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56"/>
  </p:notesMasterIdLst>
  <p:sldIdLst>
    <p:sldId id="256" r:id="rId7"/>
    <p:sldId id="257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49" r:id="rId23"/>
    <p:sldId id="372" r:id="rId24"/>
    <p:sldId id="373" r:id="rId25"/>
    <p:sldId id="450" r:id="rId26"/>
    <p:sldId id="451" r:id="rId27"/>
    <p:sldId id="452" r:id="rId28"/>
    <p:sldId id="453" r:id="rId29"/>
    <p:sldId id="454" r:id="rId30"/>
    <p:sldId id="455" r:id="rId31"/>
    <p:sldId id="456" r:id="rId32"/>
    <p:sldId id="457" r:id="rId33"/>
    <p:sldId id="458" r:id="rId34"/>
    <p:sldId id="473" r:id="rId35"/>
    <p:sldId id="474" r:id="rId36"/>
    <p:sldId id="475" r:id="rId37"/>
    <p:sldId id="476" r:id="rId38"/>
    <p:sldId id="479" r:id="rId39"/>
    <p:sldId id="477" r:id="rId40"/>
    <p:sldId id="478" r:id="rId41"/>
    <p:sldId id="472" r:id="rId42"/>
    <p:sldId id="459" r:id="rId43"/>
    <p:sldId id="461" r:id="rId44"/>
    <p:sldId id="460" r:id="rId45"/>
    <p:sldId id="462" r:id="rId46"/>
    <p:sldId id="463" r:id="rId47"/>
    <p:sldId id="464" r:id="rId48"/>
    <p:sldId id="465" r:id="rId49"/>
    <p:sldId id="466" r:id="rId50"/>
    <p:sldId id="467" r:id="rId51"/>
    <p:sldId id="469" r:id="rId52"/>
    <p:sldId id="470" r:id="rId53"/>
    <p:sldId id="471" r:id="rId54"/>
    <p:sldId id="280" r:id="rId5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06EC264-C5C4-4AD8-9D8C-AC5E8FED16C1}">
          <p14:sldIdLst>
            <p14:sldId id="256"/>
            <p14:sldId id="257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372"/>
            <p14:sldId id="373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73"/>
            <p14:sldId id="474"/>
            <p14:sldId id="475"/>
            <p14:sldId id="476"/>
            <p14:sldId id="479"/>
            <p14:sldId id="477"/>
            <p14:sldId id="478"/>
            <p14:sldId id="472"/>
            <p14:sldId id="459"/>
            <p14:sldId id="461"/>
            <p14:sldId id="460"/>
            <p14:sldId id="462"/>
            <p14:sldId id="463"/>
            <p14:sldId id="464"/>
            <p14:sldId id="465"/>
            <p14:sldId id="466"/>
            <p14:sldId id="467"/>
            <p14:sldId id="469"/>
            <p14:sldId id="470"/>
            <p14:sldId id="471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ie VILLETORTE" initials="EV" lastIdx="4" clrIdx="0">
    <p:extLst>
      <p:ext uri="{19B8F6BF-5375-455C-9EA6-DF929625EA0E}">
        <p15:presenceInfo xmlns:p15="http://schemas.microsoft.com/office/powerpoint/2012/main" userId="S-1-5-21-1801674531-1897051121-839522115-4321" providerId="AD"/>
      </p:ext>
    </p:extLst>
  </p:cmAuthor>
  <p:cmAuthor id="2" name="Cédric Millauriaux" initials="CM" lastIdx="4" clrIdx="1">
    <p:extLst>
      <p:ext uri="{19B8F6BF-5375-455C-9EA6-DF929625EA0E}">
        <p15:presenceInfo xmlns:p15="http://schemas.microsoft.com/office/powerpoint/2012/main" userId="f4aefbae1c9d39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81BE93-58B1-4CB1-BA3D-7FAA25B149E6}" v="9472" dt="2018-10-03T21:19:27.880"/>
    <p1510:client id="{0F5AA2B9-1BA1-43FB-80B9-A7FD8A668EBB}" v="6" dt="2018-10-04T09:41:30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microsoft.com/office/2015/10/relationships/revisionInfo" Target="revisionInfo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presProps" Target="presProps.xml"/><Relationship Id="rId66" Type="http://schemas.openxmlformats.org/officeDocument/2006/relationships/customXml" Target="../customXml/item3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notesMaster" Target="notesMasters/notesMaster1.xml"/><Relationship Id="rId64" Type="http://schemas.openxmlformats.org/officeDocument/2006/relationships/customXml" Target="../customXml/item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viewProps" Target="viewProps.xml"/><Relationship Id="rId67" Type="http://schemas.openxmlformats.org/officeDocument/2006/relationships/customXml" Target="../customXml/item4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commentAuthors" Target="commentAuthor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édric Millauriaux" userId="f4aefbae1c9d398b" providerId="LiveId" clId="{F3FC130F-9D5A-4312-A409-AC1341FB0C87}"/>
    <pc:docChg chg="undo custSel addSld delSld modSld sldOrd delSection modSection">
      <pc:chgData name="Cédric Millauriaux" userId="f4aefbae1c9d398b" providerId="LiveId" clId="{F3FC130F-9D5A-4312-A409-AC1341FB0C87}" dt="2018-09-18T15:09:35.345" v="11621" actId="20577"/>
      <pc:docMkLst>
        <pc:docMk/>
      </pc:docMkLst>
      <pc:sldChg chg="modSp">
        <pc:chgData name="Cédric Millauriaux" userId="f4aefbae1c9d398b" providerId="LiveId" clId="{F3FC130F-9D5A-4312-A409-AC1341FB0C87}" dt="2018-09-11T07:45:32.040" v="36" actId="20577"/>
        <pc:sldMkLst>
          <pc:docMk/>
          <pc:sldMk cId="0" sldId="256"/>
        </pc:sldMkLst>
        <pc:spChg chg="mod">
          <ac:chgData name="Cédric Millauriaux" userId="f4aefbae1c9d398b" providerId="LiveId" clId="{F3FC130F-9D5A-4312-A409-AC1341FB0C87}" dt="2018-09-11T07:45:32.040" v="36" actId="20577"/>
          <ac:spMkLst>
            <pc:docMk/>
            <pc:sldMk cId="0" sldId="256"/>
            <ac:spMk id="260" creationId="{00000000-0000-0000-0000-000000000000}"/>
          </ac:spMkLst>
        </pc:spChg>
      </pc:sldChg>
      <pc:sldChg chg="modSp">
        <pc:chgData name="Cédric Millauriaux" userId="f4aefbae1c9d398b" providerId="LiveId" clId="{F3FC130F-9D5A-4312-A409-AC1341FB0C87}" dt="2018-09-11T07:49:21.953" v="344" actId="20577"/>
        <pc:sldMkLst>
          <pc:docMk/>
          <pc:sldMk cId="0" sldId="257"/>
        </pc:sldMkLst>
        <pc:spChg chg="mod">
          <ac:chgData name="Cédric Millauriaux" userId="f4aefbae1c9d398b" providerId="LiveId" clId="{F3FC130F-9D5A-4312-A409-AC1341FB0C87}" dt="2018-09-11T07:49:21.953" v="344" actId="20577"/>
          <ac:spMkLst>
            <pc:docMk/>
            <pc:sldMk cId="0" sldId="257"/>
            <ac:spMk id="262" creationId="{00000000-0000-0000-0000-000000000000}"/>
          </ac:spMkLst>
        </pc:spChg>
      </pc:sldChg>
      <pc:sldMasterChg chg="delSldLayout">
        <pc:chgData name="Cédric Millauriaux" userId="f4aefbae1c9d398b" providerId="LiveId" clId="{F3FC130F-9D5A-4312-A409-AC1341FB0C87}" dt="2018-09-11T08:28:26.791" v="2169" actId="2696"/>
        <pc:sldMasterMkLst>
          <pc:docMk/>
          <pc:sldMasterMk cId="0" sldId="2147483674"/>
        </pc:sldMasterMkLst>
      </pc:sldMasterChg>
    </pc:docChg>
  </pc:docChgLst>
  <pc:docChgLst>
    <pc:chgData name="Cédric Millauriaux" userId="f4aefbae1c9d398b" providerId="LiveId" clId="{296B1A24-0266-4C6F-AFFB-DE46B1616E46}"/>
    <pc:docChg chg="undo custSel addSld delSld modSld sldOrd modSection">
      <pc:chgData name="Cédric Millauriaux" userId="f4aefbae1c9d398b" providerId="LiveId" clId="{296B1A24-0266-4C6F-AFFB-DE46B1616E46}" dt="2018-09-04T16:51:33.889" v="6362" actId="20577"/>
      <pc:docMkLst>
        <pc:docMk/>
      </pc:docMkLst>
      <pc:sldChg chg="modSp">
        <pc:chgData name="Cédric Millauriaux" userId="f4aefbae1c9d398b" providerId="LiveId" clId="{296B1A24-0266-4C6F-AFFB-DE46B1616E46}" dt="2018-09-04T13:12:14.482" v="106" actId="27636"/>
        <pc:sldMkLst>
          <pc:docMk/>
          <pc:sldMk cId="0" sldId="257"/>
        </pc:sldMkLst>
        <pc:spChg chg="mod">
          <ac:chgData name="Cédric Millauriaux" userId="f4aefbae1c9d398b" providerId="LiveId" clId="{296B1A24-0266-4C6F-AFFB-DE46B1616E46}" dt="2018-09-04T13:12:14.482" v="106" actId="27636"/>
          <ac:spMkLst>
            <pc:docMk/>
            <pc:sldMk cId="0" sldId="257"/>
            <ac:spMk id="263" creationId="{00000000-0000-0000-0000-000000000000}"/>
          </ac:spMkLst>
        </pc:spChg>
      </pc:sldChg>
      <pc:sldMasterChg chg="delSldLayout">
        <pc:chgData name="Cédric Millauriaux" userId="f4aefbae1c9d398b" providerId="LiveId" clId="{296B1A24-0266-4C6F-AFFB-DE46B1616E46}" dt="2018-09-04T13:56:59.721" v="1552" actId="2696"/>
        <pc:sldMasterMkLst>
          <pc:docMk/>
          <pc:sldMasterMk cId="0" sldId="2147483674"/>
        </pc:sldMasterMkLst>
      </pc:sldMasterChg>
    </pc:docChg>
  </pc:docChgLst>
  <pc:docChgLst>
    <pc:chgData name="Cédric Millauriaux" userId="f4aefbae1c9d398b" providerId="LiveId" clId="{B76AA3A9-7412-4EA3-B161-F5DEBBAFA47E}"/>
    <pc:docChg chg="undo custSel addSld delSld modSld sldOrd delMainMaster modSection">
      <pc:chgData name="Cédric Millauriaux" userId="f4aefbae1c9d398b" providerId="LiveId" clId="{B76AA3A9-7412-4EA3-B161-F5DEBBAFA47E}" dt="2018-09-25T08:07:59.915" v="4979" actId="20577"/>
      <pc:docMkLst>
        <pc:docMk/>
      </pc:docMkLst>
      <pc:sldChg chg="modSp">
        <pc:chgData name="Cédric Millauriaux" userId="f4aefbae1c9d398b" providerId="LiveId" clId="{B76AA3A9-7412-4EA3-B161-F5DEBBAFA47E}" dt="2018-09-24T14:14:16.898" v="36" actId="20577"/>
        <pc:sldMkLst>
          <pc:docMk/>
          <pc:sldMk cId="0" sldId="256"/>
        </pc:sldMkLst>
        <pc:spChg chg="mod">
          <ac:chgData name="Cédric Millauriaux" userId="f4aefbae1c9d398b" providerId="LiveId" clId="{B76AA3A9-7412-4EA3-B161-F5DEBBAFA47E}" dt="2018-09-24T14:14:16.898" v="36" actId="20577"/>
          <ac:spMkLst>
            <pc:docMk/>
            <pc:sldMk cId="0" sldId="256"/>
            <ac:spMk id="260" creationId="{00000000-0000-0000-0000-000000000000}"/>
          </ac:spMkLst>
        </pc:spChg>
      </pc:sldChg>
      <pc:sldChg chg="modSp">
        <pc:chgData name="Cédric Millauriaux" userId="f4aefbae1c9d398b" providerId="LiveId" clId="{B76AA3A9-7412-4EA3-B161-F5DEBBAFA47E}" dt="2018-09-24T14:20:13.688" v="254" actId="20577"/>
        <pc:sldMkLst>
          <pc:docMk/>
          <pc:sldMk cId="0" sldId="257"/>
        </pc:sldMkLst>
        <pc:spChg chg="mod">
          <ac:chgData name="Cédric Millauriaux" userId="f4aefbae1c9d398b" providerId="LiveId" clId="{B76AA3A9-7412-4EA3-B161-F5DEBBAFA47E}" dt="2018-09-24T14:20:13.688" v="254" actId="20577"/>
          <ac:spMkLst>
            <pc:docMk/>
            <pc:sldMk cId="0" sldId="257"/>
            <ac:spMk id="262" creationId="{00000000-0000-0000-0000-000000000000}"/>
          </ac:spMkLst>
        </pc:spChg>
        <pc:spChg chg="mod">
          <ac:chgData name="Cédric Millauriaux" userId="f4aefbae1c9d398b" providerId="LiveId" clId="{B76AA3A9-7412-4EA3-B161-F5DEBBAFA47E}" dt="2018-09-24T14:14:24.492" v="38"/>
          <ac:spMkLst>
            <pc:docMk/>
            <pc:sldMk cId="0" sldId="257"/>
            <ac:spMk id="263" creationId="{00000000-0000-0000-0000-000000000000}"/>
          </ac:spMkLst>
        </pc:spChg>
      </pc:sldChg>
      <pc:sldChg chg="modSp add del">
        <pc:chgData name="Cédric Millauriaux" userId="f4aefbae1c9d398b" providerId="LiveId" clId="{B76AA3A9-7412-4EA3-B161-F5DEBBAFA47E}" dt="2018-09-25T08:07:59.915" v="4979" actId="20577"/>
        <pc:sldMkLst>
          <pc:docMk/>
          <pc:sldMk cId="1157289798" sldId="280"/>
        </pc:sldMkLst>
        <pc:spChg chg="mod">
          <ac:chgData name="Cédric Millauriaux" userId="f4aefbae1c9d398b" providerId="LiveId" clId="{B76AA3A9-7412-4EA3-B161-F5DEBBAFA47E}" dt="2018-09-25T08:07:59.915" v="4979" actId="20577"/>
          <ac:spMkLst>
            <pc:docMk/>
            <pc:sldMk cId="1157289798" sldId="280"/>
            <ac:spMk id="6" creationId="{00000000-0000-0000-0000-000000000000}"/>
          </ac:spMkLst>
        </pc:spChg>
        <pc:spChg chg="mod">
          <ac:chgData name="Cédric Millauriaux" userId="f4aefbae1c9d398b" providerId="LiveId" clId="{B76AA3A9-7412-4EA3-B161-F5DEBBAFA47E}" dt="2018-09-25T08:05:54.897" v="4628"/>
          <ac:spMkLst>
            <pc:docMk/>
            <pc:sldMk cId="1157289798" sldId="280"/>
            <ac:spMk id="7" creationId="{00000000-0000-0000-0000-000000000000}"/>
          </ac:spMkLst>
        </pc:spChg>
      </pc:sldChg>
      <pc:sldChg chg="modSp add del">
        <pc:chgData name="Cédric Millauriaux" userId="f4aefbae1c9d398b" providerId="LiveId" clId="{B76AA3A9-7412-4EA3-B161-F5DEBBAFA47E}" dt="2018-09-25T08:06:53.988" v="4793"/>
        <pc:sldMkLst>
          <pc:docMk/>
          <pc:sldMk cId="3717954065" sldId="372"/>
        </pc:sldMkLst>
        <pc:spChg chg="mod">
          <ac:chgData name="Cédric Millauriaux" userId="f4aefbae1c9d398b" providerId="LiveId" clId="{B76AA3A9-7412-4EA3-B161-F5DEBBAFA47E}" dt="2018-09-25T08:06:53.988" v="4793"/>
          <ac:spMkLst>
            <pc:docMk/>
            <pc:sldMk cId="3717954065" sldId="372"/>
            <ac:spMk id="6" creationId="{00000000-0000-0000-0000-000000000000}"/>
          </ac:spMkLst>
        </pc:spChg>
        <pc:spChg chg="mod">
          <ac:chgData name="Cédric Millauriaux" userId="f4aefbae1c9d398b" providerId="LiveId" clId="{B76AA3A9-7412-4EA3-B161-F5DEBBAFA47E}" dt="2018-09-25T08:05:47.413" v="4624"/>
          <ac:spMkLst>
            <pc:docMk/>
            <pc:sldMk cId="3717954065" sldId="372"/>
            <ac:spMk id="7" creationId="{00000000-0000-0000-0000-000000000000}"/>
          </ac:spMkLst>
        </pc:spChg>
      </pc:sldChg>
      <pc:sldChg chg="modSp add del">
        <pc:chgData name="Cédric Millauriaux" userId="f4aefbae1c9d398b" providerId="LiveId" clId="{B76AA3A9-7412-4EA3-B161-F5DEBBAFA47E}" dt="2018-09-25T08:07:13.839" v="4903" actId="20577"/>
        <pc:sldMkLst>
          <pc:docMk/>
          <pc:sldMk cId="3642661173" sldId="373"/>
        </pc:sldMkLst>
        <pc:spChg chg="mod">
          <ac:chgData name="Cédric Millauriaux" userId="f4aefbae1c9d398b" providerId="LiveId" clId="{B76AA3A9-7412-4EA3-B161-F5DEBBAFA47E}" dt="2018-09-25T08:07:13.839" v="4903" actId="20577"/>
          <ac:spMkLst>
            <pc:docMk/>
            <pc:sldMk cId="3642661173" sldId="373"/>
            <ac:spMk id="4" creationId="{00000000-0000-0000-0000-000000000000}"/>
          </ac:spMkLst>
        </pc:spChg>
        <pc:spChg chg="mod">
          <ac:chgData name="Cédric Millauriaux" userId="f4aefbae1c9d398b" providerId="LiveId" clId="{B76AA3A9-7412-4EA3-B161-F5DEBBAFA47E}" dt="2018-09-25T08:06:51.434" v="4792" actId="20577"/>
          <ac:spMkLst>
            <pc:docMk/>
            <pc:sldMk cId="3642661173" sldId="373"/>
            <ac:spMk id="6" creationId="{00000000-0000-0000-0000-000000000000}"/>
          </ac:spMkLst>
        </pc:spChg>
        <pc:spChg chg="mod">
          <ac:chgData name="Cédric Millauriaux" userId="f4aefbae1c9d398b" providerId="LiveId" clId="{B76AA3A9-7412-4EA3-B161-F5DEBBAFA47E}" dt="2018-09-25T08:05:51.098" v="4626"/>
          <ac:spMkLst>
            <pc:docMk/>
            <pc:sldMk cId="3642661173" sldId="373"/>
            <ac:spMk id="7" creationId="{00000000-0000-0000-0000-000000000000}"/>
          </ac:spMkLst>
        </pc:spChg>
      </pc:sldChg>
      <pc:sldChg chg="modSp">
        <pc:chgData name="Cédric Millauriaux" userId="f4aefbae1c9d398b" providerId="LiveId" clId="{B76AA3A9-7412-4EA3-B161-F5DEBBAFA47E}" dt="2018-09-24T15:30:35.877" v="660"/>
        <pc:sldMkLst>
          <pc:docMk/>
          <pc:sldMk cId="2646521564" sldId="435"/>
        </pc:sldMkLst>
        <pc:spChg chg="mod">
          <ac:chgData name="Cédric Millauriaux" userId="f4aefbae1c9d398b" providerId="LiveId" clId="{B76AA3A9-7412-4EA3-B161-F5DEBBAFA47E}" dt="2018-09-24T15:30:35.877" v="660"/>
          <ac:spMkLst>
            <pc:docMk/>
            <pc:sldMk cId="2646521564" sldId="435"/>
            <ac:spMk id="6" creationId="{A5C1A783-CB9C-429C-9BD3-8832BB9CBF09}"/>
          </ac:spMkLst>
        </pc:spChg>
        <pc:spChg chg="mod">
          <ac:chgData name="Cédric Millauriaux" userId="f4aefbae1c9d398b" providerId="LiveId" clId="{B76AA3A9-7412-4EA3-B161-F5DEBBAFA47E}" dt="2018-09-24T14:20:18.463" v="255"/>
          <ac:spMkLst>
            <pc:docMk/>
            <pc:sldMk cId="2646521564" sldId="435"/>
            <ac:spMk id="265" creationId="{00000000-0000-0000-0000-000000000000}"/>
          </ac:spMkLst>
        </pc:spChg>
        <pc:spChg chg="mod">
          <ac:chgData name="Cédric Millauriaux" userId="f4aefbae1c9d398b" providerId="LiveId" clId="{B76AA3A9-7412-4EA3-B161-F5DEBBAFA47E}" dt="2018-09-24T15:10:40.486" v="657" actId="20577"/>
          <ac:spMkLst>
            <pc:docMk/>
            <pc:sldMk cId="2646521564" sldId="435"/>
            <ac:spMk id="266" creationId="{00000000-0000-0000-0000-000000000000}"/>
          </ac:spMkLst>
        </pc:spChg>
      </pc:sldChg>
      <pc:sldMasterChg chg="delSldLayout">
        <pc:chgData name="Cédric Millauriaux" userId="f4aefbae1c9d398b" providerId="LiveId" clId="{B76AA3A9-7412-4EA3-B161-F5DEBBAFA47E}" dt="2018-09-24T15:04:24.734" v="301" actId="2696"/>
        <pc:sldMasterMkLst>
          <pc:docMk/>
          <pc:sldMasterMk cId="0" sldId="2147483674"/>
        </pc:sldMasterMkLst>
      </pc:sldMasterChg>
    </pc:docChg>
  </pc:docChgLst>
  <pc:docChgLst>
    <pc:chgData name="Cédric Millauriaux" userId="f4aefbae1c9d398b" providerId="LiveId" clId="{104BD58F-8F3A-4903-88DC-4B555EC589D2}"/>
    <pc:docChg chg="undo redo custSel addSld delSld modSld sldOrd delMainMaster modSection">
      <pc:chgData name="Cédric Millauriaux" userId="f4aefbae1c9d398b" providerId="LiveId" clId="{104BD58F-8F3A-4903-88DC-4B555EC589D2}" dt="2018-09-23T12:40:41.717" v="5816"/>
      <pc:docMkLst>
        <pc:docMk/>
      </pc:docMkLst>
      <pc:sldChg chg="modSp">
        <pc:chgData name="Cédric Millauriaux" userId="f4aefbae1c9d398b" providerId="LiveId" clId="{104BD58F-8F3A-4903-88DC-4B555EC589D2}" dt="2018-09-23T10:49:40.507" v="5"/>
        <pc:sldMkLst>
          <pc:docMk/>
          <pc:sldMk cId="0" sldId="256"/>
        </pc:sldMkLst>
        <pc:spChg chg="mod">
          <ac:chgData name="Cédric Millauriaux" userId="f4aefbae1c9d398b" providerId="LiveId" clId="{104BD58F-8F3A-4903-88DC-4B555EC589D2}" dt="2018-09-23T10:49:40.507" v="5"/>
          <ac:spMkLst>
            <pc:docMk/>
            <pc:sldMk cId="0" sldId="256"/>
            <ac:spMk id="260" creationId="{00000000-0000-0000-0000-000000000000}"/>
          </ac:spMkLst>
        </pc:spChg>
      </pc:sldChg>
      <pc:sldChg chg="modSp">
        <pc:chgData name="Cédric Millauriaux" userId="f4aefbae1c9d398b" providerId="LiveId" clId="{104BD58F-8F3A-4903-88DC-4B555EC589D2}" dt="2018-09-23T10:58:18.760" v="266" actId="20577"/>
        <pc:sldMkLst>
          <pc:docMk/>
          <pc:sldMk cId="0" sldId="257"/>
        </pc:sldMkLst>
        <pc:spChg chg="mod">
          <ac:chgData name="Cédric Millauriaux" userId="f4aefbae1c9d398b" providerId="LiveId" clId="{104BD58F-8F3A-4903-88DC-4B555EC589D2}" dt="2018-09-23T10:58:18.760" v="266" actId="20577"/>
          <ac:spMkLst>
            <pc:docMk/>
            <pc:sldMk cId="0" sldId="257"/>
            <ac:spMk id="262" creationId="{00000000-0000-0000-0000-000000000000}"/>
          </ac:spMkLst>
        </pc:spChg>
        <pc:spChg chg="mod">
          <ac:chgData name="Cédric Millauriaux" userId="f4aefbae1c9d398b" providerId="LiveId" clId="{104BD58F-8F3A-4903-88DC-4B555EC589D2}" dt="2018-09-23T10:49:51.586" v="23" actId="27636"/>
          <ac:spMkLst>
            <pc:docMk/>
            <pc:sldMk cId="0" sldId="257"/>
            <ac:spMk id="263" creationId="{00000000-0000-0000-0000-000000000000}"/>
          </ac:spMkLst>
        </pc:spChg>
      </pc:sldChg>
      <pc:sldChg chg="modSp">
        <pc:chgData name="Cédric Millauriaux" userId="f4aefbae1c9d398b" providerId="LiveId" clId="{104BD58F-8F3A-4903-88DC-4B555EC589D2}" dt="2018-09-23T11:02:22.466" v="491" actId="20577"/>
        <pc:sldMkLst>
          <pc:docMk/>
          <pc:sldMk cId="2646521564" sldId="435"/>
        </pc:sldMkLst>
        <pc:spChg chg="mod">
          <ac:chgData name="Cédric Millauriaux" userId="f4aefbae1c9d398b" providerId="LiveId" clId="{104BD58F-8F3A-4903-88DC-4B555EC589D2}" dt="2018-09-23T10:58:31.344" v="268"/>
          <ac:spMkLst>
            <pc:docMk/>
            <pc:sldMk cId="2646521564" sldId="435"/>
            <ac:spMk id="264" creationId="{00000000-0000-0000-0000-000000000000}"/>
          </ac:spMkLst>
        </pc:spChg>
        <pc:spChg chg="mod">
          <ac:chgData name="Cédric Millauriaux" userId="f4aefbae1c9d398b" providerId="LiveId" clId="{104BD58F-8F3A-4903-88DC-4B555EC589D2}" dt="2018-09-23T10:58:36.109" v="269"/>
          <ac:spMkLst>
            <pc:docMk/>
            <pc:sldMk cId="2646521564" sldId="435"/>
            <ac:spMk id="265" creationId="{00000000-0000-0000-0000-000000000000}"/>
          </ac:spMkLst>
        </pc:spChg>
        <pc:spChg chg="mod">
          <ac:chgData name="Cédric Millauriaux" userId="f4aefbae1c9d398b" providerId="LiveId" clId="{104BD58F-8F3A-4903-88DC-4B555EC589D2}" dt="2018-09-23T11:02:22.466" v="491" actId="20577"/>
          <ac:spMkLst>
            <pc:docMk/>
            <pc:sldMk cId="2646521564" sldId="435"/>
            <ac:spMk id="266" creationId="{00000000-0000-0000-0000-000000000000}"/>
          </ac:spMkLst>
        </pc:spChg>
      </pc:sldChg>
    </pc:docChg>
  </pc:docChgLst>
  <pc:docChgLst>
    <pc:chgData name="Cédric Millauriaux" userId="f4aefbae1c9d398b" providerId="LiveId" clId="{0F5AA2B9-1BA1-43FB-80B9-A7FD8A668EBB}"/>
    <pc:docChg chg="custSel modSld">
      <pc:chgData name="Cédric Millauriaux" userId="f4aefbae1c9d398b" providerId="LiveId" clId="{0F5AA2B9-1BA1-43FB-80B9-A7FD8A668EBB}" dt="2018-10-04T09:42:56.969" v="156" actId="20577"/>
      <pc:docMkLst>
        <pc:docMk/>
      </pc:docMkLst>
      <pc:sldChg chg="modSp">
        <pc:chgData name="Cédric Millauriaux" userId="f4aefbae1c9d398b" providerId="LiveId" clId="{0F5AA2B9-1BA1-43FB-80B9-A7FD8A668EBB}" dt="2018-10-04T09:42:56.969" v="156" actId="20577"/>
        <pc:sldMkLst>
          <pc:docMk/>
          <pc:sldMk cId="0" sldId="257"/>
        </pc:sldMkLst>
        <pc:spChg chg="mod">
          <ac:chgData name="Cédric Millauriaux" userId="f4aefbae1c9d398b" providerId="LiveId" clId="{0F5AA2B9-1BA1-43FB-80B9-A7FD8A668EBB}" dt="2018-10-04T09:42:56.969" v="156" actId="20577"/>
          <ac:spMkLst>
            <pc:docMk/>
            <pc:sldMk cId="0" sldId="257"/>
            <ac:spMk id="262" creationId="{00000000-0000-0000-0000-000000000000}"/>
          </ac:spMkLst>
        </pc:spChg>
      </pc:sldChg>
      <pc:sldChg chg="modSp addCm">
        <pc:chgData name="Cédric Millauriaux" userId="f4aefbae1c9d398b" providerId="LiveId" clId="{0F5AA2B9-1BA1-43FB-80B9-A7FD8A668EBB}" dt="2018-10-04T09:40:12.034" v="2" actId="122"/>
        <pc:sldMkLst>
          <pc:docMk/>
          <pc:sldMk cId="3572624614" sldId="445"/>
        </pc:sldMkLst>
        <pc:spChg chg="mod">
          <ac:chgData name="Cédric Millauriaux" userId="f4aefbae1c9d398b" providerId="LiveId" clId="{0F5AA2B9-1BA1-43FB-80B9-A7FD8A668EBB}" dt="2018-10-04T09:40:12.034" v="2" actId="122"/>
          <ac:spMkLst>
            <pc:docMk/>
            <pc:sldMk cId="3572624614" sldId="445"/>
            <ac:spMk id="266" creationId="{00000000-0000-0000-0000-000000000000}"/>
          </ac:spMkLst>
        </pc:spChg>
      </pc:sldChg>
      <pc:sldChg chg="modSp addCm">
        <pc:chgData name="Cédric Millauriaux" userId="f4aefbae1c9d398b" providerId="LiveId" clId="{0F5AA2B9-1BA1-43FB-80B9-A7FD8A668EBB}" dt="2018-10-04T09:40:34.915" v="39" actId="20577"/>
        <pc:sldMkLst>
          <pc:docMk/>
          <pc:sldMk cId="2020355939" sldId="452"/>
        </pc:sldMkLst>
        <pc:spChg chg="mod">
          <ac:chgData name="Cédric Millauriaux" userId="f4aefbae1c9d398b" providerId="LiveId" clId="{0F5AA2B9-1BA1-43FB-80B9-A7FD8A668EBB}" dt="2018-10-04T09:40:34.915" v="39" actId="20577"/>
          <ac:spMkLst>
            <pc:docMk/>
            <pc:sldMk cId="2020355939" sldId="452"/>
            <ac:spMk id="266" creationId="{00000000-0000-0000-0000-000000000000}"/>
          </ac:spMkLst>
        </pc:spChg>
      </pc:sldChg>
      <pc:sldChg chg="modSp addCm">
        <pc:chgData name="Cédric Millauriaux" userId="f4aefbae1c9d398b" providerId="LiveId" clId="{0F5AA2B9-1BA1-43FB-80B9-A7FD8A668EBB}" dt="2018-10-04T09:40:53.432" v="41"/>
        <pc:sldMkLst>
          <pc:docMk/>
          <pc:sldMk cId="2536786379" sldId="455"/>
        </pc:sldMkLst>
        <pc:spChg chg="mod">
          <ac:chgData name="Cédric Millauriaux" userId="f4aefbae1c9d398b" providerId="LiveId" clId="{0F5AA2B9-1BA1-43FB-80B9-A7FD8A668EBB}" dt="2018-10-04T09:40:53.432" v="41"/>
          <ac:spMkLst>
            <pc:docMk/>
            <pc:sldMk cId="2536786379" sldId="455"/>
            <ac:spMk id="266" creationId="{00000000-0000-0000-0000-000000000000}"/>
          </ac:spMkLst>
        </pc:spChg>
      </pc:sldChg>
      <pc:sldChg chg="modSp addCm">
        <pc:chgData name="Cédric Millauriaux" userId="f4aefbae1c9d398b" providerId="LiveId" clId="{0F5AA2B9-1BA1-43FB-80B9-A7FD8A668EBB}" dt="2018-10-04T09:41:09.277" v="43"/>
        <pc:sldMkLst>
          <pc:docMk/>
          <pc:sldMk cId="131205274" sldId="478"/>
        </pc:sldMkLst>
        <pc:spChg chg="mod">
          <ac:chgData name="Cédric Millauriaux" userId="f4aefbae1c9d398b" providerId="LiveId" clId="{0F5AA2B9-1BA1-43FB-80B9-A7FD8A668EBB}" dt="2018-10-04T09:41:06.614" v="42" actId="20577"/>
          <ac:spMkLst>
            <pc:docMk/>
            <pc:sldMk cId="131205274" sldId="478"/>
            <ac:spMk id="4" creationId="{00000000-0000-0000-0000-000000000000}"/>
          </ac:spMkLst>
        </pc:spChg>
      </pc:sldChg>
    </pc:docChg>
  </pc:docChgLst>
  <pc:docChgLst>
    <pc:chgData name="Cédric Millauriaux" userId="f4aefbae1c9d398b" providerId="LiveId" clId="{C6D4F55B-3072-4992-8BB8-DC83EDA741CD}"/>
    <pc:docChg chg="undo custSel addSld delSld modSld sldOrd modSection">
      <pc:chgData name="Cédric Millauriaux" userId="f4aefbae1c9d398b" providerId="LiveId" clId="{C6D4F55B-3072-4992-8BB8-DC83EDA741CD}" dt="2018-09-22T11:34:39.855" v="20674" actId="113"/>
      <pc:docMkLst>
        <pc:docMk/>
      </pc:docMkLst>
      <pc:sldChg chg="modSp">
        <pc:chgData name="Cédric Millauriaux" userId="f4aefbae1c9d398b" providerId="LiveId" clId="{C6D4F55B-3072-4992-8BB8-DC83EDA741CD}" dt="2018-09-18T15:10:53.383" v="19" actId="20577"/>
        <pc:sldMkLst>
          <pc:docMk/>
          <pc:sldMk cId="0" sldId="256"/>
        </pc:sldMkLst>
        <pc:spChg chg="mod">
          <ac:chgData name="Cédric Millauriaux" userId="f4aefbae1c9d398b" providerId="LiveId" clId="{C6D4F55B-3072-4992-8BB8-DC83EDA741CD}" dt="2018-09-18T15:10:53.383" v="19" actId="20577"/>
          <ac:spMkLst>
            <pc:docMk/>
            <pc:sldMk cId="0" sldId="256"/>
            <ac:spMk id="260" creationId="{00000000-0000-0000-0000-000000000000}"/>
          </ac:spMkLst>
        </pc:spChg>
      </pc:sldChg>
      <pc:sldChg chg="modSp">
        <pc:chgData name="Cédric Millauriaux" userId="f4aefbae1c9d398b" providerId="LiveId" clId="{C6D4F55B-3072-4992-8BB8-DC83EDA741CD}" dt="2018-09-18T15:25:13.390" v="418" actId="20577"/>
        <pc:sldMkLst>
          <pc:docMk/>
          <pc:sldMk cId="0" sldId="257"/>
        </pc:sldMkLst>
        <pc:spChg chg="mod">
          <ac:chgData name="Cédric Millauriaux" userId="f4aefbae1c9d398b" providerId="LiveId" clId="{C6D4F55B-3072-4992-8BB8-DC83EDA741CD}" dt="2018-09-18T15:25:13.390" v="418" actId="20577"/>
          <ac:spMkLst>
            <pc:docMk/>
            <pc:sldMk cId="0" sldId="257"/>
            <ac:spMk id="262" creationId="{00000000-0000-0000-0000-000000000000}"/>
          </ac:spMkLst>
        </pc:spChg>
      </pc:sldChg>
      <pc:sldChg chg="modSp add ord">
        <pc:chgData name="Cédric Millauriaux" userId="f4aefbae1c9d398b" providerId="LiveId" clId="{C6D4F55B-3072-4992-8BB8-DC83EDA741CD}" dt="2018-09-22T11:00:27.328" v="18347" actId="20577"/>
        <pc:sldMkLst>
          <pc:docMk/>
          <pc:sldMk cId="2646521564" sldId="435"/>
        </pc:sldMkLst>
        <pc:spChg chg="mod">
          <ac:chgData name="Cédric Millauriaux" userId="f4aefbae1c9d398b" providerId="LiveId" clId="{C6D4F55B-3072-4992-8BB8-DC83EDA741CD}" dt="2018-09-22T10:54:35.789" v="18054" actId="20577"/>
          <ac:spMkLst>
            <pc:docMk/>
            <pc:sldMk cId="2646521564" sldId="435"/>
            <ac:spMk id="264" creationId="{00000000-0000-0000-0000-000000000000}"/>
          </ac:spMkLst>
        </pc:spChg>
        <pc:spChg chg="mod">
          <ac:chgData name="Cédric Millauriaux" userId="f4aefbae1c9d398b" providerId="LiveId" clId="{C6D4F55B-3072-4992-8BB8-DC83EDA741CD}" dt="2018-09-22T11:00:27.328" v="18347" actId="20577"/>
          <ac:spMkLst>
            <pc:docMk/>
            <pc:sldMk cId="2646521564" sldId="435"/>
            <ac:spMk id="266" creationId="{00000000-0000-0000-0000-000000000000}"/>
          </ac:spMkLst>
        </pc:spChg>
      </pc:sldChg>
    </pc:docChg>
  </pc:docChgLst>
  <pc:docChgLst>
    <pc:chgData name="Cédric Millauriaux" userId="f4aefbae1c9d398b" providerId="LiveId" clId="{E3D43018-A67F-4837-A69B-7082A49FF48E}"/>
    <pc:docChg chg="modSld">
      <pc:chgData name="Cédric Millauriaux" userId="f4aefbae1c9d398b" providerId="LiveId" clId="{E3D43018-A67F-4837-A69B-7082A49FF48E}" dt="2018-09-22T14:32:27.032" v="1" actId="20577"/>
      <pc:docMkLst>
        <pc:docMk/>
      </pc:docMkLst>
      <pc:sldChg chg="modSp">
        <pc:chgData name="Cédric Millauriaux" userId="f4aefbae1c9d398b" providerId="LiveId" clId="{E3D43018-A67F-4837-A69B-7082A49FF48E}" dt="2018-09-22T14:32:27.032" v="1" actId="20577"/>
        <pc:sldMkLst>
          <pc:docMk/>
          <pc:sldMk cId="0" sldId="256"/>
        </pc:sldMkLst>
        <pc:spChg chg="mod">
          <ac:chgData name="Cédric Millauriaux" userId="f4aefbae1c9d398b" providerId="LiveId" clId="{E3D43018-A67F-4837-A69B-7082A49FF48E}" dt="2018-09-22T14:32:27.032" v="1" actId="20577"/>
          <ac:spMkLst>
            <pc:docMk/>
            <pc:sldMk cId="0" sldId="256"/>
            <ac:spMk id="260" creationId="{00000000-0000-0000-0000-000000000000}"/>
          </ac:spMkLst>
        </pc:spChg>
      </pc:sldChg>
    </pc:docChg>
  </pc:docChgLst>
  <pc:docChgLst>
    <pc:chgData name="Cédric Millauriaux" userId="f4aefbae1c9d398b" providerId="LiveId" clId="{2AF0B7F5-92A0-43B6-8B93-FC89DB26E989}"/>
    <pc:docChg chg="undo custSel addSld delSld modSld sldOrd modSection">
      <pc:chgData name="Cédric Millauriaux" userId="f4aefbae1c9d398b" providerId="LiveId" clId="{2AF0B7F5-92A0-43B6-8B93-FC89DB26E989}" dt="2018-09-05T15:43:42.824" v="6392"/>
      <pc:docMkLst>
        <pc:docMk/>
      </pc:docMkLst>
      <pc:sldChg chg="modSp">
        <pc:chgData name="Cédric Millauriaux" userId="f4aefbae1c9d398b" providerId="LiveId" clId="{2AF0B7F5-92A0-43B6-8B93-FC89DB26E989}" dt="2018-09-05T08:33:10.829" v="28"/>
        <pc:sldMkLst>
          <pc:docMk/>
          <pc:sldMk cId="0" sldId="256"/>
        </pc:sldMkLst>
        <pc:spChg chg="mod">
          <ac:chgData name="Cédric Millauriaux" userId="f4aefbae1c9d398b" providerId="LiveId" clId="{2AF0B7F5-92A0-43B6-8B93-FC89DB26E989}" dt="2018-09-05T08:33:10.829" v="28"/>
          <ac:spMkLst>
            <pc:docMk/>
            <pc:sldMk cId="0" sldId="256"/>
            <ac:spMk id="260" creationId="{00000000-0000-0000-0000-000000000000}"/>
          </ac:spMkLst>
        </pc:spChg>
      </pc:sldChg>
      <pc:sldChg chg="modSp">
        <pc:chgData name="Cédric Millauriaux" userId="f4aefbae1c9d398b" providerId="LiveId" clId="{2AF0B7F5-92A0-43B6-8B93-FC89DB26E989}" dt="2018-09-05T08:35:33.170" v="299" actId="27636"/>
        <pc:sldMkLst>
          <pc:docMk/>
          <pc:sldMk cId="0" sldId="257"/>
        </pc:sldMkLst>
        <pc:spChg chg="mod">
          <ac:chgData name="Cédric Millauriaux" userId="f4aefbae1c9d398b" providerId="LiveId" clId="{2AF0B7F5-92A0-43B6-8B93-FC89DB26E989}" dt="2018-09-05T08:34:10.870" v="293" actId="20577"/>
          <ac:spMkLst>
            <pc:docMk/>
            <pc:sldMk cId="0" sldId="257"/>
            <ac:spMk id="262" creationId="{00000000-0000-0000-0000-000000000000}"/>
          </ac:spMkLst>
        </pc:spChg>
        <pc:spChg chg="mod">
          <ac:chgData name="Cédric Millauriaux" userId="f4aefbae1c9d398b" providerId="LiveId" clId="{2AF0B7F5-92A0-43B6-8B93-FC89DB26E989}" dt="2018-09-05T08:35:33.170" v="299" actId="27636"/>
          <ac:spMkLst>
            <pc:docMk/>
            <pc:sldMk cId="0" sldId="257"/>
            <ac:spMk id="263" creationId="{00000000-0000-0000-0000-000000000000}"/>
          </ac:spMkLst>
        </pc:spChg>
      </pc:sldChg>
      <pc:sldMasterChg chg="delSldLayout">
        <pc:chgData name="Cédric Millauriaux" userId="f4aefbae1c9d398b" providerId="LiveId" clId="{2AF0B7F5-92A0-43B6-8B93-FC89DB26E989}" dt="2018-09-05T08:32:53.325" v="26" actId="2696"/>
        <pc:sldMasterMkLst>
          <pc:docMk/>
          <pc:sldMasterMk cId="0" sldId="2147483674"/>
        </pc:sldMasterMkLst>
      </pc:sldMasterChg>
    </pc:docChg>
  </pc:docChgLst>
  <pc:docChgLst>
    <pc:chgData name="Cédric Millauriaux" userId="f4aefbae1c9d398b" providerId="LiveId" clId="{A37D78BD-C460-4F71-9076-5DAEB1DC1FD4}"/>
    <pc:docChg chg="undo redo custSel addSld delSld modSld sldOrd modSection">
      <pc:chgData name="Cédric Millauriaux" userId="f4aefbae1c9d398b" providerId="LiveId" clId="{A37D78BD-C460-4F71-9076-5DAEB1DC1FD4}" dt="2018-09-22T14:27:58.649" v="5527" actId="20577"/>
      <pc:docMkLst>
        <pc:docMk/>
      </pc:docMkLst>
      <pc:sldChg chg="modSp">
        <pc:chgData name="Cédric Millauriaux" userId="f4aefbae1c9d398b" providerId="LiveId" clId="{A37D78BD-C460-4F71-9076-5DAEB1DC1FD4}" dt="2018-09-22T11:40:45.560" v="29" actId="20577"/>
        <pc:sldMkLst>
          <pc:docMk/>
          <pc:sldMk cId="0" sldId="256"/>
        </pc:sldMkLst>
        <pc:spChg chg="mod">
          <ac:chgData name="Cédric Millauriaux" userId="f4aefbae1c9d398b" providerId="LiveId" clId="{A37D78BD-C460-4F71-9076-5DAEB1DC1FD4}" dt="2018-09-22T11:40:45.560" v="29" actId="20577"/>
          <ac:spMkLst>
            <pc:docMk/>
            <pc:sldMk cId="0" sldId="256"/>
            <ac:spMk id="260" creationId="{00000000-0000-0000-0000-000000000000}"/>
          </ac:spMkLst>
        </pc:spChg>
      </pc:sldChg>
      <pc:sldChg chg="modSp">
        <pc:chgData name="Cédric Millauriaux" userId="f4aefbae1c9d398b" providerId="LiveId" clId="{A37D78BD-C460-4F71-9076-5DAEB1DC1FD4}" dt="2018-09-22T11:43:00.300" v="199"/>
        <pc:sldMkLst>
          <pc:docMk/>
          <pc:sldMk cId="0" sldId="257"/>
        </pc:sldMkLst>
        <pc:spChg chg="mod">
          <ac:chgData name="Cédric Millauriaux" userId="f4aefbae1c9d398b" providerId="LiveId" clId="{A37D78BD-C460-4F71-9076-5DAEB1DC1FD4}" dt="2018-09-22T11:42:44.822" v="190" actId="20577"/>
          <ac:spMkLst>
            <pc:docMk/>
            <pc:sldMk cId="0" sldId="257"/>
            <ac:spMk id="262" creationId="{00000000-0000-0000-0000-000000000000}"/>
          </ac:spMkLst>
        </pc:spChg>
        <pc:spChg chg="mod">
          <ac:chgData name="Cédric Millauriaux" userId="f4aefbae1c9d398b" providerId="LiveId" clId="{A37D78BD-C460-4F71-9076-5DAEB1DC1FD4}" dt="2018-09-22T11:43:00.300" v="199"/>
          <ac:spMkLst>
            <pc:docMk/>
            <pc:sldMk cId="0" sldId="257"/>
            <ac:spMk id="263" creationId="{00000000-0000-0000-0000-000000000000}"/>
          </ac:spMkLst>
        </pc:spChg>
      </pc:sldChg>
    </pc:docChg>
  </pc:docChgLst>
  <pc:docChgLst>
    <pc:chgData name="Cédric Millauriaux" userId="f4aefbae1c9d398b" providerId="LiveId" clId="{397BA82E-925D-46F1-8F9E-BA67D36178D6}"/>
    <pc:docChg chg="undo redo custSel addSld delSld modSld sldOrd modSection">
      <pc:chgData name="Cédric Millauriaux" userId="f4aefbae1c9d398b" providerId="LiveId" clId="{397BA82E-925D-46F1-8F9E-BA67D36178D6}" dt="2018-09-23T16:46:49.632" v="6038"/>
      <pc:docMkLst>
        <pc:docMk/>
      </pc:docMkLst>
      <pc:sldChg chg="modSp">
        <pc:chgData name="Cédric Millauriaux" userId="f4aefbae1c9d398b" providerId="LiveId" clId="{397BA82E-925D-46F1-8F9E-BA67D36178D6}" dt="2018-09-23T12:47:24.418" v="21" actId="20577"/>
        <pc:sldMkLst>
          <pc:docMk/>
          <pc:sldMk cId="0" sldId="256"/>
        </pc:sldMkLst>
        <pc:spChg chg="mod">
          <ac:chgData name="Cédric Millauriaux" userId="f4aefbae1c9d398b" providerId="LiveId" clId="{397BA82E-925D-46F1-8F9E-BA67D36178D6}" dt="2018-09-23T12:47:24.418" v="21" actId="20577"/>
          <ac:spMkLst>
            <pc:docMk/>
            <pc:sldMk cId="0" sldId="256"/>
            <ac:spMk id="260" creationId="{00000000-0000-0000-0000-000000000000}"/>
          </ac:spMkLst>
        </pc:spChg>
      </pc:sldChg>
      <pc:sldChg chg="modSp">
        <pc:chgData name="Cédric Millauriaux" userId="f4aefbae1c9d398b" providerId="LiveId" clId="{397BA82E-925D-46F1-8F9E-BA67D36178D6}" dt="2018-09-23T16:45:28.396" v="5943" actId="27636"/>
        <pc:sldMkLst>
          <pc:docMk/>
          <pc:sldMk cId="0" sldId="257"/>
        </pc:sldMkLst>
        <pc:spChg chg="mod">
          <ac:chgData name="Cédric Millauriaux" userId="f4aefbae1c9d398b" providerId="LiveId" clId="{397BA82E-925D-46F1-8F9E-BA67D36178D6}" dt="2018-09-23T12:53:59.177" v="348" actId="20577"/>
          <ac:spMkLst>
            <pc:docMk/>
            <pc:sldMk cId="0" sldId="257"/>
            <ac:spMk id="262" creationId="{00000000-0000-0000-0000-000000000000}"/>
          </ac:spMkLst>
        </pc:spChg>
        <pc:spChg chg="mod">
          <ac:chgData name="Cédric Millauriaux" userId="f4aefbae1c9d398b" providerId="LiveId" clId="{397BA82E-925D-46F1-8F9E-BA67D36178D6}" dt="2018-09-23T16:45:28.396" v="5943" actId="27636"/>
          <ac:spMkLst>
            <pc:docMk/>
            <pc:sldMk cId="0" sldId="257"/>
            <ac:spMk id="263" creationId="{00000000-0000-0000-0000-000000000000}"/>
          </ac:spMkLst>
        </pc:spChg>
      </pc:sldChg>
      <pc:sldChg chg="addSp delSp modSp">
        <pc:chgData name="Cédric Millauriaux" userId="f4aefbae1c9d398b" providerId="LiveId" clId="{397BA82E-925D-46F1-8F9E-BA67D36178D6}" dt="2018-09-23T16:45:31.037" v="5944"/>
        <pc:sldMkLst>
          <pc:docMk/>
          <pc:sldMk cId="2646521564" sldId="435"/>
        </pc:sldMkLst>
        <pc:spChg chg="add del">
          <ac:chgData name="Cédric Millauriaux" userId="f4aefbae1c9d398b" providerId="LiveId" clId="{397BA82E-925D-46F1-8F9E-BA67D36178D6}" dt="2018-09-23T13:02:12.681" v="995"/>
          <ac:spMkLst>
            <pc:docMk/>
            <pc:sldMk cId="2646521564" sldId="435"/>
            <ac:spMk id="5" creationId="{38C9F967-3107-4889-9336-AF91B2FEC8F3}"/>
          </ac:spMkLst>
        </pc:spChg>
        <pc:spChg chg="add mod">
          <ac:chgData name="Cédric Millauriaux" userId="f4aefbae1c9d398b" providerId="LiveId" clId="{397BA82E-925D-46F1-8F9E-BA67D36178D6}" dt="2018-09-23T13:02:21.907" v="999" actId="27636"/>
          <ac:spMkLst>
            <pc:docMk/>
            <pc:sldMk cId="2646521564" sldId="435"/>
            <ac:spMk id="6" creationId="{A5C1A783-CB9C-429C-9BD3-8832BB9CBF09}"/>
          </ac:spMkLst>
        </pc:spChg>
        <pc:spChg chg="del mod">
          <ac:chgData name="Cédric Millauriaux" userId="f4aefbae1c9d398b" providerId="LiveId" clId="{397BA82E-925D-46F1-8F9E-BA67D36178D6}" dt="2018-09-23T13:02:09.523" v="991" actId="478"/>
          <ac:spMkLst>
            <pc:docMk/>
            <pc:sldMk cId="2646521564" sldId="435"/>
            <ac:spMk id="264" creationId="{00000000-0000-0000-0000-000000000000}"/>
          </ac:spMkLst>
        </pc:spChg>
        <pc:spChg chg="mod">
          <ac:chgData name="Cédric Millauriaux" userId="f4aefbae1c9d398b" providerId="LiveId" clId="{397BA82E-925D-46F1-8F9E-BA67D36178D6}" dt="2018-09-23T16:45:31.037" v="5944"/>
          <ac:spMkLst>
            <pc:docMk/>
            <pc:sldMk cId="2646521564" sldId="435"/>
            <ac:spMk id="265" creationId="{00000000-0000-0000-0000-000000000000}"/>
          </ac:spMkLst>
        </pc:spChg>
        <pc:spChg chg="mod">
          <ac:chgData name="Cédric Millauriaux" userId="f4aefbae1c9d398b" providerId="LiveId" clId="{397BA82E-925D-46F1-8F9E-BA67D36178D6}" dt="2018-09-23T13:01:06.736" v="978" actId="20577"/>
          <ac:spMkLst>
            <pc:docMk/>
            <pc:sldMk cId="2646521564" sldId="435"/>
            <ac:spMk id="266" creationId="{00000000-0000-0000-0000-000000000000}"/>
          </ac:spMkLst>
        </pc:spChg>
      </pc:sldChg>
      <pc:sldMasterChg chg="delSldLayout">
        <pc:chgData name="Cédric Millauriaux" userId="f4aefbae1c9d398b" providerId="LiveId" clId="{397BA82E-925D-46F1-8F9E-BA67D36178D6}" dt="2018-09-23T12:54:15.203" v="376" actId="2696"/>
        <pc:sldMasterMkLst>
          <pc:docMk/>
          <pc:sldMasterMk cId="0" sldId="2147483674"/>
        </pc:sldMasterMkLst>
      </pc:sldMasterChg>
    </pc:docChg>
  </pc:docChgLst>
  <pc:docChgLst>
    <pc:chgData name="Cédric Millauriaux" userId="f4aefbae1c9d398b" providerId="LiveId" clId="{7981BE93-58B1-4CB1-BA3D-7FAA25B149E6}"/>
    <pc:docChg chg="undo custSel addSld delSld modSld sldOrd modSection">
      <pc:chgData name="Cédric Millauriaux" userId="f4aefbae1c9d398b" providerId="LiveId" clId="{7981BE93-58B1-4CB1-BA3D-7FAA25B149E6}" dt="2018-10-03T21:20:25.170" v="10996" actId="20577"/>
      <pc:docMkLst>
        <pc:docMk/>
      </pc:docMkLst>
      <pc:sldChg chg="modSp">
        <pc:chgData name="Cédric Millauriaux" userId="f4aefbae1c9d398b" providerId="LiveId" clId="{7981BE93-58B1-4CB1-BA3D-7FAA25B149E6}" dt="2018-09-26T07:40:51.565" v="1" actId="20577"/>
        <pc:sldMkLst>
          <pc:docMk/>
          <pc:sldMk cId="0" sldId="256"/>
        </pc:sldMkLst>
        <pc:spChg chg="mod">
          <ac:chgData name="Cédric Millauriaux" userId="f4aefbae1c9d398b" providerId="LiveId" clId="{7981BE93-58B1-4CB1-BA3D-7FAA25B149E6}" dt="2018-09-26T07:40:51.565" v="1" actId="20577"/>
          <ac:spMkLst>
            <pc:docMk/>
            <pc:sldMk cId="0" sldId="256"/>
            <ac:spMk id="260" creationId="{00000000-0000-0000-0000-000000000000}"/>
          </ac:spMkLst>
        </pc:spChg>
      </pc:sldChg>
      <pc:sldChg chg="modSp">
        <pc:chgData name="Cédric Millauriaux" userId="f4aefbae1c9d398b" providerId="LiveId" clId="{7981BE93-58B1-4CB1-BA3D-7FAA25B149E6}" dt="2018-09-26T08:00:40.859" v="213" actId="20577"/>
        <pc:sldMkLst>
          <pc:docMk/>
          <pc:sldMk cId="0" sldId="257"/>
        </pc:sldMkLst>
        <pc:spChg chg="mod">
          <ac:chgData name="Cédric Millauriaux" userId="f4aefbae1c9d398b" providerId="LiveId" clId="{7981BE93-58B1-4CB1-BA3D-7FAA25B149E6}" dt="2018-09-26T08:00:40.859" v="213" actId="20577"/>
          <ac:spMkLst>
            <pc:docMk/>
            <pc:sldMk cId="0" sldId="257"/>
            <ac:spMk id="262" creationId="{00000000-0000-0000-0000-000000000000}"/>
          </ac:spMkLst>
        </pc:spChg>
        <pc:spChg chg="mod">
          <ac:chgData name="Cédric Millauriaux" userId="f4aefbae1c9d398b" providerId="LiveId" clId="{7981BE93-58B1-4CB1-BA3D-7FAA25B149E6}" dt="2018-09-26T07:47:35.021" v="52" actId="20577"/>
          <ac:spMkLst>
            <pc:docMk/>
            <pc:sldMk cId="0" sldId="257"/>
            <ac:spMk id="263" creationId="{00000000-0000-0000-0000-000000000000}"/>
          </ac:spMkLst>
        </pc:spChg>
      </pc:sldChg>
      <pc:sldChg chg="modSp">
        <pc:chgData name="Cédric Millauriaux" userId="f4aefbae1c9d398b" providerId="LiveId" clId="{7981BE93-58B1-4CB1-BA3D-7FAA25B149E6}" dt="2018-09-26T16:25:52.959" v="9427" actId="20577"/>
        <pc:sldMkLst>
          <pc:docMk/>
          <pc:sldMk cId="1157289798" sldId="280"/>
        </pc:sldMkLst>
        <pc:spChg chg="mod">
          <ac:chgData name="Cédric Millauriaux" userId="f4aefbae1c9d398b" providerId="LiveId" clId="{7981BE93-58B1-4CB1-BA3D-7FAA25B149E6}" dt="2018-09-26T16:25:52.959" v="9427" actId="20577"/>
          <ac:spMkLst>
            <pc:docMk/>
            <pc:sldMk cId="1157289798" sldId="280"/>
            <ac:spMk id="6" creationId="{00000000-0000-0000-0000-000000000000}"/>
          </ac:spMkLst>
        </pc:spChg>
        <pc:spChg chg="mod">
          <ac:chgData name="Cédric Millauriaux" userId="f4aefbae1c9d398b" providerId="LiveId" clId="{7981BE93-58B1-4CB1-BA3D-7FAA25B149E6}" dt="2018-09-26T12:41:46.993" v="3994"/>
          <ac:spMkLst>
            <pc:docMk/>
            <pc:sldMk cId="1157289798" sldId="280"/>
            <ac:spMk id="7" creationId="{00000000-0000-0000-0000-000000000000}"/>
          </ac:spMkLst>
        </pc:spChg>
      </pc:sldChg>
      <pc:sldChg chg="modSp">
        <pc:chgData name="Cédric Millauriaux" userId="f4aefbae1c9d398b" providerId="LiveId" clId="{7981BE93-58B1-4CB1-BA3D-7FAA25B149E6}" dt="2018-09-26T12:40:36.104" v="3735" actId="20577"/>
        <pc:sldMkLst>
          <pc:docMk/>
          <pc:sldMk cId="3717954065" sldId="372"/>
        </pc:sldMkLst>
        <pc:spChg chg="mod">
          <ac:chgData name="Cédric Millauriaux" userId="f4aefbae1c9d398b" providerId="LiveId" clId="{7981BE93-58B1-4CB1-BA3D-7FAA25B149E6}" dt="2018-09-26T12:40:36.104" v="3735" actId="20577"/>
          <ac:spMkLst>
            <pc:docMk/>
            <pc:sldMk cId="3717954065" sldId="372"/>
            <ac:spMk id="6" creationId="{00000000-0000-0000-0000-000000000000}"/>
          </ac:spMkLst>
        </pc:spChg>
        <pc:spChg chg="mod">
          <ac:chgData name="Cédric Millauriaux" userId="f4aefbae1c9d398b" providerId="LiveId" clId="{7981BE93-58B1-4CB1-BA3D-7FAA25B149E6}" dt="2018-09-26T12:40:22.433" v="3693"/>
          <ac:spMkLst>
            <pc:docMk/>
            <pc:sldMk cId="3717954065" sldId="372"/>
            <ac:spMk id="7" creationId="{00000000-0000-0000-0000-000000000000}"/>
          </ac:spMkLst>
        </pc:spChg>
      </pc:sldChg>
      <pc:sldChg chg="modSp">
        <pc:chgData name="Cédric Millauriaux" userId="f4aefbae1c9d398b" providerId="LiveId" clId="{7981BE93-58B1-4CB1-BA3D-7FAA25B149E6}" dt="2018-09-26T12:41:42.400" v="3993" actId="113"/>
        <pc:sldMkLst>
          <pc:docMk/>
          <pc:sldMk cId="3642661173" sldId="373"/>
        </pc:sldMkLst>
        <pc:spChg chg="mod">
          <ac:chgData name="Cédric Millauriaux" userId="f4aefbae1c9d398b" providerId="LiveId" clId="{7981BE93-58B1-4CB1-BA3D-7FAA25B149E6}" dt="2018-09-26T12:41:42.400" v="3993" actId="113"/>
          <ac:spMkLst>
            <pc:docMk/>
            <pc:sldMk cId="3642661173" sldId="373"/>
            <ac:spMk id="4" creationId="{00000000-0000-0000-0000-000000000000}"/>
          </ac:spMkLst>
        </pc:spChg>
        <pc:spChg chg="mod">
          <ac:chgData name="Cédric Millauriaux" userId="f4aefbae1c9d398b" providerId="LiveId" clId="{7981BE93-58B1-4CB1-BA3D-7FAA25B149E6}" dt="2018-09-26T12:40:39.216" v="3736"/>
          <ac:spMkLst>
            <pc:docMk/>
            <pc:sldMk cId="3642661173" sldId="373"/>
            <ac:spMk id="6" creationId="{00000000-0000-0000-0000-000000000000}"/>
          </ac:spMkLst>
        </pc:spChg>
        <pc:spChg chg="mod">
          <ac:chgData name="Cédric Millauriaux" userId="f4aefbae1c9d398b" providerId="LiveId" clId="{7981BE93-58B1-4CB1-BA3D-7FAA25B149E6}" dt="2018-09-26T12:40:26.347" v="3695"/>
          <ac:spMkLst>
            <pc:docMk/>
            <pc:sldMk cId="3642661173" sldId="373"/>
            <ac:spMk id="7" creationId="{00000000-0000-0000-0000-000000000000}"/>
          </ac:spMkLst>
        </pc:spChg>
      </pc:sldChg>
      <pc:sldChg chg="modSp">
        <pc:chgData name="Cédric Millauriaux" userId="f4aefbae1c9d398b" providerId="LiveId" clId="{7981BE93-58B1-4CB1-BA3D-7FAA25B149E6}" dt="2018-09-26T09:04:05.133" v="580" actId="20577"/>
        <pc:sldMkLst>
          <pc:docMk/>
          <pc:sldMk cId="2646521564" sldId="435"/>
        </pc:sldMkLst>
        <pc:spChg chg="mod">
          <ac:chgData name="Cédric Millauriaux" userId="f4aefbae1c9d398b" providerId="LiveId" clId="{7981BE93-58B1-4CB1-BA3D-7FAA25B149E6}" dt="2018-09-26T08:49:42.488" v="224" actId="20577"/>
          <ac:spMkLst>
            <pc:docMk/>
            <pc:sldMk cId="2646521564" sldId="435"/>
            <ac:spMk id="6" creationId="{A5C1A783-CB9C-429C-9BD3-8832BB9CBF09}"/>
          </ac:spMkLst>
        </pc:spChg>
        <pc:spChg chg="mod">
          <ac:chgData name="Cédric Millauriaux" userId="f4aefbae1c9d398b" providerId="LiveId" clId="{7981BE93-58B1-4CB1-BA3D-7FAA25B149E6}" dt="2018-09-26T08:49:38.840" v="214"/>
          <ac:spMkLst>
            <pc:docMk/>
            <pc:sldMk cId="2646521564" sldId="435"/>
            <ac:spMk id="265" creationId="{00000000-0000-0000-0000-000000000000}"/>
          </ac:spMkLst>
        </pc:spChg>
        <pc:spChg chg="mod">
          <ac:chgData name="Cédric Millauriaux" userId="f4aefbae1c9d398b" providerId="LiveId" clId="{7981BE93-58B1-4CB1-BA3D-7FAA25B149E6}" dt="2018-09-26T09:04:05.133" v="580" actId="20577"/>
          <ac:spMkLst>
            <pc:docMk/>
            <pc:sldMk cId="2646521564" sldId="435"/>
            <ac:spMk id="266" creationId="{00000000-0000-0000-0000-000000000000}"/>
          </ac:spMkLst>
        </pc:spChg>
      </pc:sldChg>
      <pc:sldChg chg="modSp add">
        <pc:chgData name="Cédric Millauriaux" userId="f4aefbae1c9d398b" providerId="LiveId" clId="{7981BE93-58B1-4CB1-BA3D-7FAA25B149E6}" dt="2018-09-26T09:05:10.444" v="923" actId="20577"/>
        <pc:sldMkLst>
          <pc:docMk/>
          <pc:sldMk cId="2435325613" sldId="436"/>
        </pc:sldMkLst>
        <pc:spChg chg="mod">
          <ac:chgData name="Cédric Millauriaux" userId="f4aefbae1c9d398b" providerId="LiveId" clId="{7981BE93-58B1-4CB1-BA3D-7FAA25B149E6}" dt="2018-09-26T09:05:10.444" v="923" actId="20577"/>
          <ac:spMkLst>
            <pc:docMk/>
            <pc:sldMk cId="2435325613" sldId="436"/>
            <ac:spMk id="266" creationId="{00000000-0000-0000-0000-000000000000}"/>
          </ac:spMkLst>
        </pc:spChg>
      </pc:sldChg>
      <pc:sldChg chg="modSp add">
        <pc:chgData name="Cédric Millauriaux" userId="f4aefbae1c9d398b" providerId="LiveId" clId="{7981BE93-58B1-4CB1-BA3D-7FAA25B149E6}" dt="2018-09-26T09:41:08.735" v="1110" actId="20577"/>
        <pc:sldMkLst>
          <pc:docMk/>
          <pc:sldMk cId="3289574464" sldId="437"/>
        </pc:sldMkLst>
        <pc:spChg chg="mod">
          <ac:chgData name="Cédric Millauriaux" userId="f4aefbae1c9d398b" providerId="LiveId" clId="{7981BE93-58B1-4CB1-BA3D-7FAA25B149E6}" dt="2018-09-26T09:41:08.735" v="1110" actId="20577"/>
          <ac:spMkLst>
            <pc:docMk/>
            <pc:sldMk cId="3289574464" sldId="437"/>
            <ac:spMk id="266" creationId="{00000000-0000-0000-0000-000000000000}"/>
          </ac:spMkLst>
        </pc:spChg>
      </pc:sldChg>
      <pc:sldChg chg="addSp modSp add">
        <pc:chgData name="Cédric Millauriaux" userId="f4aefbae1c9d398b" providerId="LiveId" clId="{7981BE93-58B1-4CB1-BA3D-7FAA25B149E6}" dt="2018-09-26T10:20:38.516" v="2922" actId="20577"/>
        <pc:sldMkLst>
          <pc:docMk/>
          <pc:sldMk cId="1042497826" sldId="438"/>
        </pc:sldMkLst>
        <pc:spChg chg="add mod">
          <ac:chgData name="Cédric Millauriaux" userId="f4aefbae1c9d398b" providerId="LiveId" clId="{7981BE93-58B1-4CB1-BA3D-7FAA25B149E6}" dt="2018-09-26T10:20:38.516" v="2922" actId="20577"/>
          <ac:spMkLst>
            <pc:docMk/>
            <pc:sldMk cId="1042497826" sldId="438"/>
            <ac:spMk id="2" creationId="{C91F84B1-C6A3-4B62-8940-7390D3756866}"/>
          </ac:spMkLst>
        </pc:spChg>
        <pc:spChg chg="mod">
          <ac:chgData name="Cédric Millauriaux" userId="f4aefbae1c9d398b" providerId="LiveId" clId="{7981BE93-58B1-4CB1-BA3D-7FAA25B149E6}" dt="2018-09-26T09:46:10.167" v="1339" actId="1035"/>
          <ac:spMkLst>
            <pc:docMk/>
            <pc:sldMk cId="1042497826" sldId="438"/>
            <ac:spMk id="266" creationId="{00000000-0000-0000-0000-000000000000}"/>
          </ac:spMkLst>
        </pc:spChg>
      </pc:sldChg>
      <pc:sldChg chg="addSp delSp modSp add">
        <pc:chgData name="Cédric Millauriaux" userId="f4aefbae1c9d398b" providerId="LiveId" clId="{7981BE93-58B1-4CB1-BA3D-7FAA25B149E6}" dt="2018-09-26T09:52:56.835" v="1751" actId="1035"/>
        <pc:sldMkLst>
          <pc:docMk/>
          <pc:sldMk cId="3815453042" sldId="439"/>
        </pc:sldMkLst>
        <pc:spChg chg="del">
          <ac:chgData name="Cédric Millauriaux" userId="f4aefbae1c9d398b" providerId="LiveId" clId="{7981BE93-58B1-4CB1-BA3D-7FAA25B149E6}" dt="2018-09-26T09:49:00.535" v="1502" actId="478"/>
          <ac:spMkLst>
            <pc:docMk/>
            <pc:sldMk cId="3815453042" sldId="439"/>
            <ac:spMk id="2" creationId="{C91F84B1-C6A3-4B62-8940-7390D3756866}"/>
          </ac:spMkLst>
        </pc:spChg>
        <pc:spChg chg="add mod">
          <ac:chgData name="Cédric Millauriaux" userId="f4aefbae1c9d398b" providerId="LiveId" clId="{7981BE93-58B1-4CB1-BA3D-7FAA25B149E6}" dt="2018-09-26T09:52:45.933" v="1744" actId="1076"/>
          <ac:spMkLst>
            <pc:docMk/>
            <pc:sldMk cId="3815453042" sldId="439"/>
            <ac:spMk id="3" creationId="{90D73A51-F7B1-4A51-A60A-07D3BE3FD04E}"/>
          </ac:spMkLst>
        </pc:spChg>
        <pc:spChg chg="add del">
          <ac:chgData name="Cédric Millauriaux" userId="f4aefbae1c9d398b" providerId="LiveId" clId="{7981BE93-58B1-4CB1-BA3D-7FAA25B149E6}" dt="2018-09-26T09:52:50.917" v="1746"/>
          <ac:spMkLst>
            <pc:docMk/>
            <pc:sldMk cId="3815453042" sldId="439"/>
            <ac:spMk id="4" creationId="{C988855B-DFEE-4FED-819C-F32E9BAA09A2}"/>
          </ac:spMkLst>
        </pc:spChg>
        <pc:spChg chg="mod">
          <ac:chgData name="Cédric Millauriaux" userId="f4aefbae1c9d398b" providerId="LiveId" clId="{7981BE93-58B1-4CB1-BA3D-7FAA25B149E6}" dt="2018-09-26T09:52:43.661" v="1743" actId="1076"/>
          <ac:spMkLst>
            <pc:docMk/>
            <pc:sldMk cId="3815453042" sldId="439"/>
            <ac:spMk id="266" creationId="{00000000-0000-0000-0000-000000000000}"/>
          </ac:spMkLst>
        </pc:spChg>
        <pc:picChg chg="add mod">
          <ac:chgData name="Cédric Millauriaux" userId="f4aefbae1c9d398b" providerId="LiveId" clId="{7981BE93-58B1-4CB1-BA3D-7FAA25B149E6}" dt="2018-09-26T09:52:56.835" v="1751" actId="1035"/>
          <ac:picMkLst>
            <pc:docMk/>
            <pc:sldMk cId="3815453042" sldId="439"/>
            <ac:picMk id="5" creationId="{4A83FE82-8CB8-4606-B9B8-3C183FFC932A}"/>
          </ac:picMkLst>
        </pc:picChg>
      </pc:sldChg>
      <pc:sldChg chg="addSp delSp modSp add">
        <pc:chgData name="Cédric Millauriaux" userId="f4aefbae1c9d398b" providerId="LiveId" clId="{7981BE93-58B1-4CB1-BA3D-7FAA25B149E6}" dt="2018-09-26T09:54:17.579" v="1898" actId="20577"/>
        <pc:sldMkLst>
          <pc:docMk/>
          <pc:sldMk cId="286346355" sldId="440"/>
        </pc:sldMkLst>
        <pc:spChg chg="add del">
          <ac:chgData name="Cédric Millauriaux" userId="f4aefbae1c9d398b" providerId="LiveId" clId="{7981BE93-58B1-4CB1-BA3D-7FAA25B149E6}" dt="2018-09-26T09:53:47.485" v="1874"/>
          <ac:spMkLst>
            <pc:docMk/>
            <pc:sldMk cId="286346355" sldId="440"/>
            <ac:spMk id="2" creationId="{03A9D068-A6B7-4B37-8BB4-645DA803C901}"/>
          </ac:spMkLst>
        </pc:spChg>
        <pc:spChg chg="mod">
          <ac:chgData name="Cédric Millauriaux" userId="f4aefbae1c9d398b" providerId="LiveId" clId="{7981BE93-58B1-4CB1-BA3D-7FAA25B149E6}" dt="2018-09-26T09:54:17.579" v="1898" actId="20577"/>
          <ac:spMkLst>
            <pc:docMk/>
            <pc:sldMk cId="286346355" sldId="440"/>
            <ac:spMk id="3" creationId="{90D73A51-F7B1-4A51-A60A-07D3BE3FD04E}"/>
          </ac:spMkLst>
        </pc:spChg>
        <pc:spChg chg="mod">
          <ac:chgData name="Cédric Millauriaux" userId="f4aefbae1c9d398b" providerId="LiveId" clId="{7981BE93-58B1-4CB1-BA3D-7FAA25B149E6}" dt="2018-09-26T09:53:39.218" v="1871" actId="20577"/>
          <ac:spMkLst>
            <pc:docMk/>
            <pc:sldMk cId="286346355" sldId="440"/>
            <ac:spMk id="266" creationId="{00000000-0000-0000-0000-000000000000}"/>
          </ac:spMkLst>
        </pc:spChg>
        <pc:picChg chg="add mod">
          <ac:chgData name="Cédric Millauriaux" userId="f4aefbae1c9d398b" providerId="LiveId" clId="{7981BE93-58B1-4CB1-BA3D-7FAA25B149E6}" dt="2018-09-26T09:53:54.639" v="1880" actId="1076"/>
          <ac:picMkLst>
            <pc:docMk/>
            <pc:sldMk cId="286346355" sldId="440"/>
            <ac:picMk id="4" creationId="{576AA222-4B79-4706-B3ED-7DF3A7B66FD3}"/>
          </ac:picMkLst>
        </pc:picChg>
        <pc:picChg chg="del">
          <ac:chgData name="Cédric Millauriaux" userId="f4aefbae1c9d398b" providerId="LiveId" clId="{7981BE93-58B1-4CB1-BA3D-7FAA25B149E6}" dt="2018-09-26T09:53:42.186" v="1872" actId="478"/>
          <ac:picMkLst>
            <pc:docMk/>
            <pc:sldMk cId="286346355" sldId="440"/>
            <ac:picMk id="5" creationId="{4A83FE82-8CB8-4606-B9B8-3C183FFC932A}"/>
          </ac:picMkLst>
        </pc:picChg>
      </pc:sldChg>
      <pc:sldChg chg="delSp modSp add">
        <pc:chgData name="Cédric Millauriaux" userId="f4aefbae1c9d398b" providerId="LiveId" clId="{7981BE93-58B1-4CB1-BA3D-7FAA25B149E6}" dt="2018-09-26T10:07:09.296" v="2443" actId="478"/>
        <pc:sldMkLst>
          <pc:docMk/>
          <pc:sldMk cId="2515425930" sldId="441"/>
        </pc:sldMkLst>
        <pc:spChg chg="del mod">
          <ac:chgData name="Cédric Millauriaux" userId="f4aefbae1c9d398b" providerId="LiveId" clId="{7981BE93-58B1-4CB1-BA3D-7FAA25B149E6}" dt="2018-09-26T10:07:09.296" v="2443" actId="478"/>
          <ac:spMkLst>
            <pc:docMk/>
            <pc:sldMk cId="2515425930" sldId="441"/>
            <ac:spMk id="3" creationId="{90D73A51-F7B1-4A51-A60A-07D3BE3FD04E}"/>
          </ac:spMkLst>
        </pc:spChg>
        <pc:spChg chg="mod">
          <ac:chgData name="Cédric Millauriaux" userId="f4aefbae1c9d398b" providerId="LiveId" clId="{7981BE93-58B1-4CB1-BA3D-7FAA25B149E6}" dt="2018-09-26T10:07:02.090" v="2441" actId="113"/>
          <ac:spMkLst>
            <pc:docMk/>
            <pc:sldMk cId="2515425930" sldId="441"/>
            <ac:spMk id="266" creationId="{00000000-0000-0000-0000-000000000000}"/>
          </ac:spMkLst>
        </pc:spChg>
        <pc:picChg chg="del">
          <ac:chgData name="Cédric Millauriaux" userId="f4aefbae1c9d398b" providerId="LiveId" clId="{7981BE93-58B1-4CB1-BA3D-7FAA25B149E6}" dt="2018-09-26T09:56:28.795" v="1900" actId="478"/>
          <ac:picMkLst>
            <pc:docMk/>
            <pc:sldMk cId="2515425930" sldId="441"/>
            <ac:picMk id="4" creationId="{576AA222-4B79-4706-B3ED-7DF3A7B66FD3}"/>
          </ac:picMkLst>
        </pc:picChg>
      </pc:sldChg>
      <pc:sldChg chg="addSp delSp modSp add">
        <pc:chgData name="Cédric Millauriaux" userId="f4aefbae1c9d398b" providerId="LiveId" clId="{7981BE93-58B1-4CB1-BA3D-7FAA25B149E6}" dt="2018-09-26T10:19:08.159" v="2749" actId="1076"/>
        <pc:sldMkLst>
          <pc:docMk/>
          <pc:sldMk cId="2635184731" sldId="442"/>
        </pc:sldMkLst>
        <pc:spChg chg="add mod">
          <ac:chgData name="Cédric Millauriaux" userId="f4aefbae1c9d398b" providerId="LiveId" clId="{7981BE93-58B1-4CB1-BA3D-7FAA25B149E6}" dt="2018-09-26T10:19:08.159" v="2749" actId="1076"/>
          <ac:spMkLst>
            <pc:docMk/>
            <pc:sldMk cId="2635184731" sldId="442"/>
            <ac:spMk id="2" creationId="{8BEC1771-CAA3-43BC-8A3C-02C77BDB7B46}"/>
          </ac:spMkLst>
        </pc:spChg>
        <pc:spChg chg="del">
          <ac:chgData name="Cédric Millauriaux" userId="f4aefbae1c9d398b" providerId="LiveId" clId="{7981BE93-58B1-4CB1-BA3D-7FAA25B149E6}" dt="2018-09-26T10:11:54.161" v="2546" actId="478"/>
          <ac:spMkLst>
            <pc:docMk/>
            <pc:sldMk cId="2635184731" sldId="442"/>
            <ac:spMk id="3" creationId="{90D73A51-F7B1-4A51-A60A-07D3BE3FD04E}"/>
          </ac:spMkLst>
        </pc:spChg>
        <pc:spChg chg="mod">
          <ac:chgData name="Cédric Millauriaux" userId="f4aefbae1c9d398b" providerId="LiveId" clId="{7981BE93-58B1-4CB1-BA3D-7FAA25B149E6}" dt="2018-09-26T10:08:13.007" v="2445" actId="1076"/>
          <ac:spMkLst>
            <pc:docMk/>
            <pc:sldMk cId="2635184731" sldId="442"/>
            <ac:spMk id="6" creationId="{A5C1A783-CB9C-429C-9BD3-8832BB9CBF09}"/>
          </ac:spMkLst>
        </pc:spChg>
        <pc:spChg chg="mod">
          <ac:chgData name="Cédric Millauriaux" userId="f4aefbae1c9d398b" providerId="LiveId" clId="{7981BE93-58B1-4CB1-BA3D-7FAA25B149E6}" dt="2018-09-26T10:11:50.192" v="2545" actId="20577"/>
          <ac:spMkLst>
            <pc:docMk/>
            <pc:sldMk cId="2635184731" sldId="442"/>
            <ac:spMk id="266" creationId="{00000000-0000-0000-0000-000000000000}"/>
          </ac:spMkLst>
        </pc:spChg>
      </pc:sldChg>
      <pc:sldChg chg="addSp delSp modSp add">
        <pc:chgData name="Cédric Millauriaux" userId="f4aefbae1c9d398b" providerId="LiveId" clId="{7981BE93-58B1-4CB1-BA3D-7FAA25B149E6}" dt="2018-09-26T11:04:42.875" v="3101" actId="1076"/>
        <pc:sldMkLst>
          <pc:docMk/>
          <pc:sldMk cId="422018821" sldId="443"/>
        </pc:sldMkLst>
        <pc:spChg chg="del">
          <ac:chgData name="Cédric Millauriaux" userId="f4aefbae1c9d398b" providerId="LiveId" clId="{7981BE93-58B1-4CB1-BA3D-7FAA25B149E6}" dt="2018-09-26T10:15:17.441" v="2659" actId="478"/>
          <ac:spMkLst>
            <pc:docMk/>
            <pc:sldMk cId="422018821" sldId="443"/>
            <ac:spMk id="2" creationId="{8BEC1771-CAA3-43BC-8A3C-02C77BDB7B46}"/>
          </ac:spMkLst>
        </pc:spChg>
        <pc:spChg chg="add mod">
          <ac:chgData name="Cédric Millauriaux" userId="f4aefbae1c9d398b" providerId="LiveId" clId="{7981BE93-58B1-4CB1-BA3D-7FAA25B149E6}" dt="2018-09-26T11:04:42.875" v="3101" actId="1076"/>
          <ac:spMkLst>
            <pc:docMk/>
            <pc:sldMk cId="422018821" sldId="443"/>
            <ac:spMk id="7" creationId="{79E1CAE2-C7AD-4A52-B386-8765E6834847}"/>
          </ac:spMkLst>
        </pc:spChg>
        <pc:spChg chg="mod">
          <ac:chgData name="Cédric Millauriaux" userId="f4aefbae1c9d398b" providerId="LiveId" clId="{7981BE93-58B1-4CB1-BA3D-7FAA25B149E6}" dt="2018-09-26T10:15:15.225" v="2658" actId="20577"/>
          <ac:spMkLst>
            <pc:docMk/>
            <pc:sldMk cId="422018821" sldId="443"/>
            <ac:spMk id="266" creationId="{00000000-0000-0000-0000-000000000000}"/>
          </ac:spMkLst>
        </pc:spChg>
      </pc:sldChg>
      <pc:sldChg chg="addSp delSp modSp add">
        <pc:chgData name="Cédric Millauriaux" userId="f4aefbae1c9d398b" providerId="LiveId" clId="{7981BE93-58B1-4CB1-BA3D-7FAA25B149E6}" dt="2018-09-26T10:34:17.951" v="2960" actId="1036"/>
        <pc:sldMkLst>
          <pc:docMk/>
          <pc:sldMk cId="1996534114" sldId="444"/>
        </pc:sldMkLst>
        <pc:spChg chg="add mod">
          <ac:chgData name="Cédric Millauriaux" userId="f4aefbae1c9d398b" providerId="LiveId" clId="{7981BE93-58B1-4CB1-BA3D-7FAA25B149E6}" dt="2018-09-26T10:34:17.951" v="2960" actId="1036"/>
          <ac:spMkLst>
            <pc:docMk/>
            <pc:sldMk cId="1996534114" sldId="444"/>
            <ac:spMk id="2" creationId="{2C4C9235-A16E-4784-B234-8B7D992CF4CF}"/>
          </ac:spMkLst>
        </pc:spChg>
        <pc:spChg chg="del">
          <ac:chgData name="Cédric Millauriaux" userId="f4aefbae1c9d398b" providerId="LiveId" clId="{7981BE93-58B1-4CB1-BA3D-7FAA25B149E6}" dt="2018-09-26T10:33:49.031" v="2923" actId="478"/>
          <ac:spMkLst>
            <pc:docMk/>
            <pc:sldMk cId="1996534114" sldId="444"/>
            <ac:spMk id="7" creationId="{79E1CAE2-C7AD-4A52-B386-8765E6834847}"/>
          </ac:spMkLst>
        </pc:spChg>
        <pc:spChg chg="mod">
          <ac:chgData name="Cédric Millauriaux" userId="f4aefbae1c9d398b" providerId="LiveId" clId="{7981BE93-58B1-4CB1-BA3D-7FAA25B149E6}" dt="2018-09-26T10:34:03.080" v="2930" actId="20577"/>
          <ac:spMkLst>
            <pc:docMk/>
            <pc:sldMk cId="1996534114" sldId="444"/>
            <ac:spMk id="266" creationId="{00000000-0000-0000-0000-000000000000}"/>
          </ac:spMkLst>
        </pc:spChg>
      </pc:sldChg>
      <pc:sldChg chg="addSp delSp modSp add">
        <pc:chgData name="Cédric Millauriaux" userId="f4aefbae1c9d398b" providerId="LiveId" clId="{7981BE93-58B1-4CB1-BA3D-7FAA25B149E6}" dt="2018-09-26T11:04:02.578" v="3088" actId="14100"/>
        <pc:sldMkLst>
          <pc:docMk/>
          <pc:sldMk cId="3572624614" sldId="445"/>
        </pc:sldMkLst>
        <pc:spChg chg="del">
          <ac:chgData name="Cédric Millauriaux" userId="f4aefbae1c9d398b" providerId="LiveId" clId="{7981BE93-58B1-4CB1-BA3D-7FAA25B149E6}" dt="2018-09-26T11:03:56.851" v="3084" actId="478"/>
          <ac:spMkLst>
            <pc:docMk/>
            <pc:sldMk cId="3572624614" sldId="445"/>
            <ac:spMk id="2" creationId="{2C4C9235-A16E-4784-B234-8B7D992CF4CF}"/>
          </ac:spMkLst>
        </pc:spChg>
        <pc:spChg chg="mod">
          <ac:chgData name="Cédric Millauriaux" userId="f4aefbae1c9d398b" providerId="LiveId" clId="{7981BE93-58B1-4CB1-BA3D-7FAA25B149E6}" dt="2018-09-26T10:54:52.166" v="3070" actId="20577"/>
          <ac:spMkLst>
            <pc:docMk/>
            <pc:sldMk cId="3572624614" sldId="445"/>
            <ac:spMk id="266" creationId="{00000000-0000-0000-0000-000000000000}"/>
          </ac:spMkLst>
        </pc:spChg>
        <pc:picChg chg="add mod">
          <ac:chgData name="Cédric Millauriaux" userId="f4aefbae1c9d398b" providerId="LiveId" clId="{7981BE93-58B1-4CB1-BA3D-7FAA25B149E6}" dt="2018-09-26T11:04:02.578" v="3088" actId="14100"/>
          <ac:picMkLst>
            <pc:docMk/>
            <pc:sldMk cId="3572624614" sldId="445"/>
            <ac:picMk id="3" creationId="{14855F58-A36E-4421-9D5B-ED88DE007E46}"/>
          </ac:picMkLst>
        </pc:picChg>
      </pc:sldChg>
      <pc:sldChg chg="delSp modSp add">
        <pc:chgData name="Cédric Millauriaux" userId="f4aefbae1c9d398b" providerId="LiveId" clId="{7981BE93-58B1-4CB1-BA3D-7FAA25B149E6}" dt="2018-09-26T12:34:57.932" v="3608" actId="113"/>
        <pc:sldMkLst>
          <pc:docMk/>
          <pc:sldMk cId="2323655782" sldId="446"/>
        </pc:sldMkLst>
        <pc:spChg chg="mod">
          <ac:chgData name="Cédric Millauriaux" userId="f4aefbae1c9d398b" providerId="LiveId" clId="{7981BE93-58B1-4CB1-BA3D-7FAA25B149E6}" dt="2018-09-26T12:31:07.320" v="3117" actId="20577"/>
          <ac:spMkLst>
            <pc:docMk/>
            <pc:sldMk cId="2323655782" sldId="446"/>
            <ac:spMk id="6" creationId="{A5C1A783-CB9C-429C-9BD3-8832BB9CBF09}"/>
          </ac:spMkLst>
        </pc:spChg>
        <pc:spChg chg="mod">
          <ac:chgData name="Cédric Millauriaux" userId="f4aefbae1c9d398b" providerId="LiveId" clId="{7981BE93-58B1-4CB1-BA3D-7FAA25B149E6}" dt="2018-09-26T12:34:57.932" v="3608" actId="113"/>
          <ac:spMkLst>
            <pc:docMk/>
            <pc:sldMk cId="2323655782" sldId="446"/>
            <ac:spMk id="266" creationId="{00000000-0000-0000-0000-000000000000}"/>
          </ac:spMkLst>
        </pc:spChg>
        <pc:picChg chg="del">
          <ac:chgData name="Cédric Millauriaux" userId="f4aefbae1c9d398b" providerId="LiveId" clId="{7981BE93-58B1-4CB1-BA3D-7FAA25B149E6}" dt="2018-09-26T12:31:08.937" v="3118" actId="478"/>
          <ac:picMkLst>
            <pc:docMk/>
            <pc:sldMk cId="2323655782" sldId="446"/>
            <ac:picMk id="3" creationId="{14855F58-A36E-4421-9D5B-ED88DE007E46}"/>
          </ac:picMkLst>
        </pc:picChg>
      </pc:sldChg>
      <pc:sldChg chg="modSp add">
        <pc:chgData name="Cédric Millauriaux" userId="f4aefbae1c9d398b" providerId="LiveId" clId="{7981BE93-58B1-4CB1-BA3D-7FAA25B149E6}" dt="2018-09-26T12:34:55.705" v="3607" actId="113"/>
        <pc:sldMkLst>
          <pc:docMk/>
          <pc:sldMk cId="4129888272" sldId="447"/>
        </pc:sldMkLst>
        <pc:spChg chg="mod">
          <ac:chgData name="Cédric Millauriaux" userId="f4aefbae1c9d398b" providerId="LiveId" clId="{7981BE93-58B1-4CB1-BA3D-7FAA25B149E6}" dt="2018-09-26T12:34:55.705" v="3607" actId="113"/>
          <ac:spMkLst>
            <pc:docMk/>
            <pc:sldMk cId="4129888272" sldId="447"/>
            <ac:spMk id="266" creationId="{00000000-0000-0000-0000-000000000000}"/>
          </ac:spMkLst>
        </pc:spChg>
      </pc:sldChg>
      <pc:sldChg chg="addSp delSp modSp add">
        <pc:chgData name="Cédric Millauriaux" userId="f4aefbae1c9d398b" providerId="LiveId" clId="{7981BE93-58B1-4CB1-BA3D-7FAA25B149E6}" dt="2018-09-26T12:36:34.481" v="3686" actId="20577"/>
        <pc:sldMkLst>
          <pc:docMk/>
          <pc:sldMk cId="3365021797" sldId="448"/>
        </pc:sldMkLst>
        <pc:spChg chg="add del">
          <ac:chgData name="Cédric Millauriaux" userId="f4aefbae1c9d398b" providerId="LiveId" clId="{7981BE93-58B1-4CB1-BA3D-7FAA25B149E6}" dt="2018-09-26T12:35:11.526" v="3614"/>
          <ac:spMkLst>
            <pc:docMk/>
            <pc:sldMk cId="3365021797" sldId="448"/>
            <ac:spMk id="2" creationId="{705B324B-A0E3-4F38-93F3-F170073EAA74}"/>
          </ac:spMkLst>
        </pc:spChg>
        <pc:spChg chg="add mod">
          <ac:chgData name="Cédric Millauriaux" userId="f4aefbae1c9d398b" providerId="LiveId" clId="{7981BE93-58B1-4CB1-BA3D-7FAA25B149E6}" dt="2018-09-26T12:36:34.481" v="3686" actId="20577"/>
          <ac:spMkLst>
            <pc:docMk/>
            <pc:sldMk cId="3365021797" sldId="448"/>
            <ac:spMk id="3" creationId="{D6F59898-F04E-4BE8-A1AF-D4F2F28C83AD}"/>
          </ac:spMkLst>
        </pc:spChg>
        <pc:spChg chg="del">
          <ac:chgData name="Cédric Millauriaux" userId="f4aefbae1c9d398b" providerId="LiveId" clId="{7981BE93-58B1-4CB1-BA3D-7FAA25B149E6}" dt="2018-09-26T12:35:08.608" v="3610" actId="478"/>
          <ac:spMkLst>
            <pc:docMk/>
            <pc:sldMk cId="3365021797" sldId="448"/>
            <ac:spMk id="266" creationId="{00000000-0000-0000-0000-000000000000}"/>
          </ac:spMkLst>
        </pc:spChg>
      </pc:sldChg>
      <pc:sldChg chg="addSp delSp modSp add">
        <pc:chgData name="Cédric Millauriaux" userId="f4aefbae1c9d398b" providerId="LiveId" clId="{7981BE93-58B1-4CB1-BA3D-7FAA25B149E6}" dt="2018-09-26T12:40:06.462" v="3691" actId="1076"/>
        <pc:sldMkLst>
          <pc:docMk/>
          <pc:sldMk cId="2743575818" sldId="449"/>
        </pc:sldMkLst>
        <pc:spChg chg="del">
          <ac:chgData name="Cédric Millauriaux" userId="f4aefbae1c9d398b" providerId="LiveId" clId="{7981BE93-58B1-4CB1-BA3D-7FAA25B149E6}" dt="2018-09-26T12:39:54.424" v="3688" actId="478"/>
          <ac:spMkLst>
            <pc:docMk/>
            <pc:sldMk cId="2743575818" sldId="449"/>
            <ac:spMk id="3" creationId="{D6F59898-F04E-4BE8-A1AF-D4F2F28C83AD}"/>
          </ac:spMkLst>
        </pc:spChg>
        <pc:picChg chg="add mod">
          <ac:chgData name="Cédric Millauriaux" userId="f4aefbae1c9d398b" providerId="LiveId" clId="{7981BE93-58B1-4CB1-BA3D-7FAA25B149E6}" dt="2018-09-26T12:40:06.462" v="3691" actId="1076"/>
          <ac:picMkLst>
            <pc:docMk/>
            <pc:sldMk cId="2743575818" sldId="449"/>
            <ac:picMk id="3074" creationId="{905A7F2E-E221-47B9-BCF2-C9A1E563ADEB}"/>
          </ac:picMkLst>
        </pc:picChg>
      </pc:sldChg>
      <pc:sldChg chg="modSp add ord">
        <pc:chgData name="Cédric Millauriaux" userId="f4aefbae1c9d398b" providerId="LiveId" clId="{7981BE93-58B1-4CB1-BA3D-7FAA25B149E6}" dt="2018-09-26T15:30:21.095" v="4258" actId="20577"/>
        <pc:sldMkLst>
          <pc:docMk/>
          <pc:sldMk cId="1327469824" sldId="450"/>
        </pc:sldMkLst>
        <pc:spChg chg="mod">
          <ac:chgData name="Cédric Millauriaux" userId="f4aefbae1c9d398b" providerId="LiveId" clId="{7981BE93-58B1-4CB1-BA3D-7FAA25B149E6}" dt="2018-09-26T12:42:03.480" v="4009" actId="20577"/>
          <ac:spMkLst>
            <pc:docMk/>
            <pc:sldMk cId="1327469824" sldId="450"/>
            <ac:spMk id="6" creationId="{A5C1A783-CB9C-429C-9BD3-8832BB9CBF09}"/>
          </ac:spMkLst>
        </pc:spChg>
        <pc:spChg chg="mod">
          <ac:chgData name="Cédric Millauriaux" userId="f4aefbae1c9d398b" providerId="LiveId" clId="{7981BE93-58B1-4CB1-BA3D-7FAA25B149E6}" dt="2018-09-26T15:30:21.095" v="4258" actId="20577"/>
          <ac:spMkLst>
            <pc:docMk/>
            <pc:sldMk cId="1327469824" sldId="450"/>
            <ac:spMk id="266" creationId="{00000000-0000-0000-0000-000000000000}"/>
          </ac:spMkLst>
        </pc:spChg>
      </pc:sldChg>
      <pc:sldChg chg="addSp modSp add">
        <pc:chgData name="Cédric Millauriaux" userId="f4aefbae1c9d398b" providerId="LiveId" clId="{7981BE93-58B1-4CB1-BA3D-7FAA25B149E6}" dt="2018-09-26T15:32:24.042" v="4500" actId="1076"/>
        <pc:sldMkLst>
          <pc:docMk/>
          <pc:sldMk cId="2238450234" sldId="451"/>
        </pc:sldMkLst>
        <pc:spChg chg="add mod">
          <ac:chgData name="Cédric Millauriaux" userId="f4aefbae1c9d398b" providerId="LiveId" clId="{7981BE93-58B1-4CB1-BA3D-7FAA25B149E6}" dt="2018-09-26T15:32:24.042" v="4500" actId="1076"/>
          <ac:spMkLst>
            <pc:docMk/>
            <pc:sldMk cId="2238450234" sldId="451"/>
            <ac:spMk id="2" creationId="{F8021926-9E6C-4552-803F-0DDCC3C896FA}"/>
          </ac:spMkLst>
        </pc:spChg>
        <pc:spChg chg="mod">
          <ac:chgData name="Cédric Millauriaux" userId="f4aefbae1c9d398b" providerId="LiveId" clId="{7981BE93-58B1-4CB1-BA3D-7FAA25B149E6}" dt="2018-09-26T15:32:04.796" v="4480" actId="6549"/>
          <ac:spMkLst>
            <pc:docMk/>
            <pc:sldMk cId="2238450234" sldId="451"/>
            <ac:spMk id="266" creationId="{00000000-0000-0000-0000-000000000000}"/>
          </ac:spMkLst>
        </pc:spChg>
      </pc:sldChg>
      <pc:sldChg chg="addSp delSp modSp add">
        <pc:chgData name="Cédric Millauriaux" userId="f4aefbae1c9d398b" providerId="LiveId" clId="{7981BE93-58B1-4CB1-BA3D-7FAA25B149E6}" dt="2018-09-26T15:35:29.216" v="4738" actId="6549"/>
        <pc:sldMkLst>
          <pc:docMk/>
          <pc:sldMk cId="2020355939" sldId="452"/>
        </pc:sldMkLst>
        <pc:spChg chg="del">
          <ac:chgData name="Cédric Millauriaux" userId="f4aefbae1c9d398b" providerId="LiveId" clId="{7981BE93-58B1-4CB1-BA3D-7FAA25B149E6}" dt="2018-09-26T15:34:52.102" v="4688" actId="478"/>
          <ac:spMkLst>
            <pc:docMk/>
            <pc:sldMk cId="2020355939" sldId="452"/>
            <ac:spMk id="2" creationId="{F8021926-9E6C-4552-803F-0DDCC3C896FA}"/>
          </ac:spMkLst>
        </pc:spChg>
        <pc:spChg chg="add mod">
          <ac:chgData name="Cédric Millauriaux" userId="f4aefbae1c9d398b" providerId="LiveId" clId="{7981BE93-58B1-4CB1-BA3D-7FAA25B149E6}" dt="2018-09-26T15:35:29.216" v="4738" actId="6549"/>
          <ac:spMkLst>
            <pc:docMk/>
            <pc:sldMk cId="2020355939" sldId="452"/>
            <ac:spMk id="3" creationId="{FBEBCEFE-D818-425F-86BF-BB8982DABD4E}"/>
          </ac:spMkLst>
        </pc:spChg>
        <pc:spChg chg="mod">
          <ac:chgData name="Cédric Millauriaux" userId="f4aefbae1c9d398b" providerId="LiveId" clId="{7981BE93-58B1-4CB1-BA3D-7FAA25B149E6}" dt="2018-09-26T15:34:47.720" v="4687" actId="20577"/>
          <ac:spMkLst>
            <pc:docMk/>
            <pc:sldMk cId="2020355939" sldId="452"/>
            <ac:spMk id="266" creationId="{00000000-0000-0000-0000-000000000000}"/>
          </ac:spMkLst>
        </pc:spChg>
      </pc:sldChg>
      <pc:sldChg chg="addSp delSp modSp add">
        <pc:chgData name="Cédric Millauriaux" userId="f4aefbae1c9d398b" providerId="LiveId" clId="{7981BE93-58B1-4CB1-BA3D-7FAA25B149E6}" dt="2018-09-26T15:36:24.094" v="4870" actId="20577"/>
        <pc:sldMkLst>
          <pc:docMk/>
          <pc:sldMk cId="1082075603" sldId="453"/>
        </pc:sldMkLst>
        <pc:spChg chg="add mod">
          <ac:chgData name="Cédric Millauriaux" userId="f4aefbae1c9d398b" providerId="LiveId" clId="{7981BE93-58B1-4CB1-BA3D-7FAA25B149E6}" dt="2018-09-26T15:36:24.094" v="4870" actId="20577"/>
          <ac:spMkLst>
            <pc:docMk/>
            <pc:sldMk cId="1082075603" sldId="453"/>
            <ac:spMk id="2" creationId="{81F05529-736B-4587-9F1C-60A3387AE618}"/>
          </ac:spMkLst>
        </pc:spChg>
        <pc:spChg chg="del mod">
          <ac:chgData name="Cédric Millauriaux" userId="f4aefbae1c9d398b" providerId="LiveId" clId="{7981BE93-58B1-4CB1-BA3D-7FAA25B149E6}" dt="2018-09-26T15:36:04.243" v="4846"/>
          <ac:spMkLst>
            <pc:docMk/>
            <pc:sldMk cId="1082075603" sldId="453"/>
            <ac:spMk id="3" creationId="{FBEBCEFE-D818-425F-86BF-BB8982DABD4E}"/>
          </ac:spMkLst>
        </pc:spChg>
        <pc:spChg chg="mod">
          <ac:chgData name="Cédric Millauriaux" userId="f4aefbae1c9d398b" providerId="LiveId" clId="{7981BE93-58B1-4CB1-BA3D-7FAA25B149E6}" dt="2018-09-26T15:35:58.657" v="4843" actId="113"/>
          <ac:spMkLst>
            <pc:docMk/>
            <pc:sldMk cId="1082075603" sldId="453"/>
            <ac:spMk id="266" creationId="{00000000-0000-0000-0000-000000000000}"/>
          </ac:spMkLst>
        </pc:spChg>
      </pc:sldChg>
      <pc:sldChg chg="modSp add">
        <pc:chgData name="Cédric Millauriaux" userId="f4aefbae1c9d398b" providerId="LiveId" clId="{7981BE93-58B1-4CB1-BA3D-7FAA25B149E6}" dt="2018-09-26T15:37:01.009" v="5010" actId="6549"/>
        <pc:sldMkLst>
          <pc:docMk/>
          <pc:sldMk cId="1927426790" sldId="454"/>
        </pc:sldMkLst>
        <pc:spChg chg="mod">
          <ac:chgData name="Cédric Millauriaux" userId="f4aefbae1c9d398b" providerId="LiveId" clId="{7981BE93-58B1-4CB1-BA3D-7FAA25B149E6}" dt="2018-09-26T15:37:01.009" v="5010" actId="6549"/>
          <ac:spMkLst>
            <pc:docMk/>
            <pc:sldMk cId="1927426790" sldId="454"/>
            <ac:spMk id="2" creationId="{81F05529-736B-4587-9F1C-60A3387AE618}"/>
          </ac:spMkLst>
        </pc:spChg>
        <pc:spChg chg="mod">
          <ac:chgData name="Cédric Millauriaux" userId="f4aefbae1c9d398b" providerId="LiveId" clId="{7981BE93-58B1-4CB1-BA3D-7FAA25B149E6}" dt="2018-09-26T15:36:44.647" v="4981" actId="113"/>
          <ac:spMkLst>
            <pc:docMk/>
            <pc:sldMk cId="1927426790" sldId="454"/>
            <ac:spMk id="266" creationId="{00000000-0000-0000-0000-000000000000}"/>
          </ac:spMkLst>
        </pc:spChg>
      </pc:sldChg>
      <pc:sldChg chg="addSp delSp modSp add">
        <pc:chgData name="Cédric Millauriaux" userId="f4aefbae1c9d398b" providerId="LiveId" clId="{7981BE93-58B1-4CB1-BA3D-7FAA25B149E6}" dt="2018-09-26T15:39:15.194" v="5385" actId="1076"/>
        <pc:sldMkLst>
          <pc:docMk/>
          <pc:sldMk cId="2536786379" sldId="455"/>
        </pc:sldMkLst>
        <pc:spChg chg="del mod">
          <ac:chgData name="Cédric Millauriaux" userId="f4aefbae1c9d398b" providerId="LiveId" clId="{7981BE93-58B1-4CB1-BA3D-7FAA25B149E6}" dt="2018-09-26T15:38:07.999" v="5298" actId="478"/>
          <ac:spMkLst>
            <pc:docMk/>
            <pc:sldMk cId="2536786379" sldId="455"/>
            <ac:spMk id="2" creationId="{81F05529-736B-4587-9F1C-60A3387AE618}"/>
          </ac:spMkLst>
        </pc:spChg>
        <pc:spChg chg="add mod">
          <ac:chgData name="Cédric Millauriaux" userId="f4aefbae1c9d398b" providerId="LiveId" clId="{7981BE93-58B1-4CB1-BA3D-7FAA25B149E6}" dt="2018-09-26T15:39:15.194" v="5385" actId="1076"/>
          <ac:spMkLst>
            <pc:docMk/>
            <pc:sldMk cId="2536786379" sldId="455"/>
            <ac:spMk id="3" creationId="{1A7EA4BA-CB2F-4239-BE32-3221FFAC0682}"/>
          </ac:spMkLst>
        </pc:spChg>
        <pc:spChg chg="add mod">
          <ac:chgData name="Cédric Millauriaux" userId="f4aefbae1c9d398b" providerId="LiveId" clId="{7981BE93-58B1-4CB1-BA3D-7FAA25B149E6}" dt="2018-09-26T15:39:09.857" v="5384" actId="313"/>
          <ac:spMkLst>
            <pc:docMk/>
            <pc:sldMk cId="2536786379" sldId="455"/>
            <ac:spMk id="4" creationId="{8C0F6114-27C3-43AC-81B3-9E74C2F83B85}"/>
          </ac:spMkLst>
        </pc:spChg>
        <pc:spChg chg="mod">
          <ac:chgData name="Cédric Millauriaux" userId="f4aefbae1c9d398b" providerId="LiveId" clId="{7981BE93-58B1-4CB1-BA3D-7FAA25B149E6}" dt="2018-09-26T15:38:02.223" v="5297" actId="20577"/>
          <ac:spMkLst>
            <pc:docMk/>
            <pc:sldMk cId="2536786379" sldId="455"/>
            <ac:spMk id="266" creationId="{00000000-0000-0000-0000-000000000000}"/>
          </ac:spMkLst>
        </pc:spChg>
      </pc:sldChg>
      <pc:sldChg chg="modSp add">
        <pc:chgData name="Cédric Millauriaux" userId="f4aefbae1c9d398b" providerId="LiveId" clId="{7981BE93-58B1-4CB1-BA3D-7FAA25B149E6}" dt="2018-09-26T15:39:45.013" v="5420" actId="20577"/>
        <pc:sldMkLst>
          <pc:docMk/>
          <pc:sldMk cId="403476764" sldId="456"/>
        </pc:sldMkLst>
        <pc:spChg chg="mod">
          <ac:chgData name="Cédric Millauriaux" userId="f4aefbae1c9d398b" providerId="LiveId" clId="{7981BE93-58B1-4CB1-BA3D-7FAA25B149E6}" dt="2018-09-26T15:39:45.013" v="5420" actId="20577"/>
          <ac:spMkLst>
            <pc:docMk/>
            <pc:sldMk cId="403476764" sldId="456"/>
            <ac:spMk id="6" creationId="{00000000-0000-0000-0000-000000000000}"/>
          </ac:spMkLst>
        </pc:spChg>
      </pc:sldChg>
      <pc:sldChg chg="modSp add">
        <pc:chgData name="Cédric Millauriaux" userId="f4aefbae1c9d398b" providerId="LiveId" clId="{7981BE93-58B1-4CB1-BA3D-7FAA25B149E6}" dt="2018-09-26T15:40:22.752" v="5628" actId="20577"/>
        <pc:sldMkLst>
          <pc:docMk/>
          <pc:sldMk cId="3432423068" sldId="457"/>
        </pc:sldMkLst>
        <pc:spChg chg="mod">
          <ac:chgData name="Cédric Millauriaux" userId="f4aefbae1c9d398b" providerId="LiveId" clId="{7981BE93-58B1-4CB1-BA3D-7FAA25B149E6}" dt="2018-09-26T15:40:22.752" v="5628" actId="20577"/>
          <ac:spMkLst>
            <pc:docMk/>
            <pc:sldMk cId="3432423068" sldId="457"/>
            <ac:spMk id="4" creationId="{00000000-0000-0000-0000-000000000000}"/>
          </ac:spMkLst>
        </pc:spChg>
        <pc:spChg chg="mod">
          <ac:chgData name="Cédric Millauriaux" userId="f4aefbae1c9d398b" providerId="LiveId" clId="{7981BE93-58B1-4CB1-BA3D-7FAA25B149E6}" dt="2018-09-26T15:39:48.767" v="5421"/>
          <ac:spMkLst>
            <pc:docMk/>
            <pc:sldMk cId="3432423068" sldId="457"/>
            <ac:spMk id="6" creationId="{00000000-0000-0000-0000-000000000000}"/>
          </ac:spMkLst>
        </pc:spChg>
      </pc:sldChg>
      <pc:sldChg chg="delSp modSp add ord">
        <pc:chgData name="Cédric Millauriaux" userId="f4aefbae1c9d398b" providerId="LiveId" clId="{7981BE93-58B1-4CB1-BA3D-7FAA25B149E6}" dt="2018-10-03T21:04:52.952" v="9810" actId="20577"/>
        <pc:sldMkLst>
          <pc:docMk/>
          <pc:sldMk cId="4201561581" sldId="458"/>
        </pc:sldMkLst>
        <pc:spChg chg="del">
          <ac:chgData name="Cédric Millauriaux" userId="f4aefbae1c9d398b" providerId="LiveId" clId="{7981BE93-58B1-4CB1-BA3D-7FAA25B149E6}" dt="2018-09-26T15:50:09.410" v="5654" actId="478"/>
          <ac:spMkLst>
            <pc:docMk/>
            <pc:sldMk cId="4201561581" sldId="458"/>
            <ac:spMk id="3" creationId="{1A7EA4BA-CB2F-4239-BE32-3221FFAC0682}"/>
          </ac:spMkLst>
        </pc:spChg>
        <pc:spChg chg="del">
          <ac:chgData name="Cédric Millauriaux" userId="f4aefbae1c9d398b" providerId="LiveId" clId="{7981BE93-58B1-4CB1-BA3D-7FAA25B149E6}" dt="2018-09-26T15:50:10.611" v="5655" actId="478"/>
          <ac:spMkLst>
            <pc:docMk/>
            <pc:sldMk cId="4201561581" sldId="458"/>
            <ac:spMk id="4" creationId="{8C0F6114-27C3-43AC-81B3-9E74C2F83B85}"/>
          </ac:spMkLst>
        </pc:spChg>
        <pc:spChg chg="mod">
          <ac:chgData name="Cédric Millauriaux" userId="f4aefbae1c9d398b" providerId="LiveId" clId="{7981BE93-58B1-4CB1-BA3D-7FAA25B149E6}" dt="2018-10-03T21:02:53.697" v="9446" actId="20577"/>
          <ac:spMkLst>
            <pc:docMk/>
            <pc:sldMk cId="4201561581" sldId="458"/>
            <ac:spMk id="6" creationId="{A5C1A783-CB9C-429C-9BD3-8832BB9CBF09}"/>
          </ac:spMkLst>
        </pc:spChg>
        <pc:spChg chg="mod">
          <ac:chgData name="Cédric Millauriaux" userId="f4aefbae1c9d398b" providerId="LiveId" clId="{7981BE93-58B1-4CB1-BA3D-7FAA25B149E6}" dt="2018-10-03T21:04:52.952" v="9810" actId="20577"/>
          <ac:spMkLst>
            <pc:docMk/>
            <pc:sldMk cId="4201561581" sldId="458"/>
            <ac:spMk id="266" creationId="{00000000-0000-0000-0000-000000000000}"/>
          </ac:spMkLst>
        </pc:spChg>
      </pc:sldChg>
      <pc:sldChg chg="modSp add">
        <pc:chgData name="Cédric Millauriaux" userId="f4aefbae1c9d398b" providerId="LiveId" clId="{7981BE93-58B1-4CB1-BA3D-7FAA25B149E6}" dt="2018-09-26T15:56:20.818" v="6576" actId="20577"/>
        <pc:sldMkLst>
          <pc:docMk/>
          <pc:sldMk cId="2423474005" sldId="459"/>
        </pc:sldMkLst>
        <pc:spChg chg="mod">
          <ac:chgData name="Cédric Millauriaux" userId="f4aefbae1c9d398b" providerId="LiveId" clId="{7981BE93-58B1-4CB1-BA3D-7FAA25B149E6}" dt="2018-09-26T15:56:20.818" v="6576" actId="20577"/>
          <ac:spMkLst>
            <pc:docMk/>
            <pc:sldMk cId="2423474005" sldId="459"/>
            <ac:spMk id="266" creationId="{00000000-0000-0000-0000-000000000000}"/>
          </ac:spMkLst>
        </pc:spChg>
      </pc:sldChg>
      <pc:sldChg chg="modSp add">
        <pc:chgData name="Cédric Millauriaux" userId="f4aefbae1c9d398b" providerId="LiveId" clId="{7981BE93-58B1-4CB1-BA3D-7FAA25B149E6}" dt="2018-09-26T16:01:34.982" v="7199" actId="20577"/>
        <pc:sldMkLst>
          <pc:docMk/>
          <pc:sldMk cId="2680110409" sldId="460"/>
        </pc:sldMkLst>
        <pc:spChg chg="mod">
          <ac:chgData name="Cédric Millauriaux" userId="f4aefbae1c9d398b" providerId="LiveId" clId="{7981BE93-58B1-4CB1-BA3D-7FAA25B149E6}" dt="2018-09-26T16:01:34.982" v="7199" actId="20577"/>
          <ac:spMkLst>
            <pc:docMk/>
            <pc:sldMk cId="2680110409" sldId="460"/>
            <ac:spMk id="266" creationId="{00000000-0000-0000-0000-000000000000}"/>
          </ac:spMkLst>
        </pc:spChg>
      </pc:sldChg>
      <pc:sldChg chg="addSp delSp modSp add">
        <pc:chgData name="Cédric Millauriaux" userId="f4aefbae1c9d398b" providerId="LiveId" clId="{7981BE93-58B1-4CB1-BA3D-7FAA25B149E6}" dt="2018-09-26T15:59:37.269" v="6718" actId="1035"/>
        <pc:sldMkLst>
          <pc:docMk/>
          <pc:sldMk cId="1017900589" sldId="461"/>
        </pc:sldMkLst>
        <pc:spChg chg="add mod">
          <ac:chgData name="Cédric Millauriaux" userId="f4aefbae1c9d398b" providerId="LiveId" clId="{7981BE93-58B1-4CB1-BA3D-7FAA25B149E6}" dt="2018-09-26T15:59:25.418" v="6700" actId="1076"/>
          <ac:spMkLst>
            <pc:docMk/>
            <pc:sldMk cId="1017900589" sldId="461"/>
            <ac:spMk id="7" creationId="{B73D5B9A-77C1-49B7-8087-1D5A2C89BE84}"/>
          </ac:spMkLst>
        </pc:spChg>
        <pc:spChg chg="add mod">
          <ac:chgData name="Cédric Millauriaux" userId="f4aefbae1c9d398b" providerId="LiveId" clId="{7981BE93-58B1-4CB1-BA3D-7FAA25B149E6}" dt="2018-09-26T15:58:15.466" v="6658" actId="1076"/>
          <ac:spMkLst>
            <pc:docMk/>
            <pc:sldMk cId="1017900589" sldId="461"/>
            <ac:spMk id="8" creationId="{197A82FD-0417-4B0B-AC98-3298433B3746}"/>
          </ac:spMkLst>
        </pc:spChg>
        <pc:spChg chg="add mod">
          <ac:chgData name="Cédric Millauriaux" userId="f4aefbae1c9d398b" providerId="LiveId" clId="{7981BE93-58B1-4CB1-BA3D-7FAA25B149E6}" dt="2018-09-26T15:59:37.269" v="6718" actId="1035"/>
          <ac:spMkLst>
            <pc:docMk/>
            <pc:sldMk cId="1017900589" sldId="461"/>
            <ac:spMk id="9" creationId="{6B3D9D6F-C642-4CA8-94A3-6851EDFD2B91}"/>
          </ac:spMkLst>
        </pc:spChg>
        <pc:spChg chg="add mod">
          <ac:chgData name="Cédric Millauriaux" userId="f4aefbae1c9d398b" providerId="LiveId" clId="{7981BE93-58B1-4CB1-BA3D-7FAA25B149E6}" dt="2018-09-26T15:59:35.489" v="6711" actId="1036"/>
          <ac:spMkLst>
            <pc:docMk/>
            <pc:sldMk cId="1017900589" sldId="461"/>
            <ac:spMk id="10" creationId="{1DA502E0-7A56-4404-B1D5-7FC6BC3D5772}"/>
          </ac:spMkLst>
        </pc:spChg>
        <pc:spChg chg="add mod">
          <ac:chgData name="Cédric Millauriaux" userId="f4aefbae1c9d398b" providerId="LiveId" clId="{7981BE93-58B1-4CB1-BA3D-7FAA25B149E6}" dt="2018-09-26T15:59:25.418" v="6700" actId="1076"/>
          <ac:spMkLst>
            <pc:docMk/>
            <pc:sldMk cId="1017900589" sldId="461"/>
            <ac:spMk id="11" creationId="{228E423D-647E-411A-A3EF-0AD4BC9F7B31}"/>
          </ac:spMkLst>
        </pc:spChg>
        <pc:spChg chg="add mod">
          <ac:chgData name="Cédric Millauriaux" userId="f4aefbae1c9d398b" providerId="LiveId" clId="{7981BE93-58B1-4CB1-BA3D-7FAA25B149E6}" dt="2018-09-26T15:59:25.418" v="6700" actId="1076"/>
          <ac:spMkLst>
            <pc:docMk/>
            <pc:sldMk cId="1017900589" sldId="461"/>
            <ac:spMk id="12" creationId="{80FAFFB2-75E5-4E74-BDDA-705E57A459F0}"/>
          </ac:spMkLst>
        </pc:spChg>
        <pc:spChg chg="del">
          <ac:chgData name="Cédric Millauriaux" userId="f4aefbae1c9d398b" providerId="LiveId" clId="{7981BE93-58B1-4CB1-BA3D-7FAA25B149E6}" dt="2018-09-26T15:56:58.486" v="6578" actId="478"/>
          <ac:spMkLst>
            <pc:docMk/>
            <pc:sldMk cId="1017900589" sldId="461"/>
            <ac:spMk id="266" creationId="{00000000-0000-0000-0000-000000000000}"/>
          </ac:spMkLst>
        </pc:spChg>
        <pc:picChg chg="add del mod">
          <ac:chgData name="Cédric Millauriaux" userId="f4aefbae1c9d398b" providerId="LiveId" clId="{7981BE93-58B1-4CB1-BA3D-7FAA25B149E6}" dt="2018-09-26T15:57:08.444" v="6584"/>
          <ac:picMkLst>
            <pc:docMk/>
            <pc:sldMk cId="1017900589" sldId="461"/>
            <ac:picMk id="2" creationId="{58FEB35F-D860-4354-868A-23364172C0FB}"/>
          </ac:picMkLst>
        </pc:picChg>
        <pc:picChg chg="add del">
          <ac:chgData name="Cédric Millauriaux" userId="f4aefbae1c9d398b" providerId="LiveId" clId="{7981BE93-58B1-4CB1-BA3D-7FAA25B149E6}" dt="2018-09-26T15:57:14.165" v="6586" actId="478"/>
          <ac:picMkLst>
            <pc:docMk/>
            <pc:sldMk cId="1017900589" sldId="461"/>
            <ac:picMk id="3" creationId="{12CAE3F0-C3A5-4C6D-9EE7-5BA159AF17B7}"/>
          </ac:picMkLst>
        </pc:picChg>
        <pc:cxnChg chg="add mod">
          <ac:chgData name="Cédric Millauriaux" userId="f4aefbae1c9d398b" providerId="LiveId" clId="{7981BE93-58B1-4CB1-BA3D-7FAA25B149E6}" dt="2018-09-26T15:59:37.269" v="6718" actId="1035"/>
          <ac:cxnSpMkLst>
            <pc:docMk/>
            <pc:sldMk cId="1017900589" sldId="461"/>
            <ac:cxnSpMk id="5" creationId="{4DD1041B-6808-4FE5-AF5F-5EBD4F289AD1}"/>
          </ac:cxnSpMkLst>
        </pc:cxnChg>
        <pc:cxnChg chg="add mod">
          <ac:chgData name="Cédric Millauriaux" userId="f4aefbae1c9d398b" providerId="LiveId" clId="{7981BE93-58B1-4CB1-BA3D-7FAA25B149E6}" dt="2018-09-26T15:59:37.269" v="6718" actId="1035"/>
          <ac:cxnSpMkLst>
            <pc:docMk/>
            <pc:sldMk cId="1017900589" sldId="461"/>
            <ac:cxnSpMk id="16" creationId="{7E8840CA-8ACA-4B0E-BF4E-0243B72E2695}"/>
          </ac:cxnSpMkLst>
        </pc:cxnChg>
        <pc:cxnChg chg="add mod">
          <ac:chgData name="Cédric Millauriaux" userId="f4aefbae1c9d398b" providerId="LiveId" clId="{7981BE93-58B1-4CB1-BA3D-7FAA25B149E6}" dt="2018-09-26T15:59:37.269" v="6718" actId="1035"/>
          <ac:cxnSpMkLst>
            <pc:docMk/>
            <pc:sldMk cId="1017900589" sldId="461"/>
            <ac:cxnSpMk id="19" creationId="{FC99D0EC-36CA-488C-B13E-EBCB65B874C7}"/>
          </ac:cxnSpMkLst>
        </pc:cxnChg>
        <pc:cxnChg chg="add mod">
          <ac:chgData name="Cédric Millauriaux" userId="f4aefbae1c9d398b" providerId="LiveId" clId="{7981BE93-58B1-4CB1-BA3D-7FAA25B149E6}" dt="2018-09-26T15:59:37.269" v="6718" actId="1035"/>
          <ac:cxnSpMkLst>
            <pc:docMk/>
            <pc:sldMk cId="1017900589" sldId="461"/>
            <ac:cxnSpMk id="25" creationId="{09E4BBE9-2F16-48EF-A47C-8BD7BF2BB4FD}"/>
          </ac:cxnSpMkLst>
        </pc:cxnChg>
      </pc:sldChg>
      <pc:sldChg chg="modSp add">
        <pc:chgData name="Cédric Millauriaux" userId="f4aefbae1c9d398b" providerId="LiveId" clId="{7981BE93-58B1-4CB1-BA3D-7FAA25B149E6}" dt="2018-09-26T16:05:50.024" v="7557" actId="20577"/>
        <pc:sldMkLst>
          <pc:docMk/>
          <pc:sldMk cId="2764436174" sldId="462"/>
        </pc:sldMkLst>
        <pc:spChg chg="mod">
          <ac:chgData name="Cédric Millauriaux" userId="f4aefbae1c9d398b" providerId="LiveId" clId="{7981BE93-58B1-4CB1-BA3D-7FAA25B149E6}" dt="2018-09-26T16:05:50.024" v="7557" actId="20577"/>
          <ac:spMkLst>
            <pc:docMk/>
            <pc:sldMk cId="2764436174" sldId="462"/>
            <ac:spMk id="266" creationId="{00000000-0000-0000-0000-000000000000}"/>
          </ac:spMkLst>
        </pc:spChg>
      </pc:sldChg>
      <pc:sldChg chg="addSp delSp modSp add">
        <pc:chgData name="Cédric Millauriaux" userId="f4aefbae1c9d398b" providerId="LiveId" clId="{7981BE93-58B1-4CB1-BA3D-7FAA25B149E6}" dt="2018-09-26T16:05:39.313" v="7556" actId="1036"/>
        <pc:sldMkLst>
          <pc:docMk/>
          <pc:sldMk cId="2957706395" sldId="463"/>
        </pc:sldMkLst>
        <pc:spChg chg="add del">
          <ac:chgData name="Cédric Millauriaux" userId="f4aefbae1c9d398b" providerId="LiveId" clId="{7981BE93-58B1-4CB1-BA3D-7FAA25B149E6}" dt="2018-09-26T16:03:33.106" v="7423"/>
          <ac:spMkLst>
            <pc:docMk/>
            <pc:sldMk cId="2957706395" sldId="463"/>
            <ac:spMk id="2" creationId="{41370879-D422-4B50-9873-78E54081CE29}"/>
          </ac:spMkLst>
        </pc:spChg>
        <pc:spChg chg="add mod">
          <ac:chgData name="Cédric Millauriaux" userId="f4aefbae1c9d398b" providerId="LiveId" clId="{7981BE93-58B1-4CB1-BA3D-7FAA25B149E6}" dt="2018-09-26T16:05:39.313" v="7556" actId="1036"/>
          <ac:spMkLst>
            <pc:docMk/>
            <pc:sldMk cId="2957706395" sldId="463"/>
            <ac:spMk id="3" creationId="{050394F0-3A1B-44F5-BC7C-258D74261D75}"/>
          </ac:spMkLst>
        </pc:spChg>
        <pc:spChg chg="del">
          <ac:chgData name="Cédric Millauriaux" userId="f4aefbae1c9d398b" providerId="LiveId" clId="{7981BE93-58B1-4CB1-BA3D-7FAA25B149E6}" dt="2018-09-26T16:03:31.016" v="7421" actId="478"/>
          <ac:spMkLst>
            <pc:docMk/>
            <pc:sldMk cId="2957706395" sldId="463"/>
            <ac:spMk id="266" creationId="{00000000-0000-0000-0000-000000000000}"/>
          </ac:spMkLst>
        </pc:spChg>
      </pc:sldChg>
      <pc:sldChg chg="modSp add ord">
        <pc:chgData name="Cédric Millauriaux" userId="f4aefbae1c9d398b" providerId="LiveId" clId="{7981BE93-58B1-4CB1-BA3D-7FAA25B149E6}" dt="2018-09-26T16:07:48.908" v="7910" actId="113"/>
        <pc:sldMkLst>
          <pc:docMk/>
          <pc:sldMk cId="76204409" sldId="464"/>
        </pc:sldMkLst>
        <pc:spChg chg="mod">
          <ac:chgData name="Cédric Millauriaux" userId="f4aefbae1c9d398b" providerId="LiveId" clId="{7981BE93-58B1-4CB1-BA3D-7FAA25B149E6}" dt="2018-09-26T16:07:48.908" v="7910" actId="113"/>
          <ac:spMkLst>
            <pc:docMk/>
            <pc:sldMk cId="76204409" sldId="464"/>
            <ac:spMk id="266" creationId="{00000000-0000-0000-0000-000000000000}"/>
          </ac:spMkLst>
        </pc:spChg>
      </pc:sldChg>
      <pc:sldChg chg="addSp delSp modSp add ord">
        <pc:chgData name="Cédric Millauriaux" userId="f4aefbae1c9d398b" providerId="LiveId" clId="{7981BE93-58B1-4CB1-BA3D-7FAA25B149E6}" dt="2018-09-26T16:10:11.292" v="7961" actId="20577"/>
        <pc:sldMkLst>
          <pc:docMk/>
          <pc:sldMk cId="230020466" sldId="465"/>
        </pc:sldMkLst>
        <pc:spChg chg="add mod">
          <ac:chgData name="Cédric Millauriaux" userId="f4aefbae1c9d398b" providerId="LiveId" clId="{7981BE93-58B1-4CB1-BA3D-7FAA25B149E6}" dt="2018-09-26T16:10:11.292" v="7961" actId="20577"/>
          <ac:spMkLst>
            <pc:docMk/>
            <pc:sldMk cId="230020466" sldId="465"/>
            <ac:spMk id="2" creationId="{786693FF-49A0-42FB-ACA5-B7CBC9A889B7}"/>
          </ac:spMkLst>
        </pc:spChg>
        <pc:spChg chg="del">
          <ac:chgData name="Cédric Millauriaux" userId="f4aefbae1c9d398b" providerId="LiveId" clId="{7981BE93-58B1-4CB1-BA3D-7FAA25B149E6}" dt="2018-09-26T16:08:01.680" v="7913" actId="478"/>
          <ac:spMkLst>
            <pc:docMk/>
            <pc:sldMk cId="230020466" sldId="465"/>
            <ac:spMk id="3" creationId="{050394F0-3A1B-44F5-BC7C-258D74261D75}"/>
          </ac:spMkLst>
        </pc:spChg>
      </pc:sldChg>
      <pc:sldChg chg="modSp add ord">
        <pc:chgData name="Cédric Millauriaux" userId="f4aefbae1c9d398b" providerId="LiveId" clId="{7981BE93-58B1-4CB1-BA3D-7FAA25B149E6}" dt="2018-09-26T16:11:27.127" v="8260" actId="113"/>
        <pc:sldMkLst>
          <pc:docMk/>
          <pc:sldMk cId="2970489014" sldId="466"/>
        </pc:sldMkLst>
        <pc:spChg chg="mod">
          <ac:chgData name="Cédric Millauriaux" userId="f4aefbae1c9d398b" providerId="LiveId" clId="{7981BE93-58B1-4CB1-BA3D-7FAA25B149E6}" dt="2018-09-26T16:11:27.127" v="8260" actId="113"/>
          <ac:spMkLst>
            <pc:docMk/>
            <pc:sldMk cId="2970489014" sldId="466"/>
            <ac:spMk id="266" creationId="{00000000-0000-0000-0000-000000000000}"/>
          </ac:spMkLst>
        </pc:spChg>
      </pc:sldChg>
      <pc:sldChg chg="addSp delSp modSp add">
        <pc:chgData name="Cédric Millauriaux" userId="f4aefbae1c9d398b" providerId="LiveId" clId="{7981BE93-58B1-4CB1-BA3D-7FAA25B149E6}" dt="2018-09-26T16:20:49.079" v="8509"/>
        <pc:sldMkLst>
          <pc:docMk/>
          <pc:sldMk cId="657328454" sldId="467"/>
        </pc:sldMkLst>
        <pc:spChg chg="add mod">
          <ac:chgData name="Cédric Millauriaux" userId="f4aefbae1c9d398b" providerId="LiveId" clId="{7981BE93-58B1-4CB1-BA3D-7FAA25B149E6}" dt="2018-09-26T16:20:49.079" v="8509"/>
          <ac:spMkLst>
            <pc:docMk/>
            <pc:sldMk cId="657328454" sldId="467"/>
            <ac:spMk id="2" creationId="{3A6FAF6F-484D-4F70-85B5-02EAFC1C3188}"/>
          </ac:spMkLst>
        </pc:spChg>
        <pc:spChg chg="del">
          <ac:chgData name="Cédric Millauriaux" userId="f4aefbae1c9d398b" providerId="LiveId" clId="{7981BE93-58B1-4CB1-BA3D-7FAA25B149E6}" dt="2018-09-26T16:14:22.549" v="8262" actId="478"/>
          <ac:spMkLst>
            <pc:docMk/>
            <pc:sldMk cId="657328454" sldId="467"/>
            <ac:spMk id="266" creationId="{00000000-0000-0000-0000-000000000000}"/>
          </ac:spMkLst>
        </pc:spChg>
      </pc:sldChg>
      <pc:sldChg chg="addSp modSp add ord">
        <pc:chgData name="Cédric Millauriaux" userId="f4aefbae1c9d398b" providerId="LiveId" clId="{7981BE93-58B1-4CB1-BA3D-7FAA25B149E6}" dt="2018-09-26T16:21:18.077" v="8547" actId="20577"/>
        <pc:sldMkLst>
          <pc:docMk/>
          <pc:sldMk cId="3202976530" sldId="469"/>
        </pc:sldMkLst>
        <pc:spChg chg="add mod">
          <ac:chgData name="Cédric Millauriaux" userId="f4aefbae1c9d398b" providerId="LiveId" clId="{7981BE93-58B1-4CB1-BA3D-7FAA25B149E6}" dt="2018-09-26T16:21:18.077" v="8547" actId="20577"/>
          <ac:spMkLst>
            <pc:docMk/>
            <pc:sldMk cId="3202976530" sldId="469"/>
            <ac:spMk id="5" creationId="{27C04A1F-854F-455C-B7D8-F37CC85DA25E}"/>
          </ac:spMkLst>
        </pc:spChg>
        <pc:spChg chg="mod">
          <ac:chgData name="Cédric Millauriaux" userId="f4aefbae1c9d398b" providerId="LiveId" clId="{7981BE93-58B1-4CB1-BA3D-7FAA25B149E6}" dt="2018-09-26T16:20:39.271" v="8506" actId="20577"/>
          <ac:spMkLst>
            <pc:docMk/>
            <pc:sldMk cId="3202976530" sldId="469"/>
            <ac:spMk id="266" creationId="{00000000-0000-0000-0000-000000000000}"/>
          </ac:spMkLst>
        </pc:spChg>
      </pc:sldChg>
      <pc:sldChg chg="modSp add">
        <pc:chgData name="Cédric Millauriaux" userId="f4aefbae1c9d398b" providerId="LiveId" clId="{7981BE93-58B1-4CB1-BA3D-7FAA25B149E6}" dt="2018-09-26T16:23:22.572" v="8737" actId="1076"/>
        <pc:sldMkLst>
          <pc:docMk/>
          <pc:sldMk cId="3311893326" sldId="470"/>
        </pc:sldMkLst>
        <pc:spChg chg="mod">
          <ac:chgData name="Cédric Millauriaux" userId="f4aefbae1c9d398b" providerId="LiveId" clId="{7981BE93-58B1-4CB1-BA3D-7FAA25B149E6}" dt="2018-09-26T16:23:22.572" v="8737" actId="1076"/>
          <ac:spMkLst>
            <pc:docMk/>
            <pc:sldMk cId="3311893326" sldId="470"/>
            <ac:spMk id="5" creationId="{27C04A1F-854F-455C-B7D8-F37CC85DA25E}"/>
          </ac:spMkLst>
        </pc:spChg>
        <pc:spChg chg="mod">
          <ac:chgData name="Cédric Millauriaux" userId="f4aefbae1c9d398b" providerId="LiveId" clId="{7981BE93-58B1-4CB1-BA3D-7FAA25B149E6}" dt="2018-09-26T16:22:09.106" v="8676" actId="113"/>
          <ac:spMkLst>
            <pc:docMk/>
            <pc:sldMk cId="3311893326" sldId="470"/>
            <ac:spMk id="266" creationId="{00000000-0000-0000-0000-000000000000}"/>
          </ac:spMkLst>
        </pc:spChg>
      </pc:sldChg>
      <pc:sldChg chg="modSp add ord">
        <pc:chgData name="Cédric Millauriaux" userId="f4aefbae1c9d398b" providerId="LiveId" clId="{7981BE93-58B1-4CB1-BA3D-7FAA25B149E6}" dt="2018-09-26T16:25:32.609" v="9381" actId="20577"/>
        <pc:sldMkLst>
          <pc:docMk/>
          <pc:sldMk cId="2503581351" sldId="471"/>
        </pc:sldMkLst>
        <pc:spChg chg="mod">
          <ac:chgData name="Cédric Millauriaux" userId="f4aefbae1c9d398b" providerId="LiveId" clId="{7981BE93-58B1-4CB1-BA3D-7FAA25B149E6}" dt="2018-09-26T16:25:32.609" v="9381" actId="20577"/>
          <ac:spMkLst>
            <pc:docMk/>
            <pc:sldMk cId="2503581351" sldId="471"/>
            <ac:spMk id="266" creationId="{00000000-0000-0000-0000-000000000000}"/>
          </ac:spMkLst>
        </pc:spChg>
      </pc:sldChg>
      <pc:sldChg chg="add">
        <pc:chgData name="Cédric Millauriaux" userId="f4aefbae1c9d398b" providerId="LiveId" clId="{7981BE93-58B1-4CB1-BA3D-7FAA25B149E6}" dt="2018-10-03T21:02:48.519" v="9428"/>
        <pc:sldMkLst>
          <pc:docMk/>
          <pc:sldMk cId="2597508287" sldId="472"/>
        </pc:sldMkLst>
      </pc:sldChg>
      <pc:sldChg chg="addSp delSp modSp add">
        <pc:chgData name="Cédric Millauriaux" userId="f4aefbae1c9d398b" providerId="LiveId" clId="{7981BE93-58B1-4CB1-BA3D-7FAA25B149E6}" dt="2018-10-03T21:07:27.180" v="9941"/>
        <pc:sldMkLst>
          <pc:docMk/>
          <pc:sldMk cId="1479761332" sldId="473"/>
        </pc:sldMkLst>
        <pc:spChg chg="add mod">
          <ac:chgData name="Cédric Millauriaux" userId="f4aefbae1c9d398b" providerId="LiveId" clId="{7981BE93-58B1-4CB1-BA3D-7FAA25B149E6}" dt="2018-10-03T21:05:49.531" v="9844" actId="1076"/>
          <ac:spMkLst>
            <pc:docMk/>
            <pc:sldMk cId="1479761332" sldId="473"/>
            <ac:spMk id="2" creationId="{7C87E2E6-3D9A-47F8-91B6-949F6C3259FF}"/>
          </ac:spMkLst>
        </pc:spChg>
        <pc:spChg chg="add mod">
          <ac:chgData name="Cédric Millauriaux" userId="f4aefbae1c9d398b" providerId="LiveId" clId="{7981BE93-58B1-4CB1-BA3D-7FAA25B149E6}" dt="2018-10-03T21:06:52.786" v="9931" actId="108"/>
          <ac:spMkLst>
            <pc:docMk/>
            <pc:sldMk cId="1479761332" sldId="473"/>
            <ac:spMk id="3" creationId="{ECC35A7F-08EF-4423-8E0E-93C47011CA96}"/>
          </ac:spMkLst>
        </pc:spChg>
        <pc:spChg chg="add mod">
          <ac:chgData name="Cédric Millauriaux" userId="f4aefbae1c9d398b" providerId="LiveId" clId="{7981BE93-58B1-4CB1-BA3D-7FAA25B149E6}" dt="2018-10-03T21:05:21.174" v="9830" actId="20577"/>
          <ac:spMkLst>
            <pc:docMk/>
            <pc:sldMk cId="1479761332" sldId="473"/>
            <ac:spMk id="5" creationId="{3DD321F3-5F72-45C5-806E-58D1B797AB77}"/>
          </ac:spMkLst>
        </pc:spChg>
        <pc:spChg chg="add mod">
          <ac:chgData name="Cédric Millauriaux" userId="f4aefbae1c9d398b" providerId="LiveId" clId="{7981BE93-58B1-4CB1-BA3D-7FAA25B149E6}" dt="2018-10-03T21:06:31.741" v="9924" actId="20577"/>
          <ac:spMkLst>
            <pc:docMk/>
            <pc:sldMk cId="1479761332" sldId="473"/>
            <ac:spMk id="7" creationId="{48EE4245-E0DA-4B01-85C5-44E707A00129}"/>
          </ac:spMkLst>
        </pc:spChg>
        <pc:spChg chg="add mod">
          <ac:chgData name="Cédric Millauriaux" userId="f4aefbae1c9d398b" providerId="LiveId" clId="{7981BE93-58B1-4CB1-BA3D-7FAA25B149E6}" dt="2018-10-03T21:06:05.519" v="9860" actId="14100"/>
          <ac:spMkLst>
            <pc:docMk/>
            <pc:sldMk cId="1479761332" sldId="473"/>
            <ac:spMk id="8" creationId="{3F09A8D1-98D1-4259-A42D-CF66B6608EF4}"/>
          </ac:spMkLst>
        </pc:spChg>
        <pc:spChg chg="add del">
          <ac:chgData name="Cédric Millauriaux" userId="f4aefbae1c9d398b" providerId="LiveId" clId="{7981BE93-58B1-4CB1-BA3D-7FAA25B149E6}" dt="2018-10-03T21:06:36.804" v="9925" actId="478"/>
          <ac:spMkLst>
            <pc:docMk/>
            <pc:sldMk cId="1479761332" sldId="473"/>
            <ac:spMk id="9" creationId="{472F65E7-6C42-48DC-BB90-DCD97E5F20A5}"/>
          </ac:spMkLst>
        </pc:spChg>
        <pc:spChg chg="del">
          <ac:chgData name="Cédric Millauriaux" userId="f4aefbae1c9d398b" providerId="LiveId" clId="{7981BE93-58B1-4CB1-BA3D-7FAA25B149E6}" dt="2018-10-03T21:05:00.236" v="9812" actId="478"/>
          <ac:spMkLst>
            <pc:docMk/>
            <pc:sldMk cId="1479761332" sldId="473"/>
            <ac:spMk id="266" creationId="{00000000-0000-0000-0000-000000000000}"/>
          </ac:spMkLst>
        </pc:spChg>
        <pc:cxnChg chg="add mod">
          <ac:chgData name="Cédric Millauriaux" userId="f4aefbae1c9d398b" providerId="LiveId" clId="{7981BE93-58B1-4CB1-BA3D-7FAA25B149E6}" dt="2018-10-03T21:07:27.180" v="9941"/>
          <ac:cxnSpMkLst>
            <pc:docMk/>
            <pc:sldMk cId="1479761332" sldId="473"/>
            <ac:cxnSpMk id="10" creationId="{BB20A400-AD19-4CC7-B0B9-9A4932B7AC21}"/>
          </ac:cxnSpMkLst>
        </pc:cxnChg>
        <pc:cxnChg chg="add mod">
          <ac:chgData name="Cédric Millauriaux" userId="f4aefbae1c9d398b" providerId="LiveId" clId="{7981BE93-58B1-4CB1-BA3D-7FAA25B149E6}" dt="2018-10-03T21:07:27.180" v="9941"/>
          <ac:cxnSpMkLst>
            <pc:docMk/>
            <pc:sldMk cId="1479761332" sldId="473"/>
            <ac:cxnSpMk id="13" creationId="{C0C14133-5CF5-4ED7-A42E-0F4D57DC43B9}"/>
          </ac:cxnSpMkLst>
        </pc:cxnChg>
        <pc:cxnChg chg="add mod">
          <ac:chgData name="Cédric Millauriaux" userId="f4aefbae1c9d398b" providerId="LiveId" clId="{7981BE93-58B1-4CB1-BA3D-7FAA25B149E6}" dt="2018-10-03T21:07:27.180" v="9941"/>
          <ac:cxnSpMkLst>
            <pc:docMk/>
            <pc:sldMk cId="1479761332" sldId="473"/>
            <ac:cxnSpMk id="16" creationId="{95BB17E7-C564-4DD7-BBEA-3F280BA50926}"/>
          </ac:cxnSpMkLst>
        </pc:cxnChg>
      </pc:sldChg>
      <pc:sldChg chg="modSp add ord">
        <pc:chgData name="Cédric Millauriaux" userId="f4aefbae1c9d398b" providerId="LiveId" clId="{7981BE93-58B1-4CB1-BA3D-7FAA25B149E6}" dt="2018-10-03T21:11:24.143" v="10477" actId="20577"/>
        <pc:sldMkLst>
          <pc:docMk/>
          <pc:sldMk cId="186069882" sldId="474"/>
        </pc:sldMkLst>
        <pc:spChg chg="mod">
          <ac:chgData name="Cédric Millauriaux" userId="f4aefbae1c9d398b" providerId="LiveId" clId="{7981BE93-58B1-4CB1-BA3D-7FAA25B149E6}" dt="2018-10-03T21:11:24.143" v="10477" actId="20577"/>
          <ac:spMkLst>
            <pc:docMk/>
            <pc:sldMk cId="186069882" sldId="474"/>
            <ac:spMk id="266" creationId="{00000000-0000-0000-0000-000000000000}"/>
          </ac:spMkLst>
        </pc:spChg>
      </pc:sldChg>
      <pc:sldChg chg="addSp modSp add">
        <pc:chgData name="Cédric Millauriaux" userId="f4aefbae1c9d398b" providerId="LiveId" clId="{7981BE93-58B1-4CB1-BA3D-7FAA25B149E6}" dt="2018-10-03T21:11:34.790" v="10481" actId="1076"/>
        <pc:sldMkLst>
          <pc:docMk/>
          <pc:sldMk cId="293328467" sldId="475"/>
        </pc:sldMkLst>
        <pc:spChg chg="add mod">
          <ac:chgData name="Cédric Millauriaux" userId="f4aefbae1c9d398b" providerId="LiveId" clId="{7981BE93-58B1-4CB1-BA3D-7FAA25B149E6}" dt="2018-10-03T21:11:34.790" v="10481" actId="1076"/>
          <ac:spMkLst>
            <pc:docMk/>
            <pc:sldMk cId="293328467" sldId="475"/>
            <ac:spMk id="2" creationId="{1F0F8C0A-4D0F-41AB-8EC3-DD7016318A1C}"/>
          </ac:spMkLst>
        </pc:spChg>
        <pc:spChg chg="mod">
          <ac:chgData name="Cédric Millauriaux" userId="f4aefbae1c9d398b" providerId="LiveId" clId="{7981BE93-58B1-4CB1-BA3D-7FAA25B149E6}" dt="2018-10-03T21:11:27.275" v="10478" actId="6549"/>
          <ac:spMkLst>
            <pc:docMk/>
            <pc:sldMk cId="293328467" sldId="475"/>
            <ac:spMk id="266" creationId="{00000000-0000-0000-0000-000000000000}"/>
          </ac:spMkLst>
        </pc:spChg>
      </pc:sldChg>
      <pc:sldChg chg="addSp delSp modSp add">
        <pc:chgData name="Cédric Millauriaux" userId="f4aefbae1c9d398b" providerId="LiveId" clId="{7981BE93-58B1-4CB1-BA3D-7FAA25B149E6}" dt="2018-10-03T21:17:58.460" v="10606" actId="14100"/>
        <pc:sldMkLst>
          <pc:docMk/>
          <pc:sldMk cId="1212816250" sldId="476"/>
        </pc:sldMkLst>
        <pc:spChg chg="del">
          <ac:chgData name="Cédric Millauriaux" userId="f4aefbae1c9d398b" providerId="LiveId" clId="{7981BE93-58B1-4CB1-BA3D-7FAA25B149E6}" dt="2018-10-03T21:12:37.651" v="10601" actId="478"/>
          <ac:spMkLst>
            <pc:docMk/>
            <pc:sldMk cId="1212816250" sldId="476"/>
            <ac:spMk id="2" creationId="{1F0F8C0A-4D0F-41AB-8EC3-DD7016318A1C}"/>
          </ac:spMkLst>
        </pc:spChg>
        <pc:spChg chg="add mod">
          <ac:chgData name="Cédric Millauriaux" userId="f4aefbae1c9d398b" providerId="LiveId" clId="{7981BE93-58B1-4CB1-BA3D-7FAA25B149E6}" dt="2018-10-03T21:17:58.460" v="10606" actId="14100"/>
          <ac:spMkLst>
            <pc:docMk/>
            <pc:sldMk cId="1212816250" sldId="476"/>
            <ac:spMk id="3" creationId="{8B195F65-D4A2-4ADD-83EF-1AE25B05A388}"/>
          </ac:spMkLst>
        </pc:spChg>
        <pc:spChg chg="mod">
          <ac:chgData name="Cédric Millauriaux" userId="f4aefbae1c9d398b" providerId="LiveId" clId="{7981BE93-58B1-4CB1-BA3D-7FAA25B149E6}" dt="2018-10-03T21:12:33.805" v="10600" actId="20577"/>
          <ac:spMkLst>
            <pc:docMk/>
            <pc:sldMk cId="1212816250" sldId="476"/>
            <ac:spMk id="266" creationId="{00000000-0000-0000-0000-000000000000}"/>
          </ac:spMkLst>
        </pc:spChg>
      </pc:sldChg>
      <pc:sldChg chg="modSp add ord">
        <pc:chgData name="Cédric Millauriaux" userId="f4aefbae1c9d398b" providerId="LiveId" clId="{7981BE93-58B1-4CB1-BA3D-7FAA25B149E6}" dt="2018-10-03T21:18:31.617" v="10659" actId="20577"/>
        <pc:sldMkLst>
          <pc:docMk/>
          <pc:sldMk cId="320013789" sldId="477"/>
        </pc:sldMkLst>
        <pc:spChg chg="mod">
          <ac:chgData name="Cédric Millauriaux" userId="f4aefbae1c9d398b" providerId="LiveId" clId="{7981BE93-58B1-4CB1-BA3D-7FAA25B149E6}" dt="2018-10-03T21:18:31.617" v="10659" actId="20577"/>
          <ac:spMkLst>
            <pc:docMk/>
            <pc:sldMk cId="320013789" sldId="477"/>
            <ac:spMk id="6" creationId="{00000000-0000-0000-0000-000000000000}"/>
          </ac:spMkLst>
        </pc:spChg>
      </pc:sldChg>
      <pc:sldChg chg="modSp add ord">
        <pc:chgData name="Cédric Millauriaux" userId="f4aefbae1c9d398b" providerId="LiveId" clId="{7981BE93-58B1-4CB1-BA3D-7FAA25B149E6}" dt="2018-10-03T21:20:25.170" v="10996" actId="20577"/>
        <pc:sldMkLst>
          <pc:docMk/>
          <pc:sldMk cId="131205274" sldId="478"/>
        </pc:sldMkLst>
        <pc:spChg chg="mod">
          <ac:chgData name="Cédric Millauriaux" userId="f4aefbae1c9d398b" providerId="LiveId" clId="{7981BE93-58B1-4CB1-BA3D-7FAA25B149E6}" dt="2018-10-03T21:20:25.170" v="10996" actId="20577"/>
          <ac:spMkLst>
            <pc:docMk/>
            <pc:sldMk cId="131205274" sldId="478"/>
            <ac:spMk id="4" creationId="{00000000-0000-0000-0000-000000000000}"/>
          </ac:spMkLst>
        </pc:spChg>
        <pc:spChg chg="mod">
          <ac:chgData name="Cédric Millauriaux" userId="f4aefbae1c9d398b" providerId="LiveId" clId="{7981BE93-58B1-4CB1-BA3D-7FAA25B149E6}" dt="2018-10-03T21:18:35.619" v="10660"/>
          <ac:spMkLst>
            <pc:docMk/>
            <pc:sldMk cId="131205274" sldId="478"/>
            <ac:spMk id="6" creationId="{00000000-0000-0000-0000-000000000000}"/>
          </ac:spMkLst>
        </pc:spChg>
      </pc:sldChg>
      <pc:sldChg chg="delSp modSp add">
        <pc:chgData name="Cédric Millauriaux" userId="f4aefbae1c9d398b" providerId="LiveId" clId="{7981BE93-58B1-4CB1-BA3D-7FAA25B149E6}" dt="2018-10-03T21:19:06.735" v="10745"/>
        <pc:sldMkLst>
          <pc:docMk/>
          <pc:sldMk cId="973171153" sldId="479"/>
        </pc:sldMkLst>
        <pc:spChg chg="del">
          <ac:chgData name="Cédric Millauriaux" userId="f4aefbae1c9d398b" providerId="LiveId" clId="{7981BE93-58B1-4CB1-BA3D-7FAA25B149E6}" dt="2018-10-03T21:18:54.797" v="10742" actId="478"/>
          <ac:spMkLst>
            <pc:docMk/>
            <pc:sldMk cId="973171153" sldId="479"/>
            <ac:spMk id="3" creationId="{8B195F65-D4A2-4ADD-83EF-1AE25B05A388}"/>
          </ac:spMkLst>
        </pc:spChg>
        <pc:spChg chg="mod">
          <ac:chgData name="Cédric Millauriaux" userId="f4aefbae1c9d398b" providerId="LiveId" clId="{7981BE93-58B1-4CB1-BA3D-7FAA25B149E6}" dt="2018-10-03T21:19:06.735" v="10745"/>
          <ac:spMkLst>
            <pc:docMk/>
            <pc:sldMk cId="973171153" sldId="479"/>
            <ac:spMk id="266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4T09:31:28.292" idx="1">
    <p:pos x="6314" y="960"/>
    <p:text>Peut-on supprimer ce qui est après la virgule?</p:text>
    <p:extLst>
      <p:ext uri="{C676402C-5697-4E1C-873F-D02D1690AC5C}">
        <p15:threadingInfo xmlns:p15="http://schemas.microsoft.com/office/powerpoint/2012/main" timeZoneBias="-120"/>
      </p:ext>
    </p:extLst>
  </p:cm>
  <p:cm authorId="2" dt="2018-10-04T11:40:07.010" idx="1">
    <p:pos x="6314" y="1096"/>
    <p:text>Oui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4T09:50:35.095" idx="2">
    <p:pos x="5910" y="1277"/>
    <p:text>de présenter la page à l'écran?</p:text>
    <p:extLst>
      <p:ext uri="{C676402C-5697-4E1C-873F-D02D1690AC5C}">
        <p15:threadingInfo xmlns:p15="http://schemas.microsoft.com/office/powerpoint/2012/main" timeZoneBias="-120"/>
      </p:ext>
    </p:extLst>
  </p:cm>
  <p:cm authorId="2" dt="2018-10-04T11:40:26.688" idx="2">
    <p:pos x="5910" y="1413"/>
    <p:text>OK</p:text>
    <p:extLst>
      <p:ext uri="{C676402C-5697-4E1C-873F-D02D1690AC5C}">
        <p15:threadingInfo xmlns:p15="http://schemas.microsoft.com/office/powerpoint/2012/main" timeZoneBias="-120">
          <p15:parentCm authorId="1" idx="2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4T09:53:41.689" idx="3">
    <p:pos x="6820" y="1010"/>
    <p:text>"S’il est nécessaire de passer une donnée à la page suivante lors de la navigation, il faut ajouter un paramètre au constructeur de la nouvelle page"?</p:text>
    <p:extLst>
      <p:ext uri="{C676402C-5697-4E1C-873F-D02D1690AC5C}">
        <p15:threadingInfo xmlns:p15="http://schemas.microsoft.com/office/powerpoint/2012/main" timeZoneBias="-120"/>
      </p:ext>
    </p:extLst>
  </p:cm>
  <p:cm authorId="2" dt="2018-10-04T11:40:45.830" idx="3">
    <p:pos x="6820" y="1146"/>
    <p:text>OK</p:text>
    <p:extLst>
      <p:ext uri="{C676402C-5697-4E1C-873F-D02D1690AC5C}">
        <p15:threadingInfo xmlns:p15="http://schemas.microsoft.com/office/powerpoint/2012/main" timeZoneBias="-120">
          <p15:parentCm authorId="1" idx="3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4T10:01:52.136" idx="4">
    <p:pos x="5201" y="1878"/>
    <p:text>classes au pluriel?</p:text>
    <p:extLst>
      <p:ext uri="{C676402C-5697-4E1C-873F-D02D1690AC5C}">
        <p15:threadingInfo xmlns:p15="http://schemas.microsoft.com/office/powerpoint/2012/main" timeZoneBias="-120"/>
      </p:ext>
    </p:extLst>
  </p:cm>
  <p:cm authorId="2" dt="2018-10-04T11:41:09.276" idx="4">
    <p:pos x="5201" y="2014"/>
    <p:text>OK</p:text>
    <p:extLst>
      <p:ext uri="{C676402C-5697-4E1C-873F-D02D1690AC5C}">
        <p15:threadingInfo xmlns:p15="http://schemas.microsoft.com/office/powerpoint/2012/main" timeZoneBias="-120">
          <p15:parentCm authorId="1" idx="4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25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25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25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25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885FC32-7C77-4180-B7DD-89F3429220F0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1200" spc="-1" dirty="0">
                <a:solidFill>
                  <a:srgbClr val="343642"/>
                </a:solidFill>
                <a:latin typeface="Segoe UI"/>
              </a:rPr>
              <a:t>Le pattern MVVM permet donc de pousser plus loin la mutualisation du code et d’introduire les fondements de la programmation réactive</a:t>
            </a:r>
            <a:endParaRPr lang="fr-FR" sz="1200" b="1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1200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Son utilisation nécessite néanmoins plus de technicité, la mise en place de </a:t>
            </a:r>
            <a:r>
              <a:rPr lang="fr-FR" sz="1200" spc="-1" dirty="0" err="1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frameworks</a:t>
            </a:r>
            <a:r>
              <a:rPr lang="fr-FR" sz="1200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externes dans le cas de projets </a:t>
            </a:r>
            <a:r>
              <a:rPr lang="fr-FR" sz="1200" spc="-1" dirty="0" err="1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Xamarin.Native</a:t>
            </a:r>
            <a:r>
              <a:rPr lang="fr-FR" sz="1200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impose au développeur de changer sa manière de concevoir les applications par rapport à MVC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1200" b="1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Les applications </a:t>
            </a:r>
            <a:r>
              <a:rPr lang="fr-FR" sz="1200" b="1" spc="-1" dirty="0" err="1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Xamarin.Forms</a:t>
            </a:r>
            <a:r>
              <a:rPr lang="fr-FR" sz="1200" b="1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sont souvent réalisées à l’aide de MVVM, mais les applications </a:t>
            </a:r>
            <a:r>
              <a:rPr lang="fr-FR" sz="1200" b="1" spc="-1" dirty="0" err="1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Xamarin.Native</a:t>
            </a:r>
            <a:r>
              <a:rPr lang="fr-FR" sz="1200" b="1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ou les applications de type POC ou les petites applications reposent souvent sur MVC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885FC32-7C77-4180-B7DD-89F3429220F0}" type="slidenum">
              <a:rPr lang="fr-FR" sz="1400" b="0" strike="noStrike" spc="-1" smtClean="0">
                <a:latin typeface="Times New Roman"/>
              </a:rPr>
              <a:t>48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540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80312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4276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4276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80312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1790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39480" y="636480"/>
            <a:ext cx="11558160" cy="561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80312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4276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4276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80312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11790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339480" y="636480"/>
            <a:ext cx="11558160" cy="561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80312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4276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84276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80312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11790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é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154762" y="6173787"/>
            <a:ext cx="27432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6133C14-29F8-4CFA-9628-57A273ADF06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5" y="5699158"/>
            <a:ext cx="839754" cy="839754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1524000" y="1365956"/>
            <a:ext cx="9144000" cy="3826933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/>
            <a:r>
              <a:rPr lang="fr-FR" sz="6000" kern="12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Démonstration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39365" y="636411"/>
            <a:ext cx="11558596" cy="1210628"/>
          </a:xfrm>
        </p:spPr>
        <p:txBody>
          <a:bodyPr lIns="0" tIns="0" rIns="0" bIns="0" anchor="t" anchorCtr="0"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2" name="Espace réservé du texte 23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193023"/>
            <a:ext cx="11556000" cy="429896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Nom du module</a:t>
            </a:r>
          </a:p>
        </p:txBody>
      </p:sp>
    </p:spTree>
    <p:extLst>
      <p:ext uri="{BB962C8B-B14F-4D97-AF65-F5344CB8AC3E}">
        <p14:creationId xmlns:p14="http://schemas.microsoft.com/office/powerpoint/2010/main" val="40402881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vaux dirig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79C9C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0" y="6173786"/>
            <a:ext cx="12192000" cy="697706"/>
          </a:xfrm>
          <a:prstGeom prst="rect">
            <a:avLst/>
          </a:prstGeom>
          <a:solidFill>
            <a:srgbClr val="96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339365" y="636411"/>
            <a:ext cx="11558596" cy="1210628"/>
          </a:xfrm>
        </p:spPr>
        <p:txBody>
          <a:bodyPr lIns="0" tIns="0" rIns="0" bIns="0" anchor="t" anchorCtr="0"/>
          <a:lstStyle>
            <a:lvl1pPr>
              <a:defRPr>
                <a:solidFill>
                  <a:srgbClr val="962D3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1179118" y="1825625"/>
            <a:ext cx="10718843" cy="3729355"/>
          </a:xfrm>
        </p:spPr>
        <p:txBody>
          <a:bodyPr/>
          <a:lstStyle>
            <a:lvl1pPr>
              <a:buClr>
                <a:srgbClr val="004358"/>
              </a:buClr>
              <a:defRPr sz="2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962D3E"/>
              </a:buClr>
              <a:defRPr sz="18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DA8291"/>
              </a:buClr>
              <a:defRPr sz="1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DA8291"/>
              </a:buClr>
              <a:defRPr sz="1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DA8291"/>
              </a:buClr>
              <a:defRPr sz="1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012880" y="6173787"/>
            <a:ext cx="885081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6133C14-29F8-4CFA-9628-57A273ADF06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5" y="5699158"/>
            <a:ext cx="839754" cy="839754"/>
          </a:xfrm>
          <a:prstGeom prst="rect">
            <a:avLst/>
          </a:prstGeom>
        </p:spPr>
      </p:pic>
      <p:sp>
        <p:nvSpPr>
          <p:cNvPr id="13" name="Espace réservé du texte 23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193023"/>
            <a:ext cx="11556000" cy="429896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rgbClr val="34364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Nom du module</a:t>
            </a:r>
          </a:p>
        </p:txBody>
      </p:sp>
    </p:spTree>
    <p:extLst>
      <p:ext uri="{BB962C8B-B14F-4D97-AF65-F5344CB8AC3E}">
        <p14:creationId xmlns:p14="http://schemas.microsoft.com/office/powerpoint/2010/main" val="13791098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7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154762" y="6173787"/>
            <a:ext cx="27432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6133C14-29F8-4CFA-9628-57A273ADF06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5" y="5699158"/>
            <a:ext cx="839754" cy="839754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1524000" y="1365956"/>
            <a:ext cx="9144000" cy="3826933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/>
            <a:r>
              <a:rPr lang="fr-FR" sz="6000" kern="1200" dirty="0">
                <a:solidFill>
                  <a:srgbClr val="343642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TP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339365" y="636411"/>
            <a:ext cx="11558596" cy="1210628"/>
          </a:xfrm>
        </p:spPr>
        <p:txBody>
          <a:bodyPr lIns="0" tIns="0" rIns="0" bIns="0" anchor="t" anchorCtr="0"/>
          <a:lstStyle>
            <a:lvl1pPr>
              <a:defRPr>
                <a:solidFill>
                  <a:srgbClr val="34364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du TP</a:t>
            </a:r>
          </a:p>
        </p:txBody>
      </p:sp>
      <p:sp>
        <p:nvSpPr>
          <p:cNvPr id="12" name="Espace réservé du texte 23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193023"/>
            <a:ext cx="11556000" cy="429896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Titre du module (sans son numéro)</a:t>
            </a:r>
          </a:p>
        </p:txBody>
      </p:sp>
    </p:spTree>
    <p:extLst>
      <p:ext uri="{BB962C8B-B14F-4D97-AF65-F5344CB8AC3E}">
        <p14:creationId xmlns:p14="http://schemas.microsoft.com/office/powerpoint/2010/main" val="112368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339480" y="636480"/>
            <a:ext cx="11558160" cy="561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80312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84276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84276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480312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11790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339480" y="636480"/>
            <a:ext cx="11558160" cy="561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39480" y="636480"/>
            <a:ext cx="11558160" cy="561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80312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84276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84276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body"/>
          </p:nvPr>
        </p:nvSpPr>
        <p:spPr>
          <a:xfrm>
            <a:off x="480312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 type="body"/>
          </p:nvPr>
        </p:nvSpPr>
        <p:spPr>
          <a:xfrm>
            <a:off x="11790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339480" y="636480"/>
            <a:ext cx="11558160" cy="561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80312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84276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84276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PlaceHolder 6"/>
          <p:cNvSpPr>
            <a:spLocks noGrp="1"/>
          </p:cNvSpPr>
          <p:nvPr>
            <p:ph type="body"/>
          </p:nvPr>
        </p:nvSpPr>
        <p:spPr>
          <a:xfrm>
            <a:off x="480312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PlaceHolder 7"/>
          <p:cNvSpPr>
            <a:spLocks noGrp="1"/>
          </p:cNvSpPr>
          <p:nvPr>
            <p:ph type="body"/>
          </p:nvPr>
        </p:nvSpPr>
        <p:spPr>
          <a:xfrm>
            <a:off x="11790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343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latin typeface="Segoe UI Light"/>
              </a:rPr>
              <a:t>Titre du cours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 6"/>
          <p:cNvPicPr/>
          <p:nvPr/>
        </p:nvPicPr>
        <p:blipFill>
          <a:blip r:embed="rId14"/>
          <a:stretch/>
        </p:blipFill>
        <p:spPr>
          <a:xfrm>
            <a:off x="339480" y="5699160"/>
            <a:ext cx="839520" cy="83952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9154800" y="6173640"/>
            <a:ext cx="274284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48E82BE6-B7FB-45A7-8AE6-DA6973CFE424}" type="slidenum">
              <a:rPr lang="fr-FR" sz="1800" b="0" strike="noStrike" spc="-1">
                <a:solidFill>
                  <a:srgbClr val="FFFFFF"/>
                </a:solidFill>
                <a:latin typeface="Segoe UI"/>
              </a:rPr>
              <a:t>‹N°›</a:t>
            </a:fld>
            <a:endParaRPr lang="fr-FR" sz="18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959E9E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829440"/>
            <a:ext cx="12191760" cy="6028200"/>
          </a:xfrm>
          <a:prstGeom prst="rect">
            <a:avLst/>
          </a:prstGeom>
          <a:solidFill>
            <a:srgbClr val="348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339480" y="1099080"/>
            <a:ext cx="3672360" cy="2433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Segoe U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45440" y="1099080"/>
            <a:ext cx="7252200" cy="372888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D9D9D9"/>
                </a:solidFill>
                <a:latin typeface="Segoe UI"/>
              </a:rPr>
              <a:t>Modifiez les styles du texte du masquehf:kifyfyfyfyfyfyfyf:kfk:gvgl:g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D9D9D9"/>
                </a:solidFill>
                <a:latin typeface="Segoe UI"/>
              </a:rPr>
              <a:t>:glo!g lgl:gf: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D9D9D9"/>
                </a:solidFill>
                <a:latin typeface="Segoe UI"/>
              </a:rPr>
              <a:t>Deuxième niveauhil:iiiiiiiiiiiiiiiiiiiiiiopùjkb ihlfo:ghoglugmohhvki:y  yiyfi:ilyg li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  <a:p>
            <a:pPr marL="1200240" lvl="2" indent="-28548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D9D9D9"/>
                </a:solidFill>
                <a:latin typeface="Segoe UI"/>
              </a:rPr>
              <a:t>Troisième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  <a:p>
            <a:pPr marL="1657440" lvl="3" indent="-28548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D9D9D9"/>
                </a:solidFill>
                <a:latin typeface="Segoe UI"/>
              </a:rPr>
              <a:t>Quatrième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  <a:p>
            <a:pPr marL="2114640" lvl="4" indent="-28548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D9D9D9"/>
                </a:solidFill>
                <a:latin typeface="Segoe UI"/>
              </a:rPr>
              <a:t>Cinquième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11012760" y="6173640"/>
            <a:ext cx="88488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9B77B4AD-DA8C-4019-AAB7-A20A0D5EF0DC}" type="slidenum">
              <a:rPr lang="fr-FR" sz="1800" b="0" strike="noStrike" spc="-1">
                <a:solidFill>
                  <a:srgbClr val="343642"/>
                </a:solidFill>
                <a:latin typeface="Segoe UI"/>
              </a:rPr>
              <a:t>‹N°›</a:t>
            </a:fld>
            <a:endParaRPr lang="fr-FR" sz="1800" b="0" strike="noStrike" spc="-1">
              <a:latin typeface="Times New Roman"/>
            </a:endParaRPr>
          </a:p>
        </p:txBody>
      </p:sp>
      <p:pic>
        <p:nvPicPr>
          <p:cNvPr id="46" name="Image 8"/>
          <p:cNvPicPr/>
          <p:nvPr/>
        </p:nvPicPr>
        <p:blipFill>
          <a:blip r:embed="rId14"/>
          <a:stretch/>
        </p:blipFill>
        <p:spPr>
          <a:xfrm>
            <a:off x="339480" y="5699160"/>
            <a:ext cx="839520" cy="839520"/>
          </a:xfrm>
          <a:prstGeom prst="rect">
            <a:avLst/>
          </a:prstGeom>
          <a:ln>
            <a:noFill/>
          </a:ln>
        </p:spPr>
      </p:pic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39480" y="192960"/>
            <a:ext cx="11555640" cy="443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343642"/>
                </a:solidFill>
                <a:latin typeface="Segoe UI Light"/>
              </a:rPr>
              <a:t>Nom du module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979C9C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0" y="6173640"/>
            <a:ext cx="12191760" cy="697320"/>
          </a:xfrm>
          <a:prstGeom prst="rect">
            <a:avLst/>
          </a:prstGeom>
          <a:solidFill>
            <a:srgbClr val="348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348899"/>
                </a:solidFill>
                <a:latin typeface="Segoe U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Modifiez les styles du texte du masque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348899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343642"/>
                </a:solidFill>
                <a:latin typeface="Segoe UI"/>
              </a:rPr>
              <a:t>Deuxième niveau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ACCFCC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343642"/>
                </a:solidFill>
                <a:latin typeface="Segoe UI"/>
              </a:rPr>
              <a:t>Troisième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979C9C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343642"/>
                </a:solidFill>
                <a:latin typeface="Segoe UI"/>
              </a:rPr>
              <a:t>Quatrième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979C9C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343642"/>
                </a:solidFill>
                <a:latin typeface="Segoe UI"/>
              </a:rPr>
              <a:t>Cinquième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11012760" y="6173640"/>
            <a:ext cx="88488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BB678EB8-1D2C-4476-A12A-11D378E31C98}" type="slidenum">
              <a:rPr lang="fr-FR" sz="1800" b="0" strike="noStrike" spc="-1">
                <a:solidFill>
                  <a:srgbClr val="FFFFFF"/>
                </a:solidFill>
                <a:latin typeface="Segoe UI"/>
              </a:rPr>
              <a:t>‹N°›</a:t>
            </a:fld>
            <a:endParaRPr lang="fr-FR" sz="1800" b="0" strike="noStrike" spc="-1">
              <a:latin typeface="Times New Roman"/>
            </a:endParaRPr>
          </a:p>
        </p:txBody>
      </p:sp>
      <p:pic>
        <p:nvPicPr>
          <p:cNvPr id="89" name="Image 8"/>
          <p:cNvPicPr/>
          <p:nvPr/>
        </p:nvPicPr>
        <p:blipFill>
          <a:blip r:embed="rId17"/>
          <a:stretch/>
        </p:blipFill>
        <p:spPr>
          <a:xfrm>
            <a:off x="339480" y="5699160"/>
            <a:ext cx="839520" cy="839520"/>
          </a:xfrm>
          <a:prstGeom prst="rect">
            <a:avLst/>
          </a:prstGeom>
          <a:ln>
            <a:noFill/>
          </a:ln>
        </p:spPr>
      </p:pic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39480" y="192960"/>
            <a:ext cx="11555640" cy="42948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343642"/>
                </a:solidFill>
                <a:latin typeface="Segoe UI Light"/>
              </a:rPr>
              <a:t>Nom du module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26" r:id="rId13"/>
    <p:sldLayoutId id="2147483727" r:id="rId14"/>
    <p:sldLayoutId id="214748372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979C9C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0" y="6173640"/>
            <a:ext cx="12191760" cy="697320"/>
          </a:xfrm>
          <a:prstGeom prst="rect">
            <a:avLst/>
          </a:prstGeom>
          <a:solidFill>
            <a:srgbClr val="96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3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962D3E"/>
                </a:solidFill>
                <a:latin typeface="Segoe U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Modifiez les styles du texte du masque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962D3E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343642"/>
                </a:solidFill>
                <a:latin typeface="Segoe UI"/>
              </a:rPr>
              <a:t>Deuxième niveau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DA8291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343642"/>
                </a:solidFill>
                <a:latin typeface="Segoe UI"/>
              </a:rPr>
              <a:t>Troisième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DA8291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343642"/>
                </a:solidFill>
                <a:latin typeface="Segoe UI"/>
              </a:rPr>
              <a:t>Quatrième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DA8291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343642"/>
                </a:solidFill>
                <a:latin typeface="Segoe UI"/>
              </a:rPr>
              <a:t>Cinquième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11012760" y="6173640"/>
            <a:ext cx="88488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225F2BA3-4B01-44D9-AAB0-31EA8A5A3566}" type="slidenum">
              <a:rPr lang="fr-FR" sz="1800" b="0" strike="noStrike" spc="-1">
                <a:solidFill>
                  <a:srgbClr val="FFFFFF"/>
                </a:solidFill>
                <a:latin typeface="Segoe UI"/>
              </a:rPr>
              <a:t>‹N°›</a:t>
            </a:fld>
            <a:endParaRPr lang="fr-FR" sz="1800" b="0" strike="noStrike" spc="-1">
              <a:latin typeface="Times New Roman"/>
            </a:endParaRPr>
          </a:p>
        </p:txBody>
      </p:sp>
      <p:pic>
        <p:nvPicPr>
          <p:cNvPr id="132" name="Image 11"/>
          <p:cNvPicPr/>
          <p:nvPr/>
        </p:nvPicPr>
        <p:blipFill>
          <a:blip r:embed="rId14"/>
          <a:stretch/>
        </p:blipFill>
        <p:spPr>
          <a:xfrm>
            <a:off x="339480" y="5699160"/>
            <a:ext cx="839520" cy="839520"/>
          </a:xfrm>
          <a:prstGeom prst="rect">
            <a:avLst/>
          </a:prstGeom>
          <a:ln>
            <a:noFill/>
          </a:ln>
        </p:spPr>
      </p:pic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339480" y="192960"/>
            <a:ext cx="11555640" cy="42948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343642"/>
                </a:solidFill>
                <a:latin typeface="Segoe UI Light"/>
              </a:rPr>
              <a:t>Nom du module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96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PlaceHolder 2"/>
          <p:cNvSpPr>
            <a:spLocks noGrp="1"/>
          </p:cNvSpPr>
          <p:nvPr>
            <p:ph type="sldNum"/>
          </p:nvPr>
        </p:nvSpPr>
        <p:spPr>
          <a:xfrm>
            <a:off x="9154800" y="6173640"/>
            <a:ext cx="274284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C9904866-7DFD-4BF0-954D-CDDD40B5EA6C}" type="slidenum">
              <a:rPr lang="fr-FR" sz="1800" b="0" strike="noStrike" spc="-1">
                <a:solidFill>
                  <a:srgbClr val="FFFFFF"/>
                </a:solidFill>
                <a:latin typeface="Segoe UI"/>
              </a:rPr>
              <a:t>‹N°›</a:t>
            </a:fld>
            <a:endParaRPr lang="fr-FR" sz="1800" b="0" strike="noStrike" spc="-1">
              <a:latin typeface="Times New Roman"/>
            </a:endParaRPr>
          </a:p>
        </p:txBody>
      </p:sp>
      <p:pic>
        <p:nvPicPr>
          <p:cNvPr id="172" name="Image 6"/>
          <p:cNvPicPr/>
          <p:nvPr/>
        </p:nvPicPr>
        <p:blipFill>
          <a:blip r:embed="rId14"/>
          <a:stretch/>
        </p:blipFill>
        <p:spPr>
          <a:xfrm>
            <a:off x="339480" y="5699160"/>
            <a:ext cx="839520" cy="839520"/>
          </a:xfrm>
          <a:prstGeom prst="rect">
            <a:avLst/>
          </a:prstGeom>
          <a:ln>
            <a:noFill/>
          </a:ln>
        </p:spPr>
      </p:pic>
      <p:sp>
        <p:nvSpPr>
          <p:cNvPr id="173" name="CustomShape 3"/>
          <p:cNvSpPr/>
          <p:nvPr/>
        </p:nvSpPr>
        <p:spPr>
          <a:xfrm>
            <a:off x="1523880" y="1365840"/>
            <a:ext cx="9143640" cy="382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latin typeface="Segoe UI Light"/>
              </a:rPr>
              <a:t>Démonstration</a:t>
            </a:r>
            <a:endParaRPr lang="fr-FR" sz="60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Segoe U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339480" y="192960"/>
            <a:ext cx="11555640" cy="42948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D9D9D9"/>
                </a:solidFill>
                <a:latin typeface="Segoe UI Light"/>
              </a:rPr>
              <a:t>Nom du module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97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PlaceHolder 2"/>
          <p:cNvSpPr>
            <a:spLocks noGrp="1"/>
          </p:cNvSpPr>
          <p:nvPr>
            <p:ph type="sldNum"/>
          </p:nvPr>
        </p:nvSpPr>
        <p:spPr>
          <a:xfrm>
            <a:off x="9154800" y="6173640"/>
            <a:ext cx="274284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5D403058-D201-48EF-89DA-59B11AFFB9C8}" type="slidenum">
              <a:rPr lang="fr-FR" sz="1800" b="0" strike="noStrike" spc="-1">
                <a:solidFill>
                  <a:srgbClr val="FFFFFF"/>
                </a:solidFill>
                <a:latin typeface="Segoe UI"/>
              </a:rPr>
              <a:t>‹N°›</a:t>
            </a:fld>
            <a:endParaRPr lang="fr-FR" sz="1800" b="0" strike="noStrike" spc="-1">
              <a:latin typeface="Times New Roman"/>
            </a:endParaRPr>
          </a:p>
        </p:txBody>
      </p:sp>
      <p:pic>
        <p:nvPicPr>
          <p:cNvPr id="214" name="Image 6"/>
          <p:cNvPicPr/>
          <p:nvPr/>
        </p:nvPicPr>
        <p:blipFill>
          <a:blip r:embed="rId14"/>
          <a:stretch/>
        </p:blipFill>
        <p:spPr>
          <a:xfrm>
            <a:off x="339480" y="5699160"/>
            <a:ext cx="839520" cy="839520"/>
          </a:xfrm>
          <a:prstGeom prst="rect">
            <a:avLst/>
          </a:prstGeom>
          <a:ln>
            <a:noFill/>
          </a:ln>
        </p:spPr>
      </p:pic>
      <p:sp>
        <p:nvSpPr>
          <p:cNvPr id="215" name="CustomShape 3"/>
          <p:cNvSpPr/>
          <p:nvPr/>
        </p:nvSpPr>
        <p:spPr>
          <a:xfrm>
            <a:off x="1523880" y="1365840"/>
            <a:ext cx="9143640" cy="382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343642"/>
                </a:solidFill>
                <a:latin typeface="Segoe UI Light"/>
              </a:rPr>
              <a:t>TP</a:t>
            </a:r>
            <a:endParaRPr lang="fr-FR" sz="6000" b="0" strike="noStrike" spc="-1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343642"/>
                </a:solidFill>
                <a:latin typeface="Segoe UI Light"/>
              </a:rPr>
              <a:t>Titre du TP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339480" y="192960"/>
            <a:ext cx="11555640" cy="42948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D9D9D9"/>
                </a:solidFill>
                <a:latin typeface="Segoe UI Light"/>
              </a:rPr>
              <a:t>Titre du module (sans son numéro)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3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0" y="1122480"/>
            <a:ext cx="1219200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 dirty="0">
                <a:solidFill>
                  <a:srgbClr val="FFFFFF"/>
                </a:solidFill>
                <a:latin typeface="Segoe UI Light"/>
              </a:rPr>
              <a:t>Le développement cross plateforme avec </a:t>
            </a:r>
            <a:r>
              <a:rPr lang="fr-FR" sz="6000" b="0" strike="noStrike" spc="-1" dirty="0" err="1">
                <a:solidFill>
                  <a:srgbClr val="FFFFFF"/>
                </a:solidFill>
                <a:latin typeface="Segoe UI Light"/>
              </a:rPr>
              <a:t>Xamarin</a:t>
            </a:r>
            <a:endParaRPr lang="fr-FR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fr-FR" sz="2400" b="1" spc="-1" dirty="0">
                <a:solidFill>
                  <a:srgbClr val="348899"/>
                </a:solidFill>
                <a:latin typeface="Segoe UI"/>
              </a:rPr>
              <a:t>Module 9 – Notions avancées de </a:t>
            </a:r>
            <a:r>
              <a:rPr lang="fr-FR" sz="2400" b="1" spc="-1" dirty="0" err="1">
                <a:solidFill>
                  <a:srgbClr val="348899"/>
                </a:solidFill>
                <a:latin typeface="Segoe UI"/>
              </a:rPr>
              <a:t>Xamarin.Forms</a:t>
            </a:r>
            <a:endParaRPr lang="fr-FR" sz="2400" b="1" spc="-1" dirty="0">
              <a:solidFill>
                <a:srgbClr val="348899"/>
              </a:solidFill>
              <a:latin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562632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La première étape consiste à créer une classe représentant la structure de données</a:t>
            </a:r>
            <a:endParaRPr lang="fr-FR" sz="2400" b="1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Les listes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EC1771-CAA3-43BC-8A3C-02C77BDB7B46}"/>
              </a:ext>
            </a:extLst>
          </p:cNvPr>
          <p:cNvSpPr/>
          <p:nvPr/>
        </p:nvSpPr>
        <p:spPr>
          <a:xfrm>
            <a:off x="3271935" y="271004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CoursXamarin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Contact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String Nom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Prenom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String Avatar {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51847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562632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La deuxième étape consiste à lier les attributs de la classe qui servira de source de données avec le </a:t>
            </a:r>
            <a:r>
              <a:rPr lang="fr-FR" sz="2400" spc="-1" dirty="0" err="1">
                <a:solidFill>
                  <a:srgbClr val="343642"/>
                </a:solidFill>
                <a:latin typeface="Segoe UI"/>
              </a:rPr>
              <a:t>template</a:t>
            </a:r>
            <a:endParaRPr lang="fr-FR" sz="2400" b="1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Les listes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E1CAE2-C7AD-4A52-B386-8765E6834847}"/>
              </a:ext>
            </a:extLst>
          </p:cNvPr>
          <p:cNvSpPr/>
          <p:nvPr/>
        </p:nvSpPr>
        <p:spPr>
          <a:xfrm>
            <a:off x="1561675" y="2849092"/>
            <a:ext cx="865333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ListView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="MaListe"&gt;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ListView.ItemTemplate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DataTemplate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ImageCell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Nom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TextColor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="Black"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			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Detail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Prenom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DetailColor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="Gray"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			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ImageSource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Avatar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DataTemplate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ListView.ItemTemplate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ListView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0188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562632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Pour terminer, le contrôleur doit injecter une source de données sous forme de </a:t>
            </a:r>
            <a:r>
              <a:rPr lang="fr-FR" sz="2400" b="1" spc="-1" dirty="0">
                <a:solidFill>
                  <a:srgbClr val="343642"/>
                </a:solidFill>
                <a:latin typeface="Segoe UI"/>
              </a:rPr>
              <a:t>Collection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dans la </a:t>
            </a:r>
            <a:r>
              <a:rPr lang="fr-FR" sz="2400" b="1" spc="-1" dirty="0" err="1">
                <a:solidFill>
                  <a:srgbClr val="343642"/>
                </a:solidFill>
                <a:latin typeface="Segoe UI"/>
              </a:rPr>
              <a:t>ListView</a:t>
            </a:r>
            <a:endParaRPr lang="fr-FR" sz="2400" b="1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Les listes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4C9235-A16E-4784-B234-8B7D992CF4CF}"/>
              </a:ext>
            </a:extLst>
          </p:cNvPr>
          <p:cNvSpPr/>
          <p:nvPr/>
        </p:nvSpPr>
        <p:spPr>
          <a:xfrm>
            <a:off x="759420" y="2668405"/>
            <a:ext cx="115556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MainPage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ObservableCollection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&lt;Contact&gt; contacts 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ObservableCollection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&lt;Contact&gt;();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contacts.Add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Contact { Nom =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"Dupont"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Prenom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"Jean"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	Avatar =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"jean.jpg"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contacts.Add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Contact { Nom =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"Duval"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Prenom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"Alice"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	Avatar =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"alice.jpg"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.MaListe.ItemsSource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contacts;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5341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19" y="1493297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La liste s’affiche alors à l’écran</a:t>
            </a:r>
            <a:endParaRPr lang="fr-FR" sz="2400" b="1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Les listes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855F58-A36E-4421-9D5B-ED88DE007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667" y="1975562"/>
            <a:ext cx="2367265" cy="418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246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721658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La plupart du temps, l’utilisation de listes de type </a:t>
            </a:r>
            <a:r>
              <a:rPr lang="fr-FR" sz="2400" b="1" spc="-1" dirty="0" err="1">
                <a:solidFill>
                  <a:srgbClr val="343642"/>
                </a:solidFill>
                <a:latin typeface="Segoe UI"/>
              </a:rPr>
              <a:t>TextCell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ou </a:t>
            </a:r>
            <a:r>
              <a:rPr lang="fr-FR" sz="2400" b="1" spc="-1" dirty="0" err="1">
                <a:solidFill>
                  <a:srgbClr val="343642"/>
                </a:solidFill>
                <a:latin typeface="Segoe UI"/>
              </a:rPr>
              <a:t>ImageCell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est insuffisant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1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 err="1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Xamarin.Forms</a:t>
            </a:r>
            <a:r>
              <a:rPr lang="fr-FR" sz="2400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propose d’utiliser un </a:t>
            </a:r>
            <a:r>
              <a:rPr lang="fr-FR" sz="2400" spc="-1" dirty="0" err="1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template</a:t>
            </a:r>
            <a:r>
              <a:rPr lang="fr-FR" sz="2400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personnalisé pour déterminer l’affichage d’une ligne de la liste</a:t>
            </a: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Les listes personnalisées</a:t>
            </a:r>
          </a:p>
        </p:txBody>
      </p:sp>
    </p:spTree>
    <p:extLst>
      <p:ext uri="{BB962C8B-B14F-4D97-AF65-F5344CB8AC3E}">
        <p14:creationId xmlns:p14="http://schemas.microsoft.com/office/powerpoint/2010/main" val="23236557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640150" y="1589137"/>
            <a:ext cx="1136632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Pour commencer à détailler un </a:t>
            </a:r>
            <a:r>
              <a:rPr lang="fr-FR" sz="2400" spc="-1" dirty="0" err="1">
                <a:solidFill>
                  <a:srgbClr val="343642"/>
                </a:solidFill>
                <a:latin typeface="Segoe UI"/>
              </a:rPr>
              <a:t>template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personnalisé, il suffit d’utiliser le type de cellule </a:t>
            </a:r>
            <a:r>
              <a:rPr lang="fr-FR" sz="2400" b="1" spc="-1" dirty="0" err="1">
                <a:solidFill>
                  <a:srgbClr val="343642"/>
                </a:solidFill>
                <a:latin typeface="Segoe UI"/>
              </a:rPr>
              <a:t>ViewCell</a:t>
            </a:r>
            <a:endParaRPr lang="fr-FR" sz="2400" b="1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1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Attention, une </a:t>
            </a:r>
            <a:r>
              <a:rPr lang="fr-FR" sz="2400" b="1" spc="-1" dirty="0" err="1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ViewCell</a:t>
            </a:r>
            <a:r>
              <a:rPr lang="fr-FR" sz="2400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ne peut avoir qu’un seul enfant direct : on utilise alors un </a:t>
            </a:r>
            <a:r>
              <a:rPr lang="fr-FR" sz="2400" spc="-1" dirty="0" err="1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layout</a:t>
            </a: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Les listes personnalisées</a:t>
            </a:r>
          </a:p>
        </p:txBody>
      </p:sp>
    </p:spTree>
    <p:extLst>
      <p:ext uri="{BB962C8B-B14F-4D97-AF65-F5344CB8AC3E}">
        <p14:creationId xmlns:p14="http://schemas.microsoft.com/office/powerpoint/2010/main" val="41298882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Les listes personnalisées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F59898-F04E-4BE8-A1AF-D4F2F28C83AD}"/>
              </a:ext>
            </a:extLst>
          </p:cNvPr>
          <p:cNvSpPr/>
          <p:nvPr/>
        </p:nvSpPr>
        <p:spPr>
          <a:xfrm>
            <a:off x="1346574" y="1414002"/>
            <a:ext cx="112657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ListView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x:Name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"maListe"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ListView.ItemTemplate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DataTemplate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3"/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ViewCell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4"/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StackLayout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BackgroundColor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"#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eee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Orientation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"Vertical"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5"/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StackLayout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Orientation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"Horizontal"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6"/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&lt;Image </a:t>
            </a:r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Source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"{Binding image}"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 /&gt;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6"/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&lt;Label 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Text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"{Binding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TextColor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"#f35e20"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 /&gt;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6"/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&lt;Label 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Text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"{Binding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subtitle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 </a:t>
            </a:r>
          </a:p>
          <a:p>
            <a:pPr lvl="6"/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	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HorizontalOptions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EndAndExpand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TextColor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"#503026"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 /&gt;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5"/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StackLayout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4"/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StackLayout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3"/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ViewCell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DataTemplate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ListView.ItemTemplate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ListView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50217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Notions avancées de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Les listes personnalisées</a:t>
            </a:r>
          </a:p>
        </p:txBody>
      </p:sp>
      <p:pic>
        <p:nvPicPr>
          <p:cNvPr id="3074" name="Picture 2" descr="https://docs.microsoft.com/en-us/xamarin/xamarin-forms/user-interface/listview/customizing-cell-appearance-images/custom-cell.png">
            <a:extLst>
              <a:ext uri="{FF2B5EF4-FFF2-40B4-BE49-F238E27FC236}">
                <a16:creationId xmlns:a16="http://schemas.microsoft.com/office/drawing/2014/main" id="{905A7F2E-E221-47B9-BCF2-C9A1E563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70" y="1441512"/>
            <a:ext cx="7508659" cy="450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5758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954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liste de titres de musique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2F3240"/>
                </a:solidFill>
              </a:rPr>
              <a:t>Ajouter une </a:t>
            </a:r>
            <a:r>
              <a:rPr lang="fr-FR" b="1" dirty="0" err="1">
                <a:solidFill>
                  <a:srgbClr val="2F3240"/>
                </a:solidFill>
              </a:rPr>
              <a:t>ListView</a:t>
            </a:r>
            <a:r>
              <a:rPr lang="fr-FR" dirty="0">
                <a:solidFill>
                  <a:srgbClr val="2F3240"/>
                </a:solidFill>
              </a:rPr>
              <a:t> à la page</a:t>
            </a:r>
          </a:p>
          <a:p>
            <a:r>
              <a:rPr lang="fr-FR" dirty="0">
                <a:solidFill>
                  <a:srgbClr val="2F3240"/>
                </a:solidFill>
              </a:rPr>
              <a:t>Créer un modèle de données permettant de stocker des morceaux de musique</a:t>
            </a:r>
          </a:p>
          <a:p>
            <a:r>
              <a:rPr lang="fr-FR" dirty="0">
                <a:solidFill>
                  <a:srgbClr val="2F3240"/>
                </a:solidFill>
              </a:rPr>
              <a:t>Utiliser une </a:t>
            </a:r>
            <a:r>
              <a:rPr lang="fr-FR" b="1" dirty="0" err="1">
                <a:solidFill>
                  <a:srgbClr val="2F3240"/>
                </a:solidFill>
              </a:rPr>
              <a:t>ImageCell</a:t>
            </a:r>
            <a:r>
              <a:rPr lang="fr-FR" dirty="0">
                <a:solidFill>
                  <a:srgbClr val="2F3240"/>
                </a:solidFill>
              </a:rPr>
              <a:t> pour afficher les titres de musique</a:t>
            </a:r>
          </a:p>
          <a:p>
            <a:r>
              <a:rPr lang="fr-FR" dirty="0">
                <a:solidFill>
                  <a:srgbClr val="2F3240"/>
                </a:solidFill>
              </a:rPr>
              <a:t>Créer une </a:t>
            </a:r>
            <a:r>
              <a:rPr lang="fr-FR" b="1" dirty="0" err="1">
                <a:solidFill>
                  <a:srgbClr val="2F3240"/>
                </a:solidFill>
              </a:rPr>
              <a:t>ViewCell</a:t>
            </a:r>
            <a:r>
              <a:rPr lang="fr-FR" dirty="0">
                <a:solidFill>
                  <a:srgbClr val="2F3240"/>
                </a:solidFill>
              </a:rPr>
              <a:t> personnalisée pour afficher les titres de musique</a:t>
            </a: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Notions avancées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266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339480" y="1099080"/>
            <a:ext cx="3672360" cy="2433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Segoe UI Light"/>
              </a:rPr>
              <a:t>Objectifs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4645440" y="1099080"/>
            <a:ext cx="7252200" cy="3728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D9D9D9"/>
                </a:solidFill>
                <a:latin typeface="Segoe UI"/>
              </a:rPr>
              <a:t>Savoir mettre en places des listes avec </a:t>
            </a:r>
            <a:r>
              <a:rPr lang="fr-FR" sz="2400" b="0" strike="noStrike" spc="-1" dirty="0" err="1">
                <a:solidFill>
                  <a:srgbClr val="D9D9D9"/>
                </a:solidFill>
                <a:latin typeface="Segoe UI"/>
              </a:rPr>
              <a:t>Xamarin.Forms</a:t>
            </a:r>
            <a:endParaRPr lang="fr-FR" sz="2400" b="0" strike="noStrike" spc="-1" dirty="0">
              <a:solidFill>
                <a:srgbClr val="D9D9D9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2400" spc="-1" dirty="0">
                <a:solidFill>
                  <a:srgbClr val="D9D9D9"/>
                </a:solidFill>
                <a:latin typeface="Segoe UI"/>
              </a:rPr>
              <a:t>Utiliser la navigation pour créer un parcours utilisateur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D9D9D9"/>
                </a:solidFill>
                <a:latin typeface="Segoe UI"/>
              </a:rPr>
              <a:t>Interroger une API disponible sur Internet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D9D9D9"/>
                </a:solidFill>
                <a:latin typeface="Segoe UI"/>
              </a:rPr>
              <a:t>Comprendre l’intérêt du pattern MVVM face à MVC</a:t>
            </a:r>
          </a:p>
        </p:txBody>
      </p:sp>
      <p:sp>
        <p:nvSpPr>
          <p:cNvPr id="263" name="TextShape 3"/>
          <p:cNvSpPr txBox="1"/>
          <p:nvPr/>
        </p:nvSpPr>
        <p:spPr>
          <a:xfrm>
            <a:off x="339480" y="192960"/>
            <a:ext cx="5551920" cy="44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Notions avancées de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628893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La navigation est gérée de manière très simple dans </a:t>
            </a:r>
            <a:r>
              <a:rPr lang="fr-FR" sz="2400" spc="-1" dirty="0" err="1">
                <a:solidFill>
                  <a:srgbClr val="343642"/>
                </a:solidFill>
                <a:latin typeface="Segoe UI"/>
              </a:rPr>
              <a:t>Xamarin.Forms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</a:t>
            </a:r>
            <a:endParaRPr lang="fr-FR" sz="2400" b="1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1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Après avoir lancé la page principale dans une page de navigation </a:t>
            </a:r>
            <a:r>
              <a:rPr lang="fr-FR" sz="2400" b="1" spc="-1" dirty="0" err="1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NavigationPage</a:t>
            </a:r>
            <a:r>
              <a:rPr lang="fr-FR" sz="2400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il suffit d’ajouter ou de supprimer des pages dans la pile de navigation</a:t>
            </a: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La navigation</a:t>
            </a:r>
          </a:p>
        </p:txBody>
      </p:sp>
    </p:spTree>
    <p:extLst>
      <p:ext uri="{BB962C8B-B14F-4D97-AF65-F5344CB8AC3E}">
        <p14:creationId xmlns:p14="http://schemas.microsoft.com/office/powerpoint/2010/main" val="13274698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562632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La première étape pour activer la navigation est d’encapsuler la page lancée par défaut par une </a:t>
            </a:r>
            <a:r>
              <a:rPr lang="fr-FR" sz="2400" b="1" spc="-1" dirty="0" err="1">
                <a:solidFill>
                  <a:srgbClr val="343642"/>
                </a:solidFill>
                <a:latin typeface="Segoe UI"/>
              </a:rPr>
              <a:t>NavigationPage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dans le fichier </a:t>
            </a:r>
            <a:r>
              <a:rPr lang="fr-FR" sz="2400" b="1" spc="-1" dirty="0" err="1">
                <a:solidFill>
                  <a:srgbClr val="343642"/>
                </a:solidFill>
                <a:latin typeface="Segoe UI"/>
              </a:rPr>
              <a:t>App.xaml.cs</a:t>
            </a:r>
            <a:endParaRPr lang="fr-FR" sz="2400" b="1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La navigation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021926-9E6C-4552-803F-0DDCC3C896FA}"/>
              </a:ext>
            </a:extLst>
          </p:cNvPr>
          <p:cNvSpPr/>
          <p:nvPr/>
        </p:nvSpPr>
        <p:spPr>
          <a:xfrm>
            <a:off x="1873187" y="2849092"/>
            <a:ext cx="87001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App()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MainPage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NavigationPage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MainPage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84502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562632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Par la suite, pour naviguer d’une page à l’autre, il suffit de l’instancier et demander au contrôleur de navigation de présenter la page à l’écran</a:t>
            </a:r>
            <a:endParaRPr lang="fr-FR" sz="2400" b="1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La navigation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EBCEFE-D818-425F-86BF-BB8982DABD4E}"/>
              </a:ext>
            </a:extLst>
          </p:cNvPr>
          <p:cNvSpPr/>
          <p:nvPr/>
        </p:nvSpPr>
        <p:spPr>
          <a:xfrm>
            <a:off x="2041862" y="2935223"/>
            <a:ext cx="86113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async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7D9A"/>
                </a:solidFill>
                <a:latin typeface="Consolas" panose="020B0609020204030204" pitchFamily="49" charset="0"/>
              </a:rPr>
              <a:t>OnBoutonSuivantClicked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object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e) { </a:t>
            </a:r>
          </a:p>
          <a:p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	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await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Navigation.PushAsync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PageSuivante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03559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562632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Pour retourner à une page précédente, le contrôleur de navigation présente une méthode </a:t>
            </a:r>
            <a:r>
              <a:rPr lang="fr-FR" sz="2400" b="1" spc="-1" dirty="0" err="1">
                <a:solidFill>
                  <a:srgbClr val="343642"/>
                </a:solidFill>
                <a:latin typeface="Segoe UI"/>
              </a:rPr>
              <a:t>PopAsync</a:t>
            </a:r>
            <a:endParaRPr lang="fr-FR" sz="2400" b="1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La navigation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F05529-736B-4587-9F1C-60A3387AE618}"/>
              </a:ext>
            </a:extLst>
          </p:cNvPr>
          <p:cNvSpPr/>
          <p:nvPr/>
        </p:nvSpPr>
        <p:spPr>
          <a:xfrm>
            <a:off x="1695635" y="2967335"/>
            <a:ext cx="93925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async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7D9A"/>
                </a:solidFill>
                <a:latin typeface="Consolas" panose="020B0609020204030204" pitchFamily="49" charset="0"/>
              </a:rPr>
              <a:t>OnBoutonRetourClicked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object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e) {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await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Navigation.PopAsync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();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20756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562632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Il est également possible de revenir à la première page avec la méthode </a:t>
            </a:r>
            <a:r>
              <a:rPr lang="fr-FR" sz="2400" b="1" spc="-1" dirty="0" err="1">
                <a:solidFill>
                  <a:srgbClr val="343642"/>
                </a:solidFill>
                <a:latin typeface="Segoe UI"/>
              </a:rPr>
              <a:t>PopToRoot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du contrôleur de navigation</a:t>
            </a:r>
            <a:endParaRPr lang="fr-FR" sz="2400" b="1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La navigation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F05529-736B-4587-9F1C-60A3387AE618}"/>
              </a:ext>
            </a:extLst>
          </p:cNvPr>
          <p:cNvSpPr/>
          <p:nvPr/>
        </p:nvSpPr>
        <p:spPr>
          <a:xfrm>
            <a:off x="1695635" y="2967335"/>
            <a:ext cx="93925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async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7D9A"/>
                </a:solidFill>
                <a:latin typeface="Consolas" panose="020B0609020204030204" pitchFamily="49" charset="0"/>
              </a:rPr>
              <a:t>OnBoutonAccueilClicked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object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e) {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await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Navigation.PopToRootAsync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();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74267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562632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S’il est nécessaire de passer une donnée à la page suivante lors de la navigation, il faut ajouter un paramètre au constructeur de la nouvelle page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La navigation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7EA4BA-CB2F-4239-BE32-3221FFAC0682}"/>
              </a:ext>
            </a:extLst>
          </p:cNvPr>
          <p:cNvSpPr/>
          <p:nvPr/>
        </p:nvSpPr>
        <p:spPr>
          <a:xfrm>
            <a:off x="2254928" y="302060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7D9A"/>
                </a:solidFill>
                <a:latin typeface="Consolas" panose="020B0609020204030204" pitchFamily="49" charset="0"/>
              </a:rPr>
              <a:t>NouvellePage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string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id) { 	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();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idArticle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id;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0F6114-27C3-43AC-81B3-9E74C2F83B85}"/>
              </a:ext>
            </a:extLst>
          </p:cNvPr>
          <p:cNvSpPr/>
          <p:nvPr/>
        </p:nvSpPr>
        <p:spPr>
          <a:xfrm>
            <a:off x="2254928" y="4600108"/>
            <a:ext cx="89486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async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7D9A"/>
                </a:solidFill>
                <a:latin typeface="Consolas" panose="020B0609020204030204" pitchFamily="49" charset="0"/>
              </a:rPr>
              <a:t>OnBoutonSuivantClicked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object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e) { </a:t>
            </a:r>
          </a:p>
          <a:p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	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await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Navigation.PushAsync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NouvellePage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abcdefg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"));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67863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76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page de détails pour chaque musique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2F3240"/>
                </a:solidFill>
              </a:rPr>
              <a:t>Créer une nouvelle page depuis Visual Studio</a:t>
            </a:r>
          </a:p>
          <a:p>
            <a:r>
              <a:rPr lang="fr-FR" dirty="0">
                <a:solidFill>
                  <a:srgbClr val="2F3240"/>
                </a:solidFill>
              </a:rPr>
              <a:t>Intégrer la page principale dans un contrôleur de navigation</a:t>
            </a:r>
          </a:p>
          <a:p>
            <a:r>
              <a:rPr lang="fr-FR" dirty="0">
                <a:solidFill>
                  <a:srgbClr val="2F3240"/>
                </a:solidFill>
              </a:rPr>
              <a:t>Naviguer de la liste vers la page de détails</a:t>
            </a:r>
          </a:p>
          <a:p>
            <a:r>
              <a:rPr lang="fr-FR" dirty="0">
                <a:solidFill>
                  <a:srgbClr val="2F3240"/>
                </a:solidFill>
              </a:rPr>
              <a:t>Revenir vers la liste depuis la page de détails</a:t>
            </a: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Notions avancées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32423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695154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Une application mobile fonctionne rarement de manière autonome, elle fait généralement appel à un serveur distant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 tendance actuelle consiste à exposer une API REST qui permet de lire, créer, modifier et supprimer des ressources, en s’appuyant sur le protocole HTTP et le format JSON</a:t>
            </a: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Interroger une API</a:t>
            </a:r>
          </a:p>
        </p:txBody>
      </p:sp>
    </p:spTree>
    <p:extLst>
      <p:ext uri="{BB962C8B-B14F-4D97-AF65-F5344CB8AC3E}">
        <p14:creationId xmlns:p14="http://schemas.microsoft.com/office/powerpoint/2010/main" val="42015615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Interroger une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D321F3-5F72-45C5-806E-58D1B797AB77}"/>
              </a:ext>
            </a:extLst>
          </p:cNvPr>
          <p:cNvSpPr/>
          <p:nvPr/>
        </p:nvSpPr>
        <p:spPr>
          <a:xfrm>
            <a:off x="884674" y="2045736"/>
            <a:ext cx="1881087" cy="2087725"/>
          </a:xfrm>
          <a:prstGeom prst="rect">
            <a:avLst/>
          </a:prstGeom>
          <a:solidFill>
            <a:srgbClr val="348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web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E4245-E0DA-4B01-85C5-44E707A00129}"/>
              </a:ext>
            </a:extLst>
          </p:cNvPr>
          <p:cNvSpPr/>
          <p:nvPr/>
        </p:nvSpPr>
        <p:spPr>
          <a:xfrm>
            <a:off x="8229601" y="2045736"/>
            <a:ext cx="1881087" cy="2087725"/>
          </a:xfrm>
          <a:prstGeom prst="rect">
            <a:avLst/>
          </a:prstGeom>
          <a:solidFill>
            <a:srgbClr val="F4E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white"/>
                </a:solidFill>
                <a:latin typeface="Calibri" panose="020F0502020204030204"/>
              </a:rPr>
              <a:t>Serveur d’application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09A8D1-98D1-4259-A42D-CF66B6608EF4}"/>
              </a:ext>
            </a:extLst>
          </p:cNvPr>
          <p:cNvSpPr/>
          <p:nvPr/>
        </p:nvSpPr>
        <p:spPr>
          <a:xfrm>
            <a:off x="7094019" y="2045736"/>
            <a:ext cx="1135582" cy="2087725"/>
          </a:xfrm>
          <a:prstGeom prst="rect">
            <a:avLst/>
          </a:prstGeom>
          <a:solidFill>
            <a:srgbClr val="95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REST</a:t>
            </a:r>
          </a:p>
        </p:txBody>
      </p:sp>
      <p:sp>
        <p:nvSpPr>
          <p:cNvPr id="2" name="Nuage 1">
            <a:extLst>
              <a:ext uri="{FF2B5EF4-FFF2-40B4-BE49-F238E27FC236}">
                <a16:creationId xmlns:a16="http://schemas.microsoft.com/office/drawing/2014/main" id="{7C87E2E6-3D9A-47F8-91B6-949F6C3259FF}"/>
              </a:ext>
            </a:extLst>
          </p:cNvPr>
          <p:cNvSpPr/>
          <p:nvPr/>
        </p:nvSpPr>
        <p:spPr>
          <a:xfrm>
            <a:off x="3728548" y="2433731"/>
            <a:ext cx="2239347" cy="1311733"/>
          </a:xfrm>
          <a:prstGeom prst="cloud">
            <a:avLst/>
          </a:prstGeom>
          <a:solidFill>
            <a:srgbClr val="ACC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white"/>
                </a:solidFill>
                <a:latin typeface="Calibri" panose="020F0502020204030204"/>
              </a:rPr>
              <a:t>Internet</a:t>
            </a:r>
          </a:p>
        </p:txBody>
      </p:sp>
      <p:sp>
        <p:nvSpPr>
          <p:cNvPr id="3" name="Cylindre 2">
            <a:extLst>
              <a:ext uri="{FF2B5EF4-FFF2-40B4-BE49-F238E27FC236}">
                <a16:creationId xmlns:a16="http://schemas.microsoft.com/office/drawing/2014/main" id="{ECC35A7F-08EF-4423-8E0E-93C47011CA96}"/>
              </a:ext>
            </a:extLst>
          </p:cNvPr>
          <p:cNvSpPr/>
          <p:nvPr/>
        </p:nvSpPr>
        <p:spPr>
          <a:xfrm>
            <a:off x="10705094" y="2506434"/>
            <a:ext cx="1082351" cy="1166326"/>
          </a:xfrm>
          <a:prstGeom prst="can">
            <a:avLst/>
          </a:prstGeom>
          <a:solidFill>
            <a:srgbClr val="348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white"/>
                </a:solidFill>
                <a:latin typeface="Calibri" panose="020F0502020204030204"/>
              </a:rPr>
              <a:t>BDD</a:t>
            </a:r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BB20A400-AD19-4CC7-B0B9-9A4932B7AC21}"/>
              </a:ext>
            </a:extLst>
          </p:cNvPr>
          <p:cNvCxnSpPr>
            <a:stCxn id="5" idx="3"/>
            <a:endCxn id="2" idx="2"/>
          </p:cNvCxnSpPr>
          <p:nvPr/>
        </p:nvCxnSpPr>
        <p:spPr>
          <a:xfrm flipV="1">
            <a:off x="2765761" y="3089598"/>
            <a:ext cx="969733" cy="1"/>
          </a:xfrm>
          <a:prstGeom prst="bentConnector3">
            <a:avLst/>
          </a:prstGeom>
          <a:ln w="76200">
            <a:solidFill>
              <a:srgbClr val="34889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C0C14133-5CF5-4ED7-A42E-0F4D57DC43B9}"/>
              </a:ext>
            </a:extLst>
          </p:cNvPr>
          <p:cNvCxnSpPr>
            <a:cxnSpLocks/>
            <a:stCxn id="2" idx="0"/>
            <a:endCxn id="8" idx="1"/>
          </p:cNvCxnSpPr>
          <p:nvPr/>
        </p:nvCxnSpPr>
        <p:spPr>
          <a:xfrm>
            <a:off x="5966029" y="3089598"/>
            <a:ext cx="1127990" cy="1"/>
          </a:xfrm>
          <a:prstGeom prst="bentConnector3">
            <a:avLst/>
          </a:prstGeom>
          <a:ln w="76200">
            <a:solidFill>
              <a:srgbClr val="34889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95BB17E7-C564-4DD7-BBEA-3F280BA50926}"/>
              </a:ext>
            </a:extLst>
          </p:cNvPr>
          <p:cNvCxnSpPr>
            <a:cxnSpLocks/>
            <a:stCxn id="7" idx="3"/>
            <a:endCxn id="3" idx="2"/>
          </p:cNvCxnSpPr>
          <p:nvPr/>
        </p:nvCxnSpPr>
        <p:spPr>
          <a:xfrm flipV="1">
            <a:off x="10110688" y="3089597"/>
            <a:ext cx="594406" cy="2"/>
          </a:xfrm>
          <a:prstGeom prst="bentConnector3">
            <a:avLst/>
          </a:prstGeom>
          <a:ln w="76200">
            <a:solidFill>
              <a:srgbClr val="34889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613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691662" y="1847039"/>
            <a:ext cx="10992083" cy="28187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Une application mobile est composée de deux éléments fondamentaux : les listes et les formulaires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Les listes permettent d’afficher un fil d’actualité, une série d’options et de paramètres, des photos, des nouvelles, des récompenses gagnées dans un jeu, etc.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Les listes</a:t>
            </a:r>
          </a:p>
        </p:txBody>
      </p:sp>
    </p:spTree>
    <p:extLst>
      <p:ext uri="{BB962C8B-B14F-4D97-AF65-F5344CB8AC3E}">
        <p14:creationId xmlns:p14="http://schemas.microsoft.com/office/powerpoint/2010/main" val="26465215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734910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Pour réaliser des appels à une API REST avec </a:t>
            </a:r>
            <a:r>
              <a:rPr lang="fr-FR" sz="2400" spc="-1" dirty="0" err="1">
                <a:solidFill>
                  <a:srgbClr val="343642"/>
                </a:solidFill>
                <a:latin typeface="Segoe UI"/>
              </a:rPr>
              <a:t>Xamarin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, il suffit d’intégrer les modules </a:t>
            </a:r>
            <a:r>
              <a:rPr lang="fr-FR" sz="2400" dirty="0" err="1">
                <a:solidFill>
                  <a:srgbClr val="3A4145"/>
                </a:solidFill>
                <a:latin typeface="Inconsolata"/>
              </a:rPr>
              <a:t>Microsoft.Net.Http</a:t>
            </a:r>
            <a:r>
              <a:rPr lang="fr-FR" sz="2400" dirty="0">
                <a:solidFill>
                  <a:srgbClr val="3A4145"/>
                </a:solidFill>
                <a:latin typeface="Inconsolata"/>
              </a:rPr>
              <a:t> et </a:t>
            </a:r>
            <a:r>
              <a:rPr lang="fr-FR" sz="2400" dirty="0" err="1">
                <a:solidFill>
                  <a:srgbClr val="3A4145"/>
                </a:solidFill>
                <a:latin typeface="Inconsolata"/>
              </a:rPr>
              <a:t>Newtonsoft.Json</a:t>
            </a:r>
            <a:r>
              <a:rPr lang="fr-FR" sz="2400" dirty="0">
                <a:solidFill>
                  <a:srgbClr val="3A4145"/>
                </a:solidFill>
                <a:latin typeface="Inconsolata"/>
              </a:rPr>
              <a:t> via </a:t>
            </a:r>
            <a:r>
              <a:rPr lang="fr-FR" sz="2400" dirty="0" err="1">
                <a:solidFill>
                  <a:srgbClr val="3A4145"/>
                </a:solidFill>
                <a:latin typeface="Inconsolata"/>
              </a:rPr>
              <a:t>NuGet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b="0" strike="noStrike" spc="-1" dirty="0">
                <a:solidFill>
                  <a:srgbClr val="343642"/>
                </a:solidFill>
                <a:latin typeface="Segoe UI"/>
              </a:rPr>
              <a:t>Ces packages exposent des méthodes qui gèrent la communication avec le serveur, l’encodage et le décodage des informations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Interroger une API</a:t>
            </a:r>
          </a:p>
        </p:txBody>
      </p:sp>
    </p:spTree>
    <p:extLst>
      <p:ext uri="{BB962C8B-B14F-4D97-AF65-F5344CB8AC3E}">
        <p14:creationId xmlns:p14="http://schemas.microsoft.com/office/powerpoint/2010/main" val="1860698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562632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Il faut également développer les classes qui permettront de décoder les informations renvoyées par l’API et les manipuler à travers un objet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Interroger une API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F8C0A-4D0F-41AB-8EC3-DD7016318A1C}"/>
              </a:ext>
            </a:extLst>
          </p:cNvPr>
          <p:cNvSpPr/>
          <p:nvPr/>
        </p:nvSpPr>
        <p:spPr>
          <a:xfrm>
            <a:off x="2015412" y="2849092"/>
            <a:ext cx="76137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RendezVous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Description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isAccepte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3284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562632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Une méthode </a:t>
            </a:r>
            <a:r>
              <a:rPr lang="fr-FR" sz="2400" b="1" spc="-1" dirty="0" err="1">
                <a:solidFill>
                  <a:srgbClr val="343642"/>
                </a:solidFill>
                <a:latin typeface="Segoe UI"/>
              </a:rPr>
              <a:t>async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permet ensuite d’interroger l’API et de récupérer un objet en retour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Interroger une API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95F65-D4A2-4ADD-83EF-1AE25B05A388}"/>
              </a:ext>
            </a:extLst>
          </p:cNvPr>
          <p:cNvSpPr/>
          <p:nvPr/>
        </p:nvSpPr>
        <p:spPr>
          <a:xfrm>
            <a:off x="759420" y="2773260"/>
            <a:ext cx="118218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&lt;List&lt;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RendezVous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GetRendezVousAsync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client.GetStringAsync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"http://localhost:5000/api/rdv"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todoItems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JsonConvert.DeserializeObject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&lt;List&lt;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RendezVous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todoItems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28162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562632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Une liste d’API accessibles librement et gratuitement est disponible sur GitHub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https://github.com/toddmotto/public-apis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Interroger une API</a:t>
            </a:r>
          </a:p>
        </p:txBody>
      </p:sp>
    </p:spTree>
    <p:extLst>
      <p:ext uri="{BB962C8B-B14F-4D97-AF65-F5344CB8AC3E}">
        <p14:creationId xmlns:p14="http://schemas.microsoft.com/office/powerpoint/2010/main" val="9731711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13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Interroger une API pour récupérer des citations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2F3240"/>
                </a:solidFill>
              </a:rPr>
              <a:t>Intégrer les packages </a:t>
            </a:r>
            <a:r>
              <a:rPr lang="fr-FR" dirty="0" err="1">
                <a:solidFill>
                  <a:srgbClr val="3A4145"/>
                </a:solidFill>
                <a:latin typeface="Inconsolata"/>
              </a:rPr>
              <a:t>Microsoft.Net.Http</a:t>
            </a:r>
            <a:r>
              <a:rPr lang="fr-FR" dirty="0">
                <a:solidFill>
                  <a:srgbClr val="3A4145"/>
                </a:solidFill>
                <a:latin typeface="Inconsolata"/>
              </a:rPr>
              <a:t> et </a:t>
            </a:r>
            <a:r>
              <a:rPr lang="fr-FR" dirty="0" err="1">
                <a:solidFill>
                  <a:srgbClr val="3A4145"/>
                </a:solidFill>
                <a:latin typeface="Inconsolata"/>
              </a:rPr>
              <a:t>Newtonsoft.Json</a:t>
            </a:r>
            <a:r>
              <a:rPr lang="fr-FR" dirty="0">
                <a:solidFill>
                  <a:srgbClr val="3A4145"/>
                </a:solidFill>
                <a:latin typeface="Inconsolata"/>
              </a:rPr>
              <a:t>  via </a:t>
            </a:r>
            <a:r>
              <a:rPr lang="fr-FR" dirty="0" err="1">
                <a:solidFill>
                  <a:srgbClr val="3A4145"/>
                </a:solidFill>
                <a:latin typeface="Inconsolata"/>
              </a:rPr>
              <a:t>NuGet</a:t>
            </a:r>
            <a:endParaRPr lang="fr-FR" dirty="0">
              <a:solidFill>
                <a:srgbClr val="2F3240"/>
              </a:solidFill>
            </a:endParaRPr>
          </a:p>
          <a:p>
            <a:r>
              <a:rPr lang="fr-FR" dirty="0">
                <a:solidFill>
                  <a:srgbClr val="2F3240"/>
                </a:solidFill>
              </a:rPr>
              <a:t>Trouver une API de citations sur le dépôt GitHub qui référence les API publiques</a:t>
            </a:r>
          </a:p>
          <a:p>
            <a:r>
              <a:rPr lang="fr-FR" dirty="0">
                <a:solidFill>
                  <a:srgbClr val="2F3240"/>
                </a:solidFill>
              </a:rPr>
              <a:t>Modéliser la réponse de l’API sous forme de classes</a:t>
            </a:r>
          </a:p>
          <a:p>
            <a:r>
              <a:rPr lang="fr-FR" dirty="0">
                <a:solidFill>
                  <a:srgbClr val="2F3240"/>
                </a:solidFill>
              </a:rPr>
              <a:t>Interroger une API et afficher le résultat à l’écran</a:t>
            </a: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Notions avancées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1205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562632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Le pattern MVC peut parfois montrer ses limites lorsqu’il est utilisé en contexte multiplateforme.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C’est par exemple le cas lorsqu’il faut bien isoler les responsabilités du service et du contrôleur.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 contrôleur se vide alors au bénéfice (ou détriment) du service : le contrôleur ne sert alors plus que de relais entre le service et la vue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 service se retrouve de son côté surchargé de méthodes métier, de contrôles de surface et de transformations de données</a:t>
            </a: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Le pattern MVVM</a:t>
            </a:r>
          </a:p>
        </p:txBody>
      </p:sp>
    </p:spTree>
    <p:extLst>
      <p:ext uri="{BB962C8B-B14F-4D97-AF65-F5344CB8AC3E}">
        <p14:creationId xmlns:p14="http://schemas.microsoft.com/office/powerpoint/2010/main" val="25975082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562632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Le pattern MVVM propose de délaisser le contrôleur qui, dans le cas de </a:t>
            </a:r>
            <a:r>
              <a:rPr lang="fr-FR" sz="2400" spc="-1" dirty="0" err="1">
                <a:solidFill>
                  <a:srgbClr val="343642"/>
                </a:solidFill>
                <a:latin typeface="Segoe UI"/>
              </a:rPr>
              <a:t>Xamarin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native, est redéveloppé pour chaque plateforme, et de le remplacer par un </a:t>
            </a:r>
            <a:r>
              <a:rPr lang="fr-FR" sz="2400" b="1" spc="-1" dirty="0" err="1">
                <a:solidFill>
                  <a:srgbClr val="343642"/>
                </a:solidFill>
                <a:latin typeface="Segoe UI"/>
              </a:rPr>
              <a:t>ViewModel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.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Ce </a:t>
            </a:r>
            <a:r>
              <a:rPr lang="fr-FR" sz="2400" b="1" spc="-1" dirty="0" err="1">
                <a:solidFill>
                  <a:srgbClr val="343642"/>
                </a:solidFill>
                <a:latin typeface="Segoe UI"/>
              </a:rPr>
              <a:t>ViewModel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a pour rôle de centraliser les réponses à des évènements et de mettre à disposition les données à afficher.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Le pattern MVVM</a:t>
            </a:r>
          </a:p>
        </p:txBody>
      </p:sp>
    </p:spTree>
    <p:extLst>
      <p:ext uri="{BB962C8B-B14F-4D97-AF65-F5344CB8AC3E}">
        <p14:creationId xmlns:p14="http://schemas.microsoft.com/office/powerpoint/2010/main" val="24234740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Le pattern MVVM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D5B9A-77C1-49B7-8087-1D5A2C89BE84}"/>
              </a:ext>
            </a:extLst>
          </p:cNvPr>
          <p:cNvSpPr/>
          <p:nvPr/>
        </p:nvSpPr>
        <p:spPr>
          <a:xfrm>
            <a:off x="3301130" y="1568649"/>
            <a:ext cx="1881087" cy="648644"/>
          </a:xfrm>
          <a:prstGeom prst="rect">
            <a:avLst/>
          </a:prstGeom>
          <a:solidFill>
            <a:srgbClr val="ACC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white"/>
                </a:solidFill>
                <a:latin typeface="Calibri" panose="020F0502020204030204"/>
              </a:rPr>
              <a:t>(Android)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7A82FD-0417-4B0B-AC98-3298433B3746}"/>
              </a:ext>
            </a:extLst>
          </p:cNvPr>
          <p:cNvSpPr/>
          <p:nvPr/>
        </p:nvSpPr>
        <p:spPr>
          <a:xfrm>
            <a:off x="5316621" y="2793248"/>
            <a:ext cx="2550361" cy="2565081"/>
          </a:xfrm>
          <a:prstGeom prst="rect">
            <a:avLst/>
          </a:prstGeom>
          <a:solidFill>
            <a:srgbClr val="348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 multiplateforme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3D9D6F-C642-4CA8-94A3-6851EDFD2B91}"/>
              </a:ext>
            </a:extLst>
          </p:cNvPr>
          <p:cNvSpPr/>
          <p:nvPr/>
        </p:nvSpPr>
        <p:spPr>
          <a:xfrm>
            <a:off x="5651259" y="3061472"/>
            <a:ext cx="1881087" cy="648644"/>
          </a:xfrm>
          <a:prstGeom prst="rect">
            <a:avLst/>
          </a:prstGeom>
          <a:solidFill>
            <a:srgbClr val="ACC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ViewModel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02E0-7A56-4404-B1D5-7FC6BC3D5772}"/>
              </a:ext>
            </a:extLst>
          </p:cNvPr>
          <p:cNvSpPr/>
          <p:nvPr/>
        </p:nvSpPr>
        <p:spPr>
          <a:xfrm>
            <a:off x="5651257" y="4329751"/>
            <a:ext cx="1881087" cy="648644"/>
          </a:xfrm>
          <a:prstGeom prst="rect">
            <a:avLst/>
          </a:prstGeom>
          <a:solidFill>
            <a:srgbClr val="ACC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(Service)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8E423D-647E-411A-A3EF-0AD4BC9F7B31}"/>
              </a:ext>
            </a:extLst>
          </p:cNvPr>
          <p:cNvSpPr/>
          <p:nvPr/>
        </p:nvSpPr>
        <p:spPr>
          <a:xfrm>
            <a:off x="5651256" y="1558117"/>
            <a:ext cx="1881087" cy="648644"/>
          </a:xfrm>
          <a:prstGeom prst="rect">
            <a:avLst/>
          </a:prstGeom>
          <a:solidFill>
            <a:srgbClr val="ACC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white"/>
                </a:solidFill>
                <a:latin typeface="Calibri" panose="020F0502020204030204"/>
              </a:rPr>
              <a:t>(XAML)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FAFFB2-75E5-4E74-BDDA-705E57A459F0}"/>
              </a:ext>
            </a:extLst>
          </p:cNvPr>
          <p:cNvSpPr/>
          <p:nvPr/>
        </p:nvSpPr>
        <p:spPr>
          <a:xfrm>
            <a:off x="8001382" y="1558117"/>
            <a:ext cx="1881087" cy="648644"/>
          </a:xfrm>
          <a:prstGeom prst="rect">
            <a:avLst/>
          </a:prstGeom>
          <a:solidFill>
            <a:srgbClr val="ACC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white"/>
                </a:solidFill>
                <a:latin typeface="Calibri" panose="020F0502020204030204"/>
              </a:rPr>
              <a:t>(iOS)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4DD1041B-6808-4FE5-AF5F-5EBD4F289AD1}"/>
              </a:ext>
            </a:extLst>
          </p:cNvPr>
          <p:cNvCxnSpPr>
            <a:cxnSpLocks/>
            <a:stCxn id="9" idx="1"/>
            <a:endCxn id="7" idx="2"/>
          </p:cNvCxnSpPr>
          <p:nvPr/>
        </p:nvCxnSpPr>
        <p:spPr>
          <a:xfrm rot="10800000">
            <a:off x="4241675" y="2217294"/>
            <a:ext cx="1409585" cy="1168501"/>
          </a:xfrm>
          <a:prstGeom prst="bentConnector2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7E8840CA-8ACA-4B0E-BF4E-0243B72E2695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rot="16200000" flipV="1">
            <a:off x="6164447" y="2634115"/>
            <a:ext cx="854711" cy="3"/>
          </a:xfrm>
          <a:prstGeom prst="bent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FC99D0EC-36CA-488C-B13E-EBCB65B874C7}"/>
              </a:ext>
            </a:extLst>
          </p:cNvPr>
          <p:cNvCxnSpPr>
            <a:cxnSpLocks/>
            <a:stCxn id="9" idx="3"/>
            <a:endCxn id="12" idx="2"/>
          </p:cNvCxnSpPr>
          <p:nvPr/>
        </p:nvCxnSpPr>
        <p:spPr>
          <a:xfrm flipV="1">
            <a:off x="7532346" y="2206761"/>
            <a:ext cx="1409580" cy="1179033"/>
          </a:xfrm>
          <a:prstGeom prst="bentConnector2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09E4BBE9-2F16-48EF-A47C-8BD7BF2BB4FD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5400000" flipH="1" flipV="1">
            <a:off x="6281985" y="4019933"/>
            <a:ext cx="619635" cy="2"/>
          </a:xfrm>
          <a:prstGeom prst="bent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9005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562632"/>
            <a:ext cx="11135700" cy="40960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La révolution que propose MVVM est que la vue va s’alimenter automatiquement auprès du </a:t>
            </a:r>
            <a:r>
              <a:rPr lang="fr-FR" sz="2400" b="1" spc="-1" dirty="0" err="1">
                <a:solidFill>
                  <a:srgbClr val="343642"/>
                </a:solidFill>
                <a:latin typeface="Segoe UI"/>
              </a:rPr>
              <a:t>ViewModel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.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Cette opération, appelée </a:t>
            </a:r>
            <a:r>
              <a:rPr lang="fr-FR" sz="2400" b="1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Binding</a:t>
            </a:r>
            <a:r>
              <a:rPr lang="fr-FR" sz="2400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utilise le pattern </a:t>
            </a:r>
            <a:r>
              <a:rPr lang="fr-FR" sz="2400" b="1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Observer</a:t>
            </a:r>
            <a:r>
              <a:rPr lang="fr-FR" sz="2400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pour récupérer automatiquement les mises à jour qui seraient effectuées dans le </a:t>
            </a:r>
            <a:r>
              <a:rPr lang="fr-FR" sz="2400" b="1" spc="-1" dirty="0" err="1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ViewModel</a:t>
            </a:r>
            <a:r>
              <a:rPr lang="fr-FR" sz="2400" b="1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 contrôleur n’a donc plus besoin de récupérer une référence vers chaque composant et de mettre à jour ses informations : la vue s’en charge elle-même.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1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Le pattern MVVM</a:t>
            </a:r>
          </a:p>
        </p:txBody>
      </p:sp>
    </p:spTree>
    <p:extLst>
      <p:ext uri="{BB962C8B-B14F-4D97-AF65-F5344CB8AC3E}">
        <p14:creationId xmlns:p14="http://schemas.microsoft.com/office/powerpoint/2010/main" val="26801104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921092" y="1861010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Avec les technologies natives, les listes sont difficiles à mettre en œuvre et demande de faire appel à des notions et des composants difficiles d’accès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Grâce au XAML et à la surcharge native proposée par </a:t>
            </a:r>
            <a:r>
              <a:rPr lang="fr-FR" sz="2400" dirty="0" err="1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Xamarin.Forms</a:t>
            </a:r>
            <a:r>
              <a:rPr lang="fr-FR" sz="24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la création de liste est une étape rendue simple et efficace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Les listes</a:t>
            </a:r>
          </a:p>
        </p:txBody>
      </p:sp>
    </p:spTree>
    <p:extLst>
      <p:ext uri="{BB962C8B-B14F-4D97-AF65-F5344CB8AC3E}">
        <p14:creationId xmlns:p14="http://schemas.microsoft.com/office/powerpoint/2010/main" val="24353256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562632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Pour mettre en place MVVM, il faut donc utiliser le pattern </a:t>
            </a:r>
            <a:r>
              <a:rPr lang="fr-FR" sz="2400" b="1" spc="-1" dirty="0">
                <a:solidFill>
                  <a:srgbClr val="343642"/>
                </a:solidFill>
                <a:latin typeface="Segoe UI"/>
              </a:rPr>
              <a:t>Observer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.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 </a:t>
            </a:r>
            <a:r>
              <a:rPr lang="fr-FR" sz="2400" spc="-1" dirty="0" err="1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framework</a:t>
            </a:r>
            <a:r>
              <a:rPr lang="fr-FR" sz="2400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.NET propose des classes utilitaires pour gérer les abonnements (de la vue) et notifier des changements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1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Le pattern MVVM</a:t>
            </a:r>
          </a:p>
        </p:txBody>
      </p:sp>
    </p:spTree>
    <p:extLst>
      <p:ext uri="{BB962C8B-B14F-4D97-AF65-F5344CB8AC3E}">
        <p14:creationId xmlns:p14="http://schemas.microsoft.com/office/powerpoint/2010/main" val="2764436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Le pattern MVVM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0394F0-3A1B-44F5-BC7C-258D74261D75}"/>
              </a:ext>
            </a:extLst>
          </p:cNvPr>
          <p:cNvSpPr/>
          <p:nvPr/>
        </p:nvSpPr>
        <p:spPr>
          <a:xfrm>
            <a:off x="1282630" y="1404143"/>
            <a:ext cx="1124800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7D9A"/>
                </a:solidFill>
                <a:latin typeface="Consolas" panose="020B0609020204030204" pitchFamily="49" charset="0"/>
              </a:rPr>
              <a:t>ClockViewModel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fr-FR" dirty="0" err="1">
                <a:solidFill>
                  <a:srgbClr val="007D9A"/>
                </a:solidFill>
                <a:latin typeface="Consolas" panose="020B0609020204030204" pitchFamily="49" charset="0"/>
              </a:rPr>
              <a:t>INotifyPropertyChanged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event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	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7D9A"/>
                </a:solidFill>
                <a:latin typeface="Consolas" panose="020B0609020204030204" pitchFamily="49" charset="0"/>
              </a:rPr>
              <a:t>ClockViewModel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.DateTime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DateTime.Now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set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value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value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fr-FR" dirty="0" err="1">
                <a:solidFill>
                  <a:srgbClr val="07704A"/>
                </a:solidFill>
                <a:latin typeface="Consolas" panose="020B0609020204030204" pitchFamily="49" charset="0"/>
              </a:rPr>
              <a:t>null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this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					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PropertyChangedEventArgs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DateTime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			}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	}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get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77063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562632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Le </a:t>
            </a:r>
            <a:r>
              <a:rPr lang="fr-FR" sz="2400" b="1" spc="-1" dirty="0">
                <a:solidFill>
                  <a:srgbClr val="343642"/>
                </a:solidFill>
                <a:latin typeface="Segoe UI"/>
              </a:rPr>
              <a:t>Binding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est en tout point similaire à celui utilisé pour la mise en place des listes.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1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Il suffit d’indiquer à la vue quelle instance de </a:t>
            </a:r>
            <a:r>
              <a:rPr lang="fr-FR" sz="2400" b="1" spc="-1" dirty="0" err="1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ViewModel</a:t>
            </a:r>
            <a:r>
              <a:rPr lang="fr-FR" sz="2400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lui est associée et, grâce au Binding, elle se chargera de récupérer les données et de contracter les abonnements qui l’informeront de changements dans le </a:t>
            </a:r>
            <a:r>
              <a:rPr lang="fr-FR" sz="2400" b="1" spc="-1" dirty="0" err="1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ViewModel</a:t>
            </a:r>
            <a:r>
              <a:rPr lang="fr-FR" sz="2400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1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Le pattern MVVM</a:t>
            </a:r>
          </a:p>
        </p:txBody>
      </p:sp>
    </p:spTree>
    <p:extLst>
      <p:ext uri="{BB962C8B-B14F-4D97-AF65-F5344CB8AC3E}">
        <p14:creationId xmlns:p14="http://schemas.microsoft.com/office/powerpoint/2010/main" val="762044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Le pattern MVVM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6693FF-49A0-42FB-ACA5-B7CBC9A889B7}"/>
              </a:ext>
            </a:extLst>
          </p:cNvPr>
          <p:cNvSpPr/>
          <p:nvPr/>
        </p:nvSpPr>
        <p:spPr>
          <a:xfrm>
            <a:off x="1201315" y="1455796"/>
            <a:ext cx="108751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ContentPage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xmlns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"http://xamarin.com/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schemas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/2014/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forms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 		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xmlns:x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"http://schemas.microsoft.com/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winfx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/2009/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xaml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	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xmlns:local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clr-namespace:XamlSamples;assembly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XamlSamples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 	</a:t>
            </a:r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x:Class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"XamlSamples.ClockPage"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	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Title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Clock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Page"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ContentPage.BindingContext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local:ClockViewModel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/&gt;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ContentPage.BindingContext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&lt;Label 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Text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"{Binding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DateTime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StringFormat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='{0:T}’} »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		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FontSize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"Large"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HorizontalOptions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"Center"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VerticalOptions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"Center"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&lt;/Label&gt;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ContentPage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0204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562632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L’autre intérêt de MVVM est de pouvoir exécuter des commandes directement dans le </a:t>
            </a:r>
            <a:r>
              <a:rPr lang="fr-FR" sz="2400" b="1" spc="-1" dirty="0" err="1">
                <a:solidFill>
                  <a:srgbClr val="343642"/>
                </a:solidFill>
                <a:latin typeface="Segoe UI"/>
              </a:rPr>
              <a:t>ViewModel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.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1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 cette manière, même les interactions utilisateur sont déportées dans le </a:t>
            </a:r>
            <a:r>
              <a:rPr lang="fr-FR" sz="2400" b="1" spc="-1" dirty="0" err="1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ViewModel</a:t>
            </a:r>
            <a:r>
              <a:rPr lang="fr-FR" sz="2400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n’ont plus à être codées dans le contrôleur (potentiellement dupliqué pour chaque plateforme).</a:t>
            </a:r>
            <a:endParaRPr lang="fr-FR" sz="2400" b="1" spc="-1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1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Le pattern MVVM</a:t>
            </a:r>
          </a:p>
        </p:txBody>
      </p:sp>
    </p:spTree>
    <p:extLst>
      <p:ext uri="{BB962C8B-B14F-4D97-AF65-F5344CB8AC3E}">
        <p14:creationId xmlns:p14="http://schemas.microsoft.com/office/powerpoint/2010/main" val="29704890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Le pattern MVVM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6FAF6F-484D-4F70-85B5-02EAFC1C3188}"/>
              </a:ext>
            </a:extLst>
          </p:cNvPr>
          <p:cNvSpPr/>
          <p:nvPr/>
        </p:nvSpPr>
        <p:spPr>
          <a:xfrm>
            <a:off x="1521041" y="1847039"/>
            <a:ext cx="106709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7D9A"/>
                </a:solidFill>
                <a:latin typeface="Consolas" panose="020B0609020204030204" pitchFamily="49" charset="0"/>
              </a:rPr>
              <a:t>ClockViewModel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fr-FR" dirty="0" err="1">
                <a:solidFill>
                  <a:srgbClr val="007D9A"/>
                </a:solidFill>
                <a:latin typeface="Consolas" panose="020B0609020204030204" pitchFamily="49" charset="0"/>
              </a:rPr>
              <a:t>INotifyPropertyChanged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ResetHourCommand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7D9A"/>
                </a:solidFill>
                <a:latin typeface="Consolas" panose="020B0609020204030204" pitchFamily="49" charset="0"/>
              </a:rPr>
              <a:t>ClockViewModel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ResetHourCommand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Command(() =&gt; {						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 		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.DateTime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DateTime.Now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});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73284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562632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Les commandes peuvent également recevoir des arguments, qui sont passés au moment du déclenchement de l’évènement.</a:t>
            </a:r>
            <a:endParaRPr lang="fr-FR" sz="2400" b="1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Le pattern MVVM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04A1F-854F-455C-B7D8-F37CC85DA25E}"/>
              </a:ext>
            </a:extLst>
          </p:cNvPr>
          <p:cNvSpPr/>
          <p:nvPr/>
        </p:nvSpPr>
        <p:spPr>
          <a:xfrm>
            <a:off x="1015611" y="2773260"/>
            <a:ext cx="106709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7D9A"/>
                </a:solidFill>
                <a:latin typeface="Consolas" panose="020B0609020204030204" pitchFamily="49" charset="0"/>
              </a:rPr>
              <a:t>ClockViewModel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fr-FR" dirty="0" err="1">
                <a:solidFill>
                  <a:srgbClr val="007D9A"/>
                </a:solidFill>
                <a:latin typeface="Consolas" panose="020B0609020204030204" pitchFamily="49" charset="0"/>
              </a:rPr>
              <a:t>INotifyPropertyChanged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SetHourCommand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7D9A"/>
                </a:solidFill>
                <a:latin typeface="Consolas" panose="020B0609020204030204" pitchFamily="49" charset="0"/>
              </a:rPr>
              <a:t>ClockViewModel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SetHourCommand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Command&lt;string&gt;((hour) =&gt; {						…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 });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29765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562632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Au niveau de la vue </a:t>
            </a:r>
            <a:r>
              <a:rPr lang="fr-FR" sz="2400" b="1" spc="-1" dirty="0">
                <a:solidFill>
                  <a:srgbClr val="343642"/>
                </a:solidFill>
                <a:latin typeface="Segoe UI"/>
              </a:rPr>
              <a:t>XAML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, la logique reste la même que pour l’affichage de données depuis le </a:t>
            </a:r>
            <a:r>
              <a:rPr lang="fr-FR" sz="2400" b="1" spc="-1" dirty="0" err="1">
                <a:solidFill>
                  <a:srgbClr val="343642"/>
                </a:solidFill>
                <a:latin typeface="Segoe UI"/>
              </a:rPr>
              <a:t>ViewModel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grâce au </a:t>
            </a:r>
            <a:r>
              <a:rPr lang="fr-FR" sz="2400" b="1" spc="-1" dirty="0">
                <a:solidFill>
                  <a:srgbClr val="343642"/>
                </a:solidFill>
                <a:latin typeface="Segoe UI"/>
              </a:rPr>
              <a:t>Binding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.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Le pattern MVVM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04A1F-854F-455C-B7D8-F37CC85DA25E}"/>
              </a:ext>
            </a:extLst>
          </p:cNvPr>
          <p:cNvSpPr/>
          <p:nvPr/>
        </p:nvSpPr>
        <p:spPr>
          <a:xfrm>
            <a:off x="1015611" y="2935223"/>
            <a:ext cx="106709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&lt;Button 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Text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"Reset"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Command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"{Binding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ResetHourCommand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 /&gt;</a:t>
            </a:r>
          </a:p>
          <a:p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&lt;Button 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Text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"Set 12:00"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Command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"{Binding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SetHourCommand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 		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CommandParameter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"12:00" 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/&gt;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18933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562631"/>
            <a:ext cx="11135700" cy="4467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Le pattern MVVM permet d’aller plus loin dans la mutualisation du code et d’introduire les fondements de la programmation réactive.</a:t>
            </a:r>
            <a:endParaRPr lang="fr-FR" sz="2400" b="1" spc="-1" dirty="0">
              <a:solidFill>
                <a:srgbClr val="343642"/>
              </a:solidFill>
              <a:latin typeface="Segoe UI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Son utilisation nécessite néanmoins :</a:t>
            </a:r>
            <a:br>
              <a:rPr lang="fr-FR" sz="2400" spc="-1" dirty="0">
                <a:solidFill>
                  <a:srgbClr val="343642"/>
                </a:solidFill>
                <a:latin typeface="Segoe UI"/>
              </a:rPr>
            </a:br>
            <a:r>
              <a:rPr lang="fr-FR" sz="2000" spc="-1" dirty="0">
                <a:solidFill>
                  <a:srgbClr val="343642"/>
                </a:solidFill>
                <a:latin typeface="Segoe UI"/>
              </a:rPr>
              <a:t>- plus de technicité, </a:t>
            </a:r>
            <a:br>
              <a:rPr lang="fr-FR" sz="2000" spc="-1" dirty="0">
                <a:solidFill>
                  <a:srgbClr val="343642"/>
                </a:solidFill>
                <a:latin typeface="Segoe UI"/>
              </a:rPr>
            </a:br>
            <a:r>
              <a:rPr lang="fr-FR" sz="2000" spc="-1" dirty="0">
                <a:solidFill>
                  <a:srgbClr val="343642"/>
                </a:solidFill>
                <a:latin typeface="Segoe UI"/>
              </a:rPr>
              <a:t>- la mise en place de </a:t>
            </a:r>
            <a:r>
              <a:rPr lang="fr-FR" sz="2000" spc="-1" dirty="0" err="1">
                <a:solidFill>
                  <a:srgbClr val="343642"/>
                </a:solidFill>
                <a:latin typeface="Segoe UI"/>
              </a:rPr>
              <a:t>frameworks</a:t>
            </a:r>
            <a:r>
              <a:rPr lang="fr-FR" sz="2000" spc="-1" dirty="0">
                <a:solidFill>
                  <a:srgbClr val="343642"/>
                </a:solidFill>
                <a:latin typeface="Segoe UI"/>
              </a:rPr>
              <a:t> externes dans le cas de projets </a:t>
            </a:r>
            <a:r>
              <a:rPr lang="fr-FR" sz="2000" spc="-1" dirty="0" err="1">
                <a:solidFill>
                  <a:srgbClr val="343642"/>
                </a:solidFill>
                <a:latin typeface="Segoe UI"/>
              </a:rPr>
              <a:t>Xamarin.Native</a:t>
            </a:r>
            <a:br>
              <a:rPr lang="fr-FR" sz="2000" spc="-1" dirty="0">
                <a:solidFill>
                  <a:srgbClr val="343642"/>
                </a:solidFill>
                <a:latin typeface="Segoe UI"/>
              </a:rPr>
            </a:br>
            <a:r>
              <a:rPr lang="fr-FR" sz="2000" spc="-1" dirty="0">
                <a:solidFill>
                  <a:srgbClr val="343642"/>
                </a:solidFill>
                <a:latin typeface="Segoe UI"/>
              </a:rPr>
              <a:t>- de changer la manière du développeur de concevoir les applications par rapport à MVC.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Les applications </a:t>
            </a:r>
            <a:r>
              <a:rPr lang="fr-FR" sz="2400" spc="-1" dirty="0" err="1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Xamarin.Forms</a:t>
            </a:r>
            <a:r>
              <a:rPr lang="fr-FR" sz="2400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sont souvent réalisées à l’aide de MVVM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Les applications </a:t>
            </a:r>
            <a:r>
              <a:rPr lang="fr-FR" sz="2400" spc="-1" dirty="0" err="1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Xamarin.Native</a:t>
            </a:r>
            <a:r>
              <a:rPr lang="fr-FR" sz="2400" spc="-1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les applications de type POC ou les petites applications reposent souvent sur MVC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1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Le pattern MVVM</a:t>
            </a:r>
          </a:p>
        </p:txBody>
      </p:sp>
    </p:spTree>
    <p:extLst>
      <p:ext uri="{BB962C8B-B14F-4D97-AF65-F5344CB8AC3E}">
        <p14:creationId xmlns:p14="http://schemas.microsoft.com/office/powerpoint/2010/main" val="25035813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Construire une liste et utiliser </a:t>
            </a:r>
            <a:r>
              <a:rPr lang="fr-FR"/>
              <a:t>la navigation</a:t>
            </a:r>
            <a:endParaRPr lang="fr-FR" dirty="0">
              <a:solidFill>
                <a:srgbClr val="343642"/>
              </a:solidFill>
            </a:endParaRP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Notions avancées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5728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847039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 err="1">
                <a:solidFill>
                  <a:srgbClr val="343642"/>
                </a:solidFill>
                <a:latin typeface="Segoe UI"/>
              </a:rPr>
              <a:t>Xamarin.Forms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repose sur trois outils pour restituer une liste :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- Le composant </a:t>
            </a:r>
            <a:r>
              <a:rPr lang="fr-FR" sz="2400" b="1" dirty="0" err="1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ListView</a:t>
            </a:r>
            <a:endParaRPr lang="fr-FR" sz="2400" b="1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- Un </a:t>
            </a:r>
            <a:r>
              <a:rPr lang="fr-FR" sz="2400" b="1" dirty="0" err="1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template</a:t>
            </a:r>
            <a:r>
              <a:rPr lang="fr-FR" sz="24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pour chaque cellule de la liste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- Une source de données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Les listes</a:t>
            </a:r>
          </a:p>
        </p:txBody>
      </p:sp>
    </p:spTree>
    <p:extLst>
      <p:ext uri="{BB962C8B-B14F-4D97-AF65-F5344CB8AC3E}">
        <p14:creationId xmlns:p14="http://schemas.microsoft.com/office/powerpoint/2010/main" val="32895744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704317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Le composant </a:t>
            </a:r>
            <a:r>
              <a:rPr lang="fr-FR" sz="2400" spc="-1" dirty="0" err="1">
                <a:solidFill>
                  <a:srgbClr val="348899"/>
                </a:solidFill>
                <a:latin typeface="Segoe UI"/>
              </a:rPr>
              <a:t>ListView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s’insère comme n’importe quelle autre balise XAML.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Un nom doit lui être associé pour injecter plus tard la source de données depuis le contrôleur.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Les listes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1F84B1-C6A3-4B62-8940-7390D3756866}"/>
              </a:ext>
            </a:extLst>
          </p:cNvPr>
          <p:cNvSpPr/>
          <p:nvPr/>
        </p:nvSpPr>
        <p:spPr>
          <a:xfrm>
            <a:off x="3676740" y="342871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ListView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x:Name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"MaListe"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ListView.ItemTemplate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DataTemplate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			</a:t>
            </a:r>
          </a:p>
          <a:p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		&lt;/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DataTemplate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 &lt;/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ListView.ItemTemplate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ListView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24978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562632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Le </a:t>
            </a:r>
            <a:r>
              <a:rPr lang="fr-FR" sz="2400" spc="-1" dirty="0" err="1">
                <a:solidFill>
                  <a:srgbClr val="348899"/>
                </a:solidFill>
                <a:latin typeface="Segoe UI"/>
              </a:rPr>
              <a:t>TextCell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présente deux lignes : la première pour afficher un titre, la seconde pour afficher une description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Les listes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D73A51-F7B1-4A51-A60A-07D3BE3FD04E}"/>
              </a:ext>
            </a:extLst>
          </p:cNvPr>
          <p:cNvSpPr/>
          <p:nvPr/>
        </p:nvSpPr>
        <p:spPr>
          <a:xfrm>
            <a:off x="2099213" y="2664426"/>
            <a:ext cx="8036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TextCell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Text</a:t>
            </a:r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"…" 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TextColor</a:t>
            </a:r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"…" 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Detail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="…" 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DetailColor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="…"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 /&gt;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83FE82-8CB8-4606-B9B8-3C183FFC9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342" y="3151500"/>
            <a:ext cx="5011316" cy="300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530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562632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L’</a:t>
            </a:r>
            <a:r>
              <a:rPr lang="fr-FR" sz="2400" spc="-1" dirty="0" err="1">
                <a:solidFill>
                  <a:srgbClr val="348899"/>
                </a:solidFill>
                <a:latin typeface="Segoe UI"/>
              </a:rPr>
              <a:t>ImageCell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est une extension du </a:t>
            </a:r>
            <a:r>
              <a:rPr lang="fr-FR" sz="2400" spc="-1" dirty="0" err="1">
                <a:solidFill>
                  <a:srgbClr val="343642"/>
                </a:solidFill>
                <a:latin typeface="Segoe UI"/>
              </a:rPr>
              <a:t>TextCell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qui propose en complément d’afficher une image sur le côté gauche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Les listes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D73A51-F7B1-4A51-A60A-07D3BE3FD04E}"/>
              </a:ext>
            </a:extLst>
          </p:cNvPr>
          <p:cNvSpPr/>
          <p:nvPr/>
        </p:nvSpPr>
        <p:spPr>
          <a:xfrm>
            <a:off x="1001496" y="2588594"/>
            <a:ext cx="10189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ImageCell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Text</a:t>
            </a:r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"…" 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TextColor</a:t>
            </a:r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"…" 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Detail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="…" 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DetailColor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="…"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ImageSource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="…"</a:t>
            </a:r>
            <a:r>
              <a:rPr lang="fr-FR" dirty="0">
                <a:solidFill>
                  <a:srgbClr val="0101FD"/>
                </a:solidFill>
                <a:latin typeface="Consolas" panose="020B0609020204030204" pitchFamily="49" charset="0"/>
              </a:rPr>
              <a:t> /&gt;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76AA222-4B79-4706-B3ED-7DF3A7B66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418" y="3142592"/>
            <a:ext cx="4961164" cy="297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63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>
                <a:solidFill>
                  <a:srgbClr val="343642"/>
                </a:solidFill>
                <a:latin typeface="Segoe UI Light"/>
              </a:rPr>
              <a:t>Notions avancées de 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656417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Pour alimenter la liste, une </a:t>
            </a:r>
            <a:r>
              <a:rPr lang="fr-FR" sz="2400" b="1" spc="-1" dirty="0">
                <a:solidFill>
                  <a:srgbClr val="343642"/>
                </a:solidFill>
                <a:latin typeface="Segoe UI"/>
              </a:rPr>
              <a:t>Collection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doit être fournie comme source de données. Il est ensuite nécessaire de faire correspondre chaque attribut de la cellule avec un attribut de la source données.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Cette opération est réalisée grâce à un mécanisme de Binding proposé par </a:t>
            </a:r>
            <a:r>
              <a:rPr lang="fr-FR" sz="2400" spc="-1" dirty="0" err="1">
                <a:solidFill>
                  <a:srgbClr val="343642"/>
                </a:solidFill>
                <a:latin typeface="Segoe UI"/>
              </a:rPr>
              <a:t>Xamarin.Forms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qui va permettre d’injecter une valeur en provenance d’un objet dans un attribut XAML, à travers un pattern </a:t>
            </a:r>
            <a:r>
              <a:rPr lang="fr-FR" sz="2400" b="1" spc="-1" dirty="0">
                <a:solidFill>
                  <a:srgbClr val="343642"/>
                </a:solidFill>
                <a:latin typeface="Segoe UI"/>
              </a:rPr>
              <a:t>Observer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.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Les listes</a:t>
            </a:r>
          </a:p>
        </p:txBody>
      </p:sp>
    </p:spTree>
    <p:extLst>
      <p:ext uri="{BB962C8B-B14F-4D97-AF65-F5344CB8AC3E}">
        <p14:creationId xmlns:p14="http://schemas.microsoft.com/office/powerpoint/2010/main" val="25154259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B72F03D72234285FDA408429E7F99" ma:contentTypeVersion="15" ma:contentTypeDescription="Crée un document." ma:contentTypeScope="" ma:versionID="ac0ba367831103afa6e31f1a1e84bfb2">
  <xsd:schema xmlns:xsd="http://www.w3.org/2001/XMLSchema" xmlns:xs="http://www.w3.org/2001/XMLSchema" xmlns:p="http://schemas.microsoft.com/office/2006/metadata/properties" xmlns:ns2="b80d6b14-be0f-416c-82c0-12d39611c6cf" xmlns:ns3="609c1884-c007-4f74-a870-db964719ba2c" targetNamespace="http://schemas.microsoft.com/office/2006/metadata/properties" ma:root="true" ma:fieldsID="53f66152616988b84bb00e4ae41f605b" ns2:_="" ns3:_="">
    <xsd:import namespace="b80d6b14-be0f-416c-82c0-12d39611c6cf"/>
    <xsd:import namespace="609c1884-c007-4f74-a870-db964719ba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0d6b14-be0f-416c-82c0-12d39611c6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Balises d’images" ma:readOnly="false" ma:fieldId="{5cf76f15-5ced-4ddc-b409-7134ff3c332f}" ma:taxonomyMulti="true" ma:sspId="1913a2dd-6951-4a39-aa24-921745c2a7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c1884-c007-4f74-a870-db964719ba2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8d1334aa-9d77-4a74-ac1a-0d58a81260e4}" ma:internalName="TaxCatchAll" ma:showField="CatchAllData" ma:web="609c1884-c007-4f74-a870-db964719ba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0d6b14-be0f-416c-82c0-12d39611c6cf">
      <Terms xmlns="http://schemas.microsoft.com/office/infopath/2007/PartnerControls"/>
    </lcf76f155ced4ddcb4097134ff3c332f>
    <TaxCatchAll xmlns="609c1884-c007-4f74-a870-db964719ba2c" xsi:nil="true"/>
  </documentManagement>
</p:properties>
</file>

<file path=customXml/itemProps1.xml><?xml version="1.0" encoding="utf-8"?>
<ds:datastoreItem xmlns:ds="http://schemas.openxmlformats.org/officeDocument/2006/customXml" ds:itemID="{C65DC69D-CB99-4430-81C3-6F3E10A04E6F}"/>
</file>

<file path=customXml/itemProps2.xml><?xml version="1.0" encoding="utf-8"?>
<ds:datastoreItem xmlns:ds="http://schemas.openxmlformats.org/officeDocument/2006/customXml" ds:itemID="{92D0B279-4DE6-4C3D-9F45-F416E8F518B1}"/>
</file>

<file path=customXml/itemProps3.xml><?xml version="1.0" encoding="utf-8"?>
<ds:datastoreItem xmlns:ds="http://schemas.openxmlformats.org/officeDocument/2006/customXml" ds:itemID="{3D30EDC3-F45A-4DBA-A521-481EED2FF954}"/>
</file>

<file path=customXml/itemProps4.xml><?xml version="1.0" encoding="utf-8"?>
<ds:datastoreItem xmlns:ds="http://schemas.openxmlformats.org/officeDocument/2006/customXml" ds:itemID="{0570A417-0213-40AF-8E29-03C7A166002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7832</TotalTime>
  <Words>2202</Words>
  <Application>Microsoft Office PowerPoint</Application>
  <PresentationFormat>Grand écran</PresentationFormat>
  <Paragraphs>458</Paragraphs>
  <Slides>49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49</vt:i4>
      </vt:variant>
    </vt:vector>
  </HeadingPairs>
  <TitlesOfParts>
    <vt:vector size="65" baseType="lpstr">
      <vt:lpstr>Arial</vt:lpstr>
      <vt:lpstr>Calibri</vt:lpstr>
      <vt:lpstr>Consolas</vt:lpstr>
      <vt:lpstr>DejaVu Sans</vt:lpstr>
      <vt:lpstr>Inconsolata</vt:lpstr>
      <vt:lpstr>Segoe UI</vt:lpstr>
      <vt:lpstr>Segoe UI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Créer une liste de titres de musique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Créer une page de détails pour chaque musique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Interroger une API pour récupérer des citations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Construire une liste et utiliser la navigation</vt:lpstr>
    </vt:vector>
  </TitlesOfParts>
  <Company>editions Eni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Nathalie HERVOCHE</dc:creator>
  <dc:description/>
  <cp:lastModifiedBy>Cédric Millauriaux</cp:lastModifiedBy>
  <cp:revision>310</cp:revision>
  <dcterms:created xsi:type="dcterms:W3CDTF">2017-05-09T08:51:09Z</dcterms:created>
  <dcterms:modified xsi:type="dcterms:W3CDTF">2018-10-04T09:43:12Z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editions Eni</vt:lpwstr>
  </property>
  <property fmtid="{D5CDD505-2E9C-101B-9397-08002B2CF9AE}" pid="4" name="ContentTypeId">
    <vt:lpwstr>0x01010074DB72F03D72234285FDA408429E7F99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11</vt:i4>
  </property>
  <property fmtid="{D5CDD505-2E9C-101B-9397-08002B2CF9AE}" pid="10" name="PresentationFormat">
    <vt:lpwstr>Grand écran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40</vt:i4>
  </property>
  <property fmtid="{D5CDD505-2E9C-101B-9397-08002B2CF9AE}" pid="14" name="_dlc_DocIdItemGuid">
    <vt:lpwstr>f66734b3-83b1-41cc-940e-f23d0c158fc1</vt:lpwstr>
  </property>
</Properties>
</file>