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5.62%"/>
    <p:restoredTop sz="94.66%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handoutMaster" Target="handoutMasters/handoutMaster1.xml"/><Relationship Id="rId3" Type="http://purl.oclc.org/ooxml/officeDocument/relationships/slide" Target="slides/slide2.xml"/><Relationship Id="rId7" Type="http://purl.oclc.org/ooxml/officeDocument/relationships/notesMaster" Target="notesMasters/notesMaster1.xml"/><Relationship Id="rId12" Type="http://purl.oclc.org/ooxml/officeDocument/relationships/tableStyles" Target="tableStyle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theme" Target="theme/theme1.xml"/><Relationship Id="rId5" Type="http://purl.oclc.org/ooxml/officeDocument/relationships/slide" Target="slides/slide4.xml"/><Relationship Id="rId10" Type="http://purl.oclc.org/ooxml/officeDocument/relationships/viewProps" Target="viewProps.xml"/><Relationship Id="rId4" Type="http://purl.oclc.org/ooxml/officeDocument/relationships/slide" Target="slides/slide3.xml"/><Relationship Id="rId9" Type="http://purl.oclc.org/ooxml/officeDocument/relationships/presProps" Target="presProps.xml"/></Relationships>
</file>

<file path=ppt/diagrams/colors1.xml><?xml version="1.0" encoding="utf-8"?>
<dgm:colorsDef xmlns:dgm="http://purl.oclc.org/ooxml/drawingml/diagram" xmlns:a="http://purl.oclc.org/ooxml/drawingml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%"/>
      </a:schemeClr>
      <a:schemeClr val="accent5">
        <a:alpha val="50%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%"/>
      </a:schemeClr>
      <a:schemeClr val="accent5">
        <a:tint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%"/>
      </a:schemeClr>
      <a:schemeClr val="accent5">
        <a:tint val="2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%"/>
      </a:schemeClr>
      <a:schemeClr val="accent5">
        <a:tint val="2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%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%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%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%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%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%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%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%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%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%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%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%"/>
        <a:alpha val="90%"/>
      </a:schemeClr>
      <a:schemeClr val="accent5">
        <a:tint val="40%"/>
        <a:alpha val="90%"/>
      </a:schemeClr>
    </dgm:fillClrLst>
    <dgm:linClrLst>
      <a:schemeClr val="accent4">
        <a:tint val="40%"/>
        <a:alpha val="90%"/>
      </a:schemeClr>
      <a:schemeClr val="accent5">
        <a:tint val="40%"/>
        <a:alpha val="90%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%"/>
        <a:alpha val="90%"/>
      </a:schemeClr>
      <a:schemeClr val="accent5">
        <a:tint val="40%"/>
        <a:alpha val="90%"/>
      </a:schemeClr>
    </dgm:fillClrLst>
    <dgm:linClrLst>
      <a:schemeClr val="accent4">
        <a:tint val="40%"/>
        <a:alpha val="90%"/>
      </a:schemeClr>
      <a:schemeClr val="accent5">
        <a:tint val="40%"/>
        <a:alpha val="90%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%"/>
        <a:alpha val="90%"/>
      </a:schemeClr>
      <a:schemeClr val="accent5">
        <a:tint val="40%"/>
        <a:alpha val="90%"/>
      </a:schemeClr>
    </dgm:fillClrLst>
    <dgm:linClrLst>
      <a:schemeClr val="accent4">
        <a:tint val="40%"/>
        <a:alpha val="90%"/>
      </a:schemeClr>
      <a:schemeClr val="accent5">
        <a:tint val="40%"/>
        <a:alpha val="90%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%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%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%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%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%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%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%"/>
        <a:alpha val="40%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%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%"/>
      </a:schemeClr>
    </dgm:fillClrLst>
    <dgm:linClrLst meth="repeat">
      <a:schemeClr val="dk1">
        <a:alpha val="0%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purl.oclc.org/ooxml/drawingml/diagram" xmlns:a="http://purl.oclc.org/ooxml/drawingml/main">
  <dgm:ptLst>
    <dgm:pt modelId="{E04C02B4-2B15-44D2-87CD-80B8EF878034}" type="doc">
      <dgm:prSet loTypeId="urn:microsoft.com/office/officeart/2005/8/layout/hList1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C20D9D5-7E93-4CF1-8273-CA5DD2F1C537}">
      <dgm:prSet phldrT="[Text]"/>
      <dgm:spPr/>
      <dgm:t>
        <a:bodyPr/>
        <a:lstStyle/>
        <a:p>
          <a:r>
            <a:rPr lang="en-US" dirty="0"/>
            <a:t>Daily Data</a:t>
          </a:r>
        </a:p>
      </dgm:t>
    </dgm:pt>
    <dgm:pt modelId="{C5049662-3DBD-4315-B3A4-39927A6693D8}" type="parTrans" cxnId="{4733B535-C531-44B3-A421-87C4D169B15C}">
      <dgm:prSet/>
      <dgm:spPr/>
      <dgm:t>
        <a:bodyPr/>
        <a:lstStyle/>
        <a:p>
          <a:endParaRPr lang="en-US"/>
        </a:p>
      </dgm:t>
    </dgm:pt>
    <dgm:pt modelId="{F1C3AEFE-8AA8-46A4-96B2-46FD6FFAB3AF}" type="sibTrans" cxnId="{4733B535-C531-44B3-A421-87C4D169B15C}">
      <dgm:prSet/>
      <dgm:spPr/>
      <dgm:t>
        <a:bodyPr/>
        <a:lstStyle/>
        <a:p>
          <a:endParaRPr lang="en-US"/>
        </a:p>
      </dgm:t>
    </dgm:pt>
    <dgm:pt modelId="{E97D0335-6B5D-4A99-A9A7-541D96793240}">
      <dgm:prSet phldrT="[Text]"/>
      <dgm:spPr/>
      <dgm:t>
        <a:bodyPr/>
        <a:lstStyle/>
        <a:p>
          <a:r>
            <a:rPr lang="en-US" dirty="0"/>
            <a:t>Johns Hopkins University</a:t>
          </a:r>
        </a:p>
      </dgm:t>
    </dgm:pt>
    <dgm:pt modelId="{5FC5CC30-F7D7-4A6F-BDC6-8473BF1E0CF4}" type="parTrans" cxnId="{8D286C8E-B354-4668-9C45-C6BAA6ABE090}">
      <dgm:prSet/>
      <dgm:spPr/>
      <dgm:t>
        <a:bodyPr/>
        <a:lstStyle/>
        <a:p>
          <a:endParaRPr lang="en-US"/>
        </a:p>
      </dgm:t>
    </dgm:pt>
    <dgm:pt modelId="{EA9E97EC-C389-40D8-B15D-5E4055271D05}" type="sibTrans" cxnId="{8D286C8E-B354-4668-9C45-C6BAA6ABE090}">
      <dgm:prSet/>
      <dgm:spPr/>
      <dgm:t>
        <a:bodyPr/>
        <a:lstStyle/>
        <a:p>
          <a:endParaRPr lang="en-US"/>
        </a:p>
      </dgm:t>
    </dgm:pt>
    <dgm:pt modelId="{EF1D8E16-0EB0-4281-8C18-6069D1C0D248}">
      <dgm:prSet phldrT="[Text]"/>
      <dgm:spPr/>
      <dgm:t>
        <a:bodyPr/>
        <a:lstStyle/>
        <a:p>
          <a:r>
            <a:rPr lang="en-US" dirty="0"/>
            <a:t>26 MB</a:t>
          </a:r>
        </a:p>
      </dgm:t>
    </dgm:pt>
    <dgm:pt modelId="{3EA020D6-C42B-453E-B874-0BABA3C2DEAE}" type="parTrans" cxnId="{F43FA4AB-CB31-44B5-BB3E-AD12F8DE9B00}">
      <dgm:prSet/>
      <dgm:spPr/>
      <dgm:t>
        <a:bodyPr/>
        <a:lstStyle/>
        <a:p>
          <a:endParaRPr lang="en-US"/>
        </a:p>
      </dgm:t>
    </dgm:pt>
    <dgm:pt modelId="{38A377C7-0C71-4610-9BC3-9E5113CE58C0}" type="sibTrans" cxnId="{F43FA4AB-CB31-44B5-BB3E-AD12F8DE9B00}">
      <dgm:prSet/>
      <dgm:spPr/>
      <dgm:t>
        <a:bodyPr/>
        <a:lstStyle/>
        <a:p>
          <a:endParaRPr lang="en-US"/>
        </a:p>
      </dgm:t>
    </dgm:pt>
    <dgm:pt modelId="{9B9F946C-36F0-4591-B1A3-E3A29CEC9AE2}">
      <dgm:prSet phldrT="[Text]"/>
      <dgm:spPr/>
      <dgm:t>
        <a:bodyPr/>
        <a:lstStyle/>
        <a:p>
          <a:r>
            <a:rPr lang="en-US" u="sng" dirty="0"/>
            <a:t>Preprocessing:</a:t>
          </a:r>
        </a:p>
      </dgm:t>
    </dgm:pt>
    <dgm:pt modelId="{D3166335-3C80-487E-B6FE-82727477030C}" type="parTrans" cxnId="{24BF2213-F7A1-4354-8FE1-DCDB574541C3}">
      <dgm:prSet/>
      <dgm:spPr/>
      <dgm:t>
        <a:bodyPr/>
        <a:lstStyle/>
        <a:p>
          <a:endParaRPr lang="en-US"/>
        </a:p>
      </dgm:t>
    </dgm:pt>
    <dgm:pt modelId="{1F33099A-A69D-4949-B37E-3312F4837266}" type="sibTrans" cxnId="{24BF2213-F7A1-4354-8FE1-DCDB574541C3}">
      <dgm:prSet/>
      <dgm:spPr/>
      <dgm:t>
        <a:bodyPr/>
        <a:lstStyle/>
        <a:p>
          <a:endParaRPr lang="en-US"/>
        </a:p>
      </dgm:t>
    </dgm:pt>
    <dgm:pt modelId="{2D3B07CD-6CFD-4A1D-A3E6-927B5FFC988F}">
      <dgm:prSet phldrT="[Text]"/>
      <dgm:spPr/>
      <dgm:t>
        <a:bodyPr/>
        <a:lstStyle/>
        <a:p>
          <a:r>
            <a:rPr lang="en-US" dirty="0"/>
            <a:t>Preconditions Data</a:t>
          </a:r>
        </a:p>
      </dgm:t>
    </dgm:pt>
    <dgm:pt modelId="{E04003D7-B5E4-4FA5-B1E1-D41C915D4BC9}" type="parTrans" cxnId="{C6C51435-B3DB-409C-A1F2-CCBCA389AC68}">
      <dgm:prSet/>
      <dgm:spPr/>
      <dgm:t>
        <a:bodyPr/>
        <a:lstStyle/>
        <a:p>
          <a:endParaRPr lang="en-US"/>
        </a:p>
      </dgm:t>
    </dgm:pt>
    <dgm:pt modelId="{6DAEB961-EB42-4D0A-8667-8DC21A71BCD5}" type="sibTrans" cxnId="{C6C51435-B3DB-409C-A1F2-CCBCA389AC68}">
      <dgm:prSet/>
      <dgm:spPr/>
      <dgm:t>
        <a:bodyPr/>
        <a:lstStyle/>
        <a:p>
          <a:endParaRPr lang="en-US"/>
        </a:p>
      </dgm:t>
    </dgm:pt>
    <dgm:pt modelId="{3FFECF3B-E9CD-446C-9CF0-B555B58DB61A}">
      <dgm:prSet phldrT="[Text]"/>
      <dgm:spPr/>
      <dgm:t>
        <a:bodyPr/>
        <a:lstStyle/>
        <a:p>
          <a:r>
            <a:rPr lang="en-US" dirty="0"/>
            <a:t>The Federal Government of Mexico</a:t>
          </a:r>
        </a:p>
      </dgm:t>
    </dgm:pt>
    <dgm:pt modelId="{662082DD-8E85-41AB-A0FB-C8C9EB783D55}" type="parTrans" cxnId="{00E25956-790A-4ADD-AE0E-5246A1974739}">
      <dgm:prSet/>
      <dgm:spPr/>
      <dgm:t>
        <a:bodyPr/>
        <a:lstStyle/>
        <a:p>
          <a:endParaRPr lang="en-US"/>
        </a:p>
      </dgm:t>
    </dgm:pt>
    <dgm:pt modelId="{D34F898B-3052-4F04-9993-3FDD2FB75B8F}" type="sibTrans" cxnId="{00E25956-790A-4ADD-AE0E-5246A1974739}">
      <dgm:prSet/>
      <dgm:spPr/>
      <dgm:t>
        <a:bodyPr/>
        <a:lstStyle/>
        <a:p>
          <a:endParaRPr lang="en-US"/>
        </a:p>
      </dgm:t>
    </dgm:pt>
    <dgm:pt modelId="{1FD79C29-DB28-4187-9F72-8FA199D3ABDF}">
      <dgm:prSet phldrT="[Text]"/>
      <dgm:spPr/>
      <dgm:t>
        <a:bodyPr/>
        <a:lstStyle/>
        <a:p>
          <a:r>
            <a:rPr lang="en-US" dirty="0"/>
            <a:t>1.2 GB</a:t>
          </a:r>
        </a:p>
      </dgm:t>
    </dgm:pt>
    <dgm:pt modelId="{35127D47-EEC2-402F-A9F8-B58C24882729}" type="parTrans" cxnId="{0A23D851-750A-4A9E-A608-7FCA71C5D51B}">
      <dgm:prSet/>
      <dgm:spPr/>
      <dgm:t>
        <a:bodyPr/>
        <a:lstStyle/>
        <a:p>
          <a:endParaRPr lang="en-US"/>
        </a:p>
      </dgm:t>
    </dgm:pt>
    <dgm:pt modelId="{24D94E44-F783-4A33-9A21-81E57490FB47}" type="sibTrans" cxnId="{0A23D851-750A-4A9E-A608-7FCA71C5D51B}">
      <dgm:prSet/>
      <dgm:spPr/>
      <dgm:t>
        <a:bodyPr/>
        <a:lstStyle/>
        <a:p>
          <a:endParaRPr lang="en-US"/>
        </a:p>
      </dgm:t>
    </dgm:pt>
    <dgm:pt modelId="{03D10FE7-BEA0-4EAE-98FF-7D8E95BDD01D}">
      <dgm:prSet phldrT="[Text]"/>
      <dgm:spPr/>
      <dgm:t>
        <a:bodyPr/>
        <a:lstStyle/>
        <a:p>
          <a:r>
            <a:rPr lang="en-US" u="sng" dirty="0"/>
            <a:t>Preprocessing:</a:t>
          </a:r>
        </a:p>
      </dgm:t>
    </dgm:pt>
    <dgm:pt modelId="{B7EB453A-BB70-4245-ABEA-437A1DEB956C}" type="parTrans" cxnId="{42781547-1F83-489D-97F1-A4739EA8B270}">
      <dgm:prSet/>
      <dgm:spPr/>
      <dgm:t>
        <a:bodyPr/>
        <a:lstStyle/>
        <a:p>
          <a:endParaRPr lang="en-US"/>
        </a:p>
      </dgm:t>
    </dgm:pt>
    <dgm:pt modelId="{7A2A8624-C5F8-46F0-9D43-7288357D859F}" type="sibTrans" cxnId="{42781547-1F83-489D-97F1-A4739EA8B270}">
      <dgm:prSet/>
      <dgm:spPr/>
      <dgm:t>
        <a:bodyPr/>
        <a:lstStyle/>
        <a:p>
          <a:endParaRPr lang="en-US"/>
        </a:p>
      </dgm:t>
    </dgm:pt>
    <dgm:pt modelId="{1B0B6FA1-B9AA-4B9C-BB11-7B642EC45843}">
      <dgm:prSet phldrT="[Text]"/>
      <dgm:spPr/>
      <dgm:t>
        <a:bodyPr/>
        <a:lstStyle/>
        <a:p>
          <a:r>
            <a:rPr lang="en-US" dirty="0"/>
            <a:t>Aggregated data</a:t>
          </a:r>
        </a:p>
      </dgm:t>
    </dgm:pt>
    <dgm:pt modelId="{233DBEF5-2007-4E8A-88D7-68458845E023}" type="parTrans" cxnId="{D75F3CE4-8653-4AD5-9FF6-700C631186C6}">
      <dgm:prSet/>
      <dgm:spPr/>
      <dgm:t>
        <a:bodyPr/>
        <a:lstStyle/>
        <a:p>
          <a:endParaRPr lang="en-US"/>
        </a:p>
      </dgm:t>
    </dgm:pt>
    <dgm:pt modelId="{D6B8A0F5-01CA-4C3E-8EF5-DDD7015965F7}" type="sibTrans" cxnId="{D75F3CE4-8653-4AD5-9FF6-700C631186C6}">
      <dgm:prSet/>
      <dgm:spPr/>
      <dgm:t>
        <a:bodyPr/>
        <a:lstStyle/>
        <a:p>
          <a:endParaRPr lang="en-US"/>
        </a:p>
      </dgm:t>
    </dgm:pt>
    <dgm:pt modelId="{C8795A0F-8724-46E2-B900-62F9461C8FFC}">
      <dgm:prSet phldrT="[Text]"/>
      <dgm:spPr/>
      <dgm:t>
        <a:bodyPr/>
        <a:lstStyle/>
        <a:p>
          <a:r>
            <a:rPr lang="en-US" dirty="0"/>
            <a:t>Missing Values</a:t>
          </a:r>
        </a:p>
      </dgm:t>
    </dgm:pt>
    <dgm:pt modelId="{D0B4AB16-B5B3-472E-8816-65B43ABA2E8C}" type="parTrans" cxnId="{12FB9E0A-8AAD-4A49-A50E-F033E14DAA22}">
      <dgm:prSet/>
      <dgm:spPr/>
      <dgm:t>
        <a:bodyPr/>
        <a:lstStyle/>
        <a:p>
          <a:endParaRPr lang="en-US"/>
        </a:p>
      </dgm:t>
    </dgm:pt>
    <dgm:pt modelId="{29642F40-17A4-4580-8DB3-CD47B0FCB6BD}" type="sibTrans" cxnId="{12FB9E0A-8AAD-4A49-A50E-F033E14DAA22}">
      <dgm:prSet/>
      <dgm:spPr/>
      <dgm:t>
        <a:bodyPr/>
        <a:lstStyle/>
        <a:p>
          <a:endParaRPr lang="en-US"/>
        </a:p>
      </dgm:t>
    </dgm:pt>
    <dgm:pt modelId="{72D4DB18-E9DE-4D46-BD88-3C79436ABC59}">
      <dgm:prSet phldrT="[Text]"/>
      <dgm:spPr/>
      <dgm:t>
        <a:bodyPr/>
        <a:lstStyle/>
        <a:p>
          <a:r>
            <a:rPr lang="en-US" dirty="0"/>
            <a:t>Negatives Values</a:t>
          </a:r>
        </a:p>
      </dgm:t>
    </dgm:pt>
    <dgm:pt modelId="{9538994A-53E3-48B8-81F2-48158D82D26D}" type="parTrans" cxnId="{71E88F07-E03B-4110-8CB7-E53E9A01CF12}">
      <dgm:prSet/>
      <dgm:spPr/>
      <dgm:t>
        <a:bodyPr/>
        <a:lstStyle/>
        <a:p>
          <a:endParaRPr lang="en-US"/>
        </a:p>
      </dgm:t>
    </dgm:pt>
    <dgm:pt modelId="{3A69199B-5A55-4757-A260-B2B7015B2821}" type="sibTrans" cxnId="{71E88F07-E03B-4110-8CB7-E53E9A01CF12}">
      <dgm:prSet/>
      <dgm:spPr/>
      <dgm:t>
        <a:bodyPr/>
        <a:lstStyle/>
        <a:p>
          <a:endParaRPr lang="en-US"/>
        </a:p>
      </dgm:t>
    </dgm:pt>
    <dgm:pt modelId="{7D432C3F-8B36-4FA2-B22B-1FBECC338319}">
      <dgm:prSet phldrT="[Text]"/>
      <dgm:spPr/>
      <dgm:t>
        <a:bodyPr/>
        <a:lstStyle/>
        <a:p>
          <a:r>
            <a:rPr lang="en-US" u="none" dirty="0"/>
            <a:t>Translation</a:t>
          </a:r>
        </a:p>
      </dgm:t>
    </dgm:pt>
    <dgm:pt modelId="{084F648D-EC10-4A68-88A7-F03733319F01}" type="parTrans" cxnId="{47248B83-C8EF-4F1D-9A3E-88E9030C60F2}">
      <dgm:prSet/>
      <dgm:spPr/>
      <dgm:t>
        <a:bodyPr/>
        <a:lstStyle/>
        <a:p>
          <a:endParaRPr lang="en-US"/>
        </a:p>
      </dgm:t>
    </dgm:pt>
    <dgm:pt modelId="{D02E445C-C70D-428E-A1BD-55916D043C62}" type="sibTrans" cxnId="{47248B83-C8EF-4F1D-9A3E-88E9030C60F2}">
      <dgm:prSet/>
      <dgm:spPr/>
      <dgm:t>
        <a:bodyPr/>
        <a:lstStyle/>
        <a:p>
          <a:endParaRPr lang="en-US"/>
        </a:p>
      </dgm:t>
    </dgm:pt>
    <dgm:pt modelId="{71A2D069-E958-49C4-AD9A-634BB4CBDECB}">
      <dgm:prSet phldrT="[Text]"/>
      <dgm:spPr/>
      <dgm:t>
        <a:bodyPr/>
        <a:lstStyle/>
        <a:p>
          <a:r>
            <a:rPr lang="en-US" u="none" dirty="0"/>
            <a:t>Binary Encoding</a:t>
          </a:r>
        </a:p>
      </dgm:t>
    </dgm:pt>
    <dgm:pt modelId="{07DF2131-B745-4D23-9341-2A86D4ACFDA1}" type="parTrans" cxnId="{C6D41022-ADB6-425F-BC6A-4DE5B798D295}">
      <dgm:prSet/>
      <dgm:spPr/>
      <dgm:t>
        <a:bodyPr/>
        <a:lstStyle/>
        <a:p>
          <a:endParaRPr lang="en-US"/>
        </a:p>
      </dgm:t>
    </dgm:pt>
    <dgm:pt modelId="{85F1AB87-2C28-454F-A8CF-00F2DD7EB4C1}" type="sibTrans" cxnId="{C6D41022-ADB6-425F-BC6A-4DE5B798D295}">
      <dgm:prSet/>
      <dgm:spPr/>
      <dgm:t>
        <a:bodyPr/>
        <a:lstStyle/>
        <a:p>
          <a:endParaRPr lang="en-US"/>
        </a:p>
      </dgm:t>
    </dgm:pt>
    <dgm:pt modelId="{C6595D98-A222-47A6-91B6-1270D23D5C77}" type="pres">
      <dgm:prSet presAssocID="{E04C02B4-2B15-44D2-87CD-80B8EF878034}" presName="Name0" presStyleCnt="0">
        <dgm:presLayoutVars>
          <dgm:dir/>
          <dgm:animLvl val="lvl"/>
          <dgm:resizeHandles val="exact"/>
        </dgm:presLayoutVars>
      </dgm:prSet>
      <dgm:spPr/>
    </dgm:pt>
    <dgm:pt modelId="{AF00652B-46E5-4898-8274-8D0CDF84A0CA}" type="pres">
      <dgm:prSet presAssocID="{7C20D9D5-7E93-4CF1-8273-CA5DD2F1C537}" presName="composite" presStyleCnt="0"/>
      <dgm:spPr/>
    </dgm:pt>
    <dgm:pt modelId="{57F8B91D-9DC7-45ED-9EB2-DCADC681EFAC}" type="pres">
      <dgm:prSet presAssocID="{7C20D9D5-7E93-4CF1-8273-CA5DD2F1C53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C1AE587-25E5-4FE8-A41D-B905776499EA}" type="pres">
      <dgm:prSet presAssocID="{7C20D9D5-7E93-4CF1-8273-CA5DD2F1C537}" presName="desTx" presStyleLbl="alignAccFollowNode1" presStyleIdx="0" presStyleCnt="2">
        <dgm:presLayoutVars>
          <dgm:bulletEnabled val="1"/>
        </dgm:presLayoutVars>
      </dgm:prSet>
      <dgm:spPr/>
    </dgm:pt>
    <dgm:pt modelId="{30DFB3BF-5D00-4061-91A1-DBB084D3993B}" type="pres">
      <dgm:prSet presAssocID="{F1C3AEFE-8AA8-46A4-96B2-46FD6FFAB3AF}" presName="space" presStyleCnt="0"/>
      <dgm:spPr/>
    </dgm:pt>
    <dgm:pt modelId="{50BFA1FD-2B2D-49FB-91FE-11F3C3EA3FBB}" type="pres">
      <dgm:prSet presAssocID="{2D3B07CD-6CFD-4A1D-A3E6-927B5FFC988F}" presName="composite" presStyleCnt="0"/>
      <dgm:spPr/>
    </dgm:pt>
    <dgm:pt modelId="{F999DB77-98C3-4A0F-84E7-C124B27A7912}" type="pres">
      <dgm:prSet presAssocID="{2D3B07CD-6CFD-4A1D-A3E6-927B5FFC98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30BDA9F-8E92-4C82-A263-65DBF183F846}" type="pres">
      <dgm:prSet presAssocID="{2D3B07CD-6CFD-4A1D-A3E6-927B5FFC988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1E88F07-E03B-4110-8CB7-E53E9A01CF12}" srcId="{9B9F946C-36F0-4591-B1A3-E3A29CEC9AE2}" destId="{72D4DB18-E9DE-4D46-BD88-3C79436ABC59}" srcOrd="2" destOrd="0" parTransId="{9538994A-53E3-48B8-81F2-48158D82D26D}" sibTransId="{3A69199B-5A55-4757-A260-B2B7015B2821}"/>
    <dgm:cxn modelId="{12FB9E0A-8AAD-4A49-A50E-F033E14DAA22}" srcId="{9B9F946C-36F0-4591-B1A3-E3A29CEC9AE2}" destId="{C8795A0F-8724-46E2-B900-62F9461C8FFC}" srcOrd="1" destOrd="0" parTransId="{D0B4AB16-B5B3-472E-8816-65B43ABA2E8C}" sibTransId="{29642F40-17A4-4580-8DB3-CD47B0FCB6BD}"/>
    <dgm:cxn modelId="{9973B50C-5086-4DB3-80A9-8A3E89DCDA9A}" type="presOf" srcId="{3FFECF3B-E9CD-446C-9CF0-B555B58DB61A}" destId="{130BDA9F-8E92-4C82-A263-65DBF183F846}" srcOrd="0" destOrd="0" presId="urn:microsoft.com/office/officeart/2005/8/layout/hList1"/>
    <dgm:cxn modelId="{24BF2213-F7A1-4354-8FE1-DCDB574541C3}" srcId="{7C20D9D5-7E93-4CF1-8273-CA5DD2F1C537}" destId="{9B9F946C-36F0-4591-B1A3-E3A29CEC9AE2}" srcOrd="2" destOrd="0" parTransId="{D3166335-3C80-487E-B6FE-82727477030C}" sibTransId="{1F33099A-A69D-4949-B37E-3312F4837266}"/>
    <dgm:cxn modelId="{C6D41022-ADB6-425F-BC6A-4DE5B798D295}" srcId="{03D10FE7-BEA0-4EAE-98FF-7D8E95BDD01D}" destId="{71A2D069-E958-49C4-AD9A-634BB4CBDECB}" srcOrd="1" destOrd="0" parTransId="{07DF2131-B745-4D23-9341-2A86D4ACFDA1}" sibTransId="{85F1AB87-2C28-454F-A8CF-00F2DD7EB4C1}"/>
    <dgm:cxn modelId="{9234E032-1AB8-4269-AC03-618463A0FED2}" type="presOf" srcId="{7D432C3F-8B36-4FA2-B22B-1FBECC338319}" destId="{130BDA9F-8E92-4C82-A263-65DBF183F846}" srcOrd="0" destOrd="3" presId="urn:microsoft.com/office/officeart/2005/8/layout/hList1"/>
    <dgm:cxn modelId="{C6C51435-B3DB-409C-A1F2-CCBCA389AC68}" srcId="{E04C02B4-2B15-44D2-87CD-80B8EF878034}" destId="{2D3B07CD-6CFD-4A1D-A3E6-927B5FFC988F}" srcOrd="1" destOrd="0" parTransId="{E04003D7-B5E4-4FA5-B1E1-D41C915D4BC9}" sibTransId="{6DAEB961-EB42-4D0A-8667-8DC21A71BCD5}"/>
    <dgm:cxn modelId="{4733B535-C531-44B3-A421-87C4D169B15C}" srcId="{E04C02B4-2B15-44D2-87CD-80B8EF878034}" destId="{7C20D9D5-7E93-4CF1-8273-CA5DD2F1C537}" srcOrd="0" destOrd="0" parTransId="{C5049662-3DBD-4315-B3A4-39927A6693D8}" sibTransId="{F1C3AEFE-8AA8-46A4-96B2-46FD6FFAB3AF}"/>
    <dgm:cxn modelId="{42781547-1F83-489D-97F1-A4739EA8B270}" srcId="{2D3B07CD-6CFD-4A1D-A3E6-927B5FFC988F}" destId="{03D10FE7-BEA0-4EAE-98FF-7D8E95BDD01D}" srcOrd="2" destOrd="0" parTransId="{B7EB453A-BB70-4245-ABEA-437A1DEB956C}" sibTransId="{7A2A8624-C5F8-46F0-9D43-7288357D859F}"/>
    <dgm:cxn modelId="{12BCC047-30D2-42ED-9853-FF0DA84A1A67}" type="presOf" srcId="{9B9F946C-36F0-4591-B1A3-E3A29CEC9AE2}" destId="{9C1AE587-25E5-4FE8-A41D-B905776499EA}" srcOrd="0" destOrd="2" presId="urn:microsoft.com/office/officeart/2005/8/layout/hList1"/>
    <dgm:cxn modelId="{ACA31851-4A80-4558-B064-051DDB2863B3}" type="presOf" srcId="{72D4DB18-E9DE-4D46-BD88-3C79436ABC59}" destId="{9C1AE587-25E5-4FE8-A41D-B905776499EA}" srcOrd="0" destOrd="5" presId="urn:microsoft.com/office/officeart/2005/8/layout/hList1"/>
    <dgm:cxn modelId="{0A23D851-750A-4A9E-A608-7FCA71C5D51B}" srcId="{2D3B07CD-6CFD-4A1D-A3E6-927B5FFC988F}" destId="{1FD79C29-DB28-4187-9F72-8FA199D3ABDF}" srcOrd="1" destOrd="0" parTransId="{35127D47-EEC2-402F-A9F8-B58C24882729}" sibTransId="{24D94E44-F783-4A33-9A21-81E57490FB47}"/>
    <dgm:cxn modelId="{D5040972-3414-4D09-8982-6061123BAED3}" type="presOf" srcId="{C8795A0F-8724-46E2-B900-62F9461C8FFC}" destId="{9C1AE587-25E5-4FE8-A41D-B905776499EA}" srcOrd="0" destOrd="4" presId="urn:microsoft.com/office/officeart/2005/8/layout/hList1"/>
    <dgm:cxn modelId="{00E25956-790A-4ADD-AE0E-5246A1974739}" srcId="{2D3B07CD-6CFD-4A1D-A3E6-927B5FFC988F}" destId="{3FFECF3B-E9CD-446C-9CF0-B555B58DB61A}" srcOrd="0" destOrd="0" parTransId="{662082DD-8E85-41AB-A0FB-C8C9EB783D55}" sibTransId="{D34F898B-3052-4F04-9993-3FDD2FB75B8F}"/>
    <dgm:cxn modelId="{7595C87D-8941-45DD-8D92-D9A5013BDF1F}" type="presOf" srcId="{03D10FE7-BEA0-4EAE-98FF-7D8E95BDD01D}" destId="{130BDA9F-8E92-4C82-A263-65DBF183F846}" srcOrd="0" destOrd="2" presId="urn:microsoft.com/office/officeart/2005/8/layout/hList1"/>
    <dgm:cxn modelId="{47248B83-C8EF-4F1D-9A3E-88E9030C60F2}" srcId="{03D10FE7-BEA0-4EAE-98FF-7D8E95BDD01D}" destId="{7D432C3F-8B36-4FA2-B22B-1FBECC338319}" srcOrd="0" destOrd="0" parTransId="{084F648D-EC10-4A68-88A7-F03733319F01}" sibTransId="{D02E445C-C70D-428E-A1BD-55916D043C62}"/>
    <dgm:cxn modelId="{8D286C8E-B354-4668-9C45-C6BAA6ABE090}" srcId="{7C20D9D5-7E93-4CF1-8273-CA5DD2F1C537}" destId="{E97D0335-6B5D-4A99-A9A7-541D96793240}" srcOrd="0" destOrd="0" parTransId="{5FC5CC30-F7D7-4A6F-BDC6-8473BF1E0CF4}" sibTransId="{EA9E97EC-C389-40D8-B15D-5E4055271D05}"/>
    <dgm:cxn modelId="{B1679297-C35C-4FC1-B3B7-A61665B3FF0A}" type="presOf" srcId="{1B0B6FA1-B9AA-4B9C-BB11-7B642EC45843}" destId="{9C1AE587-25E5-4FE8-A41D-B905776499EA}" srcOrd="0" destOrd="3" presId="urn:microsoft.com/office/officeart/2005/8/layout/hList1"/>
    <dgm:cxn modelId="{15870BAA-D6F8-424B-AFC8-8E74205EA4F3}" type="presOf" srcId="{EF1D8E16-0EB0-4281-8C18-6069D1C0D248}" destId="{9C1AE587-25E5-4FE8-A41D-B905776499EA}" srcOrd="0" destOrd="1" presId="urn:microsoft.com/office/officeart/2005/8/layout/hList1"/>
    <dgm:cxn modelId="{F43FA4AB-CB31-44B5-BB3E-AD12F8DE9B00}" srcId="{7C20D9D5-7E93-4CF1-8273-CA5DD2F1C537}" destId="{EF1D8E16-0EB0-4281-8C18-6069D1C0D248}" srcOrd="1" destOrd="0" parTransId="{3EA020D6-C42B-453E-B874-0BABA3C2DEAE}" sibTransId="{38A377C7-0C71-4610-9BC3-9E5113CE58C0}"/>
    <dgm:cxn modelId="{855F5DAF-F089-4226-B598-1734A9B8B581}" type="presOf" srcId="{2D3B07CD-6CFD-4A1D-A3E6-927B5FFC988F}" destId="{F999DB77-98C3-4A0F-84E7-C124B27A7912}" srcOrd="0" destOrd="0" presId="urn:microsoft.com/office/officeart/2005/8/layout/hList1"/>
    <dgm:cxn modelId="{10C873B3-B433-4773-AC57-B5024AC87467}" type="presOf" srcId="{E04C02B4-2B15-44D2-87CD-80B8EF878034}" destId="{C6595D98-A222-47A6-91B6-1270D23D5C77}" srcOrd="0" destOrd="0" presId="urn:microsoft.com/office/officeart/2005/8/layout/hList1"/>
    <dgm:cxn modelId="{030C69B9-45D4-48EF-A7F8-035CD61ADF77}" type="presOf" srcId="{71A2D069-E958-49C4-AD9A-634BB4CBDECB}" destId="{130BDA9F-8E92-4C82-A263-65DBF183F846}" srcOrd="0" destOrd="4" presId="urn:microsoft.com/office/officeart/2005/8/layout/hList1"/>
    <dgm:cxn modelId="{E19CCCBE-A4DE-4AC9-AECE-5AA06F62AAF4}" type="presOf" srcId="{E97D0335-6B5D-4A99-A9A7-541D96793240}" destId="{9C1AE587-25E5-4FE8-A41D-B905776499EA}" srcOrd="0" destOrd="0" presId="urn:microsoft.com/office/officeart/2005/8/layout/hList1"/>
    <dgm:cxn modelId="{0CFFEEE0-2AED-4832-A59F-DB7BB1BBDCFF}" type="presOf" srcId="{7C20D9D5-7E93-4CF1-8273-CA5DD2F1C537}" destId="{57F8B91D-9DC7-45ED-9EB2-DCADC681EFAC}" srcOrd="0" destOrd="0" presId="urn:microsoft.com/office/officeart/2005/8/layout/hList1"/>
    <dgm:cxn modelId="{D75F3CE4-8653-4AD5-9FF6-700C631186C6}" srcId="{9B9F946C-36F0-4591-B1A3-E3A29CEC9AE2}" destId="{1B0B6FA1-B9AA-4B9C-BB11-7B642EC45843}" srcOrd="0" destOrd="0" parTransId="{233DBEF5-2007-4E8A-88D7-68458845E023}" sibTransId="{D6B8A0F5-01CA-4C3E-8EF5-DDD7015965F7}"/>
    <dgm:cxn modelId="{DD0269E4-42DA-43D7-9B68-B8A6CA0A9D00}" type="presOf" srcId="{1FD79C29-DB28-4187-9F72-8FA199D3ABDF}" destId="{130BDA9F-8E92-4C82-A263-65DBF183F846}" srcOrd="0" destOrd="1" presId="urn:microsoft.com/office/officeart/2005/8/layout/hList1"/>
    <dgm:cxn modelId="{3051AE48-2E1C-4F69-8AE1-CAF1C0482A25}" type="presParOf" srcId="{C6595D98-A222-47A6-91B6-1270D23D5C77}" destId="{AF00652B-46E5-4898-8274-8D0CDF84A0CA}" srcOrd="0" destOrd="0" presId="urn:microsoft.com/office/officeart/2005/8/layout/hList1"/>
    <dgm:cxn modelId="{D8C5D241-2F74-40D7-9830-F6EF6CC7B52F}" type="presParOf" srcId="{AF00652B-46E5-4898-8274-8D0CDF84A0CA}" destId="{57F8B91D-9DC7-45ED-9EB2-DCADC681EFAC}" srcOrd="0" destOrd="0" presId="urn:microsoft.com/office/officeart/2005/8/layout/hList1"/>
    <dgm:cxn modelId="{070F48B9-6242-4102-8180-1C392694E533}" type="presParOf" srcId="{AF00652B-46E5-4898-8274-8D0CDF84A0CA}" destId="{9C1AE587-25E5-4FE8-A41D-B905776499EA}" srcOrd="1" destOrd="0" presId="urn:microsoft.com/office/officeart/2005/8/layout/hList1"/>
    <dgm:cxn modelId="{83EB3AEB-EAE8-4D00-8238-26C5F7C8FC7A}" type="presParOf" srcId="{C6595D98-A222-47A6-91B6-1270D23D5C77}" destId="{30DFB3BF-5D00-4061-91A1-DBB084D3993B}" srcOrd="1" destOrd="0" presId="urn:microsoft.com/office/officeart/2005/8/layout/hList1"/>
    <dgm:cxn modelId="{52BD6374-0F03-4DB0-9FA9-1BB387F30B6E}" type="presParOf" srcId="{C6595D98-A222-47A6-91B6-1270D23D5C77}" destId="{50BFA1FD-2B2D-49FB-91FE-11F3C3EA3FBB}" srcOrd="2" destOrd="0" presId="urn:microsoft.com/office/officeart/2005/8/layout/hList1"/>
    <dgm:cxn modelId="{02209136-255D-45A4-B14E-60C5E8FAC121}" type="presParOf" srcId="{50BFA1FD-2B2D-49FB-91FE-11F3C3EA3FBB}" destId="{F999DB77-98C3-4A0F-84E7-C124B27A7912}" srcOrd="0" destOrd="0" presId="urn:microsoft.com/office/officeart/2005/8/layout/hList1"/>
    <dgm:cxn modelId="{986715AE-43E5-4E29-A7D3-35091DD1A072}" type="presParOf" srcId="{50BFA1FD-2B2D-49FB-91FE-11F3C3EA3FBB}" destId="{130BDA9F-8E92-4C82-A263-65DBF183F84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purl.oclc.org/ooxml/drawingml/diagram" xmlns:dsp="http://schemas.microsoft.com/office/drawing/2008/diagram" xmlns:a="http://purl.oclc.org/ooxml/drawingml/main">
  <dsp:spTree>
    <dsp:nvGrpSpPr>
      <dsp:cNvPr id="0" name=""/>
      <dsp:cNvGrpSpPr/>
    </dsp:nvGrpSpPr>
    <dsp:grpSpPr/>
    <dsp:sp modelId="{57F8B91D-9DC7-45ED-9EB2-DCADC681EFAC}">
      <dsp:nvSpPr>
        <dsp:cNvPr id="0" name=""/>
        <dsp:cNvSpPr/>
      </dsp:nvSpPr>
      <dsp:spPr>
        <a:xfrm>
          <a:off x="38" y="288572"/>
          <a:ext cx="3714370" cy="892800"/>
        </a:xfrm>
        <a:prstGeom prst="rect">
          <a:avLst/>
        </a:prstGeom>
        <a:gradFill rotWithShape="0">
          <a:gsLst>
            <a:gs pos="0%">
              <a:schemeClr val="accent4">
                <a:hueOff val="0"/>
                <a:satOff val="0%"/>
                <a:lumOff val="0%"/>
                <a:alphaOff val="0%"/>
                <a:satMod val="103%"/>
                <a:lumMod val="102%"/>
                <a:tint val="94%"/>
              </a:schemeClr>
            </a:gs>
            <a:gs pos="50%">
              <a:schemeClr val="accent4">
                <a:hueOff val="0"/>
                <a:satOff val="0%"/>
                <a:lumOff val="0%"/>
                <a:alphaOff val="0%"/>
                <a:satMod val="110%"/>
                <a:lumMod val="100%"/>
                <a:shade val="100%"/>
              </a:schemeClr>
            </a:gs>
            <a:gs pos="100%">
              <a:schemeClr val="accent4">
                <a:hueOff val="0"/>
                <a:satOff val="0%"/>
                <a:lumOff val="0%"/>
                <a:alphaOff val="0%"/>
                <a:lumMod val="99%"/>
                <a:satMod val="120%"/>
                <a:shade val="78%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1">
          <a:scrgbClr r="0%" g="0%" b="0%"/>
        </a:lnRef>
        <a:fillRef idx="3">
          <a:scrgbClr r="0%" g="0%" b="0%"/>
        </a:fillRef>
        <a:effectRef idx="2">
          <a:scrgbClr r="0%" g="0%" b="0%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en-US" sz="3100" kern="1200" dirty="0"/>
            <a:t>Daily Data</a:t>
          </a:r>
        </a:p>
      </dsp:txBody>
      <dsp:txXfrm>
        <a:off x="38" y="288572"/>
        <a:ext cx="3714370" cy="892800"/>
      </dsp:txXfrm>
    </dsp:sp>
    <dsp:sp modelId="{9C1AE587-25E5-4FE8-A41D-B905776499EA}">
      <dsp:nvSpPr>
        <dsp:cNvPr id="0" name=""/>
        <dsp:cNvSpPr/>
      </dsp:nvSpPr>
      <dsp:spPr>
        <a:xfrm>
          <a:off x="38" y="1181372"/>
          <a:ext cx="3714370" cy="3829275"/>
        </a:xfrm>
        <a:prstGeom prst="rect">
          <a:avLst/>
        </a:prstGeom>
        <a:solidFill>
          <a:schemeClr val="accent4">
            <a:tint val="40%"/>
            <a:alpha val="90%"/>
            <a:hueOff val="0"/>
            <a:satOff val="0%"/>
            <a:lumOff val="0%"/>
            <a:alphaOff val="0%"/>
          </a:schemeClr>
        </a:solidFill>
        <a:ln w="6350" cap="flat" cmpd="sng" algn="ctr">
          <a:solidFill>
            <a:schemeClr val="accent4">
              <a:tint val="40%"/>
              <a:alpha val="90%"/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1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%"/>
            </a:lnSpc>
            <a:spcBef>
              <a:spcPct val="0%"/>
            </a:spcBef>
            <a:spcAft>
              <a:spcPct val="15%"/>
            </a:spcAft>
            <a:buChar char="•"/>
          </a:pPr>
          <a:r>
            <a:rPr lang="en-US" sz="3100" kern="1200" dirty="0"/>
            <a:t>Johns Hopkins University</a:t>
          </a:r>
        </a:p>
        <a:p>
          <a:pPr marL="285750" lvl="1" indent="-285750" algn="l" defTabSz="1377950">
            <a:lnSpc>
              <a:spcPct val="90%"/>
            </a:lnSpc>
            <a:spcBef>
              <a:spcPct val="0%"/>
            </a:spcBef>
            <a:spcAft>
              <a:spcPct val="15%"/>
            </a:spcAft>
            <a:buChar char="•"/>
          </a:pPr>
          <a:r>
            <a:rPr lang="en-US" sz="3100" kern="1200" dirty="0"/>
            <a:t>26 MB</a:t>
          </a:r>
        </a:p>
        <a:p>
          <a:pPr marL="285750" lvl="1" indent="-285750" algn="l" defTabSz="1377950">
            <a:lnSpc>
              <a:spcPct val="90%"/>
            </a:lnSpc>
            <a:spcBef>
              <a:spcPct val="0%"/>
            </a:spcBef>
            <a:spcAft>
              <a:spcPct val="15%"/>
            </a:spcAft>
            <a:buChar char="•"/>
          </a:pPr>
          <a:r>
            <a:rPr lang="en-US" sz="3100" u="sng" kern="1200" dirty="0"/>
            <a:t>Preprocessing:</a:t>
          </a:r>
        </a:p>
        <a:p>
          <a:pPr marL="571500" lvl="2" indent="-285750" algn="l" defTabSz="1377950">
            <a:lnSpc>
              <a:spcPct val="90%"/>
            </a:lnSpc>
            <a:spcBef>
              <a:spcPct val="0%"/>
            </a:spcBef>
            <a:spcAft>
              <a:spcPct val="15%"/>
            </a:spcAft>
            <a:buChar char="•"/>
          </a:pPr>
          <a:r>
            <a:rPr lang="en-US" sz="3100" kern="1200" dirty="0"/>
            <a:t>Aggregated data</a:t>
          </a:r>
        </a:p>
        <a:p>
          <a:pPr marL="571500" lvl="2" indent="-285750" algn="l" defTabSz="1377950">
            <a:lnSpc>
              <a:spcPct val="90%"/>
            </a:lnSpc>
            <a:spcBef>
              <a:spcPct val="0%"/>
            </a:spcBef>
            <a:spcAft>
              <a:spcPct val="15%"/>
            </a:spcAft>
            <a:buChar char="•"/>
          </a:pPr>
          <a:r>
            <a:rPr lang="en-US" sz="3100" kern="1200" dirty="0"/>
            <a:t>Missing Values</a:t>
          </a:r>
        </a:p>
        <a:p>
          <a:pPr marL="571500" lvl="2" indent="-285750" algn="l" defTabSz="1377950">
            <a:lnSpc>
              <a:spcPct val="90%"/>
            </a:lnSpc>
            <a:spcBef>
              <a:spcPct val="0%"/>
            </a:spcBef>
            <a:spcAft>
              <a:spcPct val="15%"/>
            </a:spcAft>
            <a:buChar char="•"/>
          </a:pPr>
          <a:r>
            <a:rPr lang="en-US" sz="3100" kern="1200" dirty="0"/>
            <a:t>Negatives Values</a:t>
          </a:r>
        </a:p>
      </dsp:txBody>
      <dsp:txXfrm>
        <a:off x="38" y="1181372"/>
        <a:ext cx="3714370" cy="3829275"/>
      </dsp:txXfrm>
    </dsp:sp>
    <dsp:sp modelId="{F999DB77-98C3-4A0F-84E7-C124B27A7912}">
      <dsp:nvSpPr>
        <dsp:cNvPr id="0" name=""/>
        <dsp:cNvSpPr/>
      </dsp:nvSpPr>
      <dsp:spPr>
        <a:xfrm>
          <a:off x="4234420" y="288572"/>
          <a:ext cx="3714370" cy="892800"/>
        </a:xfrm>
        <a:prstGeom prst="rect">
          <a:avLst/>
        </a:prstGeom>
        <a:gradFill rotWithShape="0">
          <a:gsLst>
            <a:gs pos="0%">
              <a:schemeClr val="accent4">
                <a:hueOff val="9800891"/>
                <a:satOff val="-40.777%"/>
                <a:lumOff val="9.608%"/>
                <a:alphaOff val="0%"/>
                <a:satMod val="103%"/>
                <a:lumMod val="102%"/>
                <a:tint val="94%"/>
              </a:schemeClr>
            </a:gs>
            <a:gs pos="50%">
              <a:schemeClr val="accent4">
                <a:hueOff val="9800891"/>
                <a:satOff val="-40.777%"/>
                <a:lumOff val="9.608%"/>
                <a:alphaOff val="0%"/>
                <a:satMod val="110%"/>
                <a:lumMod val="100%"/>
                <a:shade val="100%"/>
              </a:schemeClr>
            </a:gs>
            <a:gs pos="100%">
              <a:schemeClr val="accent4">
                <a:hueOff val="9800891"/>
                <a:satOff val="-40.777%"/>
                <a:lumOff val="9.608%"/>
                <a:alphaOff val="0%"/>
                <a:lumMod val="99%"/>
                <a:satMod val="120%"/>
                <a:shade val="78%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.777%"/>
              <a:lumOff val="9.608%"/>
              <a:alphaOff val="0%"/>
            </a:schemeClr>
          </a:solidFill>
          <a:prstDash val="solid"/>
          <a:miter lim="800%"/>
        </a:ln>
        <a:effectLst/>
      </dsp:spPr>
      <dsp:style>
        <a:lnRef idx="1">
          <a:scrgbClr r="0%" g="0%" b="0%"/>
        </a:lnRef>
        <a:fillRef idx="3">
          <a:scrgbClr r="0%" g="0%" b="0%"/>
        </a:fillRef>
        <a:effectRef idx="2">
          <a:scrgbClr r="0%" g="0%" b="0%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en-US" sz="3100" kern="1200" dirty="0"/>
            <a:t>Preconditions Data</a:t>
          </a:r>
        </a:p>
      </dsp:txBody>
      <dsp:txXfrm>
        <a:off x="4234420" y="288572"/>
        <a:ext cx="3714370" cy="892800"/>
      </dsp:txXfrm>
    </dsp:sp>
    <dsp:sp modelId="{130BDA9F-8E92-4C82-A263-65DBF183F846}">
      <dsp:nvSpPr>
        <dsp:cNvPr id="0" name=""/>
        <dsp:cNvSpPr/>
      </dsp:nvSpPr>
      <dsp:spPr>
        <a:xfrm>
          <a:off x="4234420" y="1181372"/>
          <a:ext cx="3714370" cy="3829275"/>
        </a:xfrm>
        <a:prstGeom prst="rect">
          <a:avLst/>
        </a:prstGeom>
        <a:solidFill>
          <a:schemeClr val="accent4">
            <a:tint val="40%"/>
            <a:alpha val="90%"/>
            <a:hueOff val="10861925"/>
            <a:satOff val="-51.245%"/>
            <a:lumOff val="-1.851%"/>
            <a:alphaOff val="0%"/>
          </a:schemeClr>
        </a:solidFill>
        <a:ln w="6350" cap="flat" cmpd="sng" algn="ctr">
          <a:solidFill>
            <a:schemeClr val="accent4">
              <a:tint val="40%"/>
              <a:alpha val="90%"/>
              <a:hueOff val="10861925"/>
              <a:satOff val="-51.245%"/>
              <a:lumOff val="-1.851%"/>
              <a:alphaOff val="0%"/>
            </a:schemeClr>
          </a:solidFill>
          <a:prstDash val="solid"/>
          <a:miter lim="800%"/>
        </a:ln>
        <a:effectLst/>
      </dsp:spPr>
      <dsp:style>
        <a:lnRef idx="1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%"/>
            </a:lnSpc>
            <a:spcBef>
              <a:spcPct val="0%"/>
            </a:spcBef>
            <a:spcAft>
              <a:spcPct val="15%"/>
            </a:spcAft>
            <a:buChar char="•"/>
          </a:pPr>
          <a:r>
            <a:rPr lang="en-US" sz="3100" kern="1200" dirty="0"/>
            <a:t>The Federal Government of Mexico</a:t>
          </a:r>
        </a:p>
        <a:p>
          <a:pPr marL="285750" lvl="1" indent="-285750" algn="l" defTabSz="1377950">
            <a:lnSpc>
              <a:spcPct val="90%"/>
            </a:lnSpc>
            <a:spcBef>
              <a:spcPct val="0%"/>
            </a:spcBef>
            <a:spcAft>
              <a:spcPct val="15%"/>
            </a:spcAft>
            <a:buChar char="•"/>
          </a:pPr>
          <a:r>
            <a:rPr lang="en-US" sz="3100" kern="1200" dirty="0"/>
            <a:t>1.2 GB</a:t>
          </a:r>
        </a:p>
        <a:p>
          <a:pPr marL="285750" lvl="1" indent="-285750" algn="l" defTabSz="1377950">
            <a:lnSpc>
              <a:spcPct val="90%"/>
            </a:lnSpc>
            <a:spcBef>
              <a:spcPct val="0%"/>
            </a:spcBef>
            <a:spcAft>
              <a:spcPct val="15%"/>
            </a:spcAft>
            <a:buChar char="•"/>
          </a:pPr>
          <a:r>
            <a:rPr lang="en-US" sz="3100" u="sng" kern="1200" dirty="0"/>
            <a:t>Preprocessing:</a:t>
          </a:r>
        </a:p>
        <a:p>
          <a:pPr marL="571500" lvl="2" indent="-285750" algn="l" defTabSz="1377950">
            <a:lnSpc>
              <a:spcPct val="90%"/>
            </a:lnSpc>
            <a:spcBef>
              <a:spcPct val="0%"/>
            </a:spcBef>
            <a:spcAft>
              <a:spcPct val="15%"/>
            </a:spcAft>
            <a:buChar char="•"/>
          </a:pPr>
          <a:r>
            <a:rPr lang="en-US" sz="3100" u="none" kern="1200" dirty="0"/>
            <a:t>Translation</a:t>
          </a:r>
        </a:p>
        <a:p>
          <a:pPr marL="571500" lvl="2" indent="-285750" algn="l" defTabSz="1377950">
            <a:lnSpc>
              <a:spcPct val="90%"/>
            </a:lnSpc>
            <a:spcBef>
              <a:spcPct val="0%"/>
            </a:spcBef>
            <a:spcAft>
              <a:spcPct val="15%"/>
            </a:spcAft>
            <a:buChar char="•"/>
          </a:pPr>
          <a:r>
            <a:rPr lang="en-US" sz="3100" u="none" kern="1200" dirty="0"/>
            <a:t>Binary Encoding</a:t>
          </a:r>
        </a:p>
      </dsp:txBody>
      <dsp:txXfrm>
        <a:off x="4234420" y="1181372"/>
        <a:ext cx="3714370" cy="3829275"/>
      </dsp:txXfrm>
    </dsp:sp>
  </dsp:spTree>
</dsp:drawing>
</file>

<file path=ppt/diagrams/layout1.xml><?xml version="1.0" encoding="utf-8"?>
<dgm:layoutDef xmlns:dgm="http://purl.oclc.org/ooxml/drawingml/diagram" xmlns:a="http://purl.oclc.org/ooxml/drawingml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purl.oclc.org/ooxml/officeDocument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purl.oclc.org/ooxml/officeDocument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purl.oclc.org/ooxml/officeDocument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purl.oclc.org/ooxml/officeDocument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purl.oclc.org/ooxml/officeDocument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purl.oclc.org/ooxml/drawingml/diagram" xmlns:a="http://purl.oclc.org/ooxml/drawingml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0">
        <a:scrgbClr r="0%" g="0%" b="0%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2">
        <a:scrgbClr r="0%" g="0%" b="0%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2">
        <a:scrgbClr r="0%" g="0%" b="0%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2">
        <a:scrgbClr r="0%" g="0%" b="0%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1">
        <a:scrgbClr r="0%" g="0%" b="0%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2">
        <a:scrgbClr r="0%" g="0%" b="0%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2">
        <a:scrgbClr r="0%" g="0%" b="0%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D6CC15-A940-40A9-B5F8-4EDF5411885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CA715-4887-42E1-A1DA-9B8EE44E9C3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54237-E9ED-48E6-B83F-383F88ACBE0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49AB8-C385-4510-B06F-860874BAA7A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431C564-11FB-4DCC-82E6-FF69DDCB996B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48323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E864BB-8EC2-4F93-8C57-78BAB89A7F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4A684F-F6F1-4ADB-83C2-A1DB321E00C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FCB3EF7-1D68-4210-829C-6735C56135D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CD247-9460-488F-91CA-E8F3F0936DC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0EE3F-2713-4024-9B9F-616E90AAD60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1B24A-4BDD-495C-BA5F-CBB21E2E25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F7088A6-7223-41AF-BA2D-3AA28B6914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5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%" g="0%" b="0%">
            <a:alpha val="0%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5517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16013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4469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67871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5493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3174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80339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85906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56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2214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1.jpeg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diagramLayout" Target="../diagrams/layout1.xml"/><Relationship Id="rId2" Type="http://purl.oclc.org/ooxml/officeDocument/relationships/diagramData" Target="../diagrams/data1.xml"/><Relationship Id="rId1" Type="http://purl.oclc.org/ooxml/officeDocument/relationships/slideLayout" Target="../slideLayouts/slideLayout1.xml"/><Relationship Id="rId6" Type="http://schemas.microsoft.com/office/2007/relationships/diagramDrawing" Target="../diagrams/drawing1.xml"/><Relationship Id="rId5" Type="http://purl.oclc.org/ooxml/officeDocument/relationships/diagramColors" Target="../diagrams/colors1.xml"/><Relationship Id="rId4" Type="http://purl.oclc.org/ooxml/officeDocument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023C-0A8C-4F00-B485-6BDF3CB7AC8C}"/>
              </a:ext>
            </a:extLst>
          </p:cNvPr>
          <p:cNvSpPr txBox="1"/>
          <p:nvPr/>
        </p:nvSpPr>
        <p:spPr>
          <a:xfrm>
            <a:off x="901764" y="168806"/>
            <a:ext cx="734047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Data Mining and Machine Learning</a:t>
            </a:r>
          </a:p>
          <a:p>
            <a:pPr algn="ctr"/>
            <a:r>
              <a:rPr lang="en-US" sz="2000" b="1" i="1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Project Presentation</a:t>
            </a:r>
          </a:p>
          <a:p>
            <a:pPr algn="ctr"/>
            <a:endParaRPr lang="en-US" sz="1600" b="1" i="1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3600" b="1" i="1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COVID-19: Behind The Numbers</a:t>
            </a:r>
            <a:endParaRPr lang="en-US" sz="3600" b="0" i="0" u="none" strike="noStrike" dirty="0">
              <a:solidFill>
                <a:prstClr val="black"/>
              </a:solidFill>
              <a:latin typeface="FreeSans"/>
            </a:endParaRPr>
          </a:p>
          <a:p>
            <a:pPr algn="ctr"/>
            <a:r>
              <a:rPr lang="en-US" sz="2000" i="1" dirty="0">
                <a:solidFill>
                  <a:schemeClr val="bg1">
                    <a:lumMod val="50%"/>
                  </a:schemeClr>
                </a:solidFill>
                <a:latin typeface="Arial" panose="020B0604020202020204" pitchFamily="34" charset="0"/>
              </a:rPr>
              <a:t>Rambod Rahmani</a:t>
            </a:r>
            <a:endParaRPr lang="en-US" sz="2000" i="0" u="none" strike="noStrike" dirty="0">
              <a:solidFill>
                <a:schemeClr val="bg1">
                  <a:lumMod val="50%"/>
                </a:schemeClr>
              </a:solidFill>
              <a:latin typeface="Free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E8157-9749-4308-8400-B1B4BA508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20" y="2326291"/>
            <a:ext cx="6544357" cy="43629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023C-0A8C-4F00-B485-6BDF3CB7AC8C}"/>
              </a:ext>
            </a:extLst>
          </p:cNvPr>
          <p:cNvSpPr txBox="1"/>
          <p:nvPr/>
        </p:nvSpPr>
        <p:spPr>
          <a:xfrm>
            <a:off x="953062" y="309484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COVID-19: Behind The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78780-DBB4-4265-86BA-C905EC36D089}"/>
              </a:ext>
            </a:extLst>
          </p:cNvPr>
          <p:cNvSpPr txBox="1"/>
          <p:nvPr/>
        </p:nvSpPr>
        <p:spPr>
          <a:xfrm>
            <a:off x="436099" y="1293436"/>
            <a:ext cx="827180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December 31, 2019:</a:t>
            </a:r>
            <a:r>
              <a:rPr lang="en-US" b="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A cluster of cases of pneumonia reported in Wuhan.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    January 1, 2020:</a:t>
            </a:r>
            <a:r>
              <a:rPr lang="en-US" b="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WHO set up the Incident Management Support Team.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    January 5, 2020:</a:t>
            </a:r>
            <a:r>
              <a:rPr lang="en-US" b="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WHO published the first Disease Outbreak News.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  January 12, 2020:</a:t>
            </a:r>
            <a:r>
              <a:rPr lang="en-US" b="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China publicly shared the genetic sequence of COVID-19.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he aim of this work is to address the following questions:</a:t>
            </a:r>
          </a:p>
          <a:p>
            <a:endParaRPr lang="en-US" sz="2400" b="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Which countries have been affected the most by COVID-19?</a:t>
            </a:r>
          </a:p>
          <a:p>
            <a:endParaRPr lang="en-US" sz="2400" b="1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Is it possible to build personalized predictive models for symptomatic COVID-19 patients based on basic health preconditions?</a:t>
            </a:r>
          </a:p>
        </p:txBody>
      </p:sp>
    </p:spTree>
    <p:extLst>
      <p:ext uri="{BB962C8B-B14F-4D97-AF65-F5344CB8AC3E}">
        <p14:creationId xmlns:p14="http://schemas.microsoft.com/office/powerpoint/2010/main" val="60202276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023C-0A8C-4F00-B485-6BDF3CB7AC8C}"/>
              </a:ext>
            </a:extLst>
          </p:cNvPr>
          <p:cNvSpPr txBox="1"/>
          <p:nvPr/>
        </p:nvSpPr>
        <p:spPr>
          <a:xfrm>
            <a:off x="3171620" y="309484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The Dataset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A94E08B-1F29-4F54-82E2-0959D5BD8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9466386"/>
              </p:ext>
            </p:extLst>
          </p:nvPr>
        </p:nvGraphicFramePr>
        <p:xfrm>
          <a:off x="597585" y="1129715"/>
          <a:ext cx="7948830" cy="5299220"/>
        </p:xfrm>
        <a:graphic>
          <a:graphicData uri="http://purl.oclc.org/ooxml/drawingml/diagram">
            <dgm:relIds xmlns:dgm="http://purl.oclc.org/ooxml/drawingml/diagram" xmlns:r="http://purl.oclc.org/ooxml/officeDocument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296256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023C-0A8C-4F00-B485-6BDF3CB7AC8C}"/>
              </a:ext>
            </a:extLst>
          </p:cNvPr>
          <p:cNvSpPr txBox="1"/>
          <p:nvPr/>
        </p:nvSpPr>
        <p:spPr>
          <a:xfrm>
            <a:off x="132326" y="309484"/>
            <a:ext cx="8879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Which countries have been affected the</a:t>
            </a:r>
          </a:p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most by COVID-19?</a:t>
            </a:r>
          </a:p>
        </p:txBody>
      </p:sp>
    </p:spTree>
    <p:extLst>
      <p:ext uri="{BB962C8B-B14F-4D97-AF65-F5344CB8AC3E}">
        <p14:creationId xmlns:p14="http://schemas.microsoft.com/office/powerpoint/2010/main" val="2448349737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023C-0A8C-4F00-B485-6BDF3CB7AC8C}"/>
              </a:ext>
            </a:extLst>
          </p:cNvPr>
          <p:cNvSpPr txBox="1"/>
          <p:nvPr/>
        </p:nvSpPr>
        <p:spPr>
          <a:xfrm>
            <a:off x="927419" y="309484"/>
            <a:ext cx="72891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Building personalized predictive</a:t>
            </a:r>
          </a:p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models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sz="3600" b="1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or symptomatic</a:t>
            </a:r>
          </a:p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COVID-19 patients</a:t>
            </a:r>
          </a:p>
        </p:txBody>
      </p:sp>
    </p:spTree>
    <p:extLst>
      <p:ext uri="{BB962C8B-B14F-4D97-AF65-F5344CB8AC3E}">
        <p14:creationId xmlns:p14="http://schemas.microsoft.com/office/powerpoint/2010/main" val="3118512277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Office Theme</Template>
  <TotalTime>4280</TotalTime>
  <Words>167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FreeSans</vt:lpstr>
      <vt:lpstr>Liberation Sans</vt:lpstr>
      <vt:lpstr>Liberation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Rambod Rahmani</cp:lastModifiedBy>
  <cp:revision>229</cp:revision>
  <dcterms:created xsi:type="dcterms:W3CDTF">2019-07-02T09:26:30Z</dcterms:created>
  <dcterms:modified xsi:type="dcterms:W3CDTF">2021-07-19T21:52:20Z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AppVersion">
    <vt:lpwstr>16.0000</vt:lpwstr>
  </property>
  <property fmtid="{D5CDD505-2E9C-101B-9397-08002B2CF9AE}" pid="3" name="Company">
    <vt:lpwstr>Università di Pisa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0</vt:r8>
  </property>
  <property fmtid="{D5CDD505-2E9C-101B-9397-08002B2CF9AE}" pid="9" name="PresentationFormat">
    <vt:lpwstr>Presentazione su schermo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8</vt:r8>
  </property>
</Properties>
</file>