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6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2560" cy="32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2640" cy="39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NASDAQ historical data.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view stock charts.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simulate stock portfolios.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At the end of each simulation, statistics are provided and visualized.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1E963F-94A4-46BA-AA21-B976A60A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4" y="1613161"/>
            <a:ext cx="7009089" cy="411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76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TODO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NASDAQ stocks are updated automatically every day.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1840" y="1436760"/>
            <a:ext cx="8318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Users’ personal information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preferences</a:t>
            </a:r>
            <a:endParaRPr lang="it-IT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</a:rPr>
              <a:t>Users’ authentication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Stocks’ information (company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trade,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capitalization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Indexes’ information (</a:t>
            </a:r>
            <a:r>
              <a:rPr lang="it-IT" sz="2400" spc="-1" dirty="0" err="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omposition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</a:t>
            </a:r>
            <a:endParaRPr lang="it-IT" sz="24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Portfolio’s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information</a:t>
            </a: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 (name, </a:t>
            </a:r>
            <a:r>
              <a:rPr lang="it-IT" sz="2400" spc="-1" dirty="0" err="1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c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omposition</a:t>
            </a: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, scope…) 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2000" b="0" u="sng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2520" y="1537560"/>
            <a:ext cx="80874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prices and data</a:t>
            </a:r>
            <a:endParaRPr lang="it-IT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2640" y="1233000"/>
            <a:ext cx="817920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Include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also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frameworks and tools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group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would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like to use (programming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languages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DBMSs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etc..)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pc="-1" dirty="0">
                <a:solidFill>
                  <a:srgbClr val="000000"/>
                </a:solidFill>
              </a:rPr>
              <a:t>(</a:t>
            </a:r>
            <a:r>
              <a:rPr lang="it-IT" spc="-1" dirty="0" err="1">
                <a:solidFill>
                  <a:srgbClr val="000000"/>
                </a:solidFill>
              </a:rPr>
              <a:t>mongodb</a:t>
            </a:r>
            <a:r>
              <a:rPr lang="it-IT" spc="-1" dirty="0">
                <a:solidFill>
                  <a:srgbClr val="000000"/>
                </a:solidFill>
              </a:rPr>
              <a:t>-driver-</a:t>
            </a:r>
            <a:r>
              <a:rPr lang="it-IT" spc="-1" dirty="0" err="1">
                <a:solidFill>
                  <a:srgbClr val="000000"/>
                </a:solidFill>
              </a:rPr>
              <a:t>sync</a:t>
            </a:r>
            <a:r>
              <a:rPr lang="it-IT" spc="-1" dirty="0">
                <a:solidFill>
                  <a:srgbClr val="000000"/>
                </a:solidFill>
              </a:rPr>
              <a:t>, </a:t>
            </a:r>
            <a:r>
              <a:rPr lang="it-IT" spc="-1" dirty="0" err="1">
                <a:solidFill>
                  <a:srgbClr val="000000"/>
                </a:solidFill>
              </a:rPr>
              <a:t>official</a:t>
            </a:r>
            <a:r>
              <a:rPr lang="it-IT" spc="-1" dirty="0">
                <a:solidFill>
                  <a:srgbClr val="000000"/>
                </a:solidFill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Apache Cassandra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Datastax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Java Driver)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TODO: Chart Library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300</Words>
  <Application>Microsoft Office PowerPoint</Application>
  <PresentationFormat>Presentazione su schermo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Yuri Mazzuoli</cp:lastModifiedBy>
  <cp:revision>180</cp:revision>
  <dcterms:created xsi:type="dcterms:W3CDTF">2019-07-02T09:26:30Z</dcterms:created>
  <dcterms:modified xsi:type="dcterms:W3CDTF">2020-12-05T18:18:55Z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