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2560" cy="32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b="0" lang="it-IT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it-IT" sz="3200" spc="-1" strike="noStrike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b="0" lang="it-I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264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NASDAQ historical data.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view stock charts.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simulate stock portfolios.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the end of each simulation, statistics are provided and visualized.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812600"/>
            <a:ext cx="821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simplified use case diagram can be used.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768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TODO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NASDAQ stocks are updated automatically every day.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b="0" lang="it-IT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1840" y="1436760"/>
            <a:ext cx="831852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User (login): details</a:t>
            </a:r>
            <a:endParaRPr b="0" lang="it-IT" sz="20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Stock info: details</a:t>
            </a:r>
            <a:endParaRPr b="0" lang="it-IT" sz="20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Portfolio info: details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2520" y="1537560"/>
            <a:ext cx="80874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Stock historical prices and data</a:t>
            </a: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2640" y="1233000"/>
            <a:ext cx="8179200" cy="43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 also the frameworks and tools that the group would like to use (programming languages, DBMSs, etc..)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module)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 IDEA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 (driver per MongoDB)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Cassandra (Datastax Java Driver)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TODO: Chart Library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b="0" lang="it-IT" sz="1800" spc="-1" strike="noStrike">
              <a:latin typeface="Arial"/>
            </a:endParaRPr>
          </a:p>
          <a:p>
            <a:pPr marL="285840" indent="-284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Application>LibreOffice/6.0.7.3$Linux_X86_64 LibreOffice_project/00m0$Build-3</Application>
  <Words>250</Words>
  <Paragraphs>43</Paragraphs>
  <Company>Università di Pisa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2019-07-02T09:26:30Z</dcterms:created>
  <dc:creator>Francesco  Marcelloni</dc:creator>
  <dc:description/>
  <dc:language>en-US</dc:language>
  <cp:lastModifiedBy/>
  <dcterms:modified xsi:type="dcterms:W3CDTF">2020-12-05T13:48:39Z</dcterms:modified>
  <cp:revision>177</cp:revision>
  <dc:subject/>
  <dc:title>Large Scale and Non-Structured Databases The Database Revolutions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