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88819" autoAdjust="0"/>
  </p:normalViewPr>
  <p:slideViewPr>
    <p:cSldViewPr snapToGrid="0" snapToObjects="1">
      <p:cViewPr varScale="1">
        <p:scale>
          <a:sx n="76" d="100"/>
          <a:sy n="76" d="100"/>
        </p:scale>
        <p:origin x="15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2600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TODO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Yuri Mazzuoli, </a:t>
            </a:r>
            <a:r>
              <a:rPr lang="it-IT" dirty="0" err="1"/>
              <a:t>Rambod</a:t>
            </a:r>
            <a:r>
              <a:rPr lang="it-IT" dirty="0"/>
              <a:t> </a:t>
            </a:r>
            <a:r>
              <a:rPr lang="it-IT" dirty="0" err="1"/>
              <a:t>Rahmani</a:t>
            </a:r>
            <a:r>
              <a:rPr lang="it-IT" dirty="0"/>
              <a:t>, Marco Pinna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Vedere</a:t>
            </a:r>
            <a:r>
              <a:rPr lang="en-US" i="1" dirty="0"/>
              <a:t> </a:t>
            </a:r>
            <a:r>
              <a:rPr lang="en-US" i="1" dirty="0" err="1"/>
              <a:t>andamento</a:t>
            </a:r>
            <a:r>
              <a:rPr lang="en-US" i="1" dirty="0"/>
              <a:t> di </a:t>
            </a:r>
            <a:r>
              <a:rPr lang="en-US" i="1" dirty="0" err="1"/>
              <a:t>titoli</a:t>
            </a:r>
            <a:r>
              <a:rPr lang="en-US" i="1" dirty="0"/>
              <a:t> e </a:t>
            </a:r>
            <a:r>
              <a:rPr lang="en-US" i="1" dirty="0" err="1"/>
              <a:t>indici</a:t>
            </a:r>
            <a:r>
              <a:rPr lang="en-US" i="1" dirty="0"/>
              <a:t> (con </a:t>
            </a:r>
            <a:r>
              <a:rPr lang="en-US" i="1" dirty="0" err="1"/>
              <a:t>grafici</a:t>
            </a:r>
            <a:r>
              <a:rPr lang="en-US" i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Simulare</a:t>
            </a:r>
            <a:r>
              <a:rPr lang="en-US" i="1" dirty="0"/>
              <a:t> un portfolio di </a:t>
            </a:r>
            <a:r>
              <a:rPr lang="en-US" i="1" dirty="0" err="1"/>
              <a:t>investimenti</a:t>
            </a:r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Visualizzare</a:t>
            </a:r>
            <a:r>
              <a:rPr lang="en-US" i="1" dirty="0"/>
              <a:t> le </a:t>
            </a:r>
            <a:r>
              <a:rPr lang="en-US" i="1" dirty="0" err="1"/>
              <a:t>statistiche</a:t>
            </a:r>
            <a:r>
              <a:rPr lang="en-US" i="1" dirty="0"/>
              <a:t> </a:t>
            </a:r>
            <a:r>
              <a:rPr lang="en-US" i="1" dirty="0" err="1"/>
              <a:t>della</a:t>
            </a:r>
            <a:r>
              <a:rPr lang="en-US" i="1" dirty="0"/>
              <a:t> </a:t>
            </a:r>
            <a:r>
              <a:rPr lang="en-US" i="1" dirty="0" err="1"/>
              <a:t>simulazione</a:t>
            </a:r>
            <a:r>
              <a:rPr lang="en-US" i="1" dirty="0"/>
              <a:t> (</a:t>
            </a:r>
            <a:r>
              <a:rPr lang="en-US" i="1" dirty="0" err="1"/>
              <a:t>andamento</a:t>
            </a:r>
            <a:r>
              <a:rPr lang="en-US" i="1" dirty="0"/>
              <a:t> </a:t>
            </a:r>
            <a:r>
              <a:rPr lang="en-US" i="1" dirty="0" err="1"/>
              <a:t>dei</a:t>
            </a:r>
            <a:r>
              <a:rPr lang="en-US" i="1" dirty="0"/>
              <a:t> </a:t>
            </a:r>
            <a:r>
              <a:rPr lang="en-US" i="1" dirty="0" err="1"/>
              <a:t>titoli</a:t>
            </a:r>
            <a:r>
              <a:rPr lang="en-US" i="1" dirty="0"/>
              <a:t>, </a:t>
            </a:r>
            <a:r>
              <a:rPr lang="en-US" i="1" dirty="0" err="1"/>
              <a:t>volatilità</a:t>
            </a:r>
            <a:r>
              <a:rPr lang="en-US" i="1" dirty="0"/>
              <a:t>, </a:t>
            </a:r>
            <a:r>
              <a:rPr lang="en-US" i="1" dirty="0" err="1"/>
              <a:t>ecc</a:t>
            </a:r>
            <a:r>
              <a:rPr lang="en-US" i="1" dirty="0"/>
              <a:t>.)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812471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simplified use case diagram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87437" y="1139598"/>
            <a:ext cx="83490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i="1" dirty="0"/>
              <a:t>Source: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 err="1"/>
              <a:t>NASDAQTrader</a:t>
            </a:r>
            <a:endParaRPr lang="en-US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/>
              <a:t>Yahoo! Finance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Description</a:t>
            </a:r>
            <a:r>
              <a:rPr lang="en-US" b="1" dirty="0"/>
              <a:t>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Yahoo! Finance is a media property that is part of Yahoo!'s network. It provides financial news, data and commentary including stock quotes, press releases, financial reports, and original content.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/>
              <a:t>Nasdaq Trader is a website that covers the Nasdaq market providing proprietary access to trading liquidity.</a:t>
            </a:r>
          </a:p>
          <a:p>
            <a:pPr lvl="0"/>
            <a:endParaRPr lang="en-US" b="1" dirty="0"/>
          </a:p>
          <a:p>
            <a:pPr lvl="0"/>
            <a:r>
              <a:rPr lang="en-US" b="1" i="1" dirty="0"/>
              <a:t>Volume: </a:t>
            </a:r>
            <a:r>
              <a:rPr lang="it-IT" dirty="0"/>
              <a:t>~ </a:t>
            </a:r>
            <a:r>
              <a:rPr lang="en-US" dirty="0"/>
              <a:t>2.7 GB</a:t>
            </a:r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Variety</a:t>
            </a:r>
            <a:r>
              <a:rPr lang="en-US" dirty="0"/>
              <a:t>: TODO</a:t>
            </a:r>
            <a:endParaRPr lang="en-US" b="1" dirty="0"/>
          </a:p>
          <a:p>
            <a:pPr lvl="0"/>
            <a:endParaRPr lang="en-US" b="1" i="1" dirty="0"/>
          </a:p>
          <a:p>
            <a:pPr lvl="0"/>
            <a:r>
              <a:rPr lang="en-US" b="1" i="1" dirty="0"/>
              <a:t>Velocity/Variability</a:t>
            </a:r>
            <a:r>
              <a:rPr lang="en-US" dirty="0"/>
              <a:t>: indices and shares of each of the 8000+ NASDAQ stocks are updated automatically every day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5C0D3F-02C2-46C0-BD1C-9C4EE61074EE}"/>
              </a:ext>
            </a:extLst>
          </p:cNvPr>
          <p:cNvSpPr txBox="1"/>
          <p:nvPr/>
        </p:nvSpPr>
        <p:spPr>
          <a:xfrm>
            <a:off x="411982" y="1436914"/>
            <a:ext cx="8320036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User (login): </a:t>
            </a:r>
            <a:r>
              <a:rPr lang="it-IT" sz="2000" dirty="0" err="1"/>
              <a:t>details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Stock info: </a:t>
            </a:r>
            <a:r>
              <a:rPr lang="it-IT" sz="2000" dirty="0" err="1"/>
              <a:t>details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Portfolio info: </a:t>
            </a:r>
            <a:r>
              <a:rPr lang="it-IT" sz="2000" dirty="0" err="1"/>
              <a:t>details</a:t>
            </a: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Column DB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8F837C-FCAA-4AC5-A7F0-7EC7F261566F}"/>
              </a:ext>
            </a:extLst>
          </p:cNvPr>
          <p:cNvSpPr txBox="1"/>
          <p:nvPr/>
        </p:nvSpPr>
        <p:spPr>
          <a:xfrm>
            <a:off x="542611" y="1537398"/>
            <a:ext cx="8088923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Stock </a:t>
            </a:r>
            <a:r>
              <a:rPr lang="it-IT" sz="2000" dirty="0" err="1"/>
              <a:t>historical</a:t>
            </a:r>
            <a:r>
              <a:rPr lang="it-IT" sz="2000" dirty="0"/>
              <a:t> prices and data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33093"/>
            <a:ext cx="8180614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also the frameworks and tools that the group would like to use (programming languages, DBMSs, etc..)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(</a:t>
            </a:r>
            <a:r>
              <a:rPr lang="en-US" dirty="0" err="1"/>
              <a:t>todo</a:t>
            </a:r>
            <a:r>
              <a:rPr lang="en-US" dirty="0"/>
              <a:t>: add plotting library)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IntelliJ IDEA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i="1" dirty="0" err="1"/>
              <a:t>yfinance</a:t>
            </a:r>
            <a:r>
              <a:rPr lang="en-US" dirty="0"/>
              <a:t> module)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MongoDB (driver per MongoDB)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Cassandra (driver per Cassandra)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250</Words>
  <Application>Microsoft Office PowerPoint</Application>
  <PresentationFormat>Presentazione su schermo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Tema di Office</vt:lpstr>
      <vt:lpstr>Large-Scale and Multi-Structured Databases Project Design TODO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Column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Marco Pinna</cp:lastModifiedBy>
  <cp:revision>161</cp:revision>
  <dcterms:created xsi:type="dcterms:W3CDTF">2019-07-02T09:26:30Z</dcterms:created>
  <dcterms:modified xsi:type="dcterms:W3CDTF">2020-12-04T20:02:54Z</dcterms:modified>
</cp:coreProperties>
</file>