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t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2.7</c:v>
                </c:pt>
                <c:pt idx="2">
                  <c:v>4.8</c:v>
                </c:pt>
                <c:pt idx="3">
                  <c:v>5.2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</c:v>
                </c:pt>
                <c:pt idx="1">
                  <c:v>3.2</c:v>
                </c:pt>
                <c:pt idx="2">
                  <c:v>2.4</c:v>
                </c:pt>
                <c:pt idx="3">
                  <c:v>2.9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Banana</c:v>
                </c:pt>
                <c:pt idx="2">
                  <c:v>Orange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Python </a:t>
            </a:r>
          </a:p>
          <a:p>
            <a:r>
              <a:t> - Rambo Jackson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30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80"/>
                      </a:pPr>
                      <a:r>
                        <a:t>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text box. You can add text, bullet points, and more!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Rectangle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1828800" cy="1828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