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8"/>
  </p:notesMasterIdLst>
  <p:sldIdLst>
    <p:sldId id="257" r:id="rId4"/>
    <p:sldId id="258" r:id="rId5"/>
    <p:sldId id="259" r:id="rId6"/>
    <p:sldId id="271" r:id="rId7"/>
    <p:sldId id="272" r:id="rId8"/>
    <p:sldId id="264" r:id="rId9"/>
    <p:sldId id="277" r:id="rId10"/>
    <p:sldId id="268" r:id="rId11"/>
    <p:sldId id="269" r:id="rId12"/>
    <p:sldId id="275" r:id="rId13"/>
    <p:sldId id="274" r:id="rId14"/>
    <p:sldId id="279" r:id="rId15"/>
    <p:sldId id="288" r:id="rId16"/>
    <p:sldId id="280" r:id="rId17"/>
    <p:sldId id="281" r:id="rId18"/>
    <p:sldId id="282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6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F2F2F2"/>
    <a:srgbClr val="7F6B72"/>
    <a:srgbClr val="D9D9D9"/>
    <a:srgbClr val="272321"/>
    <a:srgbClr val="E4E0E1"/>
    <a:srgbClr val="6C5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82982" autoAdjust="0"/>
  </p:normalViewPr>
  <p:slideViewPr>
    <p:cSldViewPr>
      <p:cViewPr>
        <p:scale>
          <a:sx n="70" d="100"/>
          <a:sy n="70" d="100"/>
        </p:scale>
        <p:origin x="-1157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313C6-6AC0-4860-8D7C-D2254D5E722A}" type="datetimeFigureOut">
              <a:rPr lang="ko-KR" altLang="en-US" smtClean="0"/>
              <a:pPr/>
              <a:t>2014-12-05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BF83F-6D9C-4AC9-B3B1-9671C4E41A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6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화면 정의서와 개발 현황을 동시에 발표하고</a:t>
            </a:r>
            <a:endParaRPr lang="en-US" altLang="ko-KR" dirty="0" smtClean="0"/>
          </a:p>
          <a:p>
            <a:r>
              <a:rPr lang="ko-KR" altLang="en-US" dirty="0" smtClean="0"/>
              <a:t>클래스 다이어그램의 메인 프레임을 윤기가</a:t>
            </a:r>
            <a:endParaRPr lang="en-US" altLang="ko-KR" dirty="0" smtClean="0"/>
          </a:p>
          <a:p>
            <a:r>
              <a:rPr lang="ko-KR" altLang="en-US" dirty="0" smtClean="0"/>
              <a:t>플레이어를 지훈이가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추저를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창희형이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마지막에 질문을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BF83F-6D9C-4AC9-B3B1-9671C4E41A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8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4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0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8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8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8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04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87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74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7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5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63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0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96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27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56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08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73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98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0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47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84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39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373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3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3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6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4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1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8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Music Player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762990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OOD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|</a:t>
            </a:r>
            <a:r>
              <a:rPr lang="en-US" altLang="ko-KR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charset="-127"/>
                <a:ea typeface="Yoon 윤고딕 520_TT" charset="-127"/>
              </a:rPr>
              <a:t> </a:t>
            </a:r>
            <a:r>
              <a:rPr lang="ko-KR" altLang="en-US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charset="-127"/>
                <a:ea typeface="Yoon 윤고딕 520_TT" charset="-127"/>
              </a:rPr>
              <a:t>고지훈</a:t>
            </a:r>
            <a:endParaRPr lang="en-US" altLang="ko-KR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Yoon 윤고딕 520_TT" charset="-127"/>
              <a:ea typeface="Yoon 윤고딕 520_TT" charset="-127"/>
            </a:endParaRPr>
          </a:p>
          <a:p>
            <a:r>
              <a:rPr lang="en-US" altLang="ko-KR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        </a:t>
            </a:r>
            <a:r>
              <a:rPr lang="ko-KR" altLang="en-US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오창희</a:t>
            </a:r>
            <a:endParaRPr lang="en-US" altLang="ko-KR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        </a:t>
            </a:r>
            <a:r>
              <a:rPr lang="ko-KR" altLang="en-US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백윤기</a:t>
            </a:r>
            <a:endParaRPr lang="en-US" altLang="ko-KR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1541" y="1052736"/>
            <a:ext cx="320483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900" dirty="0">
                <a:solidFill>
                  <a:prstClr val="white"/>
                </a:solidFill>
              </a:rPr>
              <a:t>♬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43608" y="886788"/>
            <a:ext cx="2340260" cy="384075"/>
          </a:xfrm>
          <a:prstGeom prst="rect">
            <a:avLst/>
          </a:prstGeom>
          <a:solidFill>
            <a:srgbClr val="1A100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5DFCF"/>
                </a:solidFill>
              </a:rPr>
              <a:t>재생원</a:t>
            </a:r>
            <a:r>
              <a:rPr lang="ko-KR" altLang="en-US" dirty="0">
                <a:solidFill>
                  <a:srgbClr val="F5DFCF"/>
                </a:solidFill>
              </a:rPr>
              <a:t>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9283" y="1348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549" y="19168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62541" y="2837013"/>
            <a:ext cx="2274901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가상 믹서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(Audio System)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73" y="1250741"/>
            <a:ext cx="915343" cy="100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600" y="2837013"/>
            <a:ext cx="1440160" cy="5281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CLIP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971600" y="4437112"/>
            <a:ext cx="1440160" cy="5950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Source</a:t>
            </a:r>
          </a:p>
          <a:p>
            <a:pPr algn="ctr"/>
            <a:r>
              <a:rPr lang="en-US" altLang="ko-KR" b="1" dirty="0" err="1" smtClean="0"/>
              <a:t>DataLine</a:t>
            </a:r>
            <a:endParaRPr lang="ko-KR" altLang="en-US" b="1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2446653" y="3101091"/>
            <a:ext cx="8640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411760" y="4725144"/>
            <a:ext cx="8640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23" y="3664609"/>
            <a:ext cx="1927769" cy="127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30" y="3480849"/>
            <a:ext cx="2395545" cy="66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38" y="2490087"/>
            <a:ext cx="653142" cy="61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73" y="3312641"/>
            <a:ext cx="915343" cy="100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38" y="4551987"/>
            <a:ext cx="653142" cy="61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73" y="5301208"/>
            <a:ext cx="915343" cy="100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>
            <a:endCxn id="4098" idx="1"/>
          </p:cNvCxnSpPr>
          <p:nvPr/>
        </p:nvCxnSpPr>
        <p:spPr>
          <a:xfrm flipV="1">
            <a:off x="6375658" y="1753064"/>
            <a:ext cx="1230615" cy="10425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50" idx="1"/>
          </p:cNvCxnSpPr>
          <p:nvPr/>
        </p:nvCxnSpPr>
        <p:spPr>
          <a:xfrm>
            <a:off x="6375658" y="3814963"/>
            <a:ext cx="1230615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52" idx="1"/>
          </p:cNvCxnSpPr>
          <p:nvPr/>
        </p:nvCxnSpPr>
        <p:spPr>
          <a:xfrm>
            <a:off x="6375658" y="4857489"/>
            <a:ext cx="1230615" cy="94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9" idx="1"/>
          </p:cNvCxnSpPr>
          <p:nvPr/>
        </p:nvCxnSpPr>
        <p:spPr>
          <a:xfrm flipV="1">
            <a:off x="6375658" y="2795589"/>
            <a:ext cx="1360480" cy="34263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51" idx="1"/>
          </p:cNvCxnSpPr>
          <p:nvPr/>
        </p:nvCxnSpPr>
        <p:spPr>
          <a:xfrm>
            <a:off x="6375658" y="4551987"/>
            <a:ext cx="1360480" cy="30550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38130" y="5157192"/>
            <a:ext cx="327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1010101010…..</a:t>
            </a:r>
            <a:endParaRPr lang="ko-KR" altLang="en-US" dirty="0"/>
          </a:p>
        </p:txBody>
      </p:sp>
      <p:pic>
        <p:nvPicPr>
          <p:cNvPr id="4103" name="Picture 7" descr="http://cfile27.uf.tistory.com/image/123F22014C45C53B24A20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 rot="16200000" flipH="1">
            <a:off x="4854666" y="3586614"/>
            <a:ext cx="2303767" cy="73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"/>
          <a:stretch/>
        </p:blipFill>
        <p:spPr bwMode="auto">
          <a:xfrm>
            <a:off x="914279" y="1426029"/>
            <a:ext cx="8122218" cy="487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23549" y="248965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3534533" y="138476"/>
            <a:ext cx="5316309" cy="307779"/>
            <a:chOff x="4614653" y="138480"/>
            <a:chExt cx="5316309" cy="307779"/>
          </a:xfrm>
        </p:grpSpPr>
        <p:sp>
          <p:nvSpPr>
            <p:cNvPr id="76" name="TextBox 75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043608" y="138478"/>
            <a:ext cx="13681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변화 된 모습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5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637044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43608" y="886788"/>
            <a:ext cx="2340260" cy="384075"/>
          </a:xfrm>
          <a:prstGeom prst="rect">
            <a:avLst/>
          </a:prstGeom>
          <a:solidFill>
            <a:srgbClr val="1A100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5DFCF"/>
                </a:solidFill>
              </a:rPr>
              <a:t>인코딩과</a:t>
            </a:r>
            <a:r>
              <a:rPr lang="ko-KR" altLang="en-US" dirty="0" smtClean="0">
                <a:solidFill>
                  <a:srgbClr val="F5DFCF"/>
                </a:solidFill>
              </a:rPr>
              <a:t> </a:t>
            </a:r>
            <a:r>
              <a:rPr lang="ko-KR" altLang="en-US" dirty="0" err="1" smtClean="0">
                <a:solidFill>
                  <a:srgbClr val="F5DFCF"/>
                </a:solidFill>
              </a:rPr>
              <a:t>디코딩</a:t>
            </a:r>
            <a:endParaRPr lang="ko-KR" altLang="en-US" dirty="0">
              <a:solidFill>
                <a:srgbClr val="F5DFCF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9283" y="189490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222497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549" y="19168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77" y="1706976"/>
            <a:ext cx="8953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74" y="2489650"/>
            <a:ext cx="895350" cy="51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78"/>
          <a:stretch/>
        </p:blipFill>
        <p:spPr bwMode="auto">
          <a:xfrm>
            <a:off x="7158558" y="1716239"/>
            <a:ext cx="1085850" cy="106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551685" y="1769570"/>
            <a:ext cx="823528" cy="7200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35016" y="1207337"/>
            <a:ext cx="8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압축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982094" y="2255386"/>
            <a:ext cx="1224136" cy="146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5790406" y="2255385"/>
            <a:ext cx="1224136" cy="146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71"/>
          <a:stretch/>
        </p:blipFill>
        <p:spPr bwMode="auto">
          <a:xfrm>
            <a:off x="7253808" y="2753808"/>
            <a:ext cx="895350" cy="31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61677" y="3068960"/>
            <a:ext cx="895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60MB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0566" y="3059668"/>
            <a:ext cx="9564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3MB !!!</a:t>
            </a:r>
            <a:endParaRPr lang="ko-KR" alt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78"/>
          <a:stretch/>
        </p:blipFill>
        <p:spPr bwMode="auto">
          <a:xfrm>
            <a:off x="1566427" y="4452543"/>
            <a:ext cx="1085850" cy="106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71"/>
          <a:stretch/>
        </p:blipFill>
        <p:spPr bwMode="auto">
          <a:xfrm>
            <a:off x="1661677" y="5490112"/>
            <a:ext cx="895350" cy="31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638435" y="5795972"/>
            <a:ext cx="9564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3MB !!!</a:t>
            </a:r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>
            <a:off x="2970464" y="5185330"/>
            <a:ext cx="1224136" cy="146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5778776" y="5185329"/>
            <a:ext cx="1224136" cy="146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78"/>
          <a:stretch/>
        </p:blipFill>
        <p:spPr bwMode="auto">
          <a:xfrm>
            <a:off x="4439766" y="3645024"/>
            <a:ext cx="1085850" cy="254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08" y="4581872"/>
            <a:ext cx="8953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60432" y="1700808"/>
            <a:ext cx="390410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에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용</a:t>
            </a:r>
            <a:endParaRPr lang="en-US" altLang="ko-KR" dirty="0" smtClean="0"/>
          </a:p>
          <a:p>
            <a:pPr algn="ctr"/>
            <a:r>
              <a:rPr lang="ko-KR" altLang="en-US" dirty="0"/>
              <a:t>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60432" y="4365104"/>
            <a:ext cx="39041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감상에 용이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71600" y="1857598"/>
            <a:ext cx="4320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코</a:t>
            </a:r>
            <a:endParaRPr lang="en-US" altLang="ko-KR" b="1" dirty="0" smtClean="0"/>
          </a:p>
          <a:p>
            <a:pPr algn="ctr"/>
            <a:r>
              <a:rPr lang="ko-KR" altLang="en-US" b="1" dirty="0" err="1"/>
              <a:t>딩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71600" y="4709613"/>
            <a:ext cx="4320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디코</a:t>
            </a:r>
            <a:endParaRPr lang="en-US" altLang="ko-KR" b="1" dirty="0" smtClean="0"/>
          </a:p>
          <a:p>
            <a:pPr algn="ctr"/>
            <a:r>
              <a:rPr lang="ko-KR" altLang="en-US" b="1" dirty="0" err="1"/>
              <a:t>딩</a:t>
            </a:r>
            <a:endParaRPr lang="ko-KR" altLang="en-US" b="1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3" y="1340768"/>
            <a:ext cx="8124844" cy="507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23549" y="248965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534533" y="138476"/>
            <a:ext cx="5316309" cy="307779"/>
            <a:chOff x="4614653" y="138480"/>
            <a:chExt cx="5316309" cy="307779"/>
          </a:xfrm>
        </p:grpSpPr>
        <p:sp>
          <p:nvSpPr>
            <p:cNvPr id="45" name="TextBox 44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43608" y="138478"/>
            <a:ext cx="13681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변화 된 모습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5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6" y="4365104"/>
            <a:ext cx="3933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2" r="10782"/>
          <a:stretch/>
        </p:blipFill>
        <p:spPr bwMode="auto">
          <a:xfrm>
            <a:off x="6444208" y="3607998"/>
            <a:ext cx="892629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5"/>
          <a:stretch/>
        </p:blipFill>
        <p:spPr bwMode="auto">
          <a:xfrm>
            <a:off x="3972498" y="3612257"/>
            <a:ext cx="2445637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39" y="3933056"/>
            <a:ext cx="50387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43608" y="886788"/>
            <a:ext cx="2340260" cy="384075"/>
          </a:xfrm>
          <a:prstGeom prst="rect">
            <a:avLst/>
          </a:prstGeom>
          <a:solidFill>
            <a:srgbClr val="1A100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5DFCF"/>
                </a:solidFill>
              </a:rPr>
              <a:t>볼륨 조절</a:t>
            </a:r>
            <a:endParaRPr lang="ko-KR" altLang="en-US" dirty="0">
              <a:solidFill>
                <a:srgbClr val="F5DFCF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9283" y="250029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283037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549" y="19168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3549" y="248965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1338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9" t="36049" b="7219"/>
          <a:stretch/>
        </p:blipFill>
        <p:spPr bwMode="auto">
          <a:xfrm>
            <a:off x="971600" y="3140968"/>
            <a:ext cx="1872208" cy="17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>
            <a:off x="2699792" y="3717032"/>
            <a:ext cx="11881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31" y="1377583"/>
            <a:ext cx="8147191" cy="513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3534533" y="138476"/>
            <a:ext cx="5316309" cy="307779"/>
            <a:chOff x="4614653" y="138480"/>
            <a:chExt cx="5316309" cy="307779"/>
          </a:xfrm>
        </p:grpSpPr>
        <p:sp>
          <p:nvSpPr>
            <p:cNvPr id="51" name="TextBox 50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043608" y="138478"/>
            <a:ext cx="13681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변화 된 모습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64" y="2500300"/>
            <a:ext cx="4433873" cy="40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08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27784" y="2222863"/>
            <a:ext cx="3816424" cy="2862321"/>
            <a:chOff x="3720990" y="3152001"/>
            <a:chExt cx="1710368" cy="1816546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81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오창희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</a:endParaRPr>
            </a:p>
            <a:p>
              <a:pPr algn="ctr"/>
              <a:endParaRPr lang="en-US" altLang="ko-KR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</a:endParaRPr>
            </a:p>
            <a:p>
              <a:pPr marL="514350" indent="-514350" algn="ctr">
                <a:buAutoNum type="arabicPeriod"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파일열기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</a:endParaRPr>
            </a:p>
            <a:p>
              <a:pPr marL="514350" indent="-514350" algn="ctr">
                <a:buAutoNum type="arabicPeriod"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재생목록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</a:endParaRPr>
            </a:p>
            <a:p>
              <a:pPr marL="514350" indent="-514350" algn="ctr">
                <a:buAutoNum type="arabicPeriod"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태그    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</a:endParaRPr>
            </a:p>
            <a:p>
              <a:pPr marL="514350" indent="-514350" algn="ctr">
                <a:buAutoNum type="arabicPeriod"/>
              </a:pP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334798"/>
              <a:ext cx="1710368" cy="34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endParaRPr lang="en-US" altLang="ko-KR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3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53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53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35" y="1460170"/>
            <a:ext cx="77914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764705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Open</a:t>
            </a:r>
          </a:p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043608" y="138478"/>
            <a:ext cx="7807234" cy="307779"/>
            <a:chOff x="2123728" y="138480"/>
            <a:chExt cx="7807234" cy="307779"/>
          </a:xfrm>
        </p:grpSpPr>
        <p:sp>
          <p:nvSpPr>
            <p:cNvPr id="26" name="TextBox 25"/>
            <p:cNvSpPr txBox="1"/>
            <p:nvPr/>
          </p:nvSpPr>
          <p:spPr>
            <a:xfrm>
              <a:off x="2123728" y="138482"/>
              <a:ext cx="1368152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변화 된 모습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3549" y="14601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549" y="206084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386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53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53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0" y="1628800"/>
            <a:ext cx="8128747" cy="118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0" y="3068960"/>
            <a:ext cx="77247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187624" y="76470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List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3549" y="14601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549" y="206084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043608" y="138478"/>
            <a:ext cx="7807234" cy="307779"/>
            <a:chOff x="2123728" y="138480"/>
            <a:chExt cx="7807234" cy="307779"/>
          </a:xfrm>
        </p:grpSpPr>
        <p:sp>
          <p:nvSpPr>
            <p:cNvPr id="22" name="TextBox 21"/>
            <p:cNvSpPr txBox="1"/>
            <p:nvPr/>
          </p:nvSpPr>
          <p:spPr>
            <a:xfrm>
              <a:off x="2123728" y="138482"/>
              <a:ext cx="1368152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변화 된 모습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53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53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0" y="1412776"/>
            <a:ext cx="7918252" cy="391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75215" y="75715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Tag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3549" y="146017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549" y="206084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043608" y="138478"/>
            <a:ext cx="7807234" cy="307779"/>
            <a:chOff x="2123728" y="138480"/>
            <a:chExt cx="7807234" cy="307779"/>
          </a:xfrm>
        </p:grpSpPr>
        <p:sp>
          <p:nvSpPr>
            <p:cNvPr id="23" name="TextBox 22"/>
            <p:cNvSpPr txBox="1"/>
            <p:nvPr/>
          </p:nvSpPr>
          <p:spPr>
            <a:xfrm>
              <a:off x="2123728" y="138482"/>
              <a:ext cx="1368152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변화 된 모습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1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27784" y="1772816"/>
            <a:ext cx="3816424" cy="3785651"/>
            <a:chOff x="3720990" y="2866384"/>
            <a:chExt cx="1710368" cy="2402529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2866384"/>
              <a:ext cx="1710368" cy="2402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고지훈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  <a:p>
              <a:pPr algn="ctr"/>
              <a:endParaRPr lang="en-US" altLang="ko-KR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  <a:p>
              <a:pPr marL="514350" indent="-514350" algn="ctr">
                <a:buFontTx/>
                <a:buAutoNum type="arabicPeriod"/>
              </a:pP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  <a:p>
              <a:pPr marL="514350" indent="-514350" algn="ctr">
                <a:buFontTx/>
                <a:buAutoNum type="arabicPeriod"/>
              </a:pPr>
              <a:r>
                <a:rPr lang="ko-KR" altLang="en-US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스레드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 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  <a:p>
              <a:pPr marL="514350" indent="-514350" algn="ctr">
                <a:buFontTx/>
                <a:buAutoNum type="arabicPeriod"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재생기능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  <a:p>
              <a:pPr marL="514350" indent="-514350" algn="ctr">
                <a:buFontTx/>
                <a:buAutoNum type="arabicPeriod"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재생방식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  <a:p>
              <a:pPr marL="514350" indent="-514350" algn="ctr">
                <a:buFontTx/>
                <a:buAutoNum type="arabicPeriod"/>
              </a:pPr>
              <a:r>
                <a:rPr lang="ko-KR" altLang="en-US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가사창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</a:rPr>
                <a:t>    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  <a:p>
              <a:pPr marL="514350" indent="-514350" algn="ctr">
                <a:buFontTx/>
                <a:buAutoNum type="arabicPeriod"/>
              </a:pP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334798"/>
              <a:ext cx="1710368" cy="34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endParaRPr lang="en-US" altLang="ko-KR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531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539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개발동기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4533" y="138480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백윤기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138478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347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오창희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08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116632"/>
            <a:ext cx="13681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9592" y="2708920"/>
            <a:ext cx="7848872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9592" y="3429000"/>
            <a:ext cx="1584176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55776" y="4149080"/>
            <a:ext cx="1584176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64088" y="4725144"/>
            <a:ext cx="1584176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99592" y="1916832"/>
            <a:ext cx="69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43759" y="1916832"/>
            <a:ext cx="13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STOP/PLAY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6056" y="1988840"/>
            <a:ext cx="69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20966" y="1988840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STOP</a:t>
            </a:r>
          </a:p>
        </p:txBody>
      </p:sp>
      <p:cxnSp>
        <p:nvCxnSpPr>
          <p:cNvPr id="30" name="직선 화살표 연결선 29"/>
          <p:cNvCxnSpPr>
            <a:stCxn id="25" idx="2"/>
          </p:cNvCxnSpPr>
          <p:nvPr/>
        </p:nvCxnSpPr>
        <p:spPr>
          <a:xfrm>
            <a:off x="1248182" y="2286164"/>
            <a:ext cx="1145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555776" y="2348880"/>
            <a:ext cx="1145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139952" y="2348880"/>
            <a:ext cx="1145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364088" y="2348880"/>
            <a:ext cx="1145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020272" y="2348880"/>
            <a:ext cx="1145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79912" y="1916832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07904" y="2924944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MainThread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827584" y="3645024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Thread-1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83768" y="4365104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Thread-2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2080" y="4941168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Thread-3</a:t>
            </a:r>
          </a:p>
        </p:txBody>
      </p:sp>
    </p:spTree>
    <p:extLst>
      <p:ext uri="{BB962C8B-B14F-4D97-AF65-F5344CB8AC3E}">
        <p14:creationId xmlns:p14="http://schemas.microsoft.com/office/powerpoint/2010/main" val="23310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개발동기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4533" y="138480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백윤기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138478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347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오창희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08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116632"/>
            <a:ext cx="13681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직각 삼각형 39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70" y="908720"/>
            <a:ext cx="800181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2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lt"/>
                <a:ea typeface="Yoon 윤고딕 520_TT" pitchFamily="18" charset="-127"/>
              </a:rPr>
              <a:t>Music Player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37815" y="2636912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Before After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백윤기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오창희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고지훈</a:t>
            </a: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OOD Project Music Player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3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개발동기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4533" y="138480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백윤기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138478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347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오창희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08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116632"/>
            <a:ext cx="13681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37" y="620688"/>
            <a:ext cx="42957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61311"/>
            <a:ext cx="5832648" cy="52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5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/>
          <p:cNvSpPr/>
          <p:nvPr/>
        </p:nvSpPr>
        <p:spPr>
          <a:xfrm rot="5400000">
            <a:off x="702755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개발동기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4533" y="138480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백윤기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138478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347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오창희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08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116632"/>
            <a:ext cx="13681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47720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69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/>
          <p:cNvSpPr/>
          <p:nvPr/>
        </p:nvSpPr>
        <p:spPr>
          <a:xfrm rot="5400000">
            <a:off x="702755" y="196627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개발동기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4533" y="138480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백윤기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138478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347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오창희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08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116632"/>
            <a:ext cx="13681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6288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03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24" y="1031545"/>
            <a:ext cx="6487340" cy="484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0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개발동기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4533" y="138480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백윤기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138478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347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오창희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080" y="138480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116632"/>
            <a:ext cx="136815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고지훈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 rot="5400000">
            <a:off x="696014" y="290238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6741" y="256490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04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14" y="908720"/>
            <a:ext cx="62293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4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912" y="299695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357301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Music Player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5" y="359943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OOD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0057" y="2348880"/>
            <a:ext cx="275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pitchFamily="18" charset="-127"/>
                <a:ea typeface="Yoon 윤고딕 520_TT" pitchFamily="18" charset="-127"/>
              </a:rPr>
              <a:t>|</a:t>
            </a:r>
            <a:r>
              <a:rPr lang="en-US" altLang="ko-KR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charset="-127"/>
                <a:ea typeface="Yoon 윤고딕 520_TT" charset="-127"/>
              </a:rPr>
              <a:t> </a:t>
            </a:r>
            <a:r>
              <a:rPr lang="ko-KR" altLang="en-US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Yoon 윤고딕 520_TT" charset="-127"/>
                <a:ea typeface="Yoon 윤고딕 520_TT" charset="-127"/>
              </a:rPr>
              <a:t>고지훈</a:t>
            </a:r>
            <a:r>
              <a:rPr lang="en-US" altLang="ko-KR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sz="1400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        </a:t>
            </a:r>
            <a:r>
              <a:rPr lang="ko-KR" altLang="en-US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오창</a:t>
            </a:r>
            <a:r>
              <a:rPr lang="ko-KR" altLang="en-US" sz="140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희</a:t>
            </a:r>
            <a:r>
              <a:rPr lang="ko-KR" altLang="en-US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endParaRPr lang="en-US" altLang="ko-KR" sz="1400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85000"/>
                </a:prstClr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        </a:t>
            </a:r>
            <a:r>
              <a:rPr lang="ko-KR" altLang="en-US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백윤기</a:t>
            </a:r>
            <a:r>
              <a:rPr lang="en-US" altLang="ko-KR" sz="140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20" pitchFamily="18" charset="-127"/>
                <a:ea typeface="-윤고딕320" pitchFamily="18" charset="-127"/>
              </a:rPr>
              <a:t> </a:t>
            </a:r>
          </a:p>
        </p:txBody>
      </p:sp>
      <p:sp>
        <p:nvSpPr>
          <p:cNvPr id="2" name="원형 1"/>
          <p:cNvSpPr/>
          <p:nvPr/>
        </p:nvSpPr>
        <p:spPr>
          <a:xfrm>
            <a:off x="4083833" y="2054751"/>
            <a:ext cx="2664296" cy="2592288"/>
          </a:xfrm>
          <a:prstGeom prst="pi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0014721">
            <a:off x="2353336" y="1149066"/>
            <a:ext cx="4875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Do you have any Questions?</a:t>
            </a:r>
            <a:endParaRPr lang="ko-KR" altLang="en-US" sz="2800" i="1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4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671752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변화 된 모습</a:t>
            </a:r>
            <a:endParaRPr lang="en-US" altLang="ko-KR" sz="30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algn="ctr"/>
            <a:r>
              <a: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Before After</a:t>
            </a:r>
          </a:p>
        </p:txBody>
      </p:sp>
    </p:spTree>
    <p:extLst>
      <p:ext uri="{BB962C8B-B14F-4D97-AF65-F5344CB8AC3E}">
        <p14:creationId xmlns:p14="http://schemas.microsoft.com/office/powerpoint/2010/main" val="18811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886788"/>
            <a:ext cx="2340260" cy="384075"/>
          </a:xfrm>
          <a:prstGeom prst="rect">
            <a:avLst/>
          </a:prstGeom>
          <a:solidFill>
            <a:srgbClr val="1A100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5DFCF"/>
                </a:solidFill>
              </a:rPr>
              <a:t>화면 정의서</a:t>
            </a:r>
            <a:endParaRPr lang="ko-KR" altLang="en-US" dirty="0">
              <a:solidFill>
                <a:srgbClr val="F5DFCF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43608" y="138478"/>
            <a:ext cx="7807234" cy="307779"/>
            <a:chOff x="2123728" y="138480"/>
            <a:chExt cx="7807234" cy="307779"/>
          </a:xfrm>
        </p:grpSpPr>
        <p:sp>
          <p:nvSpPr>
            <p:cNvPr id="22" name="TextBox 21"/>
            <p:cNvSpPr txBox="1"/>
            <p:nvPr/>
          </p:nvSpPr>
          <p:spPr>
            <a:xfrm>
              <a:off x="2123728" y="138482"/>
              <a:ext cx="1368152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변화 된 모습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pic>
        <p:nvPicPr>
          <p:cNvPr id="2" name="Picture 2" descr="C:\Users\yunki\Desktop\화면정의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10" b="10395"/>
          <a:stretch/>
        </p:blipFill>
        <p:spPr bwMode="auto">
          <a:xfrm>
            <a:off x="1041552" y="1350074"/>
            <a:ext cx="8102448" cy="524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23549" y="19168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53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131883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1537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911720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534533" y="138478"/>
            <a:ext cx="5316309" cy="307779"/>
            <a:chOff x="4614653" y="138480"/>
            <a:chExt cx="5316309" cy="307779"/>
          </a:xfrm>
        </p:grpSpPr>
        <p:sp>
          <p:nvSpPr>
            <p:cNvPr id="26" name="TextBox 25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043608" y="886788"/>
            <a:ext cx="2340260" cy="384075"/>
          </a:xfrm>
          <a:prstGeom prst="rect">
            <a:avLst/>
          </a:prstGeom>
          <a:solidFill>
            <a:srgbClr val="1A100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5DFCF"/>
                </a:solidFill>
              </a:rPr>
              <a:t>완성 된 모습</a:t>
            </a:r>
            <a:endParaRPr lang="en-US" altLang="ko-KR" dirty="0" smtClean="0">
              <a:solidFill>
                <a:srgbClr val="F5DFC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8641144" descr="EMB0000120415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1484784"/>
            <a:ext cx="3168352" cy="501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3549" y="19168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변화 된 모습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3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534533" y="138478"/>
            <a:ext cx="5316309" cy="307779"/>
            <a:chOff x="4614653" y="138480"/>
            <a:chExt cx="5316309" cy="307779"/>
          </a:xfrm>
        </p:grpSpPr>
        <p:sp>
          <p:nvSpPr>
            <p:cNvPr id="20" name="TextBox 19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6685"/>
              </p:ext>
            </p:extLst>
          </p:nvPr>
        </p:nvGraphicFramePr>
        <p:xfrm>
          <a:off x="1043608" y="1484784"/>
          <a:ext cx="4411421" cy="5242952"/>
        </p:xfrm>
        <a:graphic>
          <a:graphicData uri="http://schemas.openxmlformats.org/drawingml/2006/table">
            <a:tbl>
              <a:tblPr/>
              <a:tblGrid>
                <a:gridCol w="2795706"/>
                <a:gridCol w="16157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제공할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구현 여부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mp3, wav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확장자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재생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제목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가수명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볼륨 조절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재생 시간 표시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타임 슬라이더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배속 재생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-&gt;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곡 이동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 -&gt;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순차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랜덤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반복 재생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가사창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플레이 리스트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스킨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●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22933" y="191188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689105" y="223282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49" y="19168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43608" y="886788"/>
            <a:ext cx="2340260" cy="384075"/>
          </a:xfrm>
          <a:prstGeom prst="rect">
            <a:avLst/>
          </a:prstGeom>
          <a:solidFill>
            <a:srgbClr val="1A100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5DFCF"/>
                </a:solidFill>
              </a:rPr>
              <a:t>제공되는 기능</a:t>
            </a:r>
            <a:endParaRPr lang="en-US" altLang="ko-KR" dirty="0" smtClean="0">
              <a:solidFill>
                <a:srgbClr val="F5DFC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변화 된 모습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2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534533" y="138478"/>
            <a:ext cx="5316309" cy="307779"/>
            <a:chOff x="4614653" y="138480"/>
            <a:chExt cx="5316309" cy="307779"/>
          </a:xfrm>
        </p:grpSpPr>
        <p:sp>
          <p:nvSpPr>
            <p:cNvPr id="20" name="TextBox 19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22933" y="249289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689105" y="283037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549" y="19168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43608" y="886788"/>
            <a:ext cx="2340260" cy="384075"/>
          </a:xfrm>
          <a:prstGeom prst="rect">
            <a:avLst/>
          </a:prstGeom>
          <a:solidFill>
            <a:srgbClr val="1A100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5DFCF"/>
                </a:solidFill>
              </a:rPr>
              <a:t>프로젝트 계층 구조</a:t>
            </a:r>
            <a:endParaRPr lang="en-US" altLang="ko-KR" dirty="0" smtClean="0">
              <a:solidFill>
                <a:srgbClr val="F5DFC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249289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10045"/>
            <a:ext cx="4274924" cy="472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1137" y="2245447"/>
            <a:ext cx="34794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MingLiU" pitchFamily="49" charset="-120"/>
            </a:endParaRPr>
          </a:p>
          <a:p>
            <a:r>
              <a:rPr lang="ko-KR" altLang="en-US" sz="2400" dirty="0" err="1" smtClean="0">
                <a:latin typeface="MingLiU" pitchFamily="49" charset="-120"/>
              </a:rPr>
              <a:t>가사창</a:t>
            </a:r>
            <a:endParaRPr lang="en-US" altLang="ko-KR" sz="2400" dirty="0" smtClean="0">
              <a:latin typeface="MingLiU" pitchFamily="49" charset="-120"/>
              <a:ea typeface="MingLiU" pitchFamily="49" charset="-120"/>
            </a:endParaRPr>
          </a:p>
          <a:p>
            <a:r>
              <a:rPr lang="ko-KR" altLang="en-US" sz="2400" dirty="0" err="1" smtClean="0">
                <a:latin typeface="MingLiU" pitchFamily="49" charset="-120"/>
              </a:rPr>
              <a:t>메인프레임</a:t>
            </a:r>
            <a:endParaRPr lang="en-US" altLang="ko-KR" sz="2400" dirty="0" smtClean="0">
              <a:latin typeface="MingLiU" pitchFamily="49" charset="-120"/>
              <a:ea typeface="MingLiU" pitchFamily="49" charset="-120"/>
            </a:endParaRPr>
          </a:p>
          <a:p>
            <a:r>
              <a:rPr lang="ko-KR" altLang="en-US" sz="2400" dirty="0" smtClean="0">
                <a:latin typeface="MingLiU" pitchFamily="49" charset="-120"/>
              </a:rPr>
              <a:t>재생방식</a:t>
            </a:r>
            <a:endParaRPr lang="en-US" altLang="ko-KR" sz="2400" dirty="0" smtClean="0">
              <a:latin typeface="MingLiU" pitchFamily="49" charset="-120"/>
              <a:ea typeface="MingLiU" pitchFamily="49" charset="-120"/>
            </a:endParaRPr>
          </a:p>
          <a:p>
            <a:r>
              <a:rPr lang="ko-KR" altLang="en-US" sz="2400" dirty="0" smtClean="0">
                <a:latin typeface="MingLiU" pitchFamily="49" charset="-120"/>
              </a:rPr>
              <a:t>파일열기</a:t>
            </a:r>
            <a:endParaRPr lang="en-US" altLang="ko-KR" sz="2400" dirty="0" smtClean="0">
              <a:latin typeface="MingLiU" pitchFamily="49" charset="-120"/>
              <a:ea typeface="MingLiU" pitchFamily="49" charset="-120"/>
            </a:endParaRPr>
          </a:p>
          <a:p>
            <a:r>
              <a:rPr lang="ko-KR" altLang="en-US" sz="2400" dirty="0" smtClean="0">
                <a:latin typeface="MingLiU" pitchFamily="49" charset="-120"/>
              </a:rPr>
              <a:t>재생기능</a:t>
            </a:r>
            <a:endParaRPr lang="en-US" altLang="ko-KR" sz="2400" dirty="0" smtClean="0">
              <a:latin typeface="MingLiU" pitchFamily="49" charset="-120"/>
              <a:ea typeface="MingLiU" pitchFamily="49" charset="-120"/>
            </a:endParaRPr>
          </a:p>
          <a:p>
            <a:r>
              <a:rPr lang="ko-KR" altLang="en-US" sz="2400" dirty="0" smtClean="0">
                <a:latin typeface="MingLiU" pitchFamily="49" charset="-120"/>
              </a:rPr>
              <a:t>재생목록</a:t>
            </a:r>
            <a:endParaRPr lang="en-US" altLang="ko-KR" sz="2400" dirty="0" smtClean="0">
              <a:latin typeface="MingLiU" pitchFamily="49" charset="-120"/>
              <a:ea typeface="MingLiU" pitchFamily="49" charset="-120"/>
            </a:endParaRPr>
          </a:p>
          <a:p>
            <a:r>
              <a:rPr lang="ko-KR" altLang="en-US" sz="2400" dirty="0" smtClean="0">
                <a:latin typeface="MingLiU" pitchFamily="49" charset="-120"/>
              </a:rPr>
              <a:t>태그기능</a:t>
            </a:r>
            <a:endParaRPr lang="en-US" altLang="ko-KR" sz="2400" dirty="0" smtClean="0">
              <a:latin typeface="MingLiU" pitchFamily="49" charset="-120"/>
            </a:endParaRPr>
          </a:p>
          <a:p>
            <a:endParaRPr lang="en-US" altLang="ko-KR" sz="2400" dirty="0">
              <a:latin typeface="MingLiU" pitchFamily="49" charset="-120"/>
              <a:ea typeface="MingLiU" pitchFamily="49" charset="-120"/>
            </a:endParaRPr>
          </a:p>
          <a:p>
            <a:r>
              <a:rPr lang="en-US" altLang="ko-KR" sz="2400" dirty="0" smtClean="0">
                <a:latin typeface="MingLiU" pitchFamily="49" charset="-120"/>
                <a:ea typeface="MingLiU" pitchFamily="49" charset="-120"/>
              </a:rPr>
              <a:t>JRE 1.6</a:t>
            </a:r>
          </a:p>
          <a:p>
            <a:r>
              <a:rPr lang="ko-KR" altLang="en-US" sz="2400" dirty="0" smtClean="0">
                <a:latin typeface="MingLiU" pitchFamily="49" charset="-120"/>
                <a:ea typeface="MingLiU" pitchFamily="49" charset="-120"/>
              </a:rPr>
              <a:t>외부 라이브러리</a:t>
            </a:r>
            <a:endParaRPr lang="en-US" altLang="ko-KR" sz="2400" dirty="0" smtClean="0">
              <a:latin typeface="MingLiU" pitchFamily="49" charset="-120"/>
              <a:ea typeface="MingLiU" pitchFamily="49" charset="-12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06078" y="2843802"/>
            <a:ext cx="913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406078" y="3212976"/>
            <a:ext cx="913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406077" y="3563882"/>
            <a:ext cx="913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06077" y="3933056"/>
            <a:ext cx="913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406078" y="4283962"/>
            <a:ext cx="913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406078" y="4653136"/>
            <a:ext cx="913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584635" y="5013176"/>
            <a:ext cx="1734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3608" y="138480"/>
            <a:ext cx="13681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변화 된 모습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4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9792" y="2276872"/>
            <a:ext cx="3816424" cy="2400657"/>
            <a:chOff x="3720990" y="3152001"/>
            <a:chExt cx="1710368" cy="1523555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523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j-ea"/>
                  <a:ea typeface="+mj-ea"/>
                </a:rPr>
                <a:t>백윤기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j-ea"/>
                <a:ea typeface="+mj-ea"/>
              </a:endParaRPr>
            </a:p>
            <a:p>
              <a:pPr algn="ctr"/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j-ea"/>
                <a:ea typeface="+mj-ea"/>
              </a:endParaRPr>
            </a:p>
            <a:p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j-ea"/>
                  <a:ea typeface="+mj-ea"/>
                </a:rPr>
                <a:t>1.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j-ea"/>
                  <a:ea typeface="+mj-ea"/>
                </a:rPr>
                <a:t>메인 프레임 구조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j-ea"/>
                <a:ea typeface="+mj-ea"/>
              </a:endParaRPr>
            </a:p>
            <a:p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j-ea"/>
                  <a:ea typeface="+mj-ea"/>
                </a:rPr>
                <a:t>2.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j-ea"/>
                  <a:ea typeface="+mj-ea"/>
                </a:rPr>
                <a:t>재생방법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j-ea"/>
                <a:ea typeface="+mj-ea"/>
              </a:endParaRPr>
            </a:p>
            <a:p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j-ea"/>
                  <a:ea typeface="+mj-ea"/>
                </a:rPr>
                <a:t>3.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j-ea"/>
                  <a:ea typeface="+mj-ea"/>
                </a:rPr>
                <a:t>볼륨 슬라이더</a:t>
              </a:r>
              <a:endPara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334798"/>
              <a:ext cx="1710368" cy="34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endParaRPr lang="en-US" altLang="ko-KR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43608" y="138476"/>
            <a:ext cx="7807234" cy="307779"/>
            <a:chOff x="2123728" y="138480"/>
            <a:chExt cx="7807234" cy="307779"/>
          </a:xfrm>
        </p:grpSpPr>
        <p:sp>
          <p:nvSpPr>
            <p:cNvPr id="19" name="TextBox 18"/>
            <p:cNvSpPr txBox="1"/>
            <p:nvPr/>
          </p:nvSpPr>
          <p:spPr>
            <a:xfrm>
              <a:off x="2123728" y="138482"/>
              <a:ext cx="1368152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변화 된 모습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4653" y="138482"/>
              <a:ext cx="965459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백윤기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68344" y="138480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7359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오창희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64200" y="138482"/>
              <a:ext cx="116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고지훈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043608" y="886788"/>
            <a:ext cx="2340260" cy="384075"/>
          </a:xfrm>
          <a:prstGeom prst="rect">
            <a:avLst/>
          </a:prstGeom>
          <a:solidFill>
            <a:srgbClr val="1A100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5DFCF"/>
                </a:solidFill>
              </a:rPr>
              <a:t>MainFrame</a:t>
            </a:r>
            <a:endParaRPr lang="ko-KR" altLang="en-US" dirty="0">
              <a:solidFill>
                <a:srgbClr val="F5DFCF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549" y="191683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1576306"/>
            <a:ext cx="756084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메인 프레임의 기능</a:t>
            </a:r>
            <a:endParaRPr lang="en-US" altLang="ko-KR" sz="2400" b="1" dirty="0" smtClean="0"/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컴포넌트 배치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액션 </a:t>
            </a:r>
            <a:r>
              <a:rPr lang="ko-KR" altLang="en-US" sz="2400" dirty="0" err="1" smtClean="0"/>
              <a:t>리스너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컴포넌트 업데이트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리소스 관리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단축키 및 스킨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3549" y="248965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856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366</Words>
  <Application>Microsoft Office PowerPoint</Application>
  <PresentationFormat>화면 슬라이드 쇼(4:3)</PresentationFormat>
  <Paragraphs>250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1_Office 테마</vt:lpstr>
      <vt:lpstr>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yunki</dc:creator>
  <cp:lastModifiedBy>yunki</cp:lastModifiedBy>
  <cp:revision>61</cp:revision>
  <dcterms:created xsi:type="dcterms:W3CDTF">2014-10-05T09:00:52Z</dcterms:created>
  <dcterms:modified xsi:type="dcterms:W3CDTF">2014-12-05T04:26:44Z</dcterms:modified>
</cp:coreProperties>
</file>