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9" r:id="rId3"/>
    <p:sldId id="260" r:id="rId4"/>
    <p:sldId id="261" r:id="rId5"/>
    <p:sldId id="258" r:id="rId6"/>
    <p:sldId id="263" r:id="rId7"/>
    <p:sldId id="264" r:id="rId8"/>
    <p:sldId id="257" r:id="rId9"/>
    <p:sldId id="262" r:id="rId10"/>
    <p:sldId id="265" r:id="rId11"/>
    <p:sldId id="266" r:id="rId12"/>
    <p:sldId id="267" r:id="rId13"/>
    <p:sldId id="268" r:id="rId14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기본 구역" id="{1C7E5662-D13F-4447-AF6C-C63F9A10A846}">
          <p14:sldIdLst>
            <p14:sldId id="256"/>
            <p14:sldId id="259"/>
            <p14:sldId id="260"/>
            <p14:sldId id="261"/>
            <p14:sldId id="258"/>
            <p14:sldId id="263"/>
            <p14:sldId id="264"/>
            <p14:sldId id="257"/>
            <p14:sldId id="262"/>
            <p14:sldId id="265"/>
            <p14:sldId id="266"/>
            <p14:sldId id="267"/>
            <p14:sldId id="268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보통 스타일 2 - 강조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F5AB1C69-6EDB-4FF4-983F-18BD219EF322}" styleName="보통 스타일 2 - 강조 3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3">
              <a:tint val="20000"/>
            </a:schemeClr>
          </a:solidFill>
        </a:fill>
      </a:tcStyle>
    </a:wholeTbl>
    <a:band1H>
      <a:tcStyle>
        <a:tcBdr/>
        <a:fill>
          <a:solidFill>
            <a:schemeClr val="accent3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3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3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3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3"/>
          </a:solidFill>
        </a:fill>
      </a:tcStyle>
    </a:firstRow>
  </a:tblStyle>
  <a:tblStyle styleId="{073A0DAA-6AF3-43AB-8588-CEC1D06C72B9}" styleName="보통 스타일 2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dk1">
              <a:tint val="20000"/>
            </a:schemeClr>
          </a:solidFill>
        </a:fill>
      </a:tcStyle>
    </a:wholeTbl>
    <a:band1H>
      <a:tcStyle>
        <a:tcBdr/>
        <a:fill>
          <a:solidFill>
            <a:schemeClr val="dk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dk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dk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dk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dk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419" autoAdjust="0"/>
    <p:restoredTop sz="94660"/>
  </p:normalViewPr>
  <p:slideViewPr>
    <p:cSldViewPr>
      <p:cViewPr varScale="1">
        <p:scale>
          <a:sx n="70" d="100"/>
          <a:sy n="70" d="100"/>
        </p:scale>
        <p:origin x="84" y="86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36004" cy="36004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heme" Target="theme/theme1.xml"/><Relationship Id="rId2" Type="http://schemas.openxmlformats.org/officeDocument/2006/relationships/slide" Target="slides/slide1.xml"/><Relationship Id="rId16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presProps" Target="pres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ko-KR" altLang="en-US" smtClean="0"/>
              <a:t>클릭하여 마스터 부제목 스타일 편집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54451579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8517346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세로 텍스트 개체 틀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19592282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0480583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9884126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01428781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4" name="내용 개체 틀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5" name="텍스트 개체 틀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6" name="내용 개체 틀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7" name="날짜 개체 틀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8" name="바닥글 개체 틀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737827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날짜 개체 틀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4" name="바닥글 개체 틀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97193563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3" name="바닥글 개체 틀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997935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내용 개체 틀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024850361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그림 개체 틀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ko-KR" altLang="en-US" smtClean="0"/>
              <a:t>마스터 텍스트 스타일 편집</a:t>
            </a:r>
          </a:p>
        </p:txBody>
      </p:sp>
      <p:sp>
        <p:nvSpPr>
          <p:cNvPr id="5" name="날짜 개체 틀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6" name="바닥글 개체 틀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0768147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 smtClean="0"/>
              <a:t>마스터 제목 스타일 편집</a:t>
            </a:r>
            <a:endParaRPr lang="ko-KR" altLang="en-US"/>
          </a:p>
        </p:txBody>
      </p:sp>
      <p:sp>
        <p:nvSpPr>
          <p:cNvPr id="3" name="텍스트 개체 틀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 smtClean="0"/>
              <a:t>마스터 텍스트 스타일 편집</a:t>
            </a:r>
          </a:p>
          <a:p>
            <a:pPr lvl="1"/>
            <a:r>
              <a:rPr lang="ko-KR" altLang="en-US" smtClean="0"/>
              <a:t>둘째 수준</a:t>
            </a:r>
          </a:p>
          <a:p>
            <a:pPr lvl="2"/>
            <a:r>
              <a:rPr lang="ko-KR" altLang="en-US" smtClean="0"/>
              <a:t>셋째 수준</a:t>
            </a:r>
          </a:p>
          <a:p>
            <a:pPr lvl="3"/>
            <a:r>
              <a:rPr lang="ko-KR" altLang="en-US" smtClean="0"/>
              <a:t>넷째 수준</a:t>
            </a:r>
          </a:p>
          <a:p>
            <a:pPr lvl="4"/>
            <a:r>
              <a:rPr lang="ko-KR" altLang="en-US" smtClean="0"/>
              <a:t>다섯째 수준</a:t>
            </a:r>
            <a:endParaRPr lang="ko-KR" altLang="en-US"/>
          </a:p>
        </p:txBody>
      </p:sp>
      <p:sp>
        <p:nvSpPr>
          <p:cNvPr id="4" name="날짜 개체 틀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3467386-8F0D-4B50-A797-BEDA18D58FBB}" type="datetimeFigureOut">
              <a:rPr lang="ko-KR" altLang="en-US" smtClean="0"/>
              <a:t>2023-01-05</a:t>
            </a:fld>
            <a:endParaRPr lang="ko-KR" altLang="en-US"/>
          </a:p>
        </p:txBody>
      </p:sp>
      <p:sp>
        <p:nvSpPr>
          <p:cNvPr id="5" name="바닥글 개체 틀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E506518-8502-490C-AAB8-092657623DC9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24843367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1.png"/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ko-KR" altLang="en-US" b="1" smtClean="0"/>
              <a:t>피자가게 키오스크</a:t>
            </a:r>
            <a:endParaRPr lang="ko-KR" altLang="en-US" b="1"/>
          </a:p>
        </p:txBody>
      </p:sp>
      <p:sp>
        <p:nvSpPr>
          <p:cNvPr id="3" name="부제목 2"/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ko-KR" smtClean="0"/>
              <a:t>1409</a:t>
            </a:r>
            <a:r>
              <a:rPr lang="ko-KR" altLang="en-US" smtClean="0"/>
              <a:t>방민서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89123833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Order</a:t>
            </a:r>
            <a:r>
              <a:rPr lang="ko-KR" altLang="en-US" b="1"/>
              <a:t>클래스</a:t>
            </a:r>
            <a:r>
              <a:rPr lang="en-US" altLang="ko-KR" b="1" smtClean="0"/>
              <a:t>(</a:t>
            </a:r>
            <a:r>
              <a:rPr lang="ko-KR" altLang="en-US" b="1" smtClean="0"/>
              <a:t>가격과 시간계산</a:t>
            </a:r>
            <a:r>
              <a:rPr lang="en-US" altLang="ko-KR" b="1" smtClean="0"/>
              <a:t>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9416" y="1988840"/>
            <a:ext cx="10515600" cy="2318634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5" name="직사각형 4"/>
          <p:cNvSpPr/>
          <p:nvPr/>
        </p:nvSpPr>
        <p:spPr>
          <a:xfrm>
            <a:off x="1019436" y="2672916"/>
            <a:ext cx="5328592" cy="936104"/>
          </a:xfrm>
          <a:prstGeom prst="rect">
            <a:avLst/>
          </a:prstGeom>
          <a:noFill/>
          <a:ln w="28575">
            <a:solidFill>
              <a:schemeClr val="accent4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6384032" y="2924944"/>
            <a:ext cx="356439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4"/>
                </a:solidFill>
              </a:rPr>
              <a:t>가격을 더해 총 가격을 리턴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1019436" y="3609020"/>
            <a:ext cx="5328592" cy="720080"/>
          </a:xfrm>
          <a:prstGeom prst="rect">
            <a:avLst/>
          </a:prstGeom>
          <a:noFill/>
          <a:ln w="28575">
            <a:solidFill>
              <a:schemeClr val="accent2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6456040" y="3753036"/>
            <a:ext cx="399644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>
                <a:solidFill>
                  <a:schemeClr val="accent2"/>
                </a:solidFill>
              </a:rPr>
              <a:t>시간을 더해 총 소요시간을 리턴</a:t>
            </a:r>
            <a:endParaRPr lang="ko-KR" altLang="en-US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6500093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Kiosk(</a:t>
            </a:r>
            <a:r>
              <a:rPr lang="ko-KR" altLang="en-US" b="1" smtClean="0"/>
              <a:t>클래스</a:t>
            </a:r>
            <a:r>
              <a:rPr lang="en-US" altLang="ko-KR" b="1" smtClean="0"/>
              <a:t>)</a:t>
            </a:r>
            <a:endParaRPr lang="ko-KR" altLang="en-US" b="1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75420" y="1988840"/>
            <a:ext cx="10515600" cy="1817976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767408" y="1592796"/>
            <a:ext cx="277230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포장여부 선택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947428" y="4545124"/>
            <a:ext cx="9929230" cy="187155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7" name="TextBox 6"/>
          <p:cNvSpPr txBox="1"/>
          <p:nvPr/>
        </p:nvSpPr>
        <p:spPr>
          <a:xfrm>
            <a:off x="875420" y="4005064"/>
            <a:ext cx="24122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키오스크 메뉴 선택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9840170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Kiosk(</a:t>
            </a:r>
            <a:r>
              <a:rPr lang="ko-KR" altLang="en-US" b="1"/>
              <a:t>클래스</a:t>
            </a:r>
            <a:r>
              <a:rPr lang="en-US" altLang="ko-KR" b="1"/>
              <a:t>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29976"/>
          <a:stretch/>
        </p:blipFill>
        <p:spPr>
          <a:xfrm>
            <a:off x="839417" y="2276872"/>
            <a:ext cx="4912142" cy="243452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5" name="TextBox 4"/>
          <p:cNvSpPr txBox="1"/>
          <p:nvPr/>
        </p:nvSpPr>
        <p:spPr>
          <a:xfrm>
            <a:off x="875420" y="1664804"/>
            <a:ext cx="331236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mtClean="0"/>
              <a:t>도우 선택 </a:t>
            </a:r>
            <a:endParaRPr lang="ko-KR" altLang="en-US"/>
          </a:p>
        </p:txBody>
      </p:sp>
      <p:pic>
        <p:nvPicPr>
          <p:cNvPr id="6" name="그림 5"/>
          <p:cNvPicPr>
            <a:picLocks noChangeAspect="1"/>
          </p:cNvPicPr>
          <p:nvPr/>
        </p:nvPicPr>
        <p:blipFill rotWithShape="1">
          <a:blip r:embed="rId3"/>
          <a:srcRect r="21590"/>
          <a:stretch/>
        </p:blipFill>
        <p:spPr>
          <a:xfrm>
            <a:off x="5879976" y="2276872"/>
            <a:ext cx="5666825" cy="2448272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</p:spTree>
    <p:extLst>
      <p:ext uri="{BB962C8B-B14F-4D97-AF65-F5344CB8AC3E}">
        <p14:creationId xmlns:p14="http://schemas.microsoft.com/office/powerpoint/2010/main" val="1902894312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AppMain(</a:t>
            </a:r>
            <a:r>
              <a:rPr lang="ko-KR" altLang="en-US" b="1" smtClean="0"/>
              <a:t>클래스</a:t>
            </a:r>
            <a:r>
              <a:rPr lang="en-US" altLang="ko-KR" b="1" smtClean="0"/>
              <a:t>)</a:t>
            </a:r>
            <a:endParaRPr lang="ko-KR" altLang="en-US" b="1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r="15539"/>
          <a:stretch/>
        </p:blipFill>
        <p:spPr>
          <a:xfrm>
            <a:off x="911424" y="1808820"/>
            <a:ext cx="6883584" cy="3216158"/>
          </a:xfrm>
          <a:prstGeom prst="rect">
            <a:avLst/>
          </a:prstGeom>
          <a:effectLst>
            <a:outerShdw blurRad="50800" dist="38100" dir="2700000" algn="tl" rotWithShape="0">
              <a:prstClr val="black">
                <a:alpha val="40000"/>
              </a:prstClr>
            </a:outerShdw>
          </a:effectLst>
        </p:spPr>
      </p:pic>
      <p:pic>
        <p:nvPicPr>
          <p:cNvPr id="7" name="그림 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7968208" y="1844824"/>
            <a:ext cx="3780420" cy="4633870"/>
          </a:xfrm>
          <a:prstGeom prst="rect">
            <a:avLst/>
          </a:prstGeom>
          <a:ln w="38100">
            <a:solidFill>
              <a:schemeClr val="accent2"/>
            </a:solidFill>
          </a:ln>
        </p:spPr>
      </p:pic>
      <p:sp>
        <p:nvSpPr>
          <p:cNvPr id="8" name="TextBox 7"/>
          <p:cNvSpPr txBox="1"/>
          <p:nvPr/>
        </p:nvSpPr>
        <p:spPr>
          <a:xfrm>
            <a:off x="7860196" y="1304764"/>
            <a:ext cx="1692188" cy="4001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ko-KR" altLang="en-US" sz="2000" b="1" smtClean="0">
                <a:solidFill>
                  <a:schemeClr val="accent2"/>
                </a:solidFill>
              </a:rPr>
              <a:t>실행화면</a:t>
            </a:r>
            <a:endParaRPr lang="ko-KR" altLang="en-US" sz="2000" b="1">
              <a:solidFill>
                <a:schemeClr val="accent2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11059927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 b="1" smtClean="0"/>
              <a:t>실행화면</a:t>
            </a:r>
            <a:endParaRPr lang="ko-KR" altLang="en-US" b="1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043772" y="620688"/>
            <a:ext cx="7567056" cy="3170614"/>
          </a:xfrm>
          <a:prstGeom prst="rect">
            <a:avLst/>
          </a:prstGeom>
        </p:spPr>
      </p:pic>
      <p:pic>
        <p:nvPicPr>
          <p:cNvPr id="5" name="그림 4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079776" y="3825044"/>
            <a:ext cx="7741164" cy="21905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33045380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Employee(</a:t>
            </a:r>
            <a:r>
              <a:rPr lang="ko-KR" altLang="en-US" b="1" smtClean="0"/>
              <a:t>직원</a:t>
            </a:r>
            <a:r>
              <a:rPr lang="en-US" altLang="ko-KR" b="1" smtClean="0"/>
              <a:t>)</a:t>
            </a:r>
            <a:r>
              <a:rPr lang="ko-KR" altLang="en-US" b="1" smtClean="0"/>
              <a:t>클래스</a:t>
            </a:r>
            <a:endParaRPr lang="ko-KR" altLang="en-US" b="1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651835793"/>
              </p:ext>
            </p:extLst>
          </p:nvPr>
        </p:nvGraphicFramePr>
        <p:xfrm>
          <a:off x="838200" y="1825625"/>
          <a:ext cx="10515600" cy="138176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2737520">
                  <a:extLst>
                    <a:ext uri="{9D8B030D-6E8A-4147-A177-3AD203B41FA5}">
                      <a16:colId xmlns:a16="http://schemas.microsoft.com/office/drawing/2014/main" val="3582207423"/>
                    </a:ext>
                  </a:extLst>
                </a:gridCol>
                <a:gridCol w="7778080">
                  <a:extLst>
                    <a:ext uri="{9D8B030D-6E8A-4147-A177-3AD203B41FA5}">
                      <a16:colId xmlns:a16="http://schemas.microsoft.com/office/drawing/2014/main" val="2435830856"/>
                    </a:ext>
                  </a:extLst>
                </a:gridCol>
              </a:tblGrid>
              <a:tr h="370840">
                <a:tc gridSpan="2"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Employee(</a:t>
                      </a:r>
                      <a:r>
                        <a:rPr lang="ko-KR" altLang="en-US" smtClean="0"/>
                        <a:t>클래스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3723887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nickname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직원닉네임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105682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sayWelcome()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직원 닉네임 </a:t>
                      </a:r>
                      <a:r>
                        <a:rPr lang="en-US" altLang="ko-KR" baseline="0" smtClean="0"/>
                        <a:t>+ </a:t>
                      </a:r>
                      <a:r>
                        <a:rPr lang="ko-KR" altLang="en-US" baseline="0" smtClean="0"/>
                        <a:t>안녕하세요</a:t>
                      </a:r>
                      <a:r>
                        <a:rPr lang="en-US" altLang="ko-KR" baseline="0" smtClean="0"/>
                        <a:t>? </a:t>
                      </a:r>
                      <a:r>
                        <a:rPr lang="ko-KR" altLang="en-US" baseline="0" smtClean="0"/>
                        <a:t>미림 피자가게입니다</a:t>
                      </a:r>
                      <a:r>
                        <a:rPr lang="en-US" altLang="ko-KR" baseline="0" smtClean="0"/>
                        <a:t>.</a:t>
                      </a:r>
                      <a:r>
                        <a:rPr lang="ko-KR" altLang="en-US" baseline="0" smtClean="0"/>
                        <a:t>주문은 키오스크에서 진행해주세요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14140390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72470118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Employee(</a:t>
            </a:r>
            <a:r>
              <a:rPr lang="ko-KR" altLang="en-US" b="1"/>
              <a:t>직원</a:t>
            </a:r>
            <a:r>
              <a:rPr lang="en-US" altLang="ko-KR" b="1"/>
              <a:t>)</a:t>
            </a:r>
            <a:r>
              <a:rPr lang="ko-KR" altLang="en-US" b="1"/>
              <a:t>클래스</a:t>
            </a:r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019436" y="1664804"/>
            <a:ext cx="7598523" cy="4351338"/>
          </a:xfrm>
          <a:prstGeom prst="rect">
            <a:avLst/>
          </a:prstGeom>
        </p:spPr>
      </p:pic>
      <p:sp>
        <p:nvSpPr>
          <p:cNvPr id="5" name="직사각형 4"/>
          <p:cNvSpPr/>
          <p:nvPr/>
        </p:nvSpPr>
        <p:spPr>
          <a:xfrm>
            <a:off x="983432" y="1988840"/>
            <a:ext cx="7632848" cy="3348372"/>
          </a:xfrm>
          <a:prstGeom prst="rect">
            <a:avLst/>
          </a:prstGeom>
          <a:noFill/>
          <a:ln w="19050">
            <a:solidFill>
              <a:srgbClr val="FFC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TextBox 5"/>
          <p:cNvSpPr txBox="1"/>
          <p:nvPr/>
        </p:nvSpPr>
        <p:spPr>
          <a:xfrm>
            <a:off x="8652284" y="1916832"/>
            <a:ext cx="1188132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chemeClr val="accent4"/>
                </a:solidFill>
              </a:rPr>
              <a:t>nickname</a:t>
            </a:r>
            <a:endParaRPr lang="ko-KR" altLang="en-US">
              <a:solidFill>
                <a:schemeClr val="accent4"/>
              </a:solidFill>
            </a:endParaRPr>
          </a:p>
        </p:txBody>
      </p:sp>
      <p:sp>
        <p:nvSpPr>
          <p:cNvPr id="7" name="직사각형 6"/>
          <p:cNvSpPr/>
          <p:nvPr/>
        </p:nvSpPr>
        <p:spPr>
          <a:xfrm>
            <a:off x="983432" y="5337212"/>
            <a:ext cx="7632848" cy="504056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8" name="TextBox 7"/>
          <p:cNvSpPr txBox="1"/>
          <p:nvPr/>
        </p:nvSpPr>
        <p:spPr>
          <a:xfrm>
            <a:off x="8616280" y="5445224"/>
            <a:ext cx="2232248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smtClean="0">
                <a:solidFill>
                  <a:srgbClr val="FF0000"/>
                </a:solidFill>
              </a:rPr>
              <a:t>sayWelcome()</a:t>
            </a:r>
            <a:endParaRPr lang="ko-KR" altLang="en-US">
              <a:solidFill>
                <a:srgbClr val="FF0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2030605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Menu</a:t>
            </a:r>
            <a:r>
              <a:rPr lang="ko-KR" altLang="en-US" b="1" smtClean="0"/>
              <a:t>클래스</a:t>
            </a:r>
            <a:endParaRPr lang="ko-KR" altLang="en-US" b="1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3342742698"/>
              </p:ext>
            </p:extLst>
          </p:nvPr>
        </p:nvGraphicFramePr>
        <p:xfrm>
          <a:off x="838200" y="1825625"/>
          <a:ext cx="10838420" cy="185420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1930936">
                  <a:extLst>
                    <a:ext uri="{9D8B030D-6E8A-4147-A177-3AD203B41FA5}">
                      <a16:colId xmlns:a16="http://schemas.microsoft.com/office/drawing/2014/main" val="671507890"/>
                    </a:ext>
                  </a:extLst>
                </a:gridCol>
                <a:gridCol w="1335933">
                  <a:extLst>
                    <a:ext uri="{9D8B030D-6E8A-4147-A177-3AD203B41FA5}">
                      <a16:colId xmlns:a16="http://schemas.microsoft.com/office/drawing/2014/main" val="2958534036"/>
                    </a:ext>
                  </a:extLst>
                </a:gridCol>
                <a:gridCol w="7571551">
                  <a:extLst>
                    <a:ext uri="{9D8B030D-6E8A-4147-A177-3AD203B41FA5}">
                      <a16:colId xmlns:a16="http://schemas.microsoft.com/office/drawing/2014/main" val="783375327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Menu (</a:t>
                      </a:r>
                      <a:r>
                        <a:rPr lang="ko-KR" altLang="en-US" smtClean="0"/>
                        <a:t>클래스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6633398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price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가격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8463890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time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소요시간</a:t>
                      </a:r>
                      <a:endParaRPr lang="en-US" altLang="ko-K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35536276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getter,setter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메소드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Getter,setter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41738533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Menu(price,time)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생성자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기본생성자 </a:t>
                      </a:r>
                      <a:r>
                        <a:rPr lang="ko-KR" altLang="en-US" smtClean="0"/>
                        <a:t>포함 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141693553"/>
                  </a:ext>
                </a:extLst>
              </a:tr>
            </a:tbl>
          </a:graphicData>
        </a:graphic>
      </p:graphicFrame>
      <p:sp>
        <p:nvSpPr>
          <p:cNvPr id="3" name="직사각형 2"/>
          <p:cNvSpPr/>
          <p:nvPr/>
        </p:nvSpPr>
        <p:spPr>
          <a:xfrm>
            <a:off x="6636060" y="3465004"/>
            <a:ext cx="2952328" cy="504056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b="1" smtClean="0">
                <a:solidFill>
                  <a:schemeClr val="bg1"/>
                </a:solidFill>
              </a:rPr>
              <a:t>사이다</a:t>
            </a:r>
            <a:r>
              <a:rPr lang="en-US" altLang="ko-KR" b="1" smtClean="0">
                <a:solidFill>
                  <a:schemeClr val="bg1"/>
                </a:solidFill>
              </a:rPr>
              <a:t>,</a:t>
            </a:r>
            <a:r>
              <a:rPr lang="ko-KR" altLang="en-US" b="1" smtClean="0">
                <a:solidFill>
                  <a:schemeClr val="bg1"/>
                </a:solidFill>
              </a:rPr>
              <a:t>콜라</a:t>
            </a:r>
            <a:r>
              <a:rPr lang="en-US" altLang="ko-KR" b="1" smtClean="0">
                <a:solidFill>
                  <a:schemeClr val="bg1"/>
                </a:solidFill>
              </a:rPr>
              <a:t>,</a:t>
            </a:r>
            <a:r>
              <a:rPr lang="ko-KR" altLang="en-US" b="1" smtClean="0">
                <a:solidFill>
                  <a:schemeClr val="bg1"/>
                </a:solidFill>
              </a:rPr>
              <a:t>환타</a:t>
            </a:r>
            <a:endParaRPr lang="ko-KR" altLang="en-US" b="1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202702388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Menu</a:t>
            </a:r>
            <a:r>
              <a:rPr lang="ko-KR" altLang="en-US" b="1"/>
              <a:t>클래스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947428" y="1700808"/>
            <a:ext cx="8980695" cy="43513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1104890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Menu</a:t>
            </a:r>
            <a:r>
              <a:rPr lang="ko-KR" altLang="en-US" b="1" smtClean="0"/>
              <a:t>클래스 </a:t>
            </a:r>
            <a:r>
              <a:rPr lang="en-US" altLang="ko-KR" b="1" smtClean="0"/>
              <a:t>– </a:t>
            </a:r>
            <a:r>
              <a:rPr lang="ko-KR" altLang="en-US" b="1" smtClean="0"/>
              <a:t>부가 클래스</a:t>
            </a:r>
            <a:r>
              <a:rPr lang="en-US" altLang="ko-KR" b="1" smtClean="0"/>
              <a:t>(</a:t>
            </a:r>
            <a:r>
              <a:rPr lang="ko-KR" altLang="en-US" b="1" smtClean="0"/>
              <a:t>도우부분</a:t>
            </a:r>
            <a:r>
              <a:rPr lang="en-US" altLang="ko-KR" b="1" smtClean="0"/>
              <a:t>)</a:t>
            </a:r>
            <a:r>
              <a:rPr lang="ko-KR" altLang="en-US" b="1" smtClean="0"/>
              <a:t> 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307468" y="1880828"/>
            <a:ext cx="8327150" cy="4351338"/>
          </a:xfrm>
          <a:prstGeom prst="rect">
            <a:avLst/>
          </a:prstGeom>
          <a:effectLst>
            <a:outerShdw blurRad="50800" dist="38100" dir="13500000" algn="br" rotWithShape="0">
              <a:prstClr val="black">
                <a:alpha val="40000"/>
              </a:prstClr>
            </a:outerShdw>
          </a:effectLst>
        </p:spPr>
      </p:pic>
      <p:sp>
        <p:nvSpPr>
          <p:cNvPr id="6" name="직사각형 5"/>
          <p:cNvSpPr/>
          <p:nvPr/>
        </p:nvSpPr>
        <p:spPr>
          <a:xfrm>
            <a:off x="6312024" y="2276872"/>
            <a:ext cx="4788532" cy="1476164"/>
          </a:xfrm>
          <a:prstGeom prst="rect">
            <a:avLst/>
          </a:prstGeom>
          <a:solidFill>
            <a:schemeClr val="bg2">
              <a:lumMod val="75000"/>
            </a:schemeClr>
          </a:solidFill>
          <a:ln w="28575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ko-KR" altLang="en-US" smtClean="0"/>
              <a:t>도우</a:t>
            </a:r>
            <a:r>
              <a:rPr lang="en-US" altLang="ko-KR" smtClean="0"/>
              <a:t>, </a:t>
            </a:r>
            <a:r>
              <a:rPr lang="ko-KR" altLang="en-US" smtClean="0"/>
              <a:t>토핑</a:t>
            </a:r>
            <a:r>
              <a:rPr lang="en-US" altLang="ko-KR" smtClean="0"/>
              <a:t>,</a:t>
            </a:r>
            <a:r>
              <a:rPr lang="ko-KR" altLang="en-US" smtClean="0"/>
              <a:t>사이드</a:t>
            </a:r>
            <a:r>
              <a:rPr lang="en-US" altLang="ko-KR" smtClean="0"/>
              <a:t>, </a:t>
            </a:r>
            <a:r>
              <a:rPr lang="ko-KR" altLang="en-US" smtClean="0"/>
              <a:t>음료를 왼쪽과 같은 코드 형식으로 진행함</a:t>
            </a:r>
            <a:r>
              <a:rPr lang="en-US" altLang="ko-KR" smtClean="0"/>
              <a:t> </a:t>
            </a:r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22980487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 smtClean="0"/>
              <a:t>Order</a:t>
            </a:r>
            <a:r>
              <a:rPr lang="ko-KR" altLang="en-US" b="1" smtClean="0"/>
              <a:t>클래스</a:t>
            </a:r>
            <a:r>
              <a:rPr lang="en-US" altLang="ko-KR" smtClean="0"/>
              <a:t/>
            </a:r>
            <a:br>
              <a:rPr lang="en-US" altLang="ko-KR" smtClean="0"/>
            </a:br>
            <a:endParaRPr lang="ko-KR" altLang="en-US"/>
          </a:p>
        </p:txBody>
      </p:sp>
      <p:graphicFrame>
        <p:nvGraphicFramePr>
          <p:cNvPr id="4" name="내용 개체 틀 3"/>
          <p:cNvGraphicFramePr>
            <a:graphicFrameLocks noGrp="1"/>
          </p:cNvGraphicFramePr>
          <p:nvPr>
            <p:ph idx="1"/>
            <p:extLst>
              <p:ext uri="{D42A27DB-BD31-4B8C-83A1-F6EECF244321}">
                <p14:modId xmlns:p14="http://schemas.microsoft.com/office/powerpoint/2010/main" val="1841194434"/>
              </p:ext>
            </p:extLst>
          </p:nvPr>
        </p:nvGraphicFramePr>
        <p:xfrm>
          <a:off x="803412" y="1376772"/>
          <a:ext cx="8109268" cy="2966720"/>
        </p:xfrm>
        <a:graphic>
          <a:graphicData uri="http://schemas.openxmlformats.org/drawingml/2006/table">
            <a:tbl>
              <a:tblPr firstRow="1" bandRow="1">
                <a:tableStyleId>{F5AB1C69-6EDB-4FF4-983F-18BD219EF322}</a:tableStyleId>
              </a:tblPr>
              <a:tblGrid>
                <a:gridCol w="3505200">
                  <a:extLst>
                    <a:ext uri="{9D8B030D-6E8A-4147-A177-3AD203B41FA5}">
                      <a16:colId xmlns:a16="http://schemas.microsoft.com/office/drawing/2014/main" val="2764725311"/>
                    </a:ext>
                  </a:extLst>
                </a:gridCol>
                <a:gridCol w="1098868">
                  <a:extLst>
                    <a:ext uri="{9D8B030D-6E8A-4147-A177-3AD203B41FA5}">
                      <a16:colId xmlns:a16="http://schemas.microsoft.com/office/drawing/2014/main" val="3271977154"/>
                    </a:ext>
                  </a:extLst>
                </a:gridCol>
                <a:gridCol w="3505200">
                  <a:extLst>
                    <a:ext uri="{9D8B030D-6E8A-4147-A177-3AD203B41FA5}">
                      <a16:colId xmlns:a16="http://schemas.microsoft.com/office/drawing/2014/main" val="3646232522"/>
                    </a:ext>
                  </a:extLst>
                </a:gridCol>
              </a:tblGrid>
              <a:tr h="370840">
                <a:tc gridSpan="3">
                  <a:txBody>
                    <a:bodyPr/>
                    <a:lstStyle/>
                    <a:p>
                      <a:pPr algn="l" latinLnBrk="1"/>
                      <a:r>
                        <a:rPr lang="en-US" altLang="ko-KR" smtClean="0"/>
                        <a:t>Order(</a:t>
                      </a:r>
                      <a:r>
                        <a:rPr lang="ko-KR" altLang="en-US" smtClean="0"/>
                        <a:t>클래스</a:t>
                      </a:r>
                      <a:r>
                        <a:rPr lang="en-US" altLang="ko-KR" smtClean="0"/>
                        <a:t>)</a:t>
                      </a:r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tc hMerge="1">
                  <a:txBody>
                    <a:bodyPr/>
                    <a:lstStyle/>
                    <a:p>
                      <a:pPr algn="ctr" latinLnBrk="1"/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982931401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 </a:t>
                      </a:r>
                      <a:r>
                        <a:rPr lang="en-US" altLang="ko-KR" smtClean="0"/>
                        <a:t>is</a:t>
                      </a:r>
                      <a:r>
                        <a:rPr lang="en-US" altLang="ko-KR" baseline="0" smtClean="0"/>
                        <a:t>TakeOut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Boolean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l" defTabSz="914400" rtl="0" eaLnBrk="1" fontAlgn="auto" latinLnBrk="1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ko-KR" altLang="en-US" smtClean="0"/>
                        <a:t> 포장여부</a:t>
                      </a:r>
                      <a:endParaRPr lang="en-US" altLang="ko-KR" smtClean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32051339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mtClean="0"/>
                        <a:t> dough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 피자도우의 </a:t>
                      </a:r>
                      <a:r>
                        <a:rPr lang="ko-KR" altLang="en-US" smtClean="0"/>
                        <a:t>타입선택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530739353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marL="0" indent="0" latinLnBrk="1">
                        <a:buFontTx/>
                        <a:buNone/>
                      </a:pPr>
                      <a:r>
                        <a:rPr lang="en-US" altLang="ko-KR" smtClean="0"/>
                        <a:t> topping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 토핑</a:t>
                      </a:r>
                      <a:r>
                        <a:rPr lang="ko-KR" altLang="en-US" baseline="0" smtClean="0"/>
                        <a:t> </a:t>
                      </a:r>
                      <a:r>
                        <a:rPr lang="ko-KR" altLang="en-US" smtClean="0"/>
                        <a:t>선택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732429438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side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</a:t>
                      </a:r>
                      <a:r>
                        <a:rPr lang="ko-KR" altLang="en-US" smtClean="0"/>
                        <a:t>사이드 메뉴 선택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613337254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 drink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 </a:t>
                      </a:r>
                      <a:r>
                        <a:rPr lang="ko-KR" altLang="en-US" baseline="0" smtClean="0"/>
                        <a:t>음료선택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498515030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 price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가격 계산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78698327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baseline="0" smtClean="0"/>
                        <a:t> time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en-US" altLang="ko-KR" smtClean="0"/>
                        <a:t>Int </a:t>
                      </a:r>
                      <a:endParaRPr lang="ko-KR" altLang="en-US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latinLnBrk="1"/>
                      <a:r>
                        <a:rPr lang="ko-KR" altLang="en-US" smtClean="0"/>
                        <a:t>소요시간 계산</a:t>
                      </a:r>
                      <a:endParaRPr lang="ko-KR" altLang="en-US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52964385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78645809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ko-KR" b="1"/>
              <a:t>Order</a:t>
            </a:r>
            <a:r>
              <a:rPr lang="ko-KR" altLang="en-US" b="1" smtClean="0"/>
              <a:t>클래스</a:t>
            </a:r>
            <a:r>
              <a:rPr lang="en-US" altLang="ko-KR" b="1" smtClean="0"/>
              <a:t>(</a:t>
            </a:r>
            <a:r>
              <a:rPr lang="ko-KR" altLang="en-US" b="1" smtClean="0"/>
              <a:t>필드와 생성자</a:t>
            </a:r>
            <a:r>
              <a:rPr lang="en-US" altLang="ko-KR" b="1" smtClean="0"/>
              <a:t>)</a:t>
            </a:r>
            <a:endParaRPr lang="ko-KR" altLang="en-US"/>
          </a:p>
        </p:txBody>
      </p:sp>
      <p:pic>
        <p:nvPicPr>
          <p:cNvPr id="4" name="내용 개체 틀 3"/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28430"/>
          <a:stretch/>
        </p:blipFill>
        <p:spPr>
          <a:xfrm>
            <a:off x="1271464" y="2240868"/>
            <a:ext cx="8252336" cy="3114253"/>
          </a:xfrm>
          <a:prstGeom prst="rect">
            <a:avLst/>
          </a:prstGeom>
          <a:effectLst>
            <a:outerShdw blurRad="50800" dist="38100" dir="5400000" algn="t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96300754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110</TotalTime>
  <Words>174</Words>
  <Application>Microsoft Office PowerPoint</Application>
  <PresentationFormat>와이드스크린</PresentationFormat>
  <Paragraphs>64</Paragraphs>
  <Slides>13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2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13</vt:i4>
      </vt:variant>
    </vt:vector>
  </HeadingPairs>
  <TitlesOfParts>
    <vt:vector size="16" baseType="lpstr">
      <vt:lpstr>맑은 고딕</vt:lpstr>
      <vt:lpstr>Arial</vt:lpstr>
      <vt:lpstr>Office 테마</vt:lpstr>
      <vt:lpstr>피자가게 키오스크</vt:lpstr>
      <vt:lpstr>실행화면</vt:lpstr>
      <vt:lpstr>Employee(직원)클래스</vt:lpstr>
      <vt:lpstr>Employee(직원)클래스</vt:lpstr>
      <vt:lpstr>Menu클래스</vt:lpstr>
      <vt:lpstr>Menu클래스</vt:lpstr>
      <vt:lpstr>Menu클래스 – 부가 클래스(도우부분) </vt:lpstr>
      <vt:lpstr>Order클래스 </vt:lpstr>
      <vt:lpstr>Order클래스(필드와 생성자)</vt:lpstr>
      <vt:lpstr>Order클래스(가격과 시간계산)</vt:lpstr>
      <vt:lpstr>Kiosk(클래스)</vt:lpstr>
      <vt:lpstr>Kiosk(클래스)</vt:lpstr>
      <vt:lpstr>AppMain(클래스)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minseo bang</dc:creator>
  <cp:lastModifiedBy>minseo bang</cp:lastModifiedBy>
  <cp:revision>7</cp:revision>
  <dcterms:created xsi:type="dcterms:W3CDTF">2023-01-05T02:24:33Z</dcterms:created>
  <dcterms:modified xsi:type="dcterms:W3CDTF">2023-01-05T06:33:59Z</dcterms:modified>
</cp:coreProperties>
</file>