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1" r:id="rId6"/>
    <p:sldId id="258" r:id="rId7"/>
    <p:sldId id="260" r:id="rId8"/>
    <p:sldId id="263" r:id="rId9"/>
    <p:sldId id="262"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6EB"/>
    <a:srgbClr val="8DB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5"/>
    <p:restoredTop sz="94661"/>
  </p:normalViewPr>
  <p:slideViewPr>
    <p:cSldViewPr snapToGrid="0" snapToObjects="1">
      <p:cViewPr varScale="1">
        <p:scale>
          <a:sx n="70" d="100"/>
          <a:sy n="70" d="100"/>
        </p:scale>
        <p:origin x="72"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r>
              <a:rPr lang="en-US" b="1"/>
              <a:t>Chart Title</a:t>
            </a:r>
            <a:endParaRPr lang="ko-KR"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endParaRPr lang="ko-KR"/>
        </a:p>
      </c:txPr>
    </c:title>
    <c:autoTitleDeleted val="0"/>
    <c:plotArea>
      <c:layout/>
      <c:barChart>
        <c:barDir val="col"/>
        <c:grouping val="clustered"/>
        <c:varyColors val="0"/>
        <c:ser>
          <c:idx val="0"/>
          <c:order val="0"/>
          <c:tx>
            <c:strRef>
              <c:f>Sheet1!$B$1</c:f>
              <c:strCache>
                <c:ptCount val="1"/>
                <c:pt idx="0">
                  <c:v>Line 1</c:v>
                </c:pt>
              </c:strCache>
            </c:strRef>
          </c:tx>
          <c:spPr>
            <a:solidFill>
              <a:schemeClr val="accent1">
                <a:shade val="65000"/>
              </a:schemeClr>
            </a:solidFill>
            <a:ln>
              <a:noFill/>
            </a:ln>
            <a:effectLst/>
          </c:spPr>
          <c:invertIfNegative val="0"/>
          <c:cat>
            <c:strRef>
              <c:f>Sheet1!$A$2:$A$5</c:f>
              <c:strCache>
                <c:ptCount val="4"/>
                <c:pt idx="0">
                  <c:v>Item 1</c:v>
                </c:pt>
                <c:pt idx="1">
                  <c:v>Item 2</c:v>
                </c:pt>
                <c:pt idx="2">
                  <c:v>Item 3</c:v>
                </c:pt>
                <c:pt idx="3">
                  <c:v>Item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FD0-4372-9E1C-A9C4534CB7DC}"/>
            </c:ext>
          </c:extLst>
        </c:ser>
        <c:ser>
          <c:idx val="1"/>
          <c:order val="1"/>
          <c:tx>
            <c:strRef>
              <c:f>Sheet1!$C$1</c:f>
              <c:strCache>
                <c:ptCount val="1"/>
                <c:pt idx="0">
                  <c:v>Line 2</c:v>
                </c:pt>
              </c:strCache>
            </c:strRef>
          </c:tx>
          <c:spPr>
            <a:solidFill>
              <a:schemeClr val="accent1"/>
            </a:solidFill>
            <a:ln>
              <a:noFill/>
            </a:ln>
            <a:effectLst/>
          </c:spPr>
          <c:invertIfNegative val="0"/>
          <c:cat>
            <c:strRef>
              <c:f>Sheet1!$A$2:$A$5</c:f>
              <c:strCache>
                <c:ptCount val="4"/>
                <c:pt idx="0">
                  <c:v>Item 1</c:v>
                </c:pt>
                <c:pt idx="1">
                  <c:v>Item 2</c:v>
                </c:pt>
                <c:pt idx="2">
                  <c:v>Item 3</c:v>
                </c:pt>
                <c:pt idx="3">
                  <c:v>Item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FD0-4372-9E1C-A9C4534CB7DC}"/>
            </c:ext>
          </c:extLst>
        </c:ser>
        <c:ser>
          <c:idx val="2"/>
          <c:order val="2"/>
          <c:tx>
            <c:strRef>
              <c:f>Sheet1!$D$1</c:f>
              <c:strCache>
                <c:ptCount val="1"/>
                <c:pt idx="0">
                  <c:v>Line 3</c:v>
                </c:pt>
              </c:strCache>
            </c:strRef>
          </c:tx>
          <c:spPr>
            <a:solidFill>
              <a:schemeClr val="accent1">
                <a:tint val="65000"/>
              </a:schemeClr>
            </a:solidFill>
            <a:ln>
              <a:noFill/>
            </a:ln>
            <a:effectLst/>
          </c:spPr>
          <c:invertIfNegative val="0"/>
          <c:cat>
            <c:strRef>
              <c:f>Sheet1!$A$2:$A$5</c:f>
              <c:strCache>
                <c:ptCount val="4"/>
                <c:pt idx="0">
                  <c:v>Item 1</c:v>
                </c:pt>
                <c:pt idx="1">
                  <c:v>Item 2</c:v>
                </c:pt>
                <c:pt idx="2">
                  <c:v>Item 3</c:v>
                </c:pt>
                <c:pt idx="3">
                  <c:v>Item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FD0-4372-9E1C-A9C4534CB7DC}"/>
            </c:ext>
          </c:extLst>
        </c:ser>
        <c:dLbls>
          <c:showLegendKey val="0"/>
          <c:showVal val="0"/>
          <c:showCatName val="0"/>
          <c:showSerName val="0"/>
          <c:showPercent val="0"/>
          <c:showBubbleSize val="0"/>
        </c:dLbls>
        <c:gapWidth val="219"/>
        <c:overlap val="-27"/>
        <c:axId val="492120240"/>
        <c:axId val="492119912"/>
      </c:barChart>
      <c:catAx>
        <c:axId val="49212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crossAx val="492119912"/>
        <c:crosses val="autoZero"/>
        <c:auto val="1"/>
        <c:lblAlgn val="ctr"/>
        <c:lblOffset val="100"/>
        <c:noMultiLvlLbl val="0"/>
      </c:catAx>
      <c:valAx>
        <c:axId val="492119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crossAx val="49212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latin typeface="Bell MT" panose="02020503060305020303" pitchFamily="18"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r>
              <a:rPr lang="en-US"/>
              <a:t>Sales</a:t>
            </a:r>
            <a:endParaRPr lang="ko-K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Bell MT" panose="02020503060305020303" pitchFamily="18" charset="0"/>
              <a:ea typeface="+mn-ea"/>
              <a:cs typeface="+mn-cs"/>
            </a:defRPr>
          </a:pPr>
          <a:endParaRPr lang="ko-KR"/>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B3FD-4CBB-B6A7-4401F7C1B445}"/>
              </c:ext>
            </c:extLst>
          </c:dPt>
          <c:dPt>
            <c:idx val="1"/>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3-B3FD-4CBB-B6A7-4401F7C1B445}"/>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B3FD-4CBB-B6A7-4401F7C1B445}"/>
              </c:ext>
            </c:extLst>
          </c:dPt>
          <c:dPt>
            <c:idx val="3"/>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7-B3FD-4CBB-B6A7-4401F7C1B445}"/>
              </c:ext>
            </c:extLst>
          </c:dPt>
          <c:cat>
            <c:strRef>
              <c:f>Sheet1!$A$2:$A$5</c:f>
              <c:strCache>
                <c:ptCount val="4"/>
                <c:pt idx="0">
                  <c:v>1Q</c:v>
                </c:pt>
                <c:pt idx="1">
                  <c:v>2Q</c:v>
                </c:pt>
                <c:pt idx="2">
                  <c:v>3Q</c:v>
                </c:pt>
                <c:pt idx="3">
                  <c:v>4Q</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3FD-4CBB-B6A7-4401F7C1B44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Bell MT" panose="02020503060305020303" pitchFamily="18" charset="0"/>
              <a:ea typeface="+mn-ea"/>
              <a:cs typeface="+mn-cs"/>
            </a:defRPr>
          </a:pPr>
          <a:endParaRPr lang="ko-K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latin typeface="Bell MT" panose="02020503060305020303" pitchFamily="18"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세로 제목 및 텍스트">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20840D2-9AA5-B04F-9089-3A94BE414484}"/>
              </a:ext>
            </a:extLst>
          </p:cNvPr>
          <p:cNvSpPr/>
          <p:nvPr userDrawn="1"/>
        </p:nvSpPr>
        <p:spPr>
          <a:xfrm>
            <a:off x="105104" y="0"/>
            <a:ext cx="38888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14" name="그림 13">
            <a:extLst>
              <a:ext uri="{FF2B5EF4-FFF2-40B4-BE49-F238E27FC236}">
                <a16:creationId xmlns:a16="http://schemas.microsoft.com/office/drawing/2014/main" id="{085F3A67-BBAD-394E-BB97-524B1AFF6035}"/>
              </a:ext>
            </a:extLst>
          </p:cNvPr>
          <p:cNvPicPr>
            <a:picLocks noChangeAspect="1"/>
          </p:cNvPicPr>
          <p:nvPr userDrawn="1"/>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59970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제목 및 세로 텍스트">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C9288411-E99A-754B-9C31-A4BA5FEA91B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66107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E86B4633-D069-7645-A5DB-B0758C83CEB8}"/>
              </a:ext>
            </a:extLst>
          </p:cNvPr>
          <p:cNvSpPr/>
          <p:nvPr userDrawn="1"/>
        </p:nvSpPr>
        <p:spPr>
          <a:xfrm>
            <a:off x="4572000" y="0"/>
            <a:ext cx="7620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06840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AF9F0CA6-C93A-2143-BCA5-C792E725D8AE}"/>
              </a:ext>
            </a:extLst>
          </p:cNvPr>
          <p:cNvSpPr/>
          <p:nvPr userDrawn="1"/>
        </p:nvSpPr>
        <p:spPr>
          <a:xfrm>
            <a:off x="0" y="0"/>
            <a:ext cx="6180082"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3241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A4FBCA90-7796-1340-AD76-AA019CA99D5C}"/>
              </a:ext>
            </a:extLst>
          </p:cNvPr>
          <p:cNvSpPr/>
          <p:nvPr userDrawn="1"/>
        </p:nvSpPr>
        <p:spPr>
          <a:xfrm>
            <a:off x="0" y="199696"/>
            <a:ext cx="6589986" cy="665830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7011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1326E2E7-9B4A-DE40-BC96-B79765DC91D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직사각형 8">
            <a:extLst>
              <a:ext uri="{FF2B5EF4-FFF2-40B4-BE49-F238E27FC236}">
                <a16:creationId xmlns:a16="http://schemas.microsoft.com/office/drawing/2014/main" id="{5383D52E-D71D-B241-BEA5-4D47B4719827}"/>
              </a:ext>
            </a:extLst>
          </p:cNvPr>
          <p:cNvSpPr/>
          <p:nvPr userDrawn="1"/>
        </p:nvSpPr>
        <p:spPr>
          <a:xfrm>
            <a:off x="5006865" y="1760045"/>
            <a:ext cx="7185135" cy="3337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3171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01A5403F-D26A-FF42-8241-C430B87BEDE6}"/>
              </a:ext>
            </a:extLst>
          </p:cNvPr>
          <p:cNvSpPr/>
          <p:nvPr userDrawn="1"/>
        </p:nvSpPr>
        <p:spPr>
          <a:xfrm>
            <a:off x="3710480" y="432055"/>
            <a:ext cx="2916804" cy="29168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1385B4D2-5F3D-6349-BBF3-73D0C2EC289A}"/>
              </a:ext>
            </a:extLst>
          </p:cNvPr>
          <p:cNvSpPr/>
          <p:nvPr userDrawn="1"/>
        </p:nvSpPr>
        <p:spPr>
          <a:xfrm>
            <a:off x="10983310" y="0"/>
            <a:ext cx="120869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직사각형 17">
            <a:extLst>
              <a:ext uri="{FF2B5EF4-FFF2-40B4-BE49-F238E27FC236}">
                <a16:creationId xmlns:a16="http://schemas.microsoft.com/office/drawing/2014/main" id="{E0331F79-D373-A942-B5E4-09B411D76D20}"/>
              </a:ext>
            </a:extLst>
          </p:cNvPr>
          <p:cNvSpPr/>
          <p:nvPr userDrawn="1"/>
        </p:nvSpPr>
        <p:spPr>
          <a:xfrm>
            <a:off x="6952593" y="351914"/>
            <a:ext cx="4635062" cy="61541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32728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D36156E-A554-4D41-AAC8-8C2ADEC93B62}"/>
              </a:ext>
            </a:extLst>
          </p:cNvPr>
          <p:cNvSpPr/>
          <p:nvPr userDrawn="1"/>
        </p:nvSpPr>
        <p:spPr>
          <a:xfrm>
            <a:off x="388882" y="1001408"/>
            <a:ext cx="3615559" cy="243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D4846ED4-0031-A143-95B5-A2FF2A1AC78E}"/>
              </a:ext>
            </a:extLst>
          </p:cNvPr>
          <p:cNvSpPr/>
          <p:nvPr userDrawn="1"/>
        </p:nvSpPr>
        <p:spPr>
          <a:xfrm>
            <a:off x="388882" y="3592208"/>
            <a:ext cx="3615559" cy="2438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00466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B1BC64C3-8A01-E543-9907-F2AC59B2EE83}"/>
              </a:ext>
            </a:extLst>
          </p:cNvPr>
          <p:cNvSpPr/>
          <p:nvPr userDrawn="1"/>
        </p:nvSpPr>
        <p:spPr>
          <a:xfrm>
            <a:off x="0" y="540572"/>
            <a:ext cx="12192000" cy="57768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72924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DB4AF79F-92A5-2B4A-9656-2A212928A789}"/>
              </a:ext>
            </a:extLst>
          </p:cNvPr>
          <p:cNvSpPr/>
          <p:nvPr userDrawn="1"/>
        </p:nvSpPr>
        <p:spPr>
          <a:xfrm>
            <a:off x="105104" y="0"/>
            <a:ext cx="38888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1721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A855638-59FE-8444-9128-40B927490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F3360A4-EDD6-4C45-AF12-9DBAEB24C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0BF5F0EC-7F69-4A49-97B1-9A45C48C0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F204A-89F2-1F4B-86F9-8BE0A16265EB}" type="datetimeFigureOut">
              <a:rPr kumimoji="1" lang="ko-KR" altLang="en-US" smtClean="0"/>
              <a:t>2023-02-15</a:t>
            </a:fld>
            <a:endParaRPr kumimoji="1" lang="ko-KR" altLang="en-US"/>
          </a:p>
        </p:txBody>
      </p:sp>
      <p:sp>
        <p:nvSpPr>
          <p:cNvPr id="5" name="바닥글 개체 틀 4">
            <a:extLst>
              <a:ext uri="{FF2B5EF4-FFF2-40B4-BE49-F238E27FC236}">
                <a16:creationId xmlns:a16="http://schemas.microsoft.com/office/drawing/2014/main" id="{541A4BE6-C1BE-8C48-9545-55DE1F0C3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72FD221E-1C6F-F14B-9DCF-2C472C48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669E5-341A-E844-8763-CBA67BE07757}" type="slidenum">
              <a:rPr kumimoji="1" lang="ko-KR" altLang="en-US" smtClean="0"/>
              <a:t>‹#›</a:t>
            </a:fld>
            <a:endParaRPr kumimoji="1" lang="ko-KR" altLang="en-US"/>
          </a:p>
        </p:txBody>
      </p:sp>
    </p:spTree>
    <p:extLst>
      <p:ext uri="{BB962C8B-B14F-4D97-AF65-F5344CB8AC3E}">
        <p14:creationId xmlns:p14="http://schemas.microsoft.com/office/powerpoint/2010/main" val="1895962626"/>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23EF9-AB3C-7E46-BC9E-9E5DAF5A8AA5}"/>
              </a:ext>
            </a:extLst>
          </p:cNvPr>
          <p:cNvSpPr txBox="1"/>
          <p:nvPr/>
        </p:nvSpPr>
        <p:spPr>
          <a:xfrm>
            <a:off x="939800" y="2967335"/>
            <a:ext cx="4775200" cy="461665"/>
          </a:xfrm>
          <a:prstGeom prst="rect">
            <a:avLst/>
          </a:prstGeom>
          <a:noFill/>
        </p:spPr>
        <p:txBody>
          <a:bodyPr wrap="square" rtlCol="0">
            <a:spAutoFit/>
          </a:bodyPr>
          <a:lstStyle/>
          <a:p>
            <a:r>
              <a:rPr kumimoji="1" lang="en-US" altLang="ko-KR" sz="2400" b="1" dirty="0">
                <a:solidFill>
                  <a:schemeClr val="accent1">
                    <a:lumMod val="50000"/>
                  </a:schemeClr>
                </a:solidFill>
                <a:latin typeface="Bell MT" panose="02020503060305020303" pitchFamily="18" charset="0"/>
              </a:rPr>
              <a:t>ONE IT FREE TEMPLATE#26</a:t>
            </a:r>
            <a:endParaRPr kumimoji="1" lang="ko-KR" altLang="en-US" sz="2400" b="1" dirty="0">
              <a:solidFill>
                <a:schemeClr val="accent1">
                  <a:lumMod val="50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FD24406F-4164-4BF4-9DCE-8726981B313B}"/>
              </a:ext>
            </a:extLst>
          </p:cNvPr>
          <p:cNvSpPr txBox="1"/>
          <p:nvPr/>
        </p:nvSpPr>
        <p:spPr>
          <a:xfrm>
            <a:off x="939800" y="3564688"/>
            <a:ext cx="4775200" cy="369332"/>
          </a:xfrm>
          <a:prstGeom prst="rect">
            <a:avLst/>
          </a:prstGeom>
          <a:noFill/>
        </p:spPr>
        <p:txBody>
          <a:bodyPr wrap="square" rtlCol="0">
            <a:spAutoFit/>
          </a:bodyPr>
          <a:lstStyle/>
          <a:p>
            <a:r>
              <a:rPr kumimoji="1" lang="en-US" altLang="ko-KR" b="1">
                <a:solidFill>
                  <a:schemeClr val="accent1">
                    <a:lumMod val="50000"/>
                  </a:schemeClr>
                </a:solidFill>
                <a:latin typeface="Bell MT" panose="02020503060305020303" pitchFamily="18" charset="0"/>
              </a:rPr>
              <a:t>http://wonjc.tistory.com</a:t>
            </a:r>
            <a:endParaRPr kumimoji="1" lang="ko-KR" altLang="en-US" b="1" dirty="0">
              <a:solidFill>
                <a:schemeClr val="accent1">
                  <a:lumMod val="50000"/>
                </a:schemeClr>
              </a:solidFill>
              <a:latin typeface="Bell MT" panose="02020503060305020303" pitchFamily="18" charset="0"/>
            </a:endParaRPr>
          </a:p>
        </p:txBody>
      </p:sp>
      <p:sp>
        <p:nvSpPr>
          <p:cNvPr id="2" name="직사각형 1"/>
          <p:cNvSpPr/>
          <p:nvPr/>
        </p:nvSpPr>
        <p:spPr>
          <a:xfrm>
            <a:off x="3048000" y="3105835"/>
            <a:ext cx="6096000" cy="646331"/>
          </a:xfrm>
          <a:prstGeom prst="rect">
            <a:avLst/>
          </a:prstGeom>
        </p:spPr>
        <p:txBody>
          <a:bodyPr>
            <a:spAutoFit/>
          </a:bodyPr>
          <a:lstStyle/>
          <a:p>
            <a:r>
              <a:rPr lang="ko-KR" altLang="en-US"/>
              <a:t>https://docs.google.com/document/d/1JnToIOoeBqeRcH1jJhRt8OPAAQcubDkO7-kF0yU6RZ8/edit</a:t>
            </a:r>
          </a:p>
        </p:txBody>
      </p:sp>
    </p:spTree>
    <p:extLst>
      <p:ext uri="{BB962C8B-B14F-4D97-AF65-F5344CB8AC3E}">
        <p14:creationId xmlns:p14="http://schemas.microsoft.com/office/powerpoint/2010/main" val="412940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F1282-7D24-8A4D-8A8E-4EA4B5B31120}"/>
              </a:ext>
            </a:extLst>
          </p:cNvPr>
          <p:cNvSpPr txBox="1"/>
          <p:nvPr/>
        </p:nvSpPr>
        <p:spPr>
          <a:xfrm>
            <a:off x="4883938" y="3198168"/>
            <a:ext cx="2424125" cy="461665"/>
          </a:xfrm>
          <a:prstGeom prst="rect">
            <a:avLst/>
          </a:prstGeom>
          <a:noFill/>
        </p:spPr>
        <p:txBody>
          <a:bodyPr wrap="none" rtlCol="0">
            <a:spAutoFit/>
          </a:bodyPr>
          <a:lstStyle/>
          <a:p>
            <a:r>
              <a:rPr kumimoji="1" lang="en-US" altLang="ko-KR" sz="2400" b="1" dirty="0">
                <a:solidFill>
                  <a:schemeClr val="bg1"/>
                </a:solidFill>
                <a:latin typeface="Bell MT" panose="02020503060305020303" pitchFamily="18" charset="0"/>
              </a:rPr>
              <a:t>THANK YOU </a:t>
            </a:r>
            <a:r>
              <a:rPr kumimoji="1" lang="en-US" altLang="ko-KR" sz="2400" b="1" dirty="0">
                <a:solidFill>
                  <a:schemeClr val="bg1"/>
                </a:solidFill>
                <a:latin typeface="Bell MT" panose="02020503060305020303" pitchFamily="18" charset="0"/>
                <a:sym typeface="Wingdings" pitchFamily="2" charset="2"/>
              </a:rPr>
              <a:t></a:t>
            </a:r>
            <a:endParaRPr kumimoji="1" lang="ko-KR" altLang="en-US" sz="24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314265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267C4-D576-1240-99C5-8D016F50A651}"/>
              </a:ext>
            </a:extLst>
          </p:cNvPr>
          <p:cNvSpPr txBox="1"/>
          <p:nvPr/>
        </p:nvSpPr>
        <p:spPr>
          <a:xfrm>
            <a:off x="6096000" y="2157459"/>
            <a:ext cx="3320589" cy="400110"/>
          </a:xfrm>
          <a:prstGeom prst="rect">
            <a:avLst/>
          </a:prstGeom>
          <a:noFill/>
        </p:spPr>
        <p:txBody>
          <a:bodyPr wrap="none" rtlCol="0">
            <a:spAutoFit/>
          </a:bodyPr>
          <a:lstStyle/>
          <a:p>
            <a:r>
              <a:rPr kumimoji="1" lang="en-US" altLang="ko-KR" sz="2000" b="1" dirty="0">
                <a:solidFill>
                  <a:schemeClr val="bg1"/>
                </a:solidFill>
                <a:latin typeface="Bell MT" panose="02020503060305020303" pitchFamily="18" charset="0"/>
              </a:rPr>
              <a:t>Every morning this happens</a:t>
            </a:r>
            <a:endParaRPr kumimoji="1" lang="ko-KR" altLang="en-US" sz="2000" b="1"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72208C59-713E-884C-9FA6-1918AD11D7E7}"/>
              </a:ext>
            </a:extLst>
          </p:cNvPr>
          <p:cNvSpPr txBox="1"/>
          <p:nvPr/>
        </p:nvSpPr>
        <p:spPr>
          <a:xfrm>
            <a:off x="6096000" y="3058011"/>
            <a:ext cx="4475181" cy="2308324"/>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Every morning in Africa, a gazelle wakes up, it knows it must outrun the fastest lion or it will be killed. every morning in Africa a lion wakes up, it knows it must run faster than the slowest gazelle or it will starve to death. It doesn’t matter whether you are the lion or gazelle when the sun comes up, you’d better be running.</a:t>
            </a:r>
            <a:endParaRPr kumimoji="1" lang="ko-KR" altLang="en-US"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65AB2CF7-9FC1-4C31-826C-AB8ED4817409}"/>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130258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그룹 39">
            <a:extLst>
              <a:ext uri="{FF2B5EF4-FFF2-40B4-BE49-F238E27FC236}">
                <a16:creationId xmlns:a16="http://schemas.microsoft.com/office/drawing/2014/main" id="{2328A31A-7FAD-44D5-907F-FB91973EB4D9}"/>
              </a:ext>
            </a:extLst>
          </p:cNvPr>
          <p:cNvGrpSpPr/>
          <p:nvPr/>
        </p:nvGrpSpPr>
        <p:grpSpPr>
          <a:xfrm>
            <a:off x="2314903" y="2546131"/>
            <a:ext cx="1605455" cy="1605455"/>
            <a:chOff x="2314903" y="2546131"/>
            <a:chExt cx="1605455" cy="1605455"/>
          </a:xfrm>
        </p:grpSpPr>
        <p:sp>
          <p:nvSpPr>
            <p:cNvPr id="33" name="타원 32">
              <a:extLst>
                <a:ext uri="{FF2B5EF4-FFF2-40B4-BE49-F238E27FC236}">
                  <a16:creationId xmlns:a16="http://schemas.microsoft.com/office/drawing/2014/main" id="{526706E2-4300-408C-B8B3-8FB67929EAA8}"/>
                </a:ext>
              </a:extLst>
            </p:cNvPr>
            <p:cNvSpPr/>
            <p:nvPr/>
          </p:nvSpPr>
          <p:spPr>
            <a:xfrm>
              <a:off x="2314903" y="2546131"/>
              <a:ext cx="1605455" cy="1605455"/>
            </a:xfrm>
            <a:prstGeom prst="ellipse">
              <a:avLst/>
            </a:prstGeom>
            <a:solidFill>
              <a:schemeClr val="accent1">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5" name="Google Shape;8666;p68">
              <a:extLst>
                <a:ext uri="{FF2B5EF4-FFF2-40B4-BE49-F238E27FC236}">
                  <a16:creationId xmlns:a16="http://schemas.microsoft.com/office/drawing/2014/main" id="{6E95B994-E24D-BC4A-BE69-10E7FF94C4D4}"/>
                </a:ext>
              </a:extLst>
            </p:cNvPr>
            <p:cNvGrpSpPr/>
            <p:nvPr/>
          </p:nvGrpSpPr>
          <p:grpSpPr>
            <a:xfrm>
              <a:off x="2780348" y="3001283"/>
              <a:ext cx="674565" cy="674565"/>
              <a:chOff x="3271200" y="1435075"/>
              <a:chExt cx="481825" cy="481825"/>
            </a:xfrm>
            <a:solidFill>
              <a:schemeClr val="accent1">
                <a:lumMod val="60000"/>
                <a:lumOff val="40000"/>
              </a:schemeClr>
            </a:solidFill>
          </p:grpSpPr>
          <p:sp>
            <p:nvSpPr>
              <p:cNvPr id="6" name="Google Shape;8667;p68">
                <a:extLst>
                  <a:ext uri="{FF2B5EF4-FFF2-40B4-BE49-F238E27FC236}">
                    <a16:creationId xmlns:a16="http://schemas.microsoft.com/office/drawing/2014/main" id="{92AB105E-673F-CA4A-BB48-FDCA2789576D}"/>
                  </a:ext>
                </a:extLst>
              </p:cNvPr>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8668;p68">
                <a:extLst>
                  <a:ext uri="{FF2B5EF4-FFF2-40B4-BE49-F238E27FC236}">
                    <a16:creationId xmlns:a16="http://schemas.microsoft.com/office/drawing/2014/main" id="{BD303D61-4F52-D947-B021-1B8F28F7A4AB}"/>
                  </a:ext>
                </a:extLst>
              </p:cNvPr>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 name="그룹 2">
            <a:extLst>
              <a:ext uri="{FF2B5EF4-FFF2-40B4-BE49-F238E27FC236}">
                <a16:creationId xmlns:a16="http://schemas.microsoft.com/office/drawing/2014/main" id="{B95E2B48-1E9A-4077-A4BA-4292C206D957}"/>
              </a:ext>
            </a:extLst>
          </p:cNvPr>
          <p:cNvGrpSpPr/>
          <p:nvPr/>
        </p:nvGrpSpPr>
        <p:grpSpPr>
          <a:xfrm>
            <a:off x="3402724" y="3192517"/>
            <a:ext cx="1605455" cy="1605455"/>
            <a:chOff x="3402724" y="3192517"/>
            <a:chExt cx="1605455" cy="1605455"/>
          </a:xfrm>
        </p:grpSpPr>
        <p:sp>
          <p:nvSpPr>
            <p:cNvPr id="34" name="타원 33">
              <a:extLst>
                <a:ext uri="{FF2B5EF4-FFF2-40B4-BE49-F238E27FC236}">
                  <a16:creationId xmlns:a16="http://schemas.microsoft.com/office/drawing/2014/main" id="{550084B5-8B0A-455D-9123-93942178F952}"/>
                </a:ext>
              </a:extLst>
            </p:cNvPr>
            <p:cNvSpPr/>
            <p:nvPr/>
          </p:nvSpPr>
          <p:spPr>
            <a:xfrm>
              <a:off x="3402724" y="3192517"/>
              <a:ext cx="1605455" cy="1605455"/>
            </a:xfrm>
            <a:prstGeom prst="ellipse">
              <a:avLst/>
            </a:prstGeom>
            <a:solidFill>
              <a:schemeClr val="accent1">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Google Shape;8728;p68">
              <a:extLst>
                <a:ext uri="{FF2B5EF4-FFF2-40B4-BE49-F238E27FC236}">
                  <a16:creationId xmlns:a16="http://schemas.microsoft.com/office/drawing/2014/main" id="{1B042C6A-E74F-3F44-AD76-BC178BEDC1B4}"/>
                </a:ext>
              </a:extLst>
            </p:cNvPr>
            <p:cNvSpPr/>
            <p:nvPr/>
          </p:nvSpPr>
          <p:spPr>
            <a:xfrm>
              <a:off x="3873716" y="3681255"/>
              <a:ext cx="663470" cy="627978"/>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 name="그룹 3">
            <a:extLst>
              <a:ext uri="{FF2B5EF4-FFF2-40B4-BE49-F238E27FC236}">
                <a16:creationId xmlns:a16="http://schemas.microsoft.com/office/drawing/2014/main" id="{CF2CC29B-F678-450A-9473-0810CF5CAC15}"/>
              </a:ext>
            </a:extLst>
          </p:cNvPr>
          <p:cNvGrpSpPr/>
          <p:nvPr/>
        </p:nvGrpSpPr>
        <p:grpSpPr>
          <a:xfrm>
            <a:off x="4440620" y="1794640"/>
            <a:ext cx="2128345" cy="2128345"/>
            <a:chOff x="4440620" y="1794640"/>
            <a:chExt cx="2128345" cy="2128345"/>
          </a:xfrm>
        </p:grpSpPr>
        <p:sp>
          <p:nvSpPr>
            <p:cNvPr id="35" name="타원 34">
              <a:extLst>
                <a:ext uri="{FF2B5EF4-FFF2-40B4-BE49-F238E27FC236}">
                  <a16:creationId xmlns:a16="http://schemas.microsoft.com/office/drawing/2014/main" id="{E05D4B23-15BF-49B4-B96D-5627EB0CA4A1}"/>
                </a:ext>
              </a:extLst>
            </p:cNvPr>
            <p:cNvSpPr/>
            <p:nvPr/>
          </p:nvSpPr>
          <p:spPr>
            <a:xfrm>
              <a:off x="4440620" y="1794640"/>
              <a:ext cx="2128345" cy="2128345"/>
            </a:xfrm>
            <a:prstGeom prst="ellipse">
              <a:avLst/>
            </a:prstGeom>
            <a:solidFill>
              <a:schemeClr val="accent1">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9" name="Google Shape;8732;p68">
              <a:extLst>
                <a:ext uri="{FF2B5EF4-FFF2-40B4-BE49-F238E27FC236}">
                  <a16:creationId xmlns:a16="http://schemas.microsoft.com/office/drawing/2014/main" id="{8BA2A673-FCCF-C74C-8A76-81D5828B2705}"/>
                </a:ext>
              </a:extLst>
            </p:cNvPr>
            <p:cNvGrpSpPr/>
            <p:nvPr/>
          </p:nvGrpSpPr>
          <p:grpSpPr>
            <a:xfrm>
              <a:off x="5167562" y="2521512"/>
              <a:ext cx="674460" cy="674600"/>
              <a:chOff x="5049725" y="2027900"/>
              <a:chExt cx="481750" cy="481850"/>
            </a:xfrm>
            <a:solidFill>
              <a:schemeClr val="accent1">
                <a:lumMod val="20000"/>
                <a:lumOff val="80000"/>
              </a:schemeClr>
            </a:solidFill>
          </p:grpSpPr>
          <p:sp>
            <p:nvSpPr>
              <p:cNvPr id="10" name="Google Shape;8733;p68">
                <a:extLst>
                  <a:ext uri="{FF2B5EF4-FFF2-40B4-BE49-F238E27FC236}">
                    <a16:creationId xmlns:a16="http://schemas.microsoft.com/office/drawing/2014/main" id="{3E9AA9E2-2CB3-7941-AE70-FDF8F907921C}"/>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8734;p68">
                <a:extLst>
                  <a:ext uri="{FF2B5EF4-FFF2-40B4-BE49-F238E27FC236}">
                    <a16:creationId xmlns:a16="http://schemas.microsoft.com/office/drawing/2014/main" id="{39DAD1F0-3D39-D84E-907A-D58388B2FE09}"/>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8735;p68">
                <a:extLst>
                  <a:ext uri="{FF2B5EF4-FFF2-40B4-BE49-F238E27FC236}">
                    <a16:creationId xmlns:a16="http://schemas.microsoft.com/office/drawing/2014/main" id="{876AD1DF-ED1F-6A42-94B1-362A4FFCCBD3}"/>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8736;p68">
                <a:extLst>
                  <a:ext uri="{FF2B5EF4-FFF2-40B4-BE49-F238E27FC236}">
                    <a16:creationId xmlns:a16="http://schemas.microsoft.com/office/drawing/2014/main" id="{5E254496-12C6-AE44-BB5C-00B3EE00073C}"/>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8737;p68">
                <a:extLst>
                  <a:ext uri="{FF2B5EF4-FFF2-40B4-BE49-F238E27FC236}">
                    <a16:creationId xmlns:a16="http://schemas.microsoft.com/office/drawing/2014/main" id="{150123A2-B953-4443-B287-D464A66A8765}"/>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8738;p68">
                <a:extLst>
                  <a:ext uri="{FF2B5EF4-FFF2-40B4-BE49-F238E27FC236}">
                    <a16:creationId xmlns:a16="http://schemas.microsoft.com/office/drawing/2014/main" id="{CD58622C-FE61-C844-8669-3A09193C6917}"/>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8739;p68">
                <a:extLst>
                  <a:ext uri="{FF2B5EF4-FFF2-40B4-BE49-F238E27FC236}">
                    <a16:creationId xmlns:a16="http://schemas.microsoft.com/office/drawing/2014/main" id="{F5BBB256-0B5E-6144-AEE9-9153517F2888}"/>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8740;p68">
                <a:extLst>
                  <a:ext uri="{FF2B5EF4-FFF2-40B4-BE49-F238E27FC236}">
                    <a16:creationId xmlns:a16="http://schemas.microsoft.com/office/drawing/2014/main" id="{421CD2A6-36EF-DF40-AE78-A54DCC83C88C}"/>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8" name="그룹 37">
            <a:extLst>
              <a:ext uri="{FF2B5EF4-FFF2-40B4-BE49-F238E27FC236}">
                <a16:creationId xmlns:a16="http://schemas.microsoft.com/office/drawing/2014/main" id="{240074C4-94F1-4D34-BBFC-4374778BEE52}"/>
              </a:ext>
            </a:extLst>
          </p:cNvPr>
          <p:cNvGrpSpPr/>
          <p:nvPr/>
        </p:nvGrpSpPr>
        <p:grpSpPr>
          <a:xfrm>
            <a:off x="6096000" y="2669627"/>
            <a:ext cx="2648606" cy="2648606"/>
            <a:chOff x="6096000" y="2669627"/>
            <a:chExt cx="2648606" cy="2648606"/>
          </a:xfrm>
        </p:grpSpPr>
        <p:sp>
          <p:nvSpPr>
            <p:cNvPr id="36" name="타원 35">
              <a:extLst>
                <a:ext uri="{FF2B5EF4-FFF2-40B4-BE49-F238E27FC236}">
                  <a16:creationId xmlns:a16="http://schemas.microsoft.com/office/drawing/2014/main" id="{B8C89ACF-10D2-4CCE-B2F6-BADBEE588F98}"/>
                </a:ext>
              </a:extLst>
            </p:cNvPr>
            <p:cNvSpPr/>
            <p:nvPr/>
          </p:nvSpPr>
          <p:spPr>
            <a:xfrm>
              <a:off x="6096000" y="2669627"/>
              <a:ext cx="2648606" cy="2648606"/>
            </a:xfrm>
            <a:prstGeom prst="ellipse">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21" name="Google Shape;8578;p68">
              <a:extLst>
                <a:ext uri="{FF2B5EF4-FFF2-40B4-BE49-F238E27FC236}">
                  <a16:creationId xmlns:a16="http://schemas.microsoft.com/office/drawing/2014/main" id="{0D5E1019-CE78-5244-9357-4583363C4B4A}"/>
                </a:ext>
              </a:extLst>
            </p:cNvPr>
            <p:cNvGrpSpPr/>
            <p:nvPr/>
          </p:nvGrpSpPr>
          <p:grpSpPr>
            <a:xfrm>
              <a:off x="7083021" y="3619964"/>
              <a:ext cx="674565" cy="747933"/>
              <a:chOff x="3300325" y="249875"/>
              <a:chExt cx="433725" cy="480900"/>
            </a:xfrm>
            <a:solidFill>
              <a:schemeClr val="accent1">
                <a:lumMod val="20000"/>
                <a:lumOff val="80000"/>
              </a:schemeClr>
            </a:solidFill>
          </p:grpSpPr>
          <p:sp>
            <p:nvSpPr>
              <p:cNvPr id="22" name="Google Shape;8579;p68">
                <a:extLst>
                  <a:ext uri="{FF2B5EF4-FFF2-40B4-BE49-F238E27FC236}">
                    <a16:creationId xmlns:a16="http://schemas.microsoft.com/office/drawing/2014/main" id="{C5107F0A-ACE3-594E-8229-636206615A18}"/>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8580;p68">
                <a:extLst>
                  <a:ext uri="{FF2B5EF4-FFF2-40B4-BE49-F238E27FC236}">
                    <a16:creationId xmlns:a16="http://schemas.microsoft.com/office/drawing/2014/main" id="{E800E06A-1DBB-2F4A-84D2-96535304AC2E}"/>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8581;p68">
                <a:extLst>
                  <a:ext uri="{FF2B5EF4-FFF2-40B4-BE49-F238E27FC236}">
                    <a16:creationId xmlns:a16="http://schemas.microsoft.com/office/drawing/2014/main" id="{1F86EC69-5E24-E24B-B707-AEFF5388630D}"/>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8582;p68">
                <a:extLst>
                  <a:ext uri="{FF2B5EF4-FFF2-40B4-BE49-F238E27FC236}">
                    <a16:creationId xmlns:a16="http://schemas.microsoft.com/office/drawing/2014/main" id="{36CAFEF6-89F9-BE43-B639-14B0B302D451}"/>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8583;p68">
                <a:extLst>
                  <a:ext uri="{FF2B5EF4-FFF2-40B4-BE49-F238E27FC236}">
                    <a16:creationId xmlns:a16="http://schemas.microsoft.com/office/drawing/2014/main" id="{6253490A-23A5-5248-B8E9-C8476B0D5013}"/>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8584;p68">
                <a:extLst>
                  <a:ext uri="{FF2B5EF4-FFF2-40B4-BE49-F238E27FC236}">
                    <a16:creationId xmlns:a16="http://schemas.microsoft.com/office/drawing/2014/main" id="{093A95AC-01CE-1B41-A817-2807BA2C0D9E}"/>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8" name="직사각형 27">
            <a:extLst>
              <a:ext uri="{FF2B5EF4-FFF2-40B4-BE49-F238E27FC236}">
                <a16:creationId xmlns:a16="http://schemas.microsoft.com/office/drawing/2014/main" id="{094CAFFE-1439-9E4E-92ED-DA7146ED8517}"/>
              </a:ext>
            </a:extLst>
          </p:cNvPr>
          <p:cNvSpPr/>
          <p:nvPr/>
        </p:nvSpPr>
        <p:spPr>
          <a:xfrm>
            <a:off x="1115438" y="2049004"/>
            <a:ext cx="3029547" cy="369332"/>
          </a:xfrm>
          <a:prstGeom prst="rect">
            <a:avLst/>
          </a:prstGeom>
        </p:spPr>
        <p:txBody>
          <a:bodyPr wrap="none">
            <a:spAutoFit/>
          </a:bodyPr>
          <a:lstStyle/>
          <a:p>
            <a:r>
              <a:rPr kumimoji="1" lang="en-US" altLang="ko-KR" dirty="0">
                <a:latin typeface="Bell MT" panose="02020503060305020303" pitchFamily="18" charset="0"/>
              </a:rPr>
              <a:t>Believe you can, then you will.</a:t>
            </a:r>
            <a:endParaRPr kumimoji="1" lang="ko-KR" altLang="en-US" dirty="0">
              <a:latin typeface="Bell MT" panose="02020503060305020303" pitchFamily="18" charset="0"/>
            </a:endParaRPr>
          </a:p>
        </p:txBody>
      </p:sp>
      <p:sp>
        <p:nvSpPr>
          <p:cNvPr id="29" name="직사각형 28">
            <a:extLst>
              <a:ext uri="{FF2B5EF4-FFF2-40B4-BE49-F238E27FC236}">
                <a16:creationId xmlns:a16="http://schemas.microsoft.com/office/drawing/2014/main" id="{18D7F12C-10FF-D346-9832-EB2668AB8CD1}"/>
              </a:ext>
            </a:extLst>
          </p:cNvPr>
          <p:cNvSpPr/>
          <p:nvPr/>
        </p:nvSpPr>
        <p:spPr>
          <a:xfrm>
            <a:off x="2965969" y="5034073"/>
            <a:ext cx="2590978" cy="923330"/>
          </a:xfrm>
          <a:prstGeom prst="rect">
            <a:avLst/>
          </a:prstGeom>
        </p:spPr>
        <p:txBody>
          <a:bodyPr wrap="square">
            <a:spAutoFit/>
          </a:bodyPr>
          <a:lstStyle/>
          <a:p>
            <a:r>
              <a:rPr kumimoji="1" lang="en-US" altLang="ko-KR" dirty="0">
                <a:latin typeface="Bell MT" panose="02020503060305020303" pitchFamily="18" charset="0"/>
              </a:rPr>
              <a:t>If you keep on believing the dreams that you wish will come true.</a:t>
            </a:r>
            <a:endParaRPr kumimoji="1" lang="ko-KR" altLang="en-US" dirty="0">
              <a:latin typeface="Bell MT" panose="02020503060305020303" pitchFamily="18" charset="0"/>
            </a:endParaRPr>
          </a:p>
        </p:txBody>
      </p:sp>
      <p:sp>
        <p:nvSpPr>
          <p:cNvPr id="30" name="직사각형 29">
            <a:extLst>
              <a:ext uri="{FF2B5EF4-FFF2-40B4-BE49-F238E27FC236}">
                <a16:creationId xmlns:a16="http://schemas.microsoft.com/office/drawing/2014/main" id="{B67895E3-6BCC-DD4A-9444-F9B060E7E2CC}"/>
              </a:ext>
            </a:extLst>
          </p:cNvPr>
          <p:cNvSpPr/>
          <p:nvPr/>
        </p:nvSpPr>
        <p:spPr>
          <a:xfrm>
            <a:off x="4501351" y="924845"/>
            <a:ext cx="4243255" cy="646331"/>
          </a:xfrm>
          <a:prstGeom prst="rect">
            <a:avLst/>
          </a:prstGeom>
        </p:spPr>
        <p:txBody>
          <a:bodyPr wrap="square">
            <a:spAutoFit/>
          </a:bodyPr>
          <a:lstStyle/>
          <a:p>
            <a:r>
              <a:rPr kumimoji="1" lang="en-US" altLang="ko-KR" dirty="0">
                <a:latin typeface="Bell MT" panose="02020503060305020303" pitchFamily="18" charset="0"/>
              </a:rPr>
              <a:t>Don’t spend your time looking around for something you want that can’t be found.</a:t>
            </a:r>
            <a:endParaRPr kumimoji="1" lang="ko-KR" altLang="en-US" dirty="0">
              <a:latin typeface="Bell MT" panose="02020503060305020303" pitchFamily="18" charset="0"/>
            </a:endParaRPr>
          </a:p>
        </p:txBody>
      </p:sp>
      <p:sp>
        <p:nvSpPr>
          <p:cNvPr id="31" name="직사각형 30">
            <a:extLst>
              <a:ext uri="{FF2B5EF4-FFF2-40B4-BE49-F238E27FC236}">
                <a16:creationId xmlns:a16="http://schemas.microsoft.com/office/drawing/2014/main" id="{3F637092-7A1C-E44B-9DA4-6408D2ECA3AA}"/>
              </a:ext>
            </a:extLst>
          </p:cNvPr>
          <p:cNvSpPr/>
          <p:nvPr/>
        </p:nvSpPr>
        <p:spPr>
          <a:xfrm>
            <a:off x="6153629" y="5425434"/>
            <a:ext cx="2590977" cy="646331"/>
          </a:xfrm>
          <a:prstGeom prst="rect">
            <a:avLst/>
          </a:prstGeom>
        </p:spPr>
        <p:txBody>
          <a:bodyPr wrap="square">
            <a:spAutoFit/>
          </a:bodyPr>
          <a:lstStyle/>
          <a:p>
            <a:r>
              <a:rPr kumimoji="1" lang="en-US" altLang="ko-KR" dirty="0">
                <a:latin typeface="Bell MT" panose="02020503060305020303" pitchFamily="18" charset="0"/>
              </a:rPr>
              <a:t>Always let your conscience be your guide.</a:t>
            </a:r>
            <a:endParaRPr kumimoji="1" lang="ko-KR" altLang="en-US" dirty="0">
              <a:latin typeface="Bell MT" panose="02020503060305020303" pitchFamily="18" charset="0"/>
            </a:endParaRPr>
          </a:p>
        </p:txBody>
      </p:sp>
      <p:sp>
        <p:nvSpPr>
          <p:cNvPr id="32" name="직사각형 31">
            <a:extLst>
              <a:ext uri="{FF2B5EF4-FFF2-40B4-BE49-F238E27FC236}">
                <a16:creationId xmlns:a16="http://schemas.microsoft.com/office/drawing/2014/main" id="{B7E15825-B2B2-E146-B9F0-837019B9E5B5}"/>
              </a:ext>
            </a:extLst>
          </p:cNvPr>
          <p:cNvSpPr/>
          <p:nvPr/>
        </p:nvSpPr>
        <p:spPr>
          <a:xfrm>
            <a:off x="8708805" y="2994862"/>
            <a:ext cx="3153299" cy="369332"/>
          </a:xfrm>
          <a:prstGeom prst="rect">
            <a:avLst/>
          </a:prstGeom>
        </p:spPr>
        <p:txBody>
          <a:bodyPr wrap="none">
            <a:spAutoFit/>
          </a:bodyPr>
          <a:lstStyle/>
          <a:p>
            <a:r>
              <a:rPr kumimoji="1" lang="en-US" altLang="ko-KR" dirty="0">
                <a:latin typeface="Bell MT" panose="02020503060305020303" pitchFamily="18" charset="0"/>
              </a:rPr>
              <a:t>Even miracles take a little time.</a:t>
            </a:r>
            <a:endParaRPr kumimoji="1" lang="ko-KR" altLang="en-US" dirty="0">
              <a:latin typeface="Bell MT" panose="02020503060305020303" pitchFamily="18" charset="0"/>
            </a:endParaRPr>
          </a:p>
        </p:txBody>
      </p:sp>
      <p:grpSp>
        <p:nvGrpSpPr>
          <p:cNvPr id="39" name="그룹 38">
            <a:extLst>
              <a:ext uri="{FF2B5EF4-FFF2-40B4-BE49-F238E27FC236}">
                <a16:creationId xmlns:a16="http://schemas.microsoft.com/office/drawing/2014/main" id="{CDED5676-6F07-41BA-979F-050101561670}"/>
              </a:ext>
            </a:extLst>
          </p:cNvPr>
          <p:cNvGrpSpPr/>
          <p:nvPr/>
        </p:nvGrpSpPr>
        <p:grpSpPr>
          <a:xfrm>
            <a:off x="8379373" y="3494688"/>
            <a:ext cx="1605455" cy="1605455"/>
            <a:chOff x="8379373" y="3494688"/>
            <a:chExt cx="1605455" cy="1605455"/>
          </a:xfrm>
        </p:grpSpPr>
        <p:sp>
          <p:nvSpPr>
            <p:cNvPr id="37" name="타원 36">
              <a:extLst>
                <a:ext uri="{FF2B5EF4-FFF2-40B4-BE49-F238E27FC236}">
                  <a16:creationId xmlns:a16="http://schemas.microsoft.com/office/drawing/2014/main" id="{E67B7ABD-210C-45D8-9A5D-D0D543A4E192}"/>
                </a:ext>
              </a:extLst>
            </p:cNvPr>
            <p:cNvSpPr/>
            <p:nvPr/>
          </p:nvSpPr>
          <p:spPr>
            <a:xfrm>
              <a:off x="8379373" y="3494688"/>
              <a:ext cx="1605455" cy="1605455"/>
            </a:xfrm>
            <a:prstGeom prst="ellipse">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nvGrpSpPr>
            <p:cNvPr id="18" name="Google Shape;8851;p68">
              <a:extLst>
                <a:ext uri="{FF2B5EF4-FFF2-40B4-BE49-F238E27FC236}">
                  <a16:creationId xmlns:a16="http://schemas.microsoft.com/office/drawing/2014/main" id="{26E5CE12-BF45-A646-873A-609395399540}"/>
                </a:ext>
              </a:extLst>
            </p:cNvPr>
            <p:cNvGrpSpPr/>
            <p:nvPr/>
          </p:nvGrpSpPr>
          <p:grpSpPr>
            <a:xfrm>
              <a:off x="8844818" y="4040547"/>
              <a:ext cx="674565" cy="513737"/>
              <a:chOff x="3271200" y="3863875"/>
              <a:chExt cx="481825" cy="366950"/>
            </a:xfrm>
            <a:solidFill>
              <a:schemeClr val="accent1">
                <a:lumMod val="20000"/>
                <a:lumOff val="80000"/>
              </a:schemeClr>
            </a:solidFill>
          </p:grpSpPr>
          <p:sp>
            <p:nvSpPr>
              <p:cNvPr id="19" name="Google Shape;8852;p68">
                <a:extLst>
                  <a:ext uri="{FF2B5EF4-FFF2-40B4-BE49-F238E27FC236}">
                    <a16:creationId xmlns:a16="http://schemas.microsoft.com/office/drawing/2014/main" id="{125D2D55-9DAD-5944-B21E-7F17DDE4CD9B}"/>
                  </a:ext>
                </a:extLst>
              </p:cNvPr>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8853;p68">
                <a:extLst>
                  <a:ext uri="{FF2B5EF4-FFF2-40B4-BE49-F238E27FC236}">
                    <a16:creationId xmlns:a16="http://schemas.microsoft.com/office/drawing/2014/main" id="{2D3C9779-4F30-5642-B708-BBD3BE93270A}"/>
                  </a:ext>
                </a:extLst>
              </p:cNvPr>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16891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976DE-766E-E043-BAC7-CEC3CAFFA576}"/>
              </a:ext>
            </a:extLst>
          </p:cNvPr>
          <p:cNvSpPr txBox="1"/>
          <p:nvPr/>
        </p:nvSpPr>
        <p:spPr>
          <a:xfrm>
            <a:off x="7073900" y="2499303"/>
            <a:ext cx="4788807" cy="1477328"/>
          </a:xfrm>
          <a:prstGeom prst="rect">
            <a:avLst/>
          </a:prstGeom>
          <a:noFill/>
        </p:spPr>
        <p:txBody>
          <a:bodyPr wrap="square" rtlCol="0">
            <a:spAutoFit/>
          </a:bodyPr>
          <a:lstStyle/>
          <a:p>
            <a:r>
              <a:rPr kumimoji="1" lang="en-US" altLang="ko-KR" dirty="0">
                <a:latin typeface="Bell MT" panose="02020503060305020303" pitchFamily="18" charset="0"/>
              </a:rPr>
              <a:t>The secret of getting ahead is getting started. The secret of getting started is breaking your complex overwhelming tasks into small manageable tasks, and then starting on the first one.</a:t>
            </a:r>
            <a:endParaRPr kumimoji="1" lang="ko-KR" altLang="en-US" dirty="0">
              <a:latin typeface="Bell MT" panose="02020503060305020303" pitchFamily="18" charset="0"/>
            </a:endParaRPr>
          </a:p>
        </p:txBody>
      </p:sp>
      <p:sp>
        <p:nvSpPr>
          <p:cNvPr id="3" name="TextBox 2">
            <a:extLst>
              <a:ext uri="{FF2B5EF4-FFF2-40B4-BE49-F238E27FC236}">
                <a16:creationId xmlns:a16="http://schemas.microsoft.com/office/drawing/2014/main" id="{74DA53D2-3952-354D-9533-CA32CC70E7B6}"/>
              </a:ext>
            </a:extLst>
          </p:cNvPr>
          <p:cNvSpPr txBox="1"/>
          <p:nvPr/>
        </p:nvSpPr>
        <p:spPr>
          <a:xfrm>
            <a:off x="7073900" y="1487577"/>
            <a:ext cx="3755689" cy="707886"/>
          </a:xfrm>
          <a:prstGeom prst="rect">
            <a:avLst/>
          </a:prstGeom>
          <a:noFill/>
        </p:spPr>
        <p:txBody>
          <a:bodyPr wrap="square" rtlCol="0">
            <a:spAutoFit/>
          </a:bodyPr>
          <a:lstStyle/>
          <a:p>
            <a:r>
              <a:rPr kumimoji="1" lang="en-US" altLang="ko-KR" sz="2000" b="1" dirty="0">
                <a:latin typeface="Bell MT" panose="02020503060305020303" pitchFamily="18" charset="0"/>
              </a:rPr>
              <a:t>To follow without halt, one aim: There</a:t>
            </a:r>
            <a:r>
              <a:rPr kumimoji="1" lang="ko-KR" altLang="en-US" sz="2000" b="1" dirty="0">
                <a:latin typeface="Bell MT" panose="02020503060305020303" pitchFamily="18" charset="0"/>
              </a:rPr>
              <a:t>’</a:t>
            </a:r>
            <a:r>
              <a:rPr kumimoji="1" lang="en-US" altLang="ko-KR" sz="2000" b="1" dirty="0">
                <a:latin typeface="Bell MT" panose="02020503060305020303" pitchFamily="18" charset="0"/>
              </a:rPr>
              <a:t>s the secret of success.</a:t>
            </a:r>
            <a:endParaRPr kumimoji="1" lang="ko-KR" altLang="en-US" sz="2000" b="1" dirty="0">
              <a:latin typeface="Bell MT" panose="02020503060305020303" pitchFamily="18" charset="0"/>
            </a:endParaRPr>
          </a:p>
        </p:txBody>
      </p:sp>
      <p:sp>
        <p:nvSpPr>
          <p:cNvPr id="4" name="TextBox 3">
            <a:extLst>
              <a:ext uri="{FF2B5EF4-FFF2-40B4-BE49-F238E27FC236}">
                <a16:creationId xmlns:a16="http://schemas.microsoft.com/office/drawing/2014/main" id="{6EE3CFA5-C940-C340-AC47-D0902C0C9798}"/>
              </a:ext>
            </a:extLst>
          </p:cNvPr>
          <p:cNvSpPr txBox="1"/>
          <p:nvPr/>
        </p:nvSpPr>
        <p:spPr>
          <a:xfrm>
            <a:off x="7042149" y="4040212"/>
            <a:ext cx="4788807" cy="1477328"/>
          </a:xfrm>
          <a:prstGeom prst="rect">
            <a:avLst/>
          </a:prstGeom>
          <a:noFill/>
        </p:spPr>
        <p:txBody>
          <a:bodyPr wrap="square" rtlCol="0">
            <a:spAutoFit/>
          </a:bodyPr>
          <a:lstStyle/>
          <a:p>
            <a:r>
              <a:rPr kumimoji="1" lang="en-US" altLang="ko-KR" dirty="0">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latin typeface="Bell MT" panose="02020503060305020303" pitchFamily="18" charset="0"/>
            </a:endParaRPr>
          </a:p>
        </p:txBody>
      </p:sp>
      <p:graphicFrame>
        <p:nvGraphicFramePr>
          <p:cNvPr id="11" name="차트 10">
            <a:extLst>
              <a:ext uri="{FF2B5EF4-FFF2-40B4-BE49-F238E27FC236}">
                <a16:creationId xmlns:a16="http://schemas.microsoft.com/office/drawing/2014/main" id="{0EB387D8-5248-42D6-83F3-2DBC6D52E594}"/>
              </a:ext>
            </a:extLst>
          </p:cNvPr>
          <p:cNvGraphicFramePr/>
          <p:nvPr>
            <p:extLst>
              <p:ext uri="{D42A27DB-BD31-4B8C-83A1-F6EECF244321}">
                <p14:modId xmlns:p14="http://schemas.microsoft.com/office/powerpoint/2010/main" val="2951534578"/>
              </p:ext>
            </p:extLst>
          </p:nvPr>
        </p:nvGraphicFramePr>
        <p:xfrm>
          <a:off x="627743" y="1054625"/>
          <a:ext cx="5393418" cy="4366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932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2CEFD-B1FA-2C42-8725-4AF74266F398}"/>
              </a:ext>
            </a:extLst>
          </p:cNvPr>
          <p:cNvSpPr txBox="1"/>
          <p:nvPr/>
        </p:nvSpPr>
        <p:spPr>
          <a:xfrm>
            <a:off x="7182822" y="4796140"/>
            <a:ext cx="4297978" cy="923330"/>
          </a:xfrm>
          <a:prstGeom prst="rect">
            <a:avLst/>
          </a:prstGeom>
          <a:noFill/>
        </p:spPr>
        <p:txBody>
          <a:bodyPr wrap="square" rtlCol="0">
            <a:spAutoFit/>
          </a:bodyPr>
          <a:lstStyle/>
          <a:p>
            <a:r>
              <a:rPr kumimoji="1" lang="en-US" altLang="ko-KR" dirty="0">
                <a:latin typeface="Bell MT" panose="02020503060305020303" pitchFamily="18" charset="0"/>
              </a:rPr>
              <a:t>The person who makes a success of living is the one who see his goal steadily and aims for it unswervingly. That is dedication.</a:t>
            </a:r>
            <a:endParaRPr kumimoji="1" lang="ko-KR" altLang="en-US" dirty="0">
              <a:latin typeface="Bell MT" panose="02020503060305020303" pitchFamily="18" charset="0"/>
            </a:endParaRPr>
          </a:p>
        </p:txBody>
      </p:sp>
      <p:sp>
        <p:nvSpPr>
          <p:cNvPr id="3" name="TextBox 2">
            <a:extLst>
              <a:ext uri="{FF2B5EF4-FFF2-40B4-BE49-F238E27FC236}">
                <a16:creationId xmlns:a16="http://schemas.microsoft.com/office/drawing/2014/main" id="{4FC9CD7C-D758-304D-8F05-135447AFF9E1}"/>
              </a:ext>
            </a:extLst>
          </p:cNvPr>
          <p:cNvSpPr txBox="1"/>
          <p:nvPr/>
        </p:nvSpPr>
        <p:spPr>
          <a:xfrm>
            <a:off x="7182822" y="3589282"/>
            <a:ext cx="4186666" cy="1200329"/>
          </a:xfrm>
          <a:prstGeom prst="rect">
            <a:avLst/>
          </a:prstGeom>
          <a:noFill/>
        </p:spPr>
        <p:txBody>
          <a:bodyPr wrap="square" rtlCol="0">
            <a:spAutoFit/>
          </a:bodyPr>
          <a:lstStyle/>
          <a:p>
            <a:r>
              <a:rPr kumimoji="1" lang="en-US" altLang="ko-KR" dirty="0">
                <a:latin typeface="Bell MT" panose="02020503060305020303" pitchFamily="18" charset="0"/>
              </a:rPr>
              <a:t>If you are depressed, you are living in the past. If you are anxious, you are living in the future. If you are at peace, you are living in the present.</a:t>
            </a:r>
            <a:endParaRPr kumimoji="1" lang="ko-KR" altLang="en-US" dirty="0">
              <a:latin typeface="Bell MT" panose="02020503060305020303" pitchFamily="18" charset="0"/>
            </a:endParaRPr>
          </a:p>
        </p:txBody>
      </p:sp>
      <p:sp>
        <p:nvSpPr>
          <p:cNvPr id="4" name="TextBox 3">
            <a:extLst>
              <a:ext uri="{FF2B5EF4-FFF2-40B4-BE49-F238E27FC236}">
                <a16:creationId xmlns:a16="http://schemas.microsoft.com/office/drawing/2014/main" id="{E8A4946B-AC91-2940-9306-D8351E9B9BB3}"/>
              </a:ext>
            </a:extLst>
          </p:cNvPr>
          <p:cNvSpPr txBox="1"/>
          <p:nvPr/>
        </p:nvSpPr>
        <p:spPr>
          <a:xfrm>
            <a:off x="7182822" y="1793069"/>
            <a:ext cx="4173966" cy="923330"/>
          </a:xfrm>
          <a:prstGeom prst="rect">
            <a:avLst/>
          </a:prstGeom>
          <a:noFill/>
        </p:spPr>
        <p:txBody>
          <a:bodyPr wrap="square" rtlCol="0">
            <a:spAutoFit/>
          </a:bodyPr>
          <a:lstStyle/>
          <a:p>
            <a:r>
              <a:rPr kumimoji="1" lang="en-US" altLang="ko-KR" b="1" dirty="0">
                <a:latin typeface="Bell MT" panose="02020503060305020303" pitchFamily="18" charset="0"/>
              </a:rPr>
              <a:t>It has never been my object to record my dream, just to realize them.</a:t>
            </a:r>
          </a:p>
          <a:p>
            <a:endParaRPr kumimoji="1" lang="ko-KR" altLang="en-US" b="1" dirty="0">
              <a:latin typeface="Bell MT" panose="02020503060305020303" pitchFamily="18" charset="0"/>
            </a:endParaRPr>
          </a:p>
        </p:txBody>
      </p:sp>
      <p:sp>
        <p:nvSpPr>
          <p:cNvPr id="5" name="TextBox 4">
            <a:extLst>
              <a:ext uri="{FF2B5EF4-FFF2-40B4-BE49-F238E27FC236}">
                <a16:creationId xmlns:a16="http://schemas.microsoft.com/office/drawing/2014/main" id="{1B4968CA-7785-6D44-B203-74ADF48BA627}"/>
              </a:ext>
            </a:extLst>
          </p:cNvPr>
          <p:cNvSpPr txBox="1"/>
          <p:nvPr/>
        </p:nvSpPr>
        <p:spPr>
          <a:xfrm>
            <a:off x="3845075" y="1137252"/>
            <a:ext cx="2717650" cy="1754326"/>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The person who makes a success of living is the one who see his goal steadily and aims for it unswervingly. That is dedication.</a:t>
            </a:r>
            <a:endParaRPr kumimoji="1" lang="ko-KR" altLang="en-US" dirty="0">
              <a:solidFill>
                <a:schemeClr val="bg1"/>
              </a:solidFill>
              <a:latin typeface="Bell MT" panose="02020503060305020303" pitchFamily="18" charset="0"/>
            </a:endParaRPr>
          </a:p>
        </p:txBody>
      </p:sp>
      <p:pic>
        <p:nvPicPr>
          <p:cNvPr id="6" name="그림 5">
            <a:extLst>
              <a:ext uri="{FF2B5EF4-FFF2-40B4-BE49-F238E27FC236}">
                <a16:creationId xmlns:a16="http://schemas.microsoft.com/office/drawing/2014/main" id="{931D6E73-5EA7-4917-A899-E95A057A2F09}"/>
              </a:ext>
            </a:extLst>
          </p:cNvPr>
          <p:cNvPicPr>
            <a:picLocks noChangeAspect="1"/>
          </p:cNvPicPr>
          <p:nvPr/>
        </p:nvPicPr>
        <p:blipFill>
          <a:blip r:embed="rId2"/>
          <a:stretch>
            <a:fillRect/>
          </a:stretch>
        </p:blipFill>
        <p:spPr>
          <a:xfrm>
            <a:off x="468367" y="3589282"/>
            <a:ext cx="2916804" cy="2916804"/>
          </a:xfrm>
          <a:prstGeom prst="rect">
            <a:avLst/>
          </a:prstGeom>
        </p:spPr>
      </p:pic>
      <p:pic>
        <p:nvPicPr>
          <p:cNvPr id="7" name="그림 6">
            <a:extLst>
              <a:ext uri="{FF2B5EF4-FFF2-40B4-BE49-F238E27FC236}">
                <a16:creationId xmlns:a16="http://schemas.microsoft.com/office/drawing/2014/main" id="{C1DF910A-4430-4CDF-A4E6-DBC0E6A964D6}"/>
              </a:ext>
            </a:extLst>
          </p:cNvPr>
          <p:cNvPicPr>
            <a:picLocks noChangeAspect="1"/>
          </p:cNvPicPr>
          <p:nvPr/>
        </p:nvPicPr>
        <p:blipFill rotWithShape="1">
          <a:blip r:embed="rId3"/>
          <a:srcRect l="33224" t="-247" r="-1"/>
          <a:stretch/>
        </p:blipFill>
        <p:spPr>
          <a:xfrm>
            <a:off x="468368" y="432055"/>
            <a:ext cx="2916804" cy="2916804"/>
          </a:xfrm>
          <a:prstGeom prst="rect">
            <a:avLst/>
          </a:prstGeom>
        </p:spPr>
      </p:pic>
      <p:pic>
        <p:nvPicPr>
          <p:cNvPr id="8" name="그림 7">
            <a:extLst>
              <a:ext uri="{FF2B5EF4-FFF2-40B4-BE49-F238E27FC236}">
                <a16:creationId xmlns:a16="http://schemas.microsoft.com/office/drawing/2014/main" id="{89EFB253-6D8C-4A50-AF7C-845E21CF3E91}"/>
              </a:ext>
            </a:extLst>
          </p:cNvPr>
          <p:cNvPicPr>
            <a:picLocks noChangeAspect="1"/>
          </p:cNvPicPr>
          <p:nvPr/>
        </p:nvPicPr>
        <p:blipFill rotWithShape="1">
          <a:blip r:embed="rId4"/>
          <a:srcRect l="16689" r="16689"/>
          <a:stretch/>
        </p:blipFill>
        <p:spPr>
          <a:xfrm>
            <a:off x="3710480" y="3589282"/>
            <a:ext cx="2916804" cy="2916804"/>
          </a:xfrm>
          <a:prstGeom prst="rect">
            <a:avLst/>
          </a:prstGeom>
        </p:spPr>
      </p:pic>
    </p:spTree>
    <p:extLst>
      <p:ext uri="{BB962C8B-B14F-4D97-AF65-F5344CB8AC3E}">
        <p14:creationId xmlns:p14="http://schemas.microsoft.com/office/powerpoint/2010/main" val="18283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1C387-FC54-E445-9C82-E871225876C1}"/>
              </a:ext>
            </a:extLst>
          </p:cNvPr>
          <p:cNvSpPr txBox="1"/>
          <p:nvPr/>
        </p:nvSpPr>
        <p:spPr>
          <a:xfrm>
            <a:off x="992071" y="3403896"/>
            <a:ext cx="4539727" cy="1807285"/>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I have found it advisable not to give too much heed to what people say when I am trying to accomplish something of consequence. Invariably they proclaim it can’t be done. I deem that the very best time to make the effort. </a:t>
            </a:r>
            <a:endParaRPr kumimoji="1" lang="ko-KR" altLang="en-US"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D2F5F1D5-B003-3242-98C4-2B1E1E88B1E0}"/>
              </a:ext>
            </a:extLst>
          </p:cNvPr>
          <p:cNvSpPr txBox="1"/>
          <p:nvPr/>
        </p:nvSpPr>
        <p:spPr>
          <a:xfrm>
            <a:off x="992071" y="2263589"/>
            <a:ext cx="4329455" cy="400110"/>
          </a:xfrm>
          <a:prstGeom prst="rect">
            <a:avLst/>
          </a:prstGeom>
          <a:noFill/>
        </p:spPr>
        <p:txBody>
          <a:bodyPr wrap="none" rtlCol="0">
            <a:spAutoFit/>
          </a:bodyPr>
          <a:lstStyle/>
          <a:p>
            <a:r>
              <a:rPr kumimoji="1" lang="en-US" altLang="ko-KR" sz="2000" b="1" dirty="0">
                <a:solidFill>
                  <a:schemeClr val="bg1"/>
                </a:solidFill>
                <a:latin typeface="Bell MT" panose="02020503060305020303" pitchFamily="18" charset="0"/>
              </a:rPr>
              <a:t>Hope is necessary in every condition.</a:t>
            </a:r>
            <a:endParaRPr kumimoji="1" lang="ko-KR" altLang="en-US" sz="2000" b="1"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42164D11-6F45-4291-93E1-7A2936F7806F}"/>
              </a:ext>
            </a:extLst>
          </p:cNvPr>
          <p:cNvPicPr>
            <a:picLocks noChangeAspect="1"/>
          </p:cNvPicPr>
          <p:nvPr/>
        </p:nvPicPr>
        <p:blipFill>
          <a:blip r:embed="rId2"/>
          <a:stretch>
            <a:fillRect/>
          </a:stretch>
        </p:blipFill>
        <p:spPr>
          <a:xfrm>
            <a:off x="6180082" y="0"/>
            <a:ext cx="6011917" cy="6858000"/>
          </a:xfrm>
          <a:prstGeom prst="rect">
            <a:avLst/>
          </a:prstGeom>
        </p:spPr>
      </p:pic>
    </p:spTree>
    <p:extLst>
      <p:ext uri="{BB962C8B-B14F-4D97-AF65-F5344CB8AC3E}">
        <p14:creationId xmlns:p14="http://schemas.microsoft.com/office/powerpoint/2010/main" val="170221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E5044-8988-6740-AC62-19A229FC1F1D}"/>
              </a:ext>
            </a:extLst>
          </p:cNvPr>
          <p:cNvSpPr txBox="1"/>
          <p:nvPr/>
        </p:nvSpPr>
        <p:spPr>
          <a:xfrm>
            <a:off x="5725886" y="2991173"/>
            <a:ext cx="5442857" cy="923330"/>
          </a:xfrm>
          <a:prstGeom prst="rect">
            <a:avLst/>
          </a:prstGeom>
          <a:noFill/>
        </p:spPr>
        <p:txBody>
          <a:bodyPr wrap="square" rtlCol="0">
            <a:spAutoFit/>
          </a:bodyPr>
          <a:lstStyle/>
          <a:p>
            <a:r>
              <a:rPr kumimoji="1" lang="en-US" altLang="ko-KR" b="1" dirty="0">
                <a:latin typeface="Bell MT" panose="02020503060305020303" pitchFamily="18" charset="0"/>
              </a:rPr>
              <a:t>If you are depressed, you are living in the </a:t>
            </a:r>
            <a:r>
              <a:rPr kumimoji="1" lang="en-US" altLang="ko-KR" b="1">
                <a:latin typeface="Bell MT" panose="02020503060305020303" pitchFamily="18" charset="0"/>
              </a:rPr>
              <a:t>past.</a:t>
            </a:r>
          </a:p>
          <a:p>
            <a:r>
              <a:rPr kumimoji="1" lang="en-US" altLang="ko-KR" b="1">
                <a:latin typeface="Bell MT" panose="02020503060305020303" pitchFamily="18" charset="0"/>
              </a:rPr>
              <a:t>If </a:t>
            </a:r>
            <a:r>
              <a:rPr kumimoji="1" lang="en-US" altLang="ko-KR" b="1" dirty="0">
                <a:latin typeface="Bell MT" panose="02020503060305020303" pitchFamily="18" charset="0"/>
              </a:rPr>
              <a:t>you are anxious, you are living in the future</a:t>
            </a:r>
            <a:r>
              <a:rPr kumimoji="1" lang="en-US" altLang="ko-KR" b="1">
                <a:latin typeface="Bell MT" panose="02020503060305020303" pitchFamily="18" charset="0"/>
              </a:rPr>
              <a:t>. </a:t>
            </a:r>
          </a:p>
          <a:p>
            <a:r>
              <a:rPr kumimoji="1" lang="en-US" altLang="ko-KR" b="1">
                <a:latin typeface="Bell MT" panose="02020503060305020303" pitchFamily="18" charset="0"/>
              </a:rPr>
              <a:t>If </a:t>
            </a:r>
            <a:r>
              <a:rPr kumimoji="1" lang="en-US" altLang="ko-KR" b="1" dirty="0">
                <a:latin typeface="Bell MT" panose="02020503060305020303" pitchFamily="18" charset="0"/>
              </a:rPr>
              <a:t>you are at peace, you are living in the present.</a:t>
            </a:r>
            <a:endParaRPr kumimoji="1" lang="ko-KR" altLang="en-US" b="1" dirty="0">
              <a:latin typeface="Bell MT" panose="02020503060305020303" pitchFamily="18" charset="0"/>
            </a:endParaRPr>
          </a:p>
        </p:txBody>
      </p:sp>
      <p:pic>
        <p:nvPicPr>
          <p:cNvPr id="3" name="그림 2">
            <a:extLst>
              <a:ext uri="{FF2B5EF4-FFF2-40B4-BE49-F238E27FC236}">
                <a16:creationId xmlns:a16="http://schemas.microsoft.com/office/drawing/2014/main" id="{72B682D4-C5A6-46FA-8A80-704F0F604E2D}"/>
              </a:ext>
            </a:extLst>
          </p:cNvPr>
          <p:cNvPicPr>
            <a:picLocks noChangeAspect="1"/>
          </p:cNvPicPr>
          <p:nvPr/>
        </p:nvPicPr>
        <p:blipFill>
          <a:blip r:embed="rId2"/>
          <a:stretch>
            <a:fillRect/>
          </a:stretch>
        </p:blipFill>
        <p:spPr>
          <a:xfrm>
            <a:off x="0" y="1760045"/>
            <a:ext cx="5006865" cy="3337910"/>
          </a:xfrm>
          <a:prstGeom prst="rect">
            <a:avLst/>
          </a:prstGeom>
        </p:spPr>
      </p:pic>
    </p:spTree>
    <p:extLst>
      <p:ext uri="{BB962C8B-B14F-4D97-AF65-F5344CB8AC3E}">
        <p14:creationId xmlns:p14="http://schemas.microsoft.com/office/powerpoint/2010/main" val="252274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FE971-0F0B-E345-B504-41DD14D1ADEB}"/>
              </a:ext>
            </a:extLst>
          </p:cNvPr>
          <p:cNvSpPr/>
          <p:nvPr/>
        </p:nvSpPr>
        <p:spPr>
          <a:xfrm>
            <a:off x="1183301" y="2121321"/>
            <a:ext cx="2613857" cy="369332"/>
          </a:xfrm>
          <a:prstGeom prst="rect">
            <a:avLst/>
          </a:prstGeom>
        </p:spPr>
        <p:txBody>
          <a:bodyPr wrap="none">
            <a:spAutoFit/>
          </a:bodyPr>
          <a:lstStyle/>
          <a:p>
            <a:r>
              <a:rPr kumimoji="1" lang="en-US" altLang="ko-KR" dirty="0">
                <a:latin typeface="Bell MT" panose="02020503060305020303" pitchFamily="18" charset="0"/>
              </a:rPr>
              <a:t>Everything is temporary. </a:t>
            </a:r>
            <a:endParaRPr lang="ko-KR" altLang="en-US" dirty="0">
              <a:latin typeface="Bell MT" panose="02020503060305020303" pitchFamily="18" charset="0"/>
            </a:endParaRPr>
          </a:p>
        </p:txBody>
      </p:sp>
      <p:sp>
        <p:nvSpPr>
          <p:cNvPr id="5" name="직사각형 4">
            <a:extLst>
              <a:ext uri="{FF2B5EF4-FFF2-40B4-BE49-F238E27FC236}">
                <a16:creationId xmlns:a16="http://schemas.microsoft.com/office/drawing/2014/main" id="{17AA9B6E-98B9-1746-95AB-D3F2A5D4C785}"/>
              </a:ext>
            </a:extLst>
          </p:cNvPr>
          <p:cNvSpPr/>
          <p:nvPr/>
        </p:nvSpPr>
        <p:spPr>
          <a:xfrm>
            <a:off x="1183301" y="2945020"/>
            <a:ext cx="4067075" cy="369332"/>
          </a:xfrm>
          <a:prstGeom prst="rect">
            <a:avLst/>
          </a:prstGeom>
        </p:spPr>
        <p:txBody>
          <a:bodyPr wrap="none">
            <a:spAutoFit/>
          </a:bodyPr>
          <a:lstStyle/>
          <a:p>
            <a:r>
              <a:rPr kumimoji="1" lang="en-US" altLang="ko-KR" dirty="0">
                <a:latin typeface="Bell MT" panose="02020503060305020303" pitchFamily="18" charset="0"/>
              </a:rPr>
              <a:t>Emotions, thoughts, people, and scenery. </a:t>
            </a:r>
            <a:endParaRPr lang="ko-KR" altLang="en-US" dirty="0">
              <a:latin typeface="Bell MT" panose="02020503060305020303" pitchFamily="18" charset="0"/>
            </a:endParaRPr>
          </a:p>
        </p:txBody>
      </p:sp>
      <p:sp>
        <p:nvSpPr>
          <p:cNvPr id="6" name="직사각형 5">
            <a:extLst>
              <a:ext uri="{FF2B5EF4-FFF2-40B4-BE49-F238E27FC236}">
                <a16:creationId xmlns:a16="http://schemas.microsoft.com/office/drawing/2014/main" id="{7A03E0AE-FF73-824E-94F1-8649CCD526A0}"/>
              </a:ext>
            </a:extLst>
          </p:cNvPr>
          <p:cNvSpPr/>
          <p:nvPr/>
        </p:nvSpPr>
        <p:spPr>
          <a:xfrm>
            <a:off x="1183301" y="3780991"/>
            <a:ext cx="4171398" cy="369332"/>
          </a:xfrm>
          <a:prstGeom prst="rect">
            <a:avLst/>
          </a:prstGeom>
        </p:spPr>
        <p:txBody>
          <a:bodyPr wrap="none">
            <a:spAutoFit/>
          </a:bodyPr>
          <a:lstStyle/>
          <a:p>
            <a:r>
              <a:rPr kumimoji="1" lang="en-US" altLang="ko-KR" dirty="0">
                <a:latin typeface="Bell MT" panose="02020503060305020303" pitchFamily="18" charset="0"/>
              </a:rPr>
              <a:t>Do not become attached, just flow with it. </a:t>
            </a:r>
            <a:endParaRPr lang="ko-KR" altLang="en-US" dirty="0">
              <a:latin typeface="Bell MT" panose="02020503060305020303" pitchFamily="18" charset="0"/>
            </a:endParaRPr>
          </a:p>
        </p:txBody>
      </p:sp>
      <p:sp>
        <p:nvSpPr>
          <p:cNvPr id="7" name="직사각형 6">
            <a:extLst>
              <a:ext uri="{FF2B5EF4-FFF2-40B4-BE49-F238E27FC236}">
                <a16:creationId xmlns:a16="http://schemas.microsoft.com/office/drawing/2014/main" id="{B5DDD149-4713-CA4B-B26F-B3804C8A93E7}"/>
              </a:ext>
            </a:extLst>
          </p:cNvPr>
          <p:cNvSpPr/>
          <p:nvPr/>
        </p:nvSpPr>
        <p:spPr>
          <a:xfrm>
            <a:off x="1183301" y="4602288"/>
            <a:ext cx="3029547" cy="369332"/>
          </a:xfrm>
          <a:prstGeom prst="rect">
            <a:avLst/>
          </a:prstGeom>
        </p:spPr>
        <p:txBody>
          <a:bodyPr wrap="none">
            <a:spAutoFit/>
          </a:bodyPr>
          <a:lstStyle/>
          <a:p>
            <a:r>
              <a:rPr kumimoji="1" lang="en-US" altLang="ko-KR" dirty="0">
                <a:latin typeface="Bell MT" panose="02020503060305020303" pitchFamily="18" charset="0"/>
              </a:rPr>
              <a:t>Believe you can, then you will.</a:t>
            </a:r>
            <a:endParaRPr kumimoji="1" lang="ko-KR" altLang="en-US" dirty="0">
              <a:latin typeface="Bell MT" panose="02020503060305020303" pitchFamily="18" charset="0"/>
            </a:endParaRPr>
          </a:p>
        </p:txBody>
      </p:sp>
      <p:graphicFrame>
        <p:nvGraphicFramePr>
          <p:cNvPr id="8" name="차트 7">
            <a:extLst>
              <a:ext uri="{FF2B5EF4-FFF2-40B4-BE49-F238E27FC236}">
                <a16:creationId xmlns:a16="http://schemas.microsoft.com/office/drawing/2014/main" id="{DFC8F4E3-C17F-4FD2-AA1F-5BEC685EB0D4}"/>
              </a:ext>
            </a:extLst>
          </p:cNvPr>
          <p:cNvGraphicFramePr/>
          <p:nvPr>
            <p:extLst>
              <p:ext uri="{D42A27DB-BD31-4B8C-83A1-F6EECF244321}">
                <p14:modId xmlns:p14="http://schemas.microsoft.com/office/powerpoint/2010/main" val="428147368"/>
              </p:ext>
            </p:extLst>
          </p:nvPr>
        </p:nvGraphicFramePr>
        <p:xfrm>
          <a:off x="5664200" y="1257300"/>
          <a:ext cx="6286500" cy="4366026"/>
        </p:xfrm>
        <a:graphic>
          <a:graphicData uri="http://schemas.openxmlformats.org/drawingml/2006/chart">
            <c:chart xmlns:c="http://schemas.openxmlformats.org/drawingml/2006/chart" xmlns:r="http://schemas.openxmlformats.org/officeDocument/2006/relationships" r:id="rId2"/>
          </a:graphicData>
        </a:graphic>
      </p:graphicFrame>
      <p:sp>
        <p:nvSpPr>
          <p:cNvPr id="9" name="직사각형 8">
            <a:extLst>
              <a:ext uri="{FF2B5EF4-FFF2-40B4-BE49-F238E27FC236}">
                <a16:creationId xmlns:a16="http://schemas.microsoft.com/office/drawing/2014/main" id="{D57CC407-8AB1-4C4B-AD5B-5CE6225B3DF0}"/>
              </a:ext>
            </a:extLst>
          </p:cNvPr>
          <p:cNvSpPr/>
          <p:nvPr/>
        </p:nvSpPr>
        <p:spPr>
          <a:xfrm>
            <a:off x="596900" y="2122353"/>
            <a:ext cx="368300" cy="368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0" name="직사각형 9">
            <a:extLst>
              <a:ext uri="{FF2B5EF4-FFF2-40B4-BE49-F238E27FC236}">
                <a16:creationId xmlns:a16="http://schemas.microsoft.com/office/drawing/2014/main" id="{B4CDE5E7-4C50-4BF8-BAD4-F0E805EDB9AF}"/>
              </a:ext>
            </a:extLst>
          </p:cNvPr>
          <p:cNvSpPr/>
          <p:nvPr/>
        </p:nvSpPr>
        <p:spPr>
          <a:xfrm>
            <a:off x="596900" y="2950542"/>
            <a:ext cx="368300" cy="368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1" name="직사각형 10">
            <a:extLst>
              <a:ext uri="{FF2B5EF4-FFF2-40B4-BE49-F238E27FC236}">
                <a16:creationId xmlns:a16="http://schemas.microsoft.com/office/drawing/2014/main" id="{3A0F4205-343E-481F-94E0-DF2EB3D5DF6F}"/>
              </a:ext>
            </a:extLst>
          </p:cNvPr>
          <p:cNvSpPr/>
          <p:nvPr/>
        </p:nvSpPr>
        <p:spPr>
          <a:xfrm>
            <a:off x="596900" y="3778731"/>
            <a:ext cx="368300" cy="3683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
        <p:nvSpPr>
          <p:cNvPr id="12" name="직사각형 11">
            <a:extLst>
              <a:ext uri="{FF2B5EF4-FFF2-40B4-BE49-F238E27FC236}">
                <a16:creationId xmlns:a16="http://schemas.microsoft.com/office/drawing/2014/main" id="{CE98200A-45C4-4671-A79C-37F2B52A3379}"/>
              </a:ext>
            </a:extLst>
          </p:cNvPr>
          <p:cNvSpPr/>
          <p:nvPr/>
        </p:nvSpPr>
        <p:spPr>
          <a:xfrm>
            <a:off x="596900" y="4606920"/>
            <a:ext cx="368300" cy="368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Bell MT" panose="02020503060305020303" pitchFamily="18" charset="0"/>
            </a:endParaRPr>
          </a:p>
        </p:txBody>
      </p:sp>
    </p:spTree>
    <p:extLst>
      <p:ext uri="{BB962C8B-B14F-4D97-AF65-F5344CB8AC3E}">
        <p14:creationId xmlns:p14="http://schemas.microsoft.com/office/powerpoint/2010/main" val="162437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816D5-ABB6-0B4D-A1F7-F3BC213E2640}"/>
              </a:ext>
            </a:extLst>
          </p:cNvPr>
          <p:cNvSpPr txBox="1"/>
          <p:nvPr/>
        </p:nvSpPr>
        <p:spPr>
          <a:xfrm>
            <a:off x="613954" y="4158284"/>
            <a:ext cx="3230880" cy="1200329"/>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The person who makes a success of living is the one who see his goal steadily and aims for it unswervingly. That is dedication.</a:t>
            </a:r>
            <a:endParaRPr kumimoji="1" lang="ko-KR" altLang="en-US" dirty="0">
              <a:solidFill>
                <a:schemeClr val="bg1"/>
              </a:solidFill>
              <a:latin typeface="Bell MT" panose="02020503060305020303" pitchFamily="18" charset="0"/>
            </a:endParaRPr>
          </a:p>
        </p:txBody>
      </p:sp>
      <p:sp>
        <p:nvSpPr>
          <p:cNvPr id="3" name="TextBox 2">
            <a:extLst>
              <a:ext uri="{FF2B5EF4-FFF2-40B4-BE49-F238E27FC236}">
                <a16:creationId xmlns:a16="http://schemas.microsoft.com/office/drawing/2014/main" id="{31BC4946-EDE8-2443-AA80-D2E770047A92}"/>
              </a:ext>
            </a:extLst>
          </p:cNvPr>
          <p:cNvSpPr txBox="1"/>
          <p:nvPr/>
        </p:nvSpPr>
        <p:spPr>
          <a:xfrm>
            <a:off x="613954" y="1499387"/>
            <a:ext cx="3230880" cy="1477328"/>
          </a:xfrm>
          <a:prstGeom prst="rect">
            <a:avLst/>
          </a:prstGeom>
          <a:noFill/>
        </p:spPr>
        <p:txBody>
          <a:bodyPr wrap="square" rtlCol="0">
            <a:spAutoFit/>
          </a:bodyPr>
          <a:lstStyle/>
          <a:p>
            <a:r>
              <a:rPr kumimoji="1" lang="en-US" altLang="ko-KR" dirty="0">
                <a:solidFill>
                  <a:schemeClr val="bg1"/>
                </a:solidFill>
                <a:latin typeface="Bell MT" panose="02020503060305020303" pitchFamily="18" charset="0"/>
              </a:rPr>
              <a:t>If you are depressed, you are living in the past. If you are anxious, you are living in the future. If you are at peace, you are living in the present.</a:t>
            </a:r>
            <a:endParaRPr kumimoji="1" lang="ko-KR" altLang="en-US" dirty="0">
              <a:solidFill>
                <a:schemeClr val="bg1"/>
              </a:solidFill>
              <a:latin typeface="Bell MT" panose="02020503060305020303" pitchFamily="18" charset="0"/>
            </a:endParaRPr>
          </a:p>
        </p:txBody>
      </p:sp>
      <p:pic>
        <p:nvPicPr>
          <p:cNvPr id="4" name="그림 3">
            <a:extLst>
              <a:ext uri="{FF2B5EF4-FFF2-40B4-BE49-F238E27FC236}">
                <a16:creationId xmlns:a16="http://schemas.microsoft.com/office/drawing/2014/main" id="{BC2DB9B2-5D12-4C96-96FC-C9A983FBFE89}"/>
              </a:ext>
            </a:extLst>
          </p:cNvPr>
          <p:cNvPicPr>
            <a:picLocks noChangeAspect="1"/>
          </p:cNvPicPr>
          <p:nvPr/>
        </p:nvPicPr>
        <p:blipFill>
          <a:blip r:embed="rId2"/>
          <a:stretch>
            <a:fillRect/>
          </a:stretch>
        </p:blipFill>
        <p:spPr>
          <a:xfrm>
            <a:off x="4254278" y="1001408"/>
            <a:ext cx="7548840" cy="5029200"/>
          </a:xfrm>
          <a:prstGeom prst="rect">
            <a:avLst/>
          </a:prstGeom>
        </p:spPr>
      </p:pic>
    </p:spTree>
    <p:extLst>
      <p:ext uri="{BB962C8B-B14F-4D97-AF65-F5344CB8AC3E}">
        <p14:creationId xmlns:p14="http://schemas.microsoft.com/office/powerpoint/2010/main" val="27261593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525</Words>
  <Application>Microsoft Office PowerPoint</Application>
  <PresentationFormat>와이드스크린</PresentationFormat>
  <Paragraphs>31</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맑은 고딕</vt:lpstr>
      <vt:lpstr>Arial</vt:lpstr>
      <vt:lpstr>Bell MT</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 Sun Joe</dc:creator>
  <cp:lastModifiedBy>minseo bang</cp:lastModifiedBy>
  <cp:revision>13</cp:revision>
  <dcterms:created xsi:type="dcterms:W3CDTF">2021-10-29T09:56:09Z</dcterms:created>
  <dcterms:modified xsi:type="dcterms:W3CDTF">2023-02-15T13:16:09Z</dcterms:modified>
</cp:coreProperties>
</file>