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>
        <p:scale>
          <a:sx n="75" d="100"/>
          <a:sy n="75" d="100"/>
        </p:scale>
        <p:origin x="888" y="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35F4-40A0-43BC-83BC-1828826EE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9784B-4563-41C8-9988-E1E49B2EC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A1CBB-9146-4DF8-9B39-5B3790F4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9F81-32E1-4534-843E-0D9B59FE8A7B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0CC0-6449-4E1E-A323-A6484D93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5730-7C27-455F-82A4-ACEF3548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E62C-55C3-4C8C-A85C-E530B741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19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0DDB-D474-474E-8E39-0732AB7E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A3AF9-FD4E-493F-815A-165368E6D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9E180-25C8-4422-8938-A32D12F8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9F81-32E1-4534-843E-0D9B59FE8A7B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7575E-A183-46C9-9A4F-132F8EA9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F8B5C-76CA-41B6-953D-E19CB432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E62C-55C3-4C8C-A85C-E530B741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17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3ECD3-5609-4416-B374-EA7B25E82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13334-2F07-49EF-92B1-FB5F7CBAC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07815-6ADB-46BC-AF69-01C2B675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9F81-32E1-4534-843E-0D9B59FE8A7B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4BE8F-81BB-4091-8F1D-8934E4EF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27C02-7934-416D-9621-562C1AFA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E62C-55C3-4C8C-A85C-E530B741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74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DE26-36F1-47CA-9BF5-3C870C80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6294-1DC9-47FF-991F-59DE60AB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980F-7597-45AB-B8B2-00A511BC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9F81-32E1-4534-843E-0D9B59FE8A7B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E154-8AA9-46D7-8140-CBCC0D54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D15C8-E740-4194-9592-1574EC6C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E62C-55C3-4C8C-A85C-E530B741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88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3860-3D0B-4BE9-8FC3-105C7744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B1F6C-157A-4EB3-A725-47E341E4F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96860-488A-4DD2-AB22-2710C2B2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9F81-32E1-4534-843E-0D9B59FE8A7B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E9E41-A3DF-4BF2-B8CA-2941E6EB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F889F-F2BD-41A6-8455-DC15638D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E62C-55C3-4C8C-A85C-E530B741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74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5FB7-0284-45C0-A41F-47F6689E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225D-E612-4C17-B3B5-277FFE948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341A3-8671-4B1D-84E0-D1C96A76F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188AC-FA05-4194-9F18-D08A4BB4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9F81-32E1-4534-843E-0D9B59FE8A7B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87E02-A631-48E8-8ACF-023BF18E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68055-6150-4860-8277-1D317BA2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E62C-55C3-4C8C-A85C-E530B741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5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4E19-FA88-4177-B1FE-F86AFC73F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B4DCA-C765-4FFD-8ACF-A43C75DCC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80E1B-9C10-4616-8787-A3126B669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28146-FC25-4FB5-B7C8-EF7D42644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5A93D-D6EE-479E-87F6-2CBDA32D7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7DCA5-38BF-4BF8-A55D-2A9E2B78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9F81-32E1-4534-843E-0D9B59FE8A7B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CE9AC-CD01-4A86-A320-7D699DB9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225E3-625C-4F50-9F5D-6E242791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E62C-55C3-4C8C-A85C-E530B741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74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FD01-7C28-4951-8FB7-95AFF2EF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FB2F1-8C32-441E-BD8A-9FAD9791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9F81-32E1-4534-843E-0D9B59FE8A7B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23482-73F9-4278-AD16-79930686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DE823-8048-4FCC-BDE0-0765AB70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E62C-55C3-4C8C-A85C-E530B741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2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EAC7B-A242-4489-99F9-E9BF492D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9F81-32E1-4534-843E-0D9B59FE8A7B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E66B2-C5B8-486E-8801-D37C9E31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3165A-AF49-4134-B8CE-73A05A91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E62C-55C3-4C8C-A85C-E530B741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83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9193-D2F8-4F4C-805C-31FF5857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B745-2F4F-4155-B299-AD56B541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B899F-3D00-49B9-A8ED-9C21FC642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31806-D397-4435-978E-0FB43C2F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9F81-32E1-4534-843E-0D9B59FE8A7B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5F56B-76C3-4A72-97BF-853AE766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6EE38-F7BF-4AAF-8263-09EC96A1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E62C-55C3-4C8C-A85C-E530B741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76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6C3C-01B7-4993-A2BE-44A9D0EC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9D227-9E96-4FAE-B467-D2B09D6EB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35D51-7D5D-4E54-942C-949295162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795B9-442E-440F-8E74-CDD623AC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9F81-32E1-4534-843E-0D9B59FE8A7B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38B6-153D-4901-B469-116E7C58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6B165-142A-4A39-AB1B-15F7CF4B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E62C-55C3-4C8C-A85C-E530B741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4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FB8F4-5609-4FAB-9FF9-25B27871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D2436-E6B5-49E4-8503-2027458C7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D824-B8FC-43C4-90F6-7FBEE0867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9F81-32E1-4534-843E-0D9B59FE8A7B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B836F-A27D-4F1D-AFA5-DFE0EEC2B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2896-15C5-4A2D-AEEF-9B56C3FF3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1E62C-55C3-4C8C-A85C-E530B741C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5A3DE23-D7DA-4329-945C-D17F017E3AC7}"/>
              </a:ext>
            </a:extLst>
          </p:cNvPr>
          <p:cNvGrpSpPr/>
          <p:nvPr/>
        </p:nvGrpSpPr>
        <p:grpSpPr>
          <a:xfrm>
            <a:off x="627574" y="354134"/>
            <a:ext cx="8323386" cy="6156960"/>
            <a:chOff x="627574" y="354134"/>
            <a:chExt cx="8323386" cy="615696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B823D70-A077-436A-BC0E-E93768BD851E}"/>
                </a:ext>
              </a:extLst>
            </p:cNvPr>
            <p:cNvSpPr/>
            <p:nvPr/>
          </p:nvSpPr>
          <p:spPr>
            <a:xfrm>
              <a:off x="627574" y="354134"/>
              <a:ext cx="5826760" cy="6156960"/>
            </a:xfrm>
            <a:prstGeom prst="roundRect">
              <a:avLst/>
            </a:prstGeom>
            <a:ln w="28575"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135D76-551E-4C75-92B4-974334033980}"/>
                </a:ext>
              </a:extLst>
            </p:cNvPr>
            <p:cNvSpPr/>
            <p:nvPr/>
          </p:nvSpPr>
          <p:spPr>
            <a:xfrm>
              <a:off x="8080963" y="989467"/>
              <a:ext cx="701040" cy="558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22A808-6B36-4762-9F23-B2BD6267FB0F}"/>
                </a:ext>
              </a:extLst>
            </p:cNvPr>
            <p:cNvSpPr/>
            <p:nvPr/>
          </p:nvSpPr>
          <p:spPr>
            <a:xfrm>
              <a:off x="7903163" y="1126627"/>
              <a:ext cx="701040" cy="558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425006-67FD-403F-9FD6-D942F4443899}"/>
                </a:ext>
              </a:extLst>
            </p:cNvPr>
            <p:cNvSpPr/>
            <p:nvPr/>
          </p:nvSpPr>
          <p:spPr>
            <a:xfrm>
              <a:off x="7791403" y="1268867"/>
              <a:ext cx="701040" cy="558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E9D020-5C38-4BA3-83B9-F520BF9C4621}"/>
                </a:ext>
              </a:extLst>
            </p:cNvPr>
            <p:cNvSpPr txBox="1"/>
            <p:nvPr/>
          </p:nvSpPr>
          <p:spPr>
            <a:xfrm>
              <a:off x="7744666" y="1872721"/>
              <a:ext cx="7945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Raw Data</a:t>
              </a:r>
              <a:endParaRPr lang="en-IN" sz="1200" b="1" dirty="0"/>
            </a:p>
          </p:txBody>
        </p:sp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58F5BB19-8A96-4E48-BFA8-0F0CA2F57C96}"/>
                </a:ext>
              </a:extLst>
            </p:cNvPr>
            <p:cNvSpPr/>
            <p:nvPr/>
          </p:nvSpPr>
          <p:spPr>
            <a:xfrm>
              <a:off x="888883" y="989467"/>
              <a:ext cx="927725" cy="1062853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Centralized Data Repository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Cloud 20">
              <a:extLst>
                <a:ext uri="{FF2B5EF4-FFF2-40B4-BE49-F238E27FC236}">
                  <a16:creationId xmlns:a16="http://schemas.microsoft.com/office/drawing/2014/main" id="{AC44AA31-0864-4617-A035-18B42FBCB90B}"/>
                </a:ext>
              </a:extLst>
            </p:cNvPr>
            <p:cNvSpPr/>
            <p:nvPr/>
          </p:nvSpPr>
          <p:spPr>
            <a:xfrm>
              <a:off x="4935668" y="1239056"/>
              <a:ext cx="878840" cy="61842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Cache</a:t>
              </a:r>
              <a:endParaRPr lang="en-IN" sz="1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FAFEFE8-5D2B-4120-88EB-2A420EE7BB3A}"/>
                </a:ext>
              </a:extLst>
            </p:cNvPr>
            <p:cNvSpPr/>
            <p:nvPr/>
          </p:nvSpPr>
          <p:spPr>
            <a:xfrm>
              <a:off x="2458003" y="541158"/>
              <a:ext cx="1968500" cy="2029460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3FBBCF6-F648-4C9E-BE0E-5F7C52E9FC99}"/>
                </a:ext>
              </a:extLst>
            </p:cNvPr>
            <p:cNvSpPr/>
            <p:nvPr/>
          </p:nvSpPr>
          <p:spPr>
            <a:xfrm>
              <a:off x="2660486" y="966539"/>
              <a:ext cx="1529080" cy="61842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Input Validator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A3C7C49-1712-4D0F-8D95-FE8DCDDB3B75}"/>
                </a:ext>
              </a:extLst>
            </p:cNvPr>
            <p:cNvSpPr/>
            <p:nvPr/>
          </p:nvSpPr>
          <p:spPr>
            <a:xfrm>
              <a:off x="2660486" y="1875258"/>
              <a:ext cx="1529080" cy="61842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Data Labelling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E712AC-8FA1-4F50-A759-3420AF2C1E56}"/>
                </a:ext>
              </a:extLst>
            </p:cNvPr>
            <p:cNvSpPr txBox="1"/>
            <p:nvPr/>
          </p:nvSpPr>
          <p:spPr>
            <a:xfrm>
              <a:off x="2446736" y="620359"/>
              <a:ext cx="1959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Ground Truth Data Creation</a:t>
              </a:r>
              <a:endParaRPr lang="en-IN" sz="1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DB8CDC0-A4F1-4D35-BD94-D4190C5675E2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5801360" y="1548267"/>
              <a:ext cx="199004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354B0A8-C993-4659-B154-681579C196D7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H="1">
              <a:off x="4426503" y="1555888"/>
              <a:ext cx="50916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E018647-61F6-4F50-887F-B8B25FEAEB63}"/>
                </a:ext>
              </a:extLst>
            </p:cNvPr>
            <p:cNvCxnSpPr/>
            <p:nvPr/>
          </p:nvCxnSpPr>
          <p:spPr>
            <a:xfrm>
              <a:off x="3419034" y="1548266"/>
              <a:ext cx="0" cy="35560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1E1F3B5-44D5-4448-8200-09769A3F2CB6}"/>
                </a:ext>
              </a:extLst>
            </p:cNvPr>
            <p:cNvCxnSpPr>
              <a:cxnSpLocks/>
              <a:endCxn id="20" idx="4"/>
            </p:cNvCxnSpPr>
            <p:nvPr/>
          </p:nvCxnSpPr>
          <p:spPr>
            <a:xfrm flipH="1">
              <a:off x="1816608" y="1517408"/>
              <a:ext cx="609808" cy="34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7B69271-176E-4EE8-AFE0-18303A643519}"/>
                </a:ext>
              </a:extLst>
            </p:cNvPr>
            <p:cNvSpPr/>
            <p:nvPr/>
          </p:nvSpPr>
          <p:spPr>
            <a:xfrm>
              <a:off x="943446" y="3236145"/>
              <a:ext cx="1175304" cy="61842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Data Feature Generator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C61DD8-722C-4F34-9D4B-D4B4611F327C}"/>
                </a:ext>
              </a:extLst>
            </p:cNvPr>
            <p:cNvSpPr/>
            <p:nvPr/>
          </p:nvSpPr>
          <p:spPr>
            <a:xfrm>
              <a:off x="4649479" y="3179928"/>
              <a:ext cx="1488830" cy="78056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Process Recommender Engine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Plaque 50">
              <a:extLst>
                <a:ext uri="{FF2B5EF4-FFF2-40B4-BE49-F238E27FC236}">
                  <a16:creationId xmlns:a16="http://schemas.microsoft.com/office/drawing/2014/main" id="{0015C6F1-6B4E-455F-874D-6FBC84454558}"/>
                </a:ext>
              </a:extLst>
            </p:cNvPr>
            <p:cNvSpPr/>
            <p:nvPr/>
          </p:nvSpPr>
          <p:spPr>
            <a:xfrm>
              <a:off x="2880360" y="2986301"/>
              <a:ext cx="1278726" cy="1122680"/>
            </a:xfrm>
            <a:prstGeom prst="plaqu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Central </a:t>
              </a:r>
            </a:p>
            <a:p>
              <a:pPr algn="ctr"/>
              <a:r>
                <a:rPr lang="en-US" sz="1200" dirty="0"/>
                <a:t>Zoo </a:t>
              </a:r>
            </a:p>
            <a:p>
              <a:pPr algn="ctr"/>
              <a:r>
                <a:rPr lang="en-US" sz="1200" dirty="0"/>
                <a:t>Keeper</a:t>
              </a:r>
              <a:endParaRPr lang="en-IN" sz="1200" dirty="0"/>
            </a:p>
          </p:txBody>
        </p: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375F5441-EF1E-465B-98AC-54A4AD7B6731}"/>
                </a:ext>
              </a:extLst>
            </p:cNvPr>
            <p:cNvSpPr/>
            <p:nvPr/>
          </p:nvSpPr>
          <p:spPr>
            <a:xfrm>
              <a:off x="943446" y="5022987"/>
              <a:ext cx="927725" cy="1062853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Centralized Model</a:t>
              </a:r>
            </a:p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Repository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2A1B5B-88F7-4C6B-AC1E-FEA61F1F85BA}"/>
                </a:ext>
              </a:extLst>
            </p:cNvPr>
            <p:cNvCxnSpPr/>
            <p:nvPr/>
          </p:nvCxnSpPr>
          <p:spPr>
            <a:xfrm>
              <a:off x="3519723" y="2593769"/>
              <a:ext cx="0" cy="4156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D84E5C4-1E69-4903-82C2-EDCAA4EAB2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8574" y="1872721"/>
              <a:ext cx="1269149" cy="126249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2BACF80-F1E0-4D67-BAE2-D48138042AB5}"/>
                </a:ext>
              </a:extLst>
            </p:cNvPr>
            <p:cNvCxnSpPr>
              <a:cxnSpLocks/>
            </p:cNvCxnSpPr>
            <p:nvPr/>
          </p:nvCxnSpPr>
          <p:spPr>
            <a:xfrm>
              <a:off x="1539435" y="2052320"/>
              <a:ext cx="1474177" cy="10828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A4A7A9C-0698-4A22-826F-BFD5B6FD6187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>
              <a:off x="3540954" y="4108981"/>
              <a:ext cx="0" cy="10830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9A98283-962B-4227-BD0A-C19842BDA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060" y="4001455"/>
              <a:ext cx="1263552" cy="10701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496B807-38D1-4A4A-BABA-C41C0C90E1DC}"/>
                </a:ext>
              </a:extLst>
            </p:cNvPr>
            <p:cNvCxnSpPr>
              <a:cxnSpLocks/>
            </p:cNvCxnSpPr>
            <p:nvPr/>
          </p:nvCxnSpPr>
          <p:spPr>
            <a:xfrm>
              <a:off x="2118750" y="3545356"/>
              <a:ext cx="7616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D1844A91-49F6-469A-AFBE-86C5A48F14AA}"/>
                </a:ext>
              </a:extLst>
            </p:cNvPr>
            <p:cNvSpPr/>
            <p:nvPr/>
          </p:nvSpPr>
          <p:spPr>
            <a:xfrm>
              <a:off x="3019408" y="5191995"/>
              <a:ext cx="1043092" cy="88492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Model Inferencing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0EFBE68-901D-45E8-8233-B3C86B52D38A}"/>
                </a:ext>
              </a:extLst>
            </p:cNvPr>
            <p:cNvCxnSpPr>
              <a:cxnSpLocks/>
            </p:cNvCxnSpPr>
            <p:nvPr/>
          </p:nvCxnSpPr>
          <p:spPr>
            <a:xfrm>
              <a:off x="4174058" y="3545355"/>
              <a:ext cx="48286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ECCE7E81-39DA-4BB8-8AB9-EAE487FA7F99}"/>
                </a:ext>
              </a:extLst>
            </p:cNvPr>
            <p:cNvSpPr/>
            <p:nvPr/>
          </p:nvSpPr>
          <p:spPr>
            <a:xfrm>
              <a:off x="4872348" y="5208942"/>
              <a:ext cx="1043092" cy="88492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API Entry Point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5C0D116-EAA1-496E-9F02-7E691109B3DE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4056525" y="4072893"/>
              <a:ext cx="1337369" cy="11360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86350C0-D1FB-4C56-B027-D4265263E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1171" y="5634456"/>
              <a:ext cx="1142441" cy="9234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91C7AC2-1D47-42F0-8286-579E82AD8635}"/>
                </a:ext>
              </a:extLst>
            </p:cNvPr>
            <p:cNvCxnSpPr>
              <a:cxnSpLocks/>
            </p:cNvCxnSpPr>
            <p:nvPr/>
          </p:nvCxnSpPr>
          <p:spPr>
            <a:xfrm>
              <a:off x="4056525" y="5656141"/>
              <a:ext cx="815823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E6A6BE9-6169-4780-9F84-136EAB6DAA85}"/>
                </a:ext>
              </a:extLst>
            </p:cNvPr>
            <p:cNvCxnSpPr>
              <a:cxnSpLocks/>
            </p:cNvCxnSpPr>
            <p:nvPr/>
          </p:nvCxnSpPr>
          <p:spPr>
            <a:xfrm>
              <a:off x="5915440" y="5634456"/>
              <a:ext cx="1829226" cy="9234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Flowchart: Preparation 102">
              <a:extLst>
                <a:ext uri="{FF2B5EF4-FFF2-40B4-BE49-F238E27FC236}">
                  <a16:creationId xmlns:a16="http://schemas.microsoft.com/office/drawing/2014/main" id="{B20D1A5A-281E-436B-8B3C-E44B567965F3}"/>
                </a:ext>
              </a:extLst>
            </p:cNvPr>
            <p:cNvSpPr/>
            <p:nvPr/>
          </p:nvSpPr>
          <p:spPr>
            <a:xfrm>
              <a:off x="7701280" y="5335792"/>
              <a:ext cx="1249680" cy="615796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Client Entry Point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326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6ED049-2373-476F-96DC-3CC48FB37416}"/>
              </a:ext>
            </a:extLst>
          </p:cNvPr>
          <p:cNvSpPr/>
          <p:nvPr/>
        </p:nvSpPr>
        <p:spPr>
          <a:xfrm>
            <a:off x="549275" y="1350010"/>
            <a:ext cx="5132070" cy="318389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D3884-4688-4C53-86AB-FC563DE1072F}"/>
              </a:ext>
            </a:extLst>
          </p:cNvPr>
          <p:cNvSpPr/>
          <p:nvPr/>
        </p:nvSpPr>
        <p:spPr>
          <a:xfrm>
            <a:off x="7685405" y="1330960"/>
            <a:ext cx="2870200" cy="318389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A1776-EBC6-4F73-B8D5-C0AFE9F83A03}"/>
              </a:ext>
            </a:extLst>
          </p:cNvPr>
          <p:cNvSpPr/>
          <p:nvPr/>
        </p:nvSpPr>
        <p:spPr>
          <a:xfrm>
            <a:off x="560705" y="4726940"/>
            <a:ext cx="9999980" cy="109664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45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Ramaswamy</dc:creator>
  <cp:lastModifiedBy>Ramaswamy</cp:lastModifiedBy>
  <cp:revision>9</cp:revision>
  <dcterms:created xsi:type="dcterms:W3CDTF">2021-05-31T02:40:03Z</dcterms:created>
  <dcterms:modified xsi:type="dcterms:W3CDTF">2021-05-31T03:45:15Z</dcterms:modified>
</cp:coreProperties>
</file>