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12" autoAdjust="0"/>
  </p:normalViewPr>
  <p:slideViewPr>
    <p:cSldViewPr snapToGrid="0">
      <p:cViewPr>
        <p:scale>
          <a:sx n="83" d="100"/>
          <a:sy n="83" d="100"/>
        </p:scale>
        <p:origin x="67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D6F9-D67F-4459-9903-924A78A5215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3B1D7-6936-4A8D-8A00-3D6114A201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7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3B1D7-6936-4A8D-8A00-3D6114A2013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2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9640-F5D6-4AC8-9086-E6104ADCA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C75C9-6F77-4B35-9B66-C3C607593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576E-3136-4101-AEEA-A41894E3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98F3-9078-46A2-81A7-960CF6E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C3BD-4957-43BE-8E0E-19063B27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7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90A-2584-4C80-93BE-612857FA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331-4E23-4404-955D-95C6D75D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AD26-1991-40AC-BBDD-BFD2035D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5AEF-C9AC-4AB5-93A3-6732A885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0CC4-CFE2-4BD4-B71E-58FCCE6C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5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78EB4-3B0C-48C4-BA3B-39276C92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F1DD9-9F59-4AB1-B803-F49914E3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FDEF-4CBE-4C45-82E3-C67BE937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BA6B-F84D-4AFA-8261-F470B856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B1C9-93DA-48FF-8738-1F92420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02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318A-8CE4-4DC2-A08D-1C716D11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939B-8560-4DF3-8D5A-D6780769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6D26-E73C-4B88-94D0-E3BB06F1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F0D8-BC90-4689-9446-11C397B9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8C7C-3601-4B82-8FB6-A332AC91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50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A0CE-F796-4458-8DFB-D0EBC1AB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F56B-EF95-493A-B7BC-7084CE61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4638-D780-4EFB-B15C-0B06EED1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7338-8AEC-467E-91DC-8D7A9F47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D772-4605-4F6A-B64A-EBAF403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7FC9-6927-4CBE-B6D6-B4E4B03F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9A9C-DBBC-4C70-8A63-B150CF7B7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0345F-3BC1-4A65-B12C-D80868D1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3CF4F-2570-463E-8CEA-74315A1F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6DC1-1F12-49EB-8D58-B5755026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AE6B-6EAF-4392-ADA6-604DEBA2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F4E3-58DA-4736-B747-A60176ED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0A037-1A34-4268-B2D4-A6E7CA59C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5280-1BEA-467D-9F00-946B3A9A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418EA-6835-44A3-AFDB-4BEDB139B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FF340-10BF-44DC-819B-8AEC9D938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02043-80BB-43C8-A003-257BF824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D2AA-0C0E-4E03-92AC-38612C98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7EBED-9F71-4B86-B0E7-37EA2490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99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7D3C-9D0E-46EE-AF0B-840CEA96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327E-D337-49CB-8664-CA83915B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8CC74-FA8F-440B-AB9B-16B4BC78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9EE88-E5FE-47F6-895A-7C8F4F4C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1100E-D2CA-4594-8C8A-B37A867E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29757-DE60-4D6F-8CA1-152CCD58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2FCD5-ECA9-4FC2-8A89-2BC9D04F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C3A9-3C16-4F48-8749-09966205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0B80-8664-4F13-8B4A-C6E8E21F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BBFDE-C068-435D-8B0F-97E6A326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494C1-2319-4970-9068-7FAD0D74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07E1-1CB7-401E-9C30-EEAF7BE5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A9E48-881D-430C-94FB-A262E268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5F13-CF86-42CC-A835-43499CAE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11127-8FFB-434D-B34E-6D1A139C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D224B-19C2-46CF-8D90-1194A715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446E-AD3B-4CD2-93B8-CC50FA18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C73CB-3C9C-4AB4-81E3-04A41F5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2B657-3D0C-4348-81C0-BF180D3C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720E9-AA98-4B2F-B85F-B2F69A2F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8933-BC2A-4D10-9807-B679E36D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B9BD-5C24-48FE-9E8F-C36AC97E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1A12-E122-4DF6-B2F0-64CF89BCF9CC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93A5-EAFB-4FE4-9FC8-04E3AACB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FD58-2A06-4B90-8E04-010914362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282C-5345-4E43-8456-81DEA6572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E1AF-0EC2-4EC8-A385-2458672B4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2549"/>
            <a:ext cx="12192000" cy="8764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Sentimental Analysis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8F6A-5E3E-4875-8EAF-6D3490CE5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7377" y="5389905"/>
            <a:ext cx="3940957" cy="81445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40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9A2D-7C70-42CE-A7AB-446485E2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Agenda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A68C-A0B9-498C-92DA-6D363E97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Sentimental Analysis – Intro</a:t>
            </a:r>
          </a:p>
          <a:p>
            <a:r>
              <a:rPr lang="en-US" dirty="0">
                <a:latin typeface="Agency FB" panose="020B0503020202020204" pitchFamily="34" charset="0"/>
              </a:rPr>
              <a:t>Sentimental Analysis – Types</a:t>
            </a:r>
          </a:p>
          <a:p>
            <a:r>
              <a:rPr lang="en-US" dirty="0">
                <a:latin typeface="Agency FB" panose="020B0503020202020204" pitchFamily="34" charset="0"/>
              </a:rPr>
              <a:t>Why Sentimental Analysis is important ?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8456-F2C4-4432-8D92-A69B8BBA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357"/>
            <a:ext cx="10515600" cy="617962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Agency FB" panose="020B0503020202020204" pitchFamily="34" charset="0"/>
              </a:rPr>
              <a:t>Introduction</a:t>
            </a:r>
            <a:endParaRPr lang="en-IN" sz="3600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51F6-26F8-4039-A606-682BFE8A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661"/>
            <a:ext cx="10515600" cy="57225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Sentiment analysis is a technique through which you can analyze a piece of text to determine the sentiment behind it.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It combines machine learning and natural language processing (NLP) to achieve this.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Using basic Sentiment analysis, a program can understand if the sentiment behind a piece of text is positive, negative, or neutral.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In more strict business terms, Sentiment Analysis is a set of tools to identify and extract opinions and use them for the benefit of the business operation.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It is seen as an opportunity to explore the mindset of the audience members and study the state of the product from the opposite point of view.</a:t>
            </a:r>
          </a:p>
        </p:txBody>
      </p:sp>
    </p:spTree>
    <p:extLst>
      <p:ext uri="{BB962C8B-B14F-4D97-AF65-F5344CB8AC3E}">
        <p14:creationId xmlns:p14="http://schemas.microsoft.com/office/powerpoint/2010/main" val="94824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8456-F2C4-4432-8D92-A69B8BBA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357"/>
            <a:ext cx="10515600" cy="617962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Agency FB" panose="020B0503020202020204" pitchFamily="34" charset="0"/>
              </a:rPr>
              <a:t>Types of Sentimental Analysis</a:t>
            </a:r>
            <a:endParaRPr lang="en-IN" sz="3600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51F6-26F8-4039-A606-682BFE8A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661"/>
            <a:ext cx="10515600" cy="57225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There are the 4 main types of sentimental analysis</a:t>
            </a:r>
            <a:endParaRPr lang="en-IN" sz="1800" dirty="0"/>
          </a:p>
          <a:p>
            <a:pPr lvl="1">
              <a:lnSpc>
                <a:spcPct val="150000"/>
              </a:lnSpc>
            </a:pPr>
            <a:r>
              <a:rPr lang="en-IN" sz="1800" b="1" i="1" dirty="0"/>
              <a:t>Fine-grained sentiment </a:t>
            </a:r>
          </a:p>
          <a:p>
            <a:pPr lvl="2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n-US" sz="1800" i="1" dirty="0"/>
              <a:t>involves determining the polarity (positive/negative/neutral) of the opinion</a:t>
            </a:r>
            <a:endParaRPr lang="en-IN" sz="1800" i="1" dirty="0"/>
          </a:p>
          <a:p>
            <a:pPr lvl="1">
              <a:lnSpc>
                <a:spcPct val="150000"/>
              </a:lnSpc>
            </a:pPr>
            <a:r>
              <a:rPr lang="en-IN" sz="1800" b="1" i="1" dirty="0"/>
              <a:t>Emotion Detection </a:t>
            </a:r>
          </a:p>
          <a:p>
            <a:pPr lvl="2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n-US" sz="1800" i="1" dirty="0"/>
              <a:t>used to identify signs of specific emotional states presented in the text</a:t>
            </a:r>
            <a:endParaRPr lang="en-IN" sz="1800" i="1" dirty="0"/>
          </a:p>
          <a:p>
            <a:pPr lvl="1">
              <a:lnSpc>
                <a:spcPct val="150000"/>
              </a:lnSpc>
            </a:pPr>
            <a:r>
              <a:rPr lang="en-IN" sz="1800" b="1" i="1" dirty="0"/>
              <a:t>Aspect-Based</a:t>
            </a:r>
          </a:p>
          <a:p>
            <a:pPr lvl="2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n-US" sz="1800" i="1" dirty="0"/>
              <a:t>used to identify an opinion regarding a specific element of the product</a:t>
            </a:r>
            <a:endParaRPr lang="en-IN" sz="1800" i="1" dirty="0"/>
          </a:p>
          <a:p>
            <a:pPr lvl="1">
              <a:lnSpc>
                <a:spcPct val="150000"/>
              </a:lnSpc>
            </a:pPr>
            <a:r>
              <a:rPr lang="en-IN" sz="1800" b="1" i="1" dirty="0"/>
              <a:t>Intent Analysis</a:t>
            </a:r>
          </a:p>
          <a:p>
            <a:pPr lvl="2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n-US" sz="1800" i="1" dirty="0"/>
              <a:t>its all about actions &amp; to determine what kind of intention is expressed in the message</a:t>
            </a:r>
            <a:endParaRPr lang="en-IN" sz="1800" i="1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670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8456-F2C4-4432-8D92-A69B8BBA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357"/>
            <a:ext cx="10515600" cy="617962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Agency FB" panose="020B0503020202020204" pitchFamily="34" charset="0"/>
              </a:rPr>
              <a:t>How does Sentimental Analysis Works ?</a:t>
            </a:r>
            <a:endParaRPr lang="en-IN" sz="3600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51F6-26F8-4039-A606-682BFE8A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661"/>
            <a:ext cx="10515600" cy="57225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Sentiment analysis is a predominantly classification algorithm aimed at finding an opinion or purpose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Sentiment analysis algorithms fall into one of three buckets: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i="1" dirty="0"/>
              <a:t>Rule-based</a:t>
            </a:r>
          </a:p>
          <a:p>
            <a:pPr lvl="2" algn="just">
              <a:lnSpc>
                <a:spcPct val="150000"/>
              </a:lnSpc>
              <a:buFont typeface="Calibri" panose="020F0502020204030204" pitchFamily="34" charset="0"/>
              <a:buChar char="—"/>
            </a:pPr>
            <a:r>
              <a:rPr lang="en-US" sz="1400" dirty="0"/>
              <a:t>these systems automatically perform sentiment analysis based on a set of manually crafted rules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i="1" dirty="0"/>
              <a:t>Automatic</a:t>
            </a:r>
          </a:p>
          <a:p>
            <a:pPr lvl="2" algn="just">
              <a:lnSpc>
                <a:spcPct val="150000"/>
              </a:lnSpc>
              <a:buFont typeface="Calibri" panose="020F0502020204030204" pitchFamily="34" charset="0"/>
              <a:buChar char="—"/>
            </a:pPr>
            <a:r>
              <a:rPr lang="en-US" sz="1400" dirty="0"/>
              <a:t>systems rely on machine learning techniques to learn from data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i="1" dirty="0"/>
              <a:t>Hybrid Systems </a:t>
            </a:r>
          </a:p>
          <a:p>
            <a:pPr lvl="2" algn="just">
              <a:lnSpc>
                <a:spcPct val="150000"/>
              </a:lnSpc>
              <a:buFont typeface="Calibri" panose="020F0502020204030204" pitchFamily="34" charset="0"/>
              <a:buChar char="—"/>
            </a:pPr>
            <a:r>
              <a:rPr lang="en-US" sz="1400" dirty="0"/>
              <a:t>combine both rule-based and automatic approaches</a:t>
            </a:r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2463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8456-F2C4-4432-8D92-A69B8BBA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357"/>
            <a:ext cx="10515600" cy="617962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Agency FB" panose="020B0503020202020204" pitchFamily="34" charset="0"/>
              </a:rPr>
              <a:t>Sentimental Analysis Challenges</a:t>
            </a:r>
            <a:endParaRPr lang="en-IN" sz="3600" b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51F6-26F8-4039-A606-682BFE8A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661"/>
            <a:ext cx="10515600" cy="5722513"/>
          </a:xfrm>
        </p:spPr>
        <p:txBody>
          <a:bodyPr/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Subjectivity and Tone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Context and Polarity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Irony and Sarcasm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Comparisons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Emojis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Defining Neutral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dirty="0"/>
              <a:t>Human Annotator Accuracy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87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8456-F2C4-4432-8D92-A69B8BBA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357"/>
            <a:ext cx="10515600" cy="617962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51F6-26F8-4039-A606-682BFE8A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661"/>
            <a:ext cx="10515600" cy="572251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7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295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Wingdings</vt:lpstr>
      <vt:lpstr>Office Theme</vt:lpstr>
      <vt:lpstr>Sentimental Analysis</vt:lpstr>
      <vt:lpstr>Agenda</vt:lpstr>
      <vt:lpstr>Introduction</vt:lpstr>
      <vt:lpstr>Types of Sentimental Analysis</vt:lpstr>
      <vt:lpstr>How does Sentimental Analysis Works ?</vt:lpstr>
      <vt:lpstr>Sentimental Analysis Challenges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</dc:title>
  <dc:creator>RAMASWAMY M</dc:creator>
  <cp:lastModifiedBy>RAMASWAMY M</cp:lastModifiedBy>
  <cp:revision>14</cp:revision>
  <dcterms:created xsi:type="dcterms:W3CDTF">2020-12-20T14:46:44Z</dcterms:created>
  <dcterms:modified xsi:type="dcterms:W3CDTF">2020-12-21T10:45:33Z</dcterms:modified>
</cp:coreProperties>
</file>