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C51CE6-6C23-4276-A8E9-2D34C6EA1DCE}" v="5" dt="2025-05-11T16:50:02.4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B2CB40-9DF4-4567-B68A-90C2684B4D64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D759B0-5D79-4C35-8668-06BD67493FC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512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D759B0-5D79-4C35-8668-06BD67493FC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5912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5400" dirty="0"/>
              <a:t>Online Exam Mobile App with Proctoring</a:t>
            </a:r>
            <a:endParaRPr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600450"/>
            <a:ext cx="8534400" cy="2038349"/>
          </a:xfrm>
        </p:spPr>
        <p:txBody>
          <a:bodyPr>
            <a:normAutofit/>
          </a:bodyPr>
          <a:lstStyle/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Ramchandran.V(192321108)</a:t>
            </a:r>
          </a:p>
          <a:p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ITA0302 MOBILE COMPUTING</a:t>
            </a:r>
          </a:p>
        </p:txBody>
      </p:sp>
      <p:pic>
        <p:nvPicPr>
          <p:cNvPr id="5" name="Picture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352" y="1698524"/>
            <a:ext cx="109728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the Project: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involves developing a mobile application for conducting secure online examinations, integrated with a proctoring system. The app will enable students to attend exams remotely while ensuring academic integrity through AI-based monitoring, camera access, and identity verification.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online exam platforms lack robust security and real-time proctoring features, leading to increased chances of malpractice. Institutions need a reliable, scalable solution to conduct assessments that simulate an invigilated environment.</a:t>
            </a:r>
          </a:p>
          <a:p>
            <a:pPr marL="0" indent="0">
              <a:buNone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user-friendly and secure mobile exam application that supports exam delivery, student monitoring, and cheating detection through advanced proctoring features like live video, screen monitoring, and AI-based alerts.</a:t>
            </a:r>
          </a:p>
          <a:p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secure mobile app for administering online exams.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live video/audio proctoring to prevent cheating.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identity verification using facial recognition or OTP.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features for timed exams, question randomization, and automatic submission.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encryption and cloud-based result storage.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Notify instructors of suspicious activities during exams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for scalability to accommodate multiple institutions and exam types.</a:t>
            </a:r>
          </a:p>
          <a:p>
            <a:endParaRPr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Literature Review /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5734877"/>
          </a:xfrm>
        </p:spPr>
        <p:txBody>
          <a:bodyPr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rise in remote Education, online examination tools have become essential. Existing solutions like Google Forms, Moodle, and Zoom-based proctoring are either not secure or not user-friendly. Studies show that integrating AI-based proctoring improves exam integrity and student accountability. Proctoring tools like Mettl and Examity are leading the way, but most are web-based and not optimized for mobile use. This project fills the gap by creating a mobile-first, secure, and intelligent exam system.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28484"/>
          </a:xfrm>
        </p:spPr>
        <p:txBody>
          <a:bodyPr>
            <a:normAutofit fontScale="90000"/>
          </a:bodyPr>
          <a:lstStyle/>
          <a:p>
            <a:endParaRPr dirty="0"/>
          </a:p>
        </p:txBody>
      </p:sp>
      <p:pic>
        <p:nvPicPr>
          <p:cNvPr id="4" name="Picture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F303ADDE-9C67-F3FD-C257-B6B721818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 bwMode="auto">
          <a:xfrm>
            <a:off x="3510092" y="786017"/>
            <a:ext cx="4986516" cy="579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2BDAC-3D3D-96F9-34CA-D849AF82E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F072CA-CDF9-3465-4BBC-55FF7868DFD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005C1C9-2E29-52FF-73EE-D1C51AAD3B5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913498B-60CB-0CA2-DCB5-85CD45866E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9600" y="1662582"/>
            <a:ext cx="8653523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Remote Exams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Proctoring discourages malpractice and ensures fairness.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Convenience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Students can take exams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Easily deployable across institutions.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Monitoring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Live data gives administrators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Automated Results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Reduces manual workload and errors.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193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C6179-A950-12D3-759B-9881DD4A0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75D87-9204-221F-6E17-2C763094B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Online Exam Mobile App provides a secure, scalable, and efficient solution for modern education systems. With its integrated proctoring features and mobile-first approach, it ensures exam integrity while offering a seamless user experience. It is designed to adapt to evolving academic and technological needs.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7E1A05-B2E6-4872-EC7E-6FF4E092129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352" y="191626"/>
            <a:ext cx="1135117" cy="1342884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3124C8A-0DD4-B68C-62E0-E1DBECBECD00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4231" y="191626"/>
            <a:ext cx="1520114" cy="13428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73074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403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Times New Roman</vt:lpstr>
      <vt:lpstr>Office Theme</vt:lpstr>
      <vt:lpstr>Online Exam Mobile App with Proctoring</vt:lpstr>
      <vt:lpstr>Introduction</vt:lpstr>
      <vt:lpstr>Objectives</vt:lpstr>
      <vt:lpstr>Literature Review / Background</vt:lpstr>
      <vt:lpstr>PowerPoint Presentation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Title</dc:title>
  <dc:subject/>
  <dc:creator>sankar</dc:creator>
  <cp:keywords/>
  <dc:description>generated using python-pptx</dc:description>
  <cp:lastModifiedBy>Ramchandran V</cp:lastModifiedBy>
  <cp:revision>8</cp:revision>
  <dcterms:created xsi:type="dcterms:W3CDTF">2013-01-27T09:14:16Z</dcterms:created>
  <dcterms:modified xsi:type="dcterms:W3CDTF">2025-05-12T07:32:09Z</dcterms:modified>
  <cp:category/>
</cp:coreProperties>
</file>