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ppt/diagrams/data55.xml" ContentType="application/vnd.openxmlformats-officedocument.drawingml.diagramData+xml"/>
  <Override PartName="/ppt/diagrams/layout55.xml" ContentType="application/vnd.openxmlformats-officedocument.drawingml.diagramLayout+xml"/>
  <Override PartName="/ppt/diagrams/quickStyle55.xml" ContentType="application/vnd.openxmlformats-officedocument.drawingml.diagramStyle+xml"/>
  <Override PartName="/ppt/diagrams/colors55.xml" ContentType="application/vnd.openxmlformats-officedocument.drawingml.diagramColors+xml"/>
  <Override PartName="/ppt/diagrams/drawing55.xml" ContentType="application/vnd.ms-office.drawingml.diagramDrawing+xml"/>
  <Override PartName="/ppt/diagrams/data56.xml" ContentType="application/vnd.openxmlformats-officedocument.drawingml.diagramData+xml"/>
  <Override PartName="/ppt/diagrams/layout56.xml" ContentType="application/vnd.openxmlformats-officedocument.drawingml.diagramLayout+xml"/>
  <Override PartName="/ppt/diagrams/quickStyle56.xml" ContentType="application/vnd.openxmlformats-officedocument.drawingml.diagramStyle+xml"/>
  <Override PartName="/ppt/diagrams/colors56.xml" ContentType="application/vnd.openxmlformats-officedocument.drawingml.diagramColors+xml"/>
  <Override PartName="/ppt/diagrams/drawing56.xml" ContentType="application/vnd.ms-office.drawingml.diagramDrawing+xml"/>
  <Override PartName="/ppt/diagrams/data57.xml" ContentType="application/vnd.openxmlformats-officedocument.drawingml.diagramData+xml"/>
  <Override PartName="/ppt/diagrams/layout57.xml" ContentType="application/vnd.openxmlformats-officedocument.drawingml.diagramLayout+xml"/>
  <Override PartName="/ppt/diagrams/quickStyle57.xml" ContentType="application/vnd.openxmlformats-officedocument.drawingml.diagramStyle+xml"/>
  <Override PartName="/ppt/diagrams/colors57.xml" ContentType="application/vnd.openxmlformats-officedocument.drawingml.diagramColors+xml"/>
  <Override PartName="/ppt/diagrams/drawing57.xml" ContentType="application/vnd.ms-office.drawingml.diagramDrawing+xml"/>
  <Override PartName="/ppt/diagrams/data58.xml" ContentType="application/vnd.openxmlformats-officedocument.drawingml.diagramData+xml"/>
  <Override PartName="/ppt/diagrams/layout58.xml" ContentType="application/vnd.openxmlformats-officedocument.drawingml.diagramLayout+xml"/>
  <Override PartName="/ppt/diagrams/quickStyle58.xml" ContentType="application/vnd.openxmlformats-officedocument.drawingml.diagramStyle+xml"/>
  <Override PartName="/ppt/diagrams/colors58.xml" ContentType="application/vnd.openxmlformats-officedocument.drawingml.diagramColors+xml"/>
  <Override PartName="/ppt/diagrams/drawing58.xml" ContentType="application/vnd.ms-office.drawingml.diagramDrawing+xml"/>
  <Override PartName="/ppt/diagrams/data59.xml" ContentType="application/vnd.openxmlformats-officedocument.drawingml.diagramData+xml"/>
  <Override PartName="/ppt/diagrams/layout59.xml" ContentType="application/vnd.openxmlformats-officedocument.drawingml.diagramLayout+xml"/>
  <Override PartName="/ppt/diagrams/quickStyle59.xml" ContentType="application/vnd.openxmlformats-officedocument.drawingml.diagramStyle+xml"/>
  <Override PartName="/ppt/diagrams/colors59.xml" ContentType="application/vnd.openxmlformats-officedocument.drawingml.diagramColors+xml"/>
  <Override PartName="/ppt/diagrams/drawing59.xml" ContentType="application/vnd.ms-office.drawingml.diagramDrawing+xml"/>
  <Override PartName="/ppt/diagrams/data60.xml" ContentType="application/vnd.openxmlformats-officedocument.drawingml.diagramData+xml"/>
  <Override PartName="/ppt/diagrams/layout60.xml" ContentType="application/vnd.openxmlformats-officedocument.drawingml.diagramLayout+xml"/>
  <Override PartName="/ppt/diagrams/quickStyle60.xml" ContentType="application/vnd.openxmlformats-officedocument.drawingml.diagramStyle+xml"/>
  <Override PartName="/ppt/diagrams/colors60.xml" ContentType="application/vnd.openxmlformats-officedocument.drawingml.diagramColors+xml"/>
  <Override PartName="/ppt/diagrams/drawing60.xml" ContentType="application/vnd.ms-office.drawingml.diagramDrawing+xml"/>
  <Override PartName="/ppt/diagrams/data61.xml" ContentType="application/vnd.openxmlformats-officedocument.drawingml.diagramData+xml"/>
  <Override PartName="/ppt/diagrams/layout61.xml" ContentType="application/vnd.openxmlformats-officedocument.drawingml.diagramLayout+xml"/>
  <Override PartName="/ppt/diagrams/quickStyle61.xml" ContentType="application/vnd.openxmlformats-officedocument.drawingml.diagramStyle+xml"/>
  <Override PartName="/ppt/diagrams/colors61.xml" ContentType="application/vnd.openxmlformats-officedocument.drawingml.diagramColors+xml"/>
  <Override PartName="/ppt/diagrams/drawing61.xml" ContentType="application/vnd.ms-office.drawingml.diagramDrawing+xml"/>
  <Override PartName="/ppt/diagrams/data62.xml" ContentType="application/vnd.openxmlformats-officedocument.drawingml.diagramData+xml"/>
  <Override PartName="/ppt/diagrams/layout62.xml" ContentType="application/vnd.openxmlformats-officedocument.drawingml.diagramLayout+xml"/>
  <Override PartName="/ppt/diagrams/quickStyle62.xml" ContentType="application/vnd.openxmlformats-officedocument.drawingml.diagramStyle+xml"/>
  <Override PartName="/ppt/diagrams/colors62.xml" ContentType="application/vnd.openxmlformats-officedocument.drawingml.diagramColors+xml"/>
  <Override PartName="/ppt/diagrams/drawing62.xml" ContentType="application/vnd.ms-office.drawingml.diagramDrawing+xml"/>
  <Override PartName="/ppt/diagrams/data63.xml" ContentType="application/vnd.openxmlformats-officedocument.drawingml.diagramData+xml"/>
  <Override PartName="/ppt/diagrams/layout63.xml" ContentType="application/vnd.openxmlformats-officedocument.drawingml.diagramLayout+xml"/>
  <Override PartName="/ppt/diagrams/quickStyle63.xml" ContentType="application/vnd.openxmlformats-officedocument.drawingml.diagramStyle+xml"/>
  <Override PartName="/ppt/diagrams/colors63.xml" ContentType="application/vnd.openxmlformats-officedocument.drawingml.diagramColors+xml"/>
  <Override PartName="/ppt/diagrams/drawing63.xml" ContentType="application/vnd.ms-office.drawingml.diagramDrawing+xml"/>
  <Override PartName="/ppt/diagrams/data64.xml" ContentType="application/vnd.openxmlformats-officedocument.drawingml.diagramData+xml"/>
  <Override PartName="/ppt/diagrams/layout64.xml" ContentType="application/vnd.openxmlformats-officedocument.drawingml.diagramLayout+xml"/>
  <Override PartName="/ppt/diagrams/quickStyle64.xml" ContentType="application/vnd.openxmlformats-officedocument.drawingml.diagramStyle+xml"/>
  <Override PartName="/ppt/diagrams/colors64.xml" ContentType="application/vnd.openxmlformats-officedocument.drawingml.diagramColors+xml"/>
  <Override PartName="/ppt/diagrams/drawing64.xml" ContentType="application/vnd.ms-office.drawingml.diagramDrawing+xml"/>
  <Override PartName="/ppt/diagrams/data65.xml" ContentType="application/vnd.openxmlformats-officedocument.drawingml.diagramData+xml"/>
  <Override PartName="/ppt/diagrams/layout65.xml" ContentType="application/vnd.openxmlformats-officedocument.drawingml.diagramLayout+xml"/>
  <Override PartName="/ppt/diagrams/quickStyle65.xml" ContentType="application/vnd.openxmlformats-officedocument.drawingml.diagramStyle+xml"/>
  <Override PartName="/ppt/diagrams/colors65.xml" ContentType="application/vnd.openxmlformats-officedocument.drawingml.diagramColors+xml"/>
  <Override PartName="/ppt/diagrams/drawing65.xml" ContentType="application/vnd.ms-office.drawingml.diagramDrawing+xml"/>
  <Override PartName="/ppt/diagrams/data66.xml" ContentType="application/vnd.openxmlformats-officedocument.drawingml.diagramData+xml"/>
  <Override PartName="/ppt/diagrams/layout66.xml" ContentType="application/vnd.openxmlformats-officedocument.drawingml.diagramLayout+xml"/>
  <Override PartName="/ppt/diagrams/quickStyle66.xml" ContentType="application/vnd.openxmlformats-officedocument.drawingml.diagramStyle+xml"/>
  <Override PartName="/ppt/diagrams/colors66.xml" ContentType="application/vnd.openxmlformats-officedocument.drawingml.diagramColors+xml"/>
  <Override PartName="/ppt/diagrams/drawing66.xml" ContentType="application/vnd.ms-office.drawingml.diagramDrawing+xml"/>
  <Override PartName="/ppt/diagrams/data67.xml" ContentType="application/vnd.openxmlformats-officedocument.drawingml.diagramData+xml"/>
  <Override PartName="/ppt/diagrams/layout67.xml" ContentType="application/vnd.openxmlformats-officedocument.drawingml.diagramLayout+xml"/>
  <Override PartName="/ppt/diagrams/quickStyle67.xml" ContentType="application/vnd.openxmlformats-officedocument.drawingml.diagramStyle+xml"/>
  <Override PartName="/ppt/diagrams/colors67.xml" ContentType="application/vnd.openxmlformats-officedocument.drawingml.diagramColors+xml"/>
  <Override PartName="/ppt/diagrams/drawing67.xml" ContentType="application/vnd.ms-office.drawingml.diagramDrawing+xml"/>
  <Override PartName="/ppt/diagrams/data68.xml" ContentType="application/vnd.openxmlformats-officedocument.drawingml.diagramData+xml"/>
  <Override PartName="/ppt/diagrams/layout68.xml" ContentType="application/vnd.openxmlformats-officedocument.drawingml.diagramLayout+xml"/>
  <Override PartName="/ppt/diagrams/quickStyle68.xml" ContentType="application/vnd.openxmlformats-officedocument.drawingml.diagramStyle+xml"/>
  <Override PartName="/ppt/diagrams/colors68.xml" ContentType="application/vnd.openxmlformats-officedocument.drawingml.diagramColors+xml"/>
  <Override PartName="/ppt/diagrams/drawing68.xml" ContentType="application/vnd.ms-office.drawingml.diagramDrawing+xml"/>
  <Override PartName="/ppt/diagrams/data69.xml" ContentType="application/vnd.openxmlformats-officedocument.drawingml.diagramData+xml"/>
  <Override PartName="/ppt/diagrams/layout69.xml" ContentType="application/vnd.openxmlformats-officedocument.drawingml.diagramLayout+xml"/>
  <Override PartName="/ppt/diagrams/quickStyle69.xml" ContentType="application/vnd.openxmlformats-officedocument.drawingml.diagramStyle+xml"/>
  <Override PartName="/ppt/diagrams/colors69.xml" ContentType="application/vnd.openxmlformats-officedocument.drawingml.diagramColors+xml"/>
  <Override PartName="/ppt/diagrams/drawing69.xml" ContentType="application/vnd.ms-office.drawingml.diagramDrawing+xml"/>
  <Override PartName="/ppt/diagrams/data70.xml" ContentType="application/vnd.openxmlformats-officedocument.drawingml.diagramData+xml"/>
  <Override PartName="/ppt/diagrams/layout70.xml" ContentType="application/vnd.openxmlformats-officedocument.drawingml.diagramLayout+xml"/>
  <Override PartName="/ppt/diagrams/quickStyle70.xml" ContentType="application/vnd.openxmlformats-officedocument.drawingml.diagramStyle+xml"/>
  <Override PartName="/ppt/diagrams/colors70.xml" ContentType="application/vnd.openxmlformats-officedocument.drawingml.diagramColors+xml"/>
  <Override PartName="/ppt/diagrams/drawing70.xml" ContentType="application/vnd.ms-office.drawingml.diagramDrawing+xml"/>
  <Override PartName="/ppt/diagrams/data71.xml" ContentType="application/vnd.openxmlformats-officedocument.drawingml.diagramData+xml"/>
  <Override PartName="/ppt/diagrams/layout71.xml" ContentType="application/vnd.openxmlformats-officedocument.drawingml.diagramLayout+xml"/>
  <Override PartName="/ppt/diagrams/quickStyle71.xml" ContentType="application/vnd.openxmlformats-officedocument.drawingml.diagramStyle+xml"/>
  <Override PartName="/ppt/diagrams/colors71.xml" ContentType="application/vnd.openxmlformats-officedocument.drawingml.diagramColors+xml"/>
  <Override PartName="/ppt/diagrams/drawing71.xml" ContentType="application/vnd.ms-office.drawingml.diagramDrawing+xml"/>
  <Override PartName="/ppt/diagrams/data72.xml" ContentType="application/vnd.openxmlformats-officedocument.drawingml.diagramData+xml"/>
  <Override PartName="/ppt/diagrams/layout72.xml" ContentType="application/vnd.openxmlformats-officedocument.drawingml.diagramLayout+xml"/>
  <Override PartName="/ppt/diagrams/quickStyle72.xml" ContentType="application/vnd.openxmlformats-officedocument.drawingml.diagramStyle+xml"/>
  <Override PartName="/ppt/diagrams/colors72.xml" ContentType="application/vnd.openxmlformats-officedocument.drawingml.diagramColors+xml"/>
  <Override PartName="/ppt/diagrams/drawing72.xml" ContentType="application/vnd.ms-office.drawingml.diagramDrawing+xml"/>
  <Override PartName="/ppt/diagrams/data73.xml" ContentType="application/vnd.openxmlformats-officedocument.drawingml.diagramData+xml"/>
  <Override PartName="/ppt/diagrams/layout73.xml" ContentType="application/vnd.openxmlformats-officedocument.drawingml.diagramLayout+xml"/>
  <Override PartName="/ppt/diagrams/quickStyle73.xml" ContentType="application/vnd.openxmlformats-officedocument.drawingml.diagramStyle+xml"/>
  <Override PartName="/ppt/diagrams/colors73.xml" ContentType="application/vnd.openxmlformats-officedocument.drawingml.diagramColors+xml"/>
  <Override PartName="/ppt/diagrams/drawing73.xml" ContentType="application/vnd.ms-office.drawingml.diagramDrawing+xml"/>
  <Override PartName="/ppt/diagrams/data74.xml" ContentType="application/vnd.openxmlformats-officedocument.drawingml.diagramData+xml"/>
  <Override PartName="/ppt/diagrams/layout74.xml" ContentType="application/vnd.openxmlformats-officedocument.drawingml.diagramLayout+xml"/>
  <Override PartName="/ppt/diagrams/quickStyle74.xml" ContentType="application/vnd.openxmlformats-officedocument.drawingml.diagramStyle+xml"/>
  <Override PartName="/ppt/diagrams/colors74.xml" ContentType="application/vnd.openxmlformats-officedocument.drawingml.diagramColors+xml"/>
  <Override PartName="/ppt/diagrams/drawing74.xml" ContentType="application/vnd.ms-office.drawingml.diagramDrawing+xml"/>
  <Override PartName="/ppt/diagrams/data75.xml" ContentType="application/vnd.openxmlformats-officedocument.drawingml.diagramData+xml"/>
  <Override PartName="/ppt/diagrams/layout75.xml" ContentType="application/vnd.openxmlformats-officedocument.drawingml.diagramLayout+xml"/>
  <Override PartName="/ppt/diagrams/quickStyle75.xml" ContentType="application/vnd.openxmlformats-officedocument.drawingml.diagramStyle+xml"/>
  <Override PartName="/ppt/diagrams/colors75.xml" ContentType="application/vnd.openxmlformats-officedocument.drawingml.diagramColors+xml"/>
  <Override PartName="/ppt/diagrams/drawing75.xml" ContentType="application/vnd.ms-office.drawingml.diagramDrawing+xml"/>
  <Override PartName="/ppt/diagrams/data76.xml" ContentType="application/vnd.openxmlformats-officedocument.drawingml.diagramData+xml"/>
  <Override PartName="/ppt/diagrams/layout76.xml" ContentType="application/vnd.openxmlformats-officedocument.drawingml.diagramLayout+xml"/>
  <Override PartName="/ppt/diagrams/quickStyle76.xml" ContentType="application/vnd.openxmlformats-officedocument.drawingml.diagramStyle+xml"/>
  <Override PartName="/ppt/diagrams/colors76.xml" ContentType="application/vnd.openxmlformats-officedocument.drawingml.diagramColors+xml"/>
  <Override PartName="/ppt/diagrams/drawing76.xml" ContentType="application/vnd.ms-office.drawingml.diagramDrawing+xml"/>
  <Override PartName="/ppt/diagrams/data77.xml" ContentType="application/vnd.openxmlformats-officedocument.drawingml.diagramData+xml"/>
  <Override PartName="/ppt/diagrams/layout77.xml" ContentType="application/vnd.openxmlformats-officedocument.drawingml.diagramLayout+xml"/>
  <Override PartName="/ppt/diagrams/quickStyle77.xml" ContentType="application/vnd.openxmlformats-officedocument.drawingml.diagramStyle+xml"/>
  <Override PartName="/ppt/diagrams/colors77.xml" ContentType="application/vnd.openxmlformats-officedocument.drawingml.diagramColors+xml"/>
  <Override PartName="/ppt/diagrams/drawing77.xml" ContentType="application/vnd.ms-office.drawingml.diagramDrawing+xml"/>
  <Override PartName="/ppt/diagrams/data78.xml" ContentType="application/vnd.openxmlformats-officedocument.drawingml.diagramData+xml"/>
  <Override PartName="/ppt/diagrams/layout78.xml" ContentType="application/vnd.openxmlformats-officedocument.drawingml.diagramLayout+xml"/>
  <Override PartName="/ppt/diagrams/quickStyle78.xml" ContentType="application/vnd.openxmlformats-officedocument.drawingml.diagramStyle+xml"/>
  <Override PartName="/ppt/diagrams/colors78.xml" ContentType="application/vnd.openxmlformats-officedocument.drawingml.diagramColors+xml"/>
  <Override PartName="/ppt/diagrams/drawing78.xml" ContentType="application/vnd.ms-office.drawingml.diagramDrawing+xml"/>
  <Override PartName="/ppt/diagrams/data79.xml" ContentType="application/vnd.openxmlformats-officedocument.drawingml.diagramData+xml"/>
  <Override PartName="/ppt/diagrams/layout79.xml" ContentType="application/vnd.openxmlformats-officedocument.drawingml.diagramLayout+xml"/>
  <Override PartName="/ppt/diagrams/quickStyle79.xml" ContentType="application/vnd.openxmlformats-officedocument.drawingml.diagramStyle+xml"/>
  <Override PartName="/ppt/diagrams/colors79.xml" ContentType="application/vnd.openxmlformats-officedocument.drawingml.diagramColors+xml"/>
  <Override PartName="/ppt/diagrams/drawing79.xml" ContentType="application/vnd.ms-office.drawingml.diagramDrawing+xml"/>
  <Override PartName="/ppt/diagrams/data80.xml" ContentType="application/vnd.openxmlformats-officedocument.drawingml.diagramData+xml"/>
  <Override PartName="/ppt/diagrams/layout80.xml" ContentType="application/vnd.openxmlformats-officedocument.drawingml.diagramLayout+xml"/>
  <Override PartName="/ppt/diagrams/quickStyle80.xml" ContentType="application/vnd.openxmlformats-officedocument.drawingml.diagramStyle+xml"/>
  <Override PartName="/ppt/diagrams/colors80.xml" ContentType="application/vnd.openxmlformats-officedocument.drawingml.diagramColors+xml"/>
  <Override PartName="/ppt/diagrams/drawing80.xml" ContentType="application/vnd.ms-office.drawingml.diagramDrawing+xml"/>
  <Override PartName="/ppt/diagrams/data81.xml" ContentType="application/vnd.openxmlformats-officedocument.drawingml.diagramData+xml"/>
  <Override PartName="/ppt/diagrams/layout81.xml" ContentType="application/vnd.openxmlformats-officedocument.drawingml.diagramLayout+xml"/>
  <Override PartName="/ppt/diagrams/quickStyle81.xml" ContentType="application/vnd.openxmlformats-officedocument.drawingml.diagramStyle+xml"/>
  <Override PartName="/ppt/diagrams/colors81.xml" ContentType="application/vnd.openxmlformats-officedocument.drawingml.diagramColors+xml"/>
  <Override PartName="/ppt/diagrams/drawing81.xml" ContentType="application/vnd.ms-office.drawingml.diagramDrawing+xml"/>
  <Override PartName="/ppt/diagrams/data82.xml" ContentType="application/vnd.openxmlformats-officedocument.drawingml.diagramData+xml"/>
  <Override PartName="/ppt/diagrams/layout82.xml" ContentType="application/vnd.openxmlformats-officedocument.drawingml.diagramLayout+xml"/>
  <Override PartName="/ppt/diagrams/quickStyle82.xml" ContentType="application/vnd.openxmlformats-officedocument.drawingml.diagramStyle+xml"/>
  <Override PartName="/ppt/diagrams/colors82.xml" ContentType="application/vnd.openxmlformats-officedocument.drawingml.diagramColors+xml"/>
  <Override PartName="/ppt/diagrams/drawing82.xml" ContentType="application/vnd.ms-office.drawingml.diagramDrawing+xml"/>
  <Override PartName="/ppt/diagrams/data83.xml" ContentType="application/vnd.openxmlformats-officedocument.drawingml.diagramData+xml"/>
  <Override PartName="/ppt/diagrams/layout83.xml" ContentType="application/vnd.openxmlformats-officedocument.drawingml.diagramLayout+xml"/>
  <Override PartName="/ppt/diagrams/quickStyle83.xml" ContentType="application/vnd.openxmlformats-officedocument.drawingml.diagramStyle+xml"/>
  <Override PartName="/ppt/diagrams/colors83.xml" ContentType="application/vnd.openxmlformats-officedocument.drawingml.diagramColors+xml"/>
  <Override PartName="/ppt/diagrams/drawing83.xml" ContentType="application/vnd.ms-office.drawingml.diagramDrawing+xml"/>
  <Override PartName="/ppt/diagrams/data84.xml" ContentType="application/vnd.openxmlformats-officedocument.drawingml.diagramData+xml"/>
  <Override PartName="/ppt/diagrams/layout84.xml" ContentType="application/vnd.openxmlformats-officedocument.drawingml.diagramLayout+xml"/>
  <Override PartName="/ppt/diagrams/quickStyle84.xml" ContentType="application/vnd.openxmlformats-officedocument.drawingml.diagramStyle+xml"/>
  <Override PartName="/ppt/diagrams/colors84.xml" ContentType="application/vnd.openxmlformats-officedocument.drawingml.diagramColors+xml"/>
  <Override PartName="/ppt/diagrams/drawing84.xml" ContentType="application/vnd.ms-office.drawingml.diagramDrawing+xml"/>
  <Override PartName="/ppt/diagrams/data85.xml" ContentType="application/vnd.openxmlformats-officedocument.drawingml.diagramData+xml"/>
  <Override PartName="/ppt/diagrams/layout85.xml" ContentType="application/vnd.openxmlformats-officedocument.drawingml.diagramLayout+xml"/>
  <Override PartName="/ppt/diagrams/quickStyle85.xml" ContentType="application/vnd.openxmlformats-officedocument.drawingml.diagramStyle+xml"/>
  <Override PartName="/ppt/diagrams/colors85.xml" ContentType="application/vnd.openxmlformats-officedocument.drawingml.diagramColors+xml"/>
  <Override PartName="/ppt/diagrams/drawing85.xml" ContentType="application/vnd.ms-office.drawingml.diagramDrawing+xml"/>
  <Override PartName="/ppt/diagrams/data86.xml" ContentType="application/vnd.openxmlformats-officedocument.drawingml.diagramData+xml"/>
  <Override PartName="/ppt/diagrams/layout86.xml" ContentType="application/vnd.openxmlformats-officedocument.drawingml.diagramLayout+xml"/>
  <Override PartName="/ppt/diagrams/quickStyle86.xml" ContentType="application/vnd.openxmlformats-officedocument.drawingml.diagramStyle+xml"/>
  <Override PartName="/ppt/diagrams/colors86.xml" ContentType="application/vnd.openxmlformats-officedocument.drawingml.diagramColors+xml"/>
  <Override PartName="/ppt/diagrams/drawing86.xml" ContentType="application/vnd.ms-office.drawingml.diagramDrawing+xml"/>
  <Override PartName="/ppt/diagrams/data87.xml" ContentType="application/vnd.openxmlformats-officedocument.drawingml.diagramData+xml"/>
  <Override PartName="/ppt/diagrams/layout87.xml" ContentType="application/vnd.openxmlformats-officedocument.drawingml.diagramLayout+xml"/>
  <Override PartName="/ppt/diagrams/quickStyle87.xml" ContentType="application/vnd.openxmlformats-officedocument.drawingml.diagramStyle+xml"/>
  <Override PartName="/ppt/diagrams/colors87.xml" ContentType="application/vnd.openxmlformats-officedocument.drawingml.diagramColors+xml"/>
  <Override PartName="/ppt/diagrams/drawing87.xml" ContentType="application/vnd.ms-office.drawingml.diagramDrawing+xml"/>
  <Override PartName="/ppt/diagrams/data88.xml" ContentType="application/vnd.openxmlformats-officedocument.drawingml.diagramData+xml"/>
  <Override PartName="/ppt/diagrams/layout88.xml" ContentType="application/vnd.openxmlformats-officedocument.drawingml.diagramLayout+xml"/>
  <Override PartName="/ppt/diagrams/quickStyle88.xml" ContentType="application/vnd.openxmlformats-officedocument.drawingml.diagramStyle+xml"/>
  <Override PartName="/ppt/diagrams/colors88.xml" ContentType="application/vnd.openxmlformats-officedocument.drawingml.diagramColors+xml"/>
  <Override PartName="/ppt/diagrams/drawing88.xml" ContentType="application/vnd.ms-office.drawingml.diagramDrawing+xml"/>
  <Override PartName="/ppt/diagrams/data89.xml" ContentType="application/vnd.openxmlformats-officedocument.drawingml.diagramData+xml"/>
  <Override PartName="/ppt/diagrams/layout89.xml" ContentType="application/vnd.openxmlformats-officedocument.drawingml.diagramLayout+xml"/>
  <Override PartName="/ppt/diagrams/quickStyle89.xml" ContentType="application/vnd.openxmlformats-officedocument.drawingml.diagramStyle+xml"/>
  <Override PartName="/ppt/diagrams/colors89.xml" ContentType="application/vnd.openxmlformats-officedocument.drawingml.diagramColors+xml"/>
  <Override PartName="/ppt/diagrams/drawing89.xml" ContentType="application/vnd.ms-office.drawingml.diagramDrawing+xml"/>
  <Override PartName="/ppt/diagrams/data90.xml" ContentType="application/vnd.openxmlformats-officedocument.drawingml.diagramData+xml"/>
  <Override PartName="/ppt/diagrams/layout90.xml" ContentType="application/vnd.openxmlformats-officedocument.drawingml.diagramLayout+xml"/>
  <Override PartName="/ppt/diagrams/quickStyle90.xml" ContentType="application/vnd.openxmlformats-officedocument.drawingml.diagramStyle+xml"/>
  <Override PartName="/ppt/diagrams/colors90.xml" ContentType="application/vnd.openxmlformats-officedocument.drawingml.diagramColors+xml"/>
  <Override PartName="/ppt/diagrams/drawing90.xml" ContentType="application/vnd.ms-office.drawingml.diagramDrawing+xml"/>
  <Override PartName="/ppt/diagrams/data91.xml" ContentType="application/vnd.openxmlformats-officedocument.drawingml.diagramData+xml"/>
  <Override PartName="/ppt/diagrams/layout91.xml" ContentType="application/vnd.openxmlformats-officedocument.drawingml.diagramLayout+xml"/>
  <Override PartName="/ppt/diagrams/quickStyle91.xml" ContentType="application/vnd.openxmlformats-officedocument.drawingml.diagramStyle+xml"/>
  <Override PartName="/ppt/diagrams/colors91.xml" ContentType="application/vnd.openxmlformats-officedocument.drawingml.diagramColors+xml"/>
  <Override PartName="/ppt/diagrams/drawing9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63" r:id="rId7"/>
    <p:sldId id="265" r:id="rId8"/>
    <p:sldId id="266" r:id="rId9"/>
    <p:sldId id="267" r:id="rId10"/>
    <p:sldId id="268" r:id="rId11"/>
    <p:sldId id="271" r:id="rId12"/>
    <p:sldId id="272" r:id="rId13"/>
    <p:sldId id="273" r:id="rId14"/>
    <p:sldId id="274" r:id="rId15"/>
    <p:sldId id="277" r:id="rId16"/>
    <p:sldId id="278" r:id="rId17"/>
    <p:sldId id="258" r:id="rId18"/>
    <p:sldId id="270" r:id="rId19"/>
    <p:sldId id="279" r:id="rId20"/>
    <p:sldId id="280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nd Bondhakadi" initials="AB" lastIdx="3" clrIdx="0">
    <p:extLst>
      <p:ext uri="{19B8F6BF-5375-455C-9EA6-DF929625EA0E}">
        <p15:presenceInfo xmlns:p15="http://schemas.microsoft.com/office/powerpoint/2012/main" userId="S-1-5-21-2207595166-721256665-556190492-3470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41796E-E53A-4F02-8397-2D59EC2414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4FC085A-EFA0-4EA6-B515-B90693180109}" type="pres">
      <dgm:prSet presAssocID="{8941796E-E53A-4F02-8397-2D59EC2414B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D54BCAF3-F196-4D22-A084-63028BF146D0}" type="presOf" srcId="{8941796E-E53A-4F02-8397-2D59EC2414B5}" destId="{64FC085A-EFA0-4EA6-B515-B906931801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793E5BA-8C31-41C5-9B56-DD2255CEF4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A87E21-DD9E-41FC-9FDC-8F2A3D16D96C}">
      <dgm:prSet/>
      <dgm:spPr/>
      <dgm:t>
        <a:bodyPr/>
        <a:lstStyle/>
        <a:p>
          <a:pPr rtl="0"/>
          <a:r>
            <a:rPr lang="en-US" dirty="0" smtClean="0"/>
            <a:t>Welcome User</a:t>
          </a:r>
          <a:endParaRPr lang="en-US" dirty="0"/>
        </a:p>
      </dgm:t>
    </dgm:pt>
    <dgm:pt modelId="{55A17FF4-F411-4ADA-BEB9-8D50C1A9D351}" type="parTrans" cxnId="{70BF642C-B804-4AFD-A738-B7CB93EFF983}">
      <dgm:prSet/>
      <dgm:spPr/>
      <dgm:t>
        <a:bodyPr/>
        <a:lstStyle/>
        <a:p>
          <a:endParaRPr lang="en-US"/>
        </a:p>
      </dgm:t>
    </dgm:pt>
    <dgm:pt modelId="{25877ADC-3C23-4AEB-8025-601755D13573}" type="sibTrans" cxnId="{70BF642C-B804-4AFD-A738-B7CB93EFF983}">
      <dgm:prSet/>
      <dgm:spPr/>
      <dgm:t>
        <a:bodyPr/>
        <a:lstStyle/>
        <a:p>
          <a:endParaRPr lang="en-US"/>
        </a:p>
      </dgm:t>
    </dgm:pt>
    <dgm:pt modelId="{A24EF163-CE20-4A20-AE56-5283B740C646}" type="pres">
      <dgm:prSet presAssocID="{1793E5BA-8C31-41C5-9B56-DD2255CEF4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BBD19A-ACA7-4713-A170-8D96B28284F5}" type="pres">
      <dgm:prSet presAssocID="{84A87E21-DD9E-41FC-9FDC-8F2A3D16D96C}" presName="parentText" presStyleLbl="node1" presStyleIdx="0" presStyleCnt="1" custLinFactX="-141667" custLinFactNeighborX="-200000" custLinFactNeighborY="-13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BF642C-B804-4AFD-A738-B7CB93EFF983}" srcId="{1793E5BA-8C31-41C5-9B56-DD2255CEF420}" destId="{84A87E21-DD9E-41FC-9FDC-8F2A3D16D96C}" srcOrd="0" destOrd="0" parTransId="{55A17FF4-F411-4ADA-BEB9-8D50C1A9D351}" sibTransId="{25877ADC-3C23-4AEB-8025-601755D13573}"/>
    <dgm:cxn modelId="{93ABF621-D955-4557-8E82-DEDB75E94E9F}" type="presOf" srcId="{84A87E21-DD9E-41FC-9FDC-8F2A3D16D96C}" destId="{4ABBD19A-ACA7-4713-A170-8D96B28284F5}" srcOrd="0" destOrd="0" presId="urn:microsoft.com/office/officeart/2005/8/layout/vList2"/>
    <dgm:cxn modelId="{D54999ED-679A-4F15-B7F6-1995E4D6DF06}" type="presOf" srcId="{1793E5BA-8C31-41C5-9B56-DD2255CEF420}" destId="{A24EF163-CE20-4A20-AE56-5283B740C646}" srcOrd="0" destOrd="0" presId="urn:microsoft.com/office/officeart/2005/8/layout/vList2"/>
    <dgm:cxn modelId="{36F9BE74-E7C8-4C3C-ABD8-C64F8C17A3FC}" type="presParOf" srcId="{A24EF163-CE20-4A20-AE56-5283B740C646}" destId="{4ABBD19A-ACA7-4713-A170-8D96B28284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793E5BA-8C31-41C5-9B56-DD2255CEF4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A87E21-DD9E-41FC-9FDC-8F2A3D16D96C}">
      <dgm:prSet/>
      <dgm:spPr/>
      <dgm:t>
        <a:bodyPr/>
        <a:lstStyle/>
        <a:p>
          <a:pPr rtl="0"/>
          <a:r>
            <a:rPr lang="en-US" dirty="0" err="1" smtClean="0"/>
            <a:t>LogOut</a:t>
          </a:r>
          <a:endParaRPr lang="en-US" dirty="0"/>
        </a:p>
      </dgm:t>
    </dgm:pt>
    <dgm:pt modelId="{55A17FF4-F411-4ADA-BEB9-8D50C1A9D351}" type="parTrans" cxnId="{70BF642C-B804-4AFD-A738-B7CB93EFF983}">
      <dgm:prSet/>
      <dgm:spPr/>
      <dgm:t>
        <a:bodyPr/>
        <a:lstStyle/>
        <a:p>
          <a:endParaRPr lang="en-US"/>
        </a:p>
      </dgm:t>
    </dgm:pt>
    <dgm:pt modelId="{25877ADC-3C23-4AEB-8025-601755D13573}" type="sibTrans" cxnId="{70BF642C-B804-4AFD-A738-B7CB93EFF983}">
      <dgm:prSet/>
      <dgm:spPr/>
      <dgm:t>
        <a:bodyPr/>
        <a:lstStyle/>
        <a:p>
          <a:endParaRPr lang="en-US"/>
        </a:p>
      </dgm:t>
    </dgm:pt>
    <dgm:pt modelId="{A24EF163-CE20-4A20-AE56-5283B740C646}" type="pres">
      <dgm:prSet presAssocID="{1793E5BA-8C31-41C5-9B56-DD2255CEF4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BBD19A-ACA7-4713-A170-8D96B28284F5}" type="pres">
      <dgm:prSet presAssocID="{84A87E21-DD9E-41FC-9FDC-8F2A3D16D96C}" presName="parentText" presStyleLbl="node1" presStyleIdx="0" presStyleCnt="1" custLinFactX="-141667" custLinFactNeighborX="-200000" custLinFactNeighborY="-13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BF642C-B804-4AFD-A738-B7CB93EFF983}" srcId="{1793E5BA-8C31-41C5-9B56-DD2255CEF420}" destId="{84A87E21-DD9E-41FC-9FDC-8F2A3D16D96C}" srcOrd="0" destOrd="0" parTransId="{55A17FF4-F411-4ADA-BEB9-8D50C1A9D351}" sibTransId="{25877ADC-3C23-4AEB-8025-601755D13573}"/>
    <dgm:cxn modelId="{D71DF500-749C-46C3-B114-F7B198A86B8F}" type="presOf" srcId="{1793E5BA-8C31-41C5-9B56-DD2255CEF420}" destId="{A24EF163-CE20-4A20-AE56-5283B740C646}" srcOrd="0" destOrd="0" presId="urn:microsoft.com/office/officeart/2005/8/layout/vList2"/>
    <dgm:cxn modelId="{A3BCAFEE-C105-4EF4-9040-71501EA24A5D}" type="presOf" srcId="{84A87E21-DD9E-41FC-9FDC-8F2A3D16D96C}" destId="{4ABBD19A-ACA7-4713-A170-8D96B28284F5}" srcOrd="0" destOrd="0" presId="urn:microsoft.com/office/officeart/2005/8/layout/vList2"/>
    <dgm:cxn modelId="{FA307ADB-412E-41B7-ACA0-0D4E09BAAD6C}" type="presParOf" srcId="{A24EF163-CE20-4A20-AE56-5283B740C646}" destId="{4ABBD19A-ACA7-4713-A170-8D96B28284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78D695F-2260-411D-96DB-306CE2EA04A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84BA8D-E5B3-444B-9AFC-AE9DABB356C8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3FC30FAB-347E-4DA7-9194-D5717969A86B}" type="parTrans" cxnId="{E8B48705-9B38-4E1E-B948-9AEABF8FD0A0}">
      <dgm:prSet/>
      <dgm:spPr/>
      <dgm:t>
        <a:bodyPr/>
        <a:lstStyle/>
        <a:p>
          <a:endParaRPr lang="en-US"/>
        </a:p>
      </dgm:t>
    </dgm:pt>
    <dgm:pt modelId="{714B1972-6682-4B5D-B9D6-2001E832CBFF}" type="sibTrans" cxnId="{E8B48705-9B38-4E1E-B948-9AEABF8FD0A0}">
      <dgm:prSet/>
      <dgm:spPr/>
      <dgm:t>
        <a:bodyPr/>
        <a:lstStyle/>
        <a:p>
          <a:endParaRPr lang="en-US"/>
        </a:p>
      </dgm:t>
    </dgm:pt>
    <dgm:pt modelId="{E1BFC630-0CDC-4351-8FFB-DE43CCA32B1F}">
      <dgm:prSet phldrT="[Text]"/>
      <dgm:spPr/>
      <dgm:t>
        <a:bodyPr/>
        <a:lstStyle/>
        <a:p>
          <a:r>
            <a:rPr lang="en-US" dirty="0" smtClean="0"/>
            <a:t>Role Profile</a:t>
          </a:r>
          <a:endParaRPr lang="en-US" dirty="0"/>
        </a:p>
      </dgm:t>
    </dgm:pt>
    <dgm:pt modelId="{B18D74E5-8208-4EE0-BFE7-451D8BB4A8E4}" type="parTrans" cxnId="{0DAEF44A-21D9-4B7D-B771-D9B7163B2088}">
      <dgm:prSet/>
      <dgm:spPr/>
      <dgm:t>
        <a:bodyPr/>
        <a:lstStyle/>
        <a:p>
          <a:endParaRPr lang="en-US"/>
        </a:p>
      </dgm:t>
    </dgm:pt>
    <dgm:pt modelId="{7E788E28-57EF-4417-AE5E-74397C6AAABD}" type="sibTrans" cxnId="{0DAEF44A-21D9-4B7D-B771-D9B7163B2088}">
      <dgm:prSet/>
      <dgm:spPr/>
      <dgm:t>
        <a:bodyPr/>
        <a:lstStyle/>
        <a:p>
          <a:endParaRPr lang="en-US"/>
        </a:p>
      </dgm:t>
    </dgm:pt>
    <dgm:pt modelId="{0214429E-CEF3-4A6E-B00C-4F6983CC62BC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48F49ABB-D77F-439E-959A-75237E0A6299}" type="parTrans" cxnId="{45349FEB-15BB-4854-B837-E0EB04748471}">
      <dgm:prSet/>
      <dgm:spPr/>
      <dgm:t>
        <a:bodyPr/>
        <a:lstStyle/>
        <a:p>
          <a:endParaRPr lang="en-US"/>
        </a:p>
      </dgm:t>
    </dgm:pt>
    <dgm:pt modelId="{1EB40788-F438-4FB6-BA73-B2665235805D}" type="sibTrans" cxnId="{45349FEB-15BB-4854-B837-E0EB04748471}">
      <dgm:prSet/>
      <dgm:spPr/>
      <dgm:t>
        <a:bodyPr/>
        <a:lstStyle/>
        <a:p>
          <a:endParaRPr lang="en-US"/>
        </a:p>
      </dgm:t>
    </dgm:pt>
    <dgm:pt modelId="{3C79200E-3B63-4DAA-BFE8-F5A9C39230E5}">
      <dgm:prSet phldrT="[Text]"/>
      <dgm:spPr/>
      <dgm:t>
        <a:bodyPr/>
        <a:lstStyle/>
        <a:p>
          <a:r>
            <a:rPr lang="en-US" dirty="0" err="1" smtClean="0"/>
            <a:t>HardWare</a:t>
          </a:r>
          <a:r>
            <a:rPr lang="en-US" dirty="0" smtClean="0"/>
            <a:t> Profile</a:t>
          </a:r>
          <a:endParaRPr lang="en-US" dirty="0"/>
        </a:p>
      </dgm:t>
    </dgm:pt>
    <dgm:pt modelId="{8774669D-D38A-47C8-90F3-BB9AF280B521}" type="parTrans" cxnId="{B39C5842-6BD2-4F68-B1B1-271123B48365}">
      <dgm:prSet/>
      <dgm:spPr/>
      <dgm:t>
        <a:bodyPr/>
        <a:lstStyle/>
        <a:p>
          <a:endParaRPr lang="en-US"/>
        </a:p>
      </dgm:t>
    </dgm:pt>
    <dgm:pt modelId="{C841E049-943B-428C-96FF-F492509AA5FD}" type="sibTrans" cxnId="{B39C5842-6BD2-4F68-B1B1-271123B48365}">
      <dgm:prSet/>
      <dgm:spPr/>
      <dgm:t>
        <a:bodyPr/>
        <a:lstStyle/>
        <a:p>
          <a:endParaRPr lang="en-US"/>
        </a:p>
      </dgm:t>
    </dgm:pt>
    <dgm:pt modelId="{8C5725E7-D806-4F51-8B58-CBAB0F18C833}">
      <dgm:prSet phldrT="[Text]"/>
      <dgm:spPr/>
      <dgm:t>
        <a:bodyPr/>
        <a:lstStyle/>
        <a:p>
          <a:endParaRPr lang="en-US" dirty="0"/>
        </a:p>
      </dgm:t>
    </dgm:pt>
    <dgm:pt modelId="{3AFD4163-9426-441C-BBAC-2D3377007440}" type="parTrans" cxnId="{A2EB5D03-BD43-4AEF-890F-85218262D983}">
      <dgm:prSet/>
      <dgm:spPr/>
      <dgm:t>
        <a:bodyPr/>
        <a:lstStyle/>
        <a:p>
          <a:endParaRPr lang="en-US"/>
        </a:p>
      </dgm:t>
    </dgm:pt>
    <dgm:pt modelId="{9C85636F-BBD0-469C-95E9-8FBEEFC697A0}" type="sibTrans" cxnId="{A2EB5D03-BD43-4AEF-890F-85218262D983}">
      <dgm:prSet/>
      <dgm:spPr/>
      <dgm:t>
        <a:bodyPr/>
        <a:lstStyle/>
        <a:p>
          <a:endParaRPr lang="en-US"/>
        </a:p>
      </dgm:t>
    </dgm:pt>
    <dgm:pt modelId="{A3085CEC-26A1-40A2-9FE8-7E006A4E197B}">
      <dgm:prSet phldrT="[Text]"/>
      <dgm:spPr/>
      <dgm:t>
        <a:bodyPr/>
        <a:lstStyle/>
        <a:p>
          <a:r>
            <a:rPr lang="en-US" dirty="0" smtClean="0"/>
            <a:t>Subnet ID</a:t>
          </a:r>
          <a:endParaRPr lang="en-US" dirty="0"/>
        </a:p>
      </dgm:t>
    </dgm:pt>
    <dgm:pt modelId="{B304F97D-FF13-45CF-BDFA-CA2059A8231E}" type="parTrans" cxnId="{034E4C89-C796-4B46-85DC-9F4C33A92D86}">
      <dgm:prSet/>
      <dgm:spPr/>
      <dgm:t>
        <a:bodyPr/>
        <a:lstStyle/>
        <a:p>
          <a:endParaRPr lang="en-US"/>
        </a:p>
      </dgm:t>
    </dgm:pt>
    <dgm:pt modelId="{1D0B7E8C-0ECB-49CA-8D31-F64291B0925D}" type="sibTrans" cxnId="{034E4C89-C796-4B46-85DC-9F4C33A92D86}">
      <dgm:prSet/>
      <dgm:spPr/>
      <dgm:t>
        <a:bodyPr/>
        <a:lstStyle/>
        <a:p>
          <a:endParaRPr lang="en-US"/>
        </a:p>
      </dgm:t>
    </dgm:pt>
    <dgm:pt modelId="{958A55EE-30AF-48F0-A075-85BDCD043BA6}" type="pres">
      <dgm:prSet presAssocID="{078D695F-2260-411D-96DB-306CE2EA04A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CE5827-95F0-4D8F-9FED-1901052A7A47}" type="pres">
      <dgm:prSet presAssocID="{F984BA8D-E5B3-444B-9AFC-AE9DABB356C8}" presName="composite" presStyleCnt="0"/>
      <dgm:spPr/>
    </dgm:pt>
    <dgm:pt modelId="{19EE8815-FABD-47EA-9C82-FAB2DEC3105B}" type="pres">
      <dgm:prSet presAssocID="{F984BA8D-E5B3-444B-9AFC-AE9DABB356C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783A7-4EBE-4CBF-9DC9-98CEC98C58C1}" type="pres">
      <dgm:prSet presAssocID="{F984BA8D-E5B3-444B-9AFC-AE9DABB356C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41AFB-B28D-45F5-BF11-456834A94BC1}" type="pres">
      <dgm:prSet presAssocID="{714B1972-6682-4B5D-B9D6-2001E832CBFF}" presName="sp" presStyleCnt="0"/>
      <dgm:spPr/>
    </dgm:pt>
    <dgm:pt modelId="{06AF1166-10FF-4528-8BB0-1F5A8FAB5B9D}" type="pres">
      <dgm:prSet presAssocID="{0214429E-CEF3-4A6E-B00C-4F6983CC62BC}" presName="composite" presStyleCnt="0"/>
      <dgm:spPr/>
    </dgm:pt>
    <dgm:pt modelId="{06AA12DF-4B0B-45F9-9EB3-E18627A5DBFB}" type="pres">
      <dgm:prSet presAssocID="{0214429E-CEF3-4A6E-B00C-4F6983CC62BC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76622-B5A4-41AB-8EFA-32AF119AC2A2}" type="pres">
      <dgm:prSet presAssocID="{0214429E-CEF3-4A6E-B00C-4F6983CC62BC}" presName="descendantText" presStyleLbl="alignAcc1" presStyleIdx="1" presStyleCnt="3" custLinFactNeighborX="389" custLinFactNeighborY="-113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57171-FCD6-4ABD-937B-2183CD693D7D}" type="pres">
      <dgm:prSet presAssocID="{1EB40788-F438-4FB6-BA73-B2665235805D}" presName="sp" presStyleCnt="0"/>
      <dgm:spPr/>
    </dgm:pt>
    <dgm:pt modelId="{2CEF876D-539B-4E8E-AB6C-C9176E701E1E}" type="pres">
      <dgm:prSet presAssocID="{8C5725E7-D806-4F51-8B58-CBAB0F18C833}" presName="composite" presStyleCnt="0"/>
      <dgm:spPr/>
    </dgm:pt>
    <dgm:pt modelId="{C612A592-0D2C-4D1B-A905-09515E4B2336}" type="pres">
      <dgm:prSet presAssocID="{8C5725E7-D806-4F51-8B58-CBAB0F18C83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2B12F4-AB30-46BD-9B56-BC45F4FF5431}" type="pres">
      <dgm:prSet presAssocID="{8C5725E7-D806-4F51-8B58-CBAB0F18C83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7A3E37-3020-4998-8ED5-E1AA68E0F3ED}" type="presOf" srcId="{3C79200E-3B63-4DAA-BFE8-F5A9C39230E5}" destId="{C0A76622-B5A4-41AB-8EFA-32AF119AC2A2}" srcOrd="0" destOrd="0" presId="urn:microsoft.com/office/officeart/2005/8/layout/chevron2"/>
    <dgm:cxn modelId="{45349FEB-15BB-4854-B837-E0EB04748471}" srcId="{078D695F-2260-411D-96DB-306CE2EA04A9}" destId="{0214429E-CEF3-4A6E-B00C-4F6983CC62BC}" srcOrd="1" destOrd="0" parTransId="{48F49ABB-D77F-439E-959A-75237E0A6299}" sibTransId="{1EB40788-F438-4FB6-BA73-B2665235805D}"/>
    <dgm:cxn modelId="{542371F8-9FB6-4193-A4CA-BB72778335BB}" type="presOf" srcId="{F984BA8D-E5B3-444B-9AFC-AE9DABB356C8}" destId="{19EE8815-FABD-47EA-9C82-FAB2DEC3105B}" srcOrd="0" destOrd="0" presId="urn:microsoft.com/office/officeart/2005/8/layout/chevron2"/>
    <dgm:cxn modelId="{0DAEF44A-21D9-4B7D-B771-D9B7163B2088}" srcId="{F984BA8D-E5B3-444B-9AFC-AE9DABB356C8}" destId="{E1BFC630-0CDC-4351-8FFB-DE43CCA32B1F}" srcOrd="0" destOrd="0" parTransId="{B18D74E5-8208-4EE0-BFE7-451D8BB4A8E4}" sibTransId="{7E788E28-57EF-4417-AE5E-74397C6AAABD}"/>
    <dgm:cxn modelId="{C06CDF3C-D003-48BC-BC76-A44011DD45A5}" type="presOf" srcId="{E1BFC630-0CDC-4351-8FFB-DE43CCA32B1F}" destId="{851783A7-4EBE-4CBF-9DC9-98CEC98C58C1}" srcOrd="0" destOrd="0" presId="urn:microsoft.com/office/officeart/2005/8/layout/chevron2"/>
    <dgm:cxn modelId="{034E4C89-C796-4B46-85DC-9F4C33A92D86}" srcId="{8C5725E7-D806-4F51-8B58-CBAB0F18C833}" destId="{A3085CEC-26A1-40A2-9FE8-7E006A4E197B}" srcOrd="0" destOrd="0" parTransId="{B304F97D-FF13-45CF-BDFA-CA2059A8231E}" sibTransId="{1D0B7E8C-0ECB-49CA-8D31-F64291B0925D}"/>
    <dgm:cxn modelId="{E8B48705-9B38-4E1E-B948-9AEABF8FD0A0}" srcId="{078D695F-2260-411D-96DB-306CE2EA04A9}" destId="{F984BA8D-E5B3-444B-9AFC-AE9DABB356C8}" srcOrd="0" destOrd="0" parTransId="{3FC30FAB-347E-4DA7-9194-D5717969A86B}" sibTransId="{714B1972-6682-4B5D-B9D6-2001E832CBFF}"/>
    <dgm:cxn modelId="{4E56B7C0-7E99-4700-8B9D-D72AE98F1AB5}" type="presOf" srcId="{0214429E-CEF3-4A6E-B00C-4F6983CC62BC}" destId="{06AA12DF-4B0B-45F9-9EB3-E18627A5DBFB}" srcOrd="0" destOrd="0" presId="urn:microsoft.com/office/officeart/2005/8/layout/chevron2"/>
    <dgm:cxn modelId="{A2EB5D03-BD43-4AEF-890F-85218262D983}" srcId="{078D695F-2260-411D-96DB-306CE2EA04A9}" destId="{8C5725E7-D806-4F51-8B58-CBAB0F18C833}" srcOrd="2" destOrd="0" parTransId="{3AFD4163-9426-441C-BBAC-2D3377007440}" sibTransId="{9C85636F-BBD0-469C-95E9-8FBEEFC697A0}"/>
    <dgm:cxn modelId="{F216635C-8DD2-42FB-8AF6-435C64CD30F5}" type="presOf" srcId="{078D695F-2260-411D-96DB-306CE2EA04A9}" destId="{958A55EE-30AF-48F0-A075-85BDCD043BA6}" srcOrd="0" destOrd="0" presId="urn:microsoft.com/office/officeart/2005/8/layout/chevron2"/>
    <dgm:cxn modelId="{B39C5842-6BD2-4F68-B1B1-271123B48365}" srcId="{0214429E-CEF3-4A6E-B00C-4F6983CC62BC}" destId="{3C79200E-3B63-4DAA-BFE8-F5A9C39230E5}" srcOrd="0" destOrd="0" parTransId="{8774669D-D38A-47C8-90F3-BB9AF280B521}" sibTransId="{C841E049-943B-428C-96FF-F492509AA5FD}"/>
    <dgm:cxn modelId="{E015DED4-3FE7-49A1-B4E3-3293B3FA1CB3}" type="presOf" srcId="{8C5725E7-D806-4F51-8B58-CBAB0F18C833}" destId="{C612A592-0D2C-4D1B-A905-09515E4B2336}" srcOrd="0" destOrd="0" presId="urn:microsoft.com/office/officeart/2005/8/layout/chevron2"/>
    <dgm:cxn modelId="{7E4917CA-7A82-40A0-949E-E8865E4622F8}" type="presOf" srcId="{A3085CEC-26A1-40A2-9FE8-7E006A4E197B}" destId="{F42B12F4-AB30-46BD-9B56-BC45F4FF5431}" srcOrd="0" destOrd="0" presId="urn:microsoft.com/office/officeart/2005/8/layout/chevron2"/>
    <dgm:cxn modelId="{ACEC16F6-4AF8-4209-A9BD-B86B42342AF9}" type="presParOf" srcId="{958A55EE-30AF-48F0-A075-85BDCD043BA6}" destId="{12CE5827-95F0-4D8F-9FED-1901052A7A47}" srcOrd="0" destOrd="0" presId="urn:microsoft.com/office/officeart/2005/8/layout/chevron2"/>
    <dgm:cxn modelId="{488C7D70-937E-4402-A432-E29901C401B9}" type="presParOf" srcId="{12CE5827-95F0-4D8F-9FED-1901052A7A47}" destId="{19EE8815-FABD-47EA-9C82-FAB2DEC3105B}" srcOrd="0" destOrd="0" presId="urn:microsoft.com/office/officeart/2005/8/layout/chevron2"/>
    <dgm:cxn modelId="{646BC268-5FE9-4CC5-9608-ED83742D7EC4}" type="presParOf" srcId="{12CE5827-95F0-4D8F-9FED-1901052A7A47}" destId="{851783A7-4EBE-4CBF-9DC9-98CEC98C58C1}" srcOrd="1" destOrd="0" presId="urn:microsoft.com/office/officeart/2005/8/layout/chevron2"/>
    <dgm:cxn modelId="{EBDBBBC7-BE92-4B30-A808-2E2A1051C697}" type="presParOf" srcId="{958A55EE-30AF-48F0-A075-85BDCD043BA6}" destId="{C0941AFB-B28D-45F5-BF11-456834A94BC1}" srcOrd="1" destOrd="0" presId="urn:microsoft.com/office/officeart/2005/8/layout/chevron2"/>
    <dgm:cxn modelId="{605341FD-BE87-420E-80A7-44AD822BBBE3}" type="presParOf" srcId="{958A55EE-30AF-48F0-A075-85BDCD043BA6}" destId="{06AF1166-10FF-4528-8BB0-1F5A8FAB5B9D}" srcOrd="2" destOrd="0" presId="urn:microsoft.com/office/officeart/2005/8/layout/chevron2"/>
    <dgm:cxn modelId="{F61DD09C-928B-475C-A60B-2E3860E2942E}" type="presParOf" srcId="{06AF1166-10FF-4528-8BB0-1F5A8FAB5B9D}" destId="{06AA12DF-4B0B-45F9-9EB3-E18627A5DBFB}" srcOrd="0" destOrd="0" presId="urn:microsoft.com/office/officeart/2005/8/layout/chevron2"/>
    <dgm:cxn modelId="{38EB3EDA-FA19-4A1E-9EDF-2B57D41D100D}" type="presParOf" srcId="{06AF1166-10FF-4528-8BB0-1F5A8FAB5B9D}" destId="{C0A76622-B5A4-41AB-8EFA-32AF119AC2A2}" srcOrd="1" destOrd="0" presId="urn:microsoft.com/office/officeart/2005/8/layout/chevron2"/>
    <dgm:cxn modelId="{4EA37E0E-8F82-474C-9C97-3C5B0A4F83C7}" type="presParOf" srcId="{958A55EE-30AF-48F0-A075-85BDCD043BA6}" destId="{A6E57171-FCD6-4ABD-937B-2183CD693D7D}" srcOrd="3" destOrd="0" presId="urn:microsoft.com/office/officeart/2005/8/layout/chevron2"/>
    <dgm:cxn modelId="{5EEA1C0A-2974-4DBD-B16F-D54B6A76AC98}" type="presParOf" srcId="{958A55EE-30AF-48F0-A075-85BDCD043BA6}" destId="{2CEF876D-539B-4E8E-AB6C-C9176E701E1E}" srcOrd="4" destOrd="0" presId="urn:microsoft.com/office/officeart/2005/8/layout/chevron2"/>
    <dgm:cxn modelId="{46045DD8-C42F-4724-B0FF-7B7F08463BBB}" type="presParOf" srcId="{2CEF876D-539B-4E8E-AB6C-C9176E701E1E}" destId="{C612A592-0D2C-4D1B-A905-09515E4B2336}" srcOrd="0" destOrd="0" presId="urn:microsoft.com/office/officeart/2005/8/layout/chevron2"/>
    <dgm:cxn modelId="{F04E7F14-BBE8-4648-B317-F6B8DDCE0A33}" type="presParOf" srcId="{2CEF876D-539B-4E8E-AB6C-C9176E701E1E}" destId="{F42B12F4-AB30-46BD-9B56-BC45F4FF543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78D695F-2260-411D-96DB-306CE2EA04A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84BA8D-E5B3-444B-9AFC-AE9DABB356C8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3FC30FAB-347E-4DA7-9194-D5717969A86B}" type="parTrans" cxnId="{E8B48705-9B38-4E1E-B948-9AEABF8FD0A0}">
      <dgm:prSet/>
      <dgm:spPr/>
      <dgm:t>
        <a:bodyPr/>
        <a:lstStyle/>
        <a:p>
          <a:endParaRPr lang="en-US"/>
        </a:p>
      </dgm:t>
    </dgm:pt>
    <dgm:pt modelId="{714B1972-6682-4B5D-B9D6-2001E832CBFF}" type="sibTrans" cxnId="{E8B48705-9B38-4E1E-B948-9AEABF8FD0A0}">
      <dgm:prSet/>
      <dgm:spPr/>
      <dgm:t>
        <a:bodyPr/>
        <a:lstStyle/>
        <a:p>
          <a:endParaRPr lang="en-US"/>
        </a:p>
      </dgm:t>
    </dgm:pt>
    <dgm:pt modelId="{E1BFC630-0CDC-4351-8FFB-DE43CCA32B1F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/>
            <a:t>Role Profile</a:t>
          </a:r>
          <a:endParaRPr lang="en-US" dirty="0"/>
        </a:p>
      </dgm:t>
    </dgm:pt>
    <dgm:pt modelId="{B18D74E5-8208-4EE0-BFE7-451D8BB4A8E4}" type="parTrans" cxnId="{0DAEF44A-21D9-4B7D-B771-D9B7163B2088}">
      <dgm:prSet/>
      <dgm:spPr/>
      <dgm:t>
        <a:bodyPr/>
        <a:lstStyle/>
        <a:p>
          <a:endParaRPr lang="en-US"/>
        </a:p>
      </dgm:t>
    </dgm:pt>
    <dgm:pt modelId="{7E788E28-57EF-4417-AE5E-74397C6AAABD}" type="sibTrans" cxnId="{0DAEF44A-21D9-4B7D-B771-D9B7163B2088}">
      <dgm:prSet/>
      <dgm:spPr/>
      <dgm:t>
        <a:bodyPr/>
        <a:lstStyle/>
        <a:p>
          <a:endParaRPr lang="en-US"/>
        </a:p>
      </dgm:t>
    </dgm:pt>
    <dgm:pt modelId="{0214429E-CEF3-4A6E-B00C-4F6983CC62BC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48F49ABB-D77F-439E-959A-75237E0A6299}" type="parTrans" cxnId="{45349FEB-15BB-4854-B837-E0EB04748471}">
      <dgm:prSet/>
      <dgm:spPr/>
      <dgm:t>
        <a:bodyPr/>
        <a:lstStyle/>
        <a:p>
          <a:endParaRPr lang="en-US"/>
        </a:p>
      </dgm:t>
    </dgm:pt>
    <dgm:pt modelId="{1EB40788-F438-4FB6-BA73-B2665235805D}" type="sibTrans" cxnId="{45349FEB-15BB-4854-B837-E0EB04748471}">
      <dgm:prSet/>
      <dgm:spPr/>
      <dgm:t>
        <a:bodyPr/>
        <a:lstStyle/>
        <a:p>
          <a:endParaRPr lang="en-US"/>
        </a:p>
      </dgm:t>
    </dgm:pt>
    <dgm:pt modelId="{3C79200E-3B63-4DAA-BFE8-F5A9C39230E5}">
      <dgm:prSet phldrT="[Text]"/>
      <dgm:spPr/>
      <dgm:t>
        <a:bodyPr/>
        <a:lstStyle/>
        <a:p>
          <a:r>
            <a:rPr lang="en-US" dirty="0" err="1" smtClean="0"/>
            <a:t>HardWare</a:t>
          </a:r>
          <a:r>
            <a:rPr lang="en-US" dirty="0" smtClean="0"/>
            <a:t> Profile</a:t>
          </a:r>
          <a:endParaRPr lang="en-US" dirty="0"/>
        </a:p>
      </dgm:t>
    </dgm:pt>
    <dgm:pt modelId="{8774669D-D38A-47C8-90F3-BB9AF280B521}" type="parTrans" cxnId="{B39C5842-6BD2-4F68-B1B1-271123B48365}">
      <dgm:prSet/>
      <dgm:spPr/>
      <dgm:t>
        <a:bodyPr/>
        <a:lstStyle/>
        <a:p>
          <a:endParaRPr lang="en-US"/>
        </a:p>
      </dgm:t>
    </dgm:pt>
    <dgm:pt modelId="{C841E049-943B-428C-96FF-F492509AA5FD}" type="sibTrans" cxnId="{B39C5842-6BD2-4F68-B1B1-271123B48365}">
      <dgm:prSet/>
      <dgm:spPr/>
      <dgm:t>
        <a:bodyPr/>
        <a:lstStyle/>
        <a:p>
          <a:endParaRPr lang="en-US"/>
        </a:p>
      </dgm:t>
    </dgm:pt>
    <dgm:pt modelId="{8C5725E7-D806-4F51-8B58-CBAB0F18C833}">
      <dgm:prSet phldrT="[Text]"/>
      <dgm:spPr/>
      <dgm:t>
        <a:bodyPr/>
        <a:lstStyle/>
        <a:p>
          <a:endParaRPr lang="en-US" dirty="0"/>
        </a:p>
      </dgm:t>
    </dgm:pt>
    <dgm:pt modelId="{3AFD4163-9426-441C-BBAC-2D3377007440}" type="parTrans" cxnId="{A2EB5D03-BD43-4AEF-890F-85218262D983}">
      <dgm:prSet/>
      <dgm:spPr/>
      <dgm:t>
        <a:bodyPr/>
        <a:lstStyle/>
        <a:p>
          <a:endParaRPr lang="en-US"/>
        </a:p>
      </dgm:t>
    </dgm:pt>
    <dgm:pt modelId="{9C85636F-BBD0-469C-95E9-8FBEEFC697A0}" type="sibTrans" cxnId="{A2EB5D03-BD43-4AEF-890F-85218262D983}">
      <dgm:prSet/>
      <dgm:spPr/>
      <dgm:t>
        <a:bodyPr/>
        <a:lstStyle/>
        <a:p>
          <a:endParaRPr lang="en-US"/>
        </a:p>
      </dgm:t>
    </dgm:pt>
    <dgm:pt modelId="{A3085CEC-26A1-40A2-9FE8-7E006A4E197B}">
      <dgm:prSet phldrT="[Text]"/>
      <dgm:spPr/>
      <dgm:t>
        <a:bodyPr/>
        <a:lstStyle/>
        <a:p>
          <a:r>
            <a:rPr lang="en-US" dirty="0" smtClean="0"/>
            <a:t>Subnet ID</a:t>
          </a:r>
          <a:endParaRPr lang="en-US" dirty="0"/>
        </a:p>
      </dgm:t>
    </dgm:pt>
    <dgm:pt modelId="{B304F97D-FF13-45CF-BDFA-CA2059A8231E}" type="parTrans" cxnId="{034E4C89-C796-4B46-85DC-9F4C33A92D86}">
      <dgm:prSet/>
      <dgm:spPr/>
      <dgm:t>
        <a:bodyPr/>
        <a:lstStyle/>
        <a:p>
          <a:endParaRPr lang="en-US"/>
        </a:p>
      </dgm:t>
    </dgm:pt>
    <dgm:pt modelId="{1D0B7E8C-0ECB-49CA-8D31-F64291B0925D}" type="sibTrans" cxnId="{034E4C89-C796-4B46-85DC-9F4C33A92D86}">
      <dgm:prSet/>
      <dgm:spPr/>
      <dgm:t>
        <a:bodyPr/>
        <a:lstStyle/>
        <a:p>
          <a:endParaRPr lang="en-US"/>
        </a:p>
      </dgm:t>
    </dgm:pt>
    <dgm:pt modelId="{958A55EE-30AF-48F0-A075-85BDCD043BA6}" type="pres">
      <dgm:prSet presAssocID="{078D695F-2260-411D-96DB-306CE2EA04A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CE5827-95F0-4D8F-9FED-1901052A7A47}" type="pres">
      <dgm:prSet presAssocID="{F984BA8D-E5B3-444B-9AFC-AE9DABB356C8}" presName="composite" presStyleCnt="0"/>
      <dgm:spPr/>
    </dgm:pt>
    <dgm:pt modelId="{19EE8815-FABD-47EA-9C82-FAB2DEC3105B}" type="pres">
      <dgm:prSet presAssocID="{F984BA8D-E5B3-444B-9AFC-AE9DABB356C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783A7-4EBE-4CBF-9DC9-98CEC98C58C1}" type="pres">
      <dgm:prSet presAssocID="{F984BA8D-E5B3-444B-9AFC-AE9DABB356C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41AFB-B28D-45F5-BF11-456834A94BC1}" type="pres">
      <dgm:prSet presAssocID="{714B1972-6682-4B5D-B9D6-2001E832CBFF}" presName="sp" presStyleCnt="0"/>
      <dgm:spPr/>
    </dgm:pt>
    <dgm:pt modelId="{06AF1166-10FF-4528-8BB0-1F5A8FAB5B9D}" type="pres">
      <dgm:prSet presAssocID="{0214429E-CEF3-4A6E-B00C-4F6983CC62BC}" presName="composite" presStyleCnt="0"/>
      <dgm:spPr/>
    </dgm:pt>
    <dgm:pt modelId="{06AA12DF-4B0B-45F9-9EB3-E18627A5DBFB}" type="pres">
      <dgm:prSet presAssocID="{0214429E-CEF3-4A6E-B00C-4F6983CC62BC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76622-B5A4-41AB-8EFA-32AF119AC2A2}" type="pres">
      <dgm:prSet presAssocID="{0214429E-CEF3-4A6E-B00C-4F6983CC62BC}" presName="descendantText" presStyleLbl="alignAcc1" presStyleIdx="1" presStyleCnt="3" custLinFactNeighborX="389" custLinFactNeighborY="-113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57171-FCD6-4ABD-937B-2183CD693D7D}" type="pres">
      <dgm:prSet presAssocID="{1EB40788-F438-4FB6-BA73-B2665235805D}" presName="sp" presStyleCnt="0"/>
      <dgm:spPr/>
    </dgm:pt>
    <dgm:pt modelId="{2CEF876D-539B-4E8E-AB6C-C9176E701E1E}" type="pres">
      <dgm:prSet presAssocID="{8C5725E7-D806-4F51-8B58-CBAB0F18C833}" presName="composite" presStyleCnt="0"/>
      <dgm:spPr/>
    </dgm:pt>
    <dgm:pt modelId="{C612A592-0D2C-4D1B-A905-09515E4B2336}" type="pres">
      <dgm:prSet presAssocID="{8C5725E7-D806-4F51-8B58-CBAB0F18C83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2B12F4-AB30-46BD-9B56-BC45F4FF5431}" type="pres">
      <dgm:prSet presAssocID="{8C5725E7-D806-4F51-8B58-CBAB0F18C83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9F33B6-B8E2-45C8-B549-2A3A847715A6}" type="presOf" srcId="{0214429E-CEF3-4A6E-B00C-4F6983CC62BC}" destId="{06AA12DF-4B0B-45F9-9EB3-E18627A5DBFB}" srcOrd="0" destOrd="0" presId="urn:microsoft.com/office/officeart/2005/8/layout/chevron2"/>
    <dgm:cxn modelId="{45349FEB-15BB-4854-B837-E0EB04748471}" srcId="{078D695F-2260-411D-96DB-306CE2EA04A9}" destId="{0214429E-CEF3-4A6E-B00C-4F6983CC62BC}" srcOrd="1" destOrd="0" parTransId="{48F49ABB-D77F-439E-959A-75237E0A6299}" sibTransId="{1EB40788-F438-4FB6-BA73-B2665235805D}"/>
    <dgm:cxn modelId="{0DAEF44A-21D9-4B7D-B771-D9B7163B2088}" srcId="{F984BA8D-E5B3-444B-9AFC-AE9DABB356C8}" destId="{E1BFC630-0CDC-4351-8FFB-DE43CCA32B1F}" srcOrd="0" destOrd="0" parTransId="{B18D74E5-8208-4EE0-BFE7-451D8BB4A8E4}" sibTransId="{7E788E28-57EF-4417-AE5E-74397C6AAABD}"/>
    <dgm:cxn modelId="{9E9BDA90-3B76-4ED9-94F9-FD2002F3D991}" type="presOf" srcId="{3C79200E-3B63-4DAA-BFE8-F5A9C39230E5}" destId="{C0A76622-B5A4-41AB-8EFA-32AF119AC2A2}" srcOrd="0" destOrd="0" presId="urn:microsoft.com/office/officeart/2005/8/layout/chevron2"/>
    <dgm:cxn modelId="{98A02463-9F54-4C5D-8D74-4E7EFCBA60FA}" type="presOf" srcId="{078D695F-2260-411D-96DB-306CE2EA04A9}" destId="{958A55EE-30AF-48F0-A075-85BDCD043BA6}" srcOrd="0" destOrd="0" presId="urn:microsoft.com/office/officeart/2005/8/layout/chevron2"/>
    <dgm:cxn modelId="{63B03119-F268-49A8-9AA0-694B2CF3A0B0}" type="presOf" srcId="{A3085CEC-26A1-40A2-9FE8-7E006A4E197B}" destId="{F42B12F4-AB30-46BD-9B56-BC45F4FF5431}" srcOrd="0" destOrd="0" presId="urn:microsoft.com/office/officeart/2005/8/layout/chevron2"/>
    <dgm:cxn modelId="{03C91EC3-BB21-4F90-B023-5BD4A100C165}" type="presOf" srcId="{8C5725E7-D806-4F51-8B58-CBAB0F18C833}" destId="{C612A592-0D2C-4D1B-A905-09515E4B2336}" srcOrd="0" destOrd="0" presId="urn:microsoft.com/office/officeart/2005/8/layout/chevron2"/>
    <dgm:cxn modelId="{034E4C89-C796-4B46-85DC-9F4C33A92D86}" srcId="{8C5725E7-D806-4F51-8B58-CBAB0F18C833}" destId="{A3085CEC-26A1-40A2-9FE8-7E006A4E197B}" srcOrd="0" destOrd="0" parTransId="{B304F97D-FF13-45CF-BDFA-CA2059A8231E}" sibTransId="{1D0B7E8C-0ECB-49CA-8D31-F64291B0925D}"/>
    <dgm:cxn modelId="{E8B48705-9B38-4E1E-B948-9AEABF8FD0A0}" srcId="{078D695F-2260-411D-96DB-306CE2EA04A9}" destId="{F984BA8D-E5B3-444B-9AFC-AE9DABB356C8}" srcOrd="0" destOrd="0" parTransId="{3FC30FAB-347E-4DA7-9194-D5717969A86B}" sibTransId="{714B1972-6682-4B5D-B9D6-2001E832CBFF}"/>
    <dgm:cxn modelId="{A2EB5D03-BD43-4AEF-890F-85218262D983}" srcId="{078D695F-2260-411D-96DB-306CE2EA04A9}" destId="{8C5725E7-D806-4F51-8B58-CBAB0F18C833}" srcOrd="2" destOrd="0" parTransId="{3AFD4163-9426-441C-BBAC-2D3377007440}" sibTransId="{9C85636F-BBD0-469C-95E9-8FBEEFC697A0}"/>
    <dgm:cxn modelId="{9C8210DF-952C-4848-A8CB-B2BA68A6D491}" type="presOf" srcId="{F984BA8D-E5B3-444B-9AFC-AE9DABB356C8}" destId="{19EE8815-FABD-47EA-9C82-FAB2DEC3105B}" srcOrd="0" destOrd="0" presId="urn:microsoft.com/office/officeart/2005/8/layout/chevron2"/>
    <dgm:cxn modelId="{B39C5842-6BD2-4F68-B1B1-271123B48365}" srcId="{0214429E-CEF3-4A6E-B00C-4F6983CC62BC}" destId="{3C79200E-3B63-4DAA-BFE8-F5A9C39230E5}" srcOrd="0" destOrd="0" parTransId="{8774669D-D38A-47C8-90F3-BB9AF280B521}" sibTransId="{C841E049-943B-428C-96FF-F492509AA5FD}"/>
    <dgm:cxn modelId="{4E041CB2-5DE1-48C7-9BD8-FE928BC7E133}" type="presOf" srcId="{E1BFC630-0CDC-4351-8FFB-DE43CCA32B1F}" destId="{851783A7-4EBE-4CBF-9DC9-98CEC98C58C1}" srcOrd="0" destOrd="0" presId="urn:microsoft.com/office/officeart/2005/8/layout/chevron2"/>
    <dgm:cxn modelId="{317CE5AD-8270-4FB8-BC0A-A76B96487CAE}" type="presParOf" srcId="{958A55EE-30AF-48F0-A075-85BDCD043BA6}" destId="{12CE5827-95F0-4D8F-9FED-1901052A7A47}" srcOrd="0" destOrd="0" presId="urn:microsoft.com/office/officeart/2005/8/layout/chevron2"/>
    <dgm:cxn modelId="{5D21243D-8DEC-4745-A259-90DA5474007C}" type="presParOf" srcId="{12CE5827-95F0-4D8F-9FED-1901052A7A47}" destId="{19EE8815-FABD-47EA-9C82-FAB2DEC3105B}" srcOrd="0" destOrd="0" presId="urn:microsoft.com/office/officeart/2005/8/layout/chevron2"/>
    <dgm:cxn modelId="{04BFAC40-A028-46E2-8C3C-B36312CDC13C}" type="presParOf" srcId="{12CE5827-95F0-4D8F-9FED-1901052A7A47}" destId="{851783A7-4EBE-4CBF-9DC9-98CEC98C58C1}" srcOrd="1" destOrd="0" presId="urn:microsoft.com/office/officeart/2005/8/layout/chevron2"/>
    <dgm:cxn modelId="{DBE39AE6-969F-42E2-AFC4-EA8974CB0DEC}" type="presParOf" srcId="{958A55EE-30AF-48F0-A075-85BDCD043BA6}" destId="{C0941AFB-B28D-45F5-BF11-456834A94BC1}" srcOrd="1" destOrd="0" presId="urn:microsoft.com/office/officeart/2005/8/layout/chevron2"/>
    <dgm:cxn modelId="{3B1FB967-D2CD-42FF-A859-12F67541825B}" type="presParOf" srcId="{958A55EE-30AF-48F0-A075-85BDCD043BA6}" destId="{06AF1166-10FF-4528-8BB0-1F5A8FAB5B9D}" srcOrd="2" destOrd="0" presId="urn:microsoft.com/office/officeart/2005/8/layout/chevron2"/>
    <dgm:cxn modelId="{94552C89-D2F7-4655-9D01-B34B1F7B2E3B}" type="presParOf" srcId="{06AF1166-10FF-4528-8BB0-1F5A8FAB5B9D}" destId="{06AA12DF-4B0B-45F9-9EB3-E18627A5DBFB}" srcOrd="0" destOrd="0" presId="urn:microsoft.com/office/officeart/2005/8/layout/chevron2"/>
    <dgm:cxn modelId="{A99DE8E9-3099-4ACF-91FB-40CFB951401D}" type="presParOf" srcId="{06AF1166-10FF-4528-8BB0-1F5A8FAB5B9D}" destId="{C0A76622-B5A4-41AB-8EFA-32AF119AC2A2}" srcOrd="1" destOrd="0" presId="urn:microsoft.com/office/officeart/2005/8/layout/chevron2"/>
    <dgm:cxn modelId="{1169F4A5-6CDB-450D-B668-D84F6BCC72C0}" type="presParOf" srcId="{958A55EE-30AF-48F0-A075-85BDCD043BA6}" destId="{A6E57171-FCD6-4ABD-937B-2183CD693D7D}" srcOrd="3" destOrd="0" presId="urn:microsoft.com/office/officeart/2005/8/layout/chevron2"/>
    <dgm:cxn modelId="{66E1F3B7-2A0B-4528-ADCF-CB40F2FCF1CF}" type="presParOf" srcId="{958A55EE-30AF-48F0-A075-85BDCD043BA6}" destId="{2CEF876D-539B-4E8E-AB6C-C9176E701E1E}" srcOrd="4" destOrd="0" presId="urn:microsoft.com/office/officeart/2005/8/layout/chevron2"/>
    <dgm:cxn modelId="{D16B1D59-4472-414A-AB7B-BDB978568B33}" type="presParOf" srcId="{2CEF876D-539B-4E8E-AB6C-C9176E701E1E}" destId="{C612A592-0D2C-4D1B-A905-09515E4B2336}" srcOrd="0" destOrd="0" presId="urn:microsoft.com/office/officeart/2005/8/layout/chevron2"/>
    <dgm:cxn modelId="{45A9FC21-8D93-4F1D-B95A-24C353ADBB32}" type="presParOf" srcId="{2CEF876D-539B-4E8E-AB6C-C9176E701E1E}" destId="{F42B12F4-AB30-46BD-9B56-BC45F4FF543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92322B1-55B2-4908-91CF-AA862100DA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5E2C3E-1190-445D-A6E3-9D7F6FDADDC7}">
      <dgm:prSet/>
      <dgm:spPr/>
      <dgm:t>
        <a:bodyPr/>
        <a:lstStyle/>
        <a:p>
          <a:pPr algn="ctr" rtl="0"/>
          <a:r>
            <a:rPr lang="en-US" dirty="0" smtClean="0"/>
            <a:t>IDC IGF UPLOAD TOOL</a:t>
          </a:r>
        </a:p>
        <a:p>
          <a:pPr algn="l" rtl="0"/>
          <a:endParaRPr lang="en-US" dirty="0"/>
        </a:p>
      </dgm:t>
    </dgm:pt>
    <dgm:pt modelId="{3B8CF0A2-D76E-4582-84E7-54B5EBA1444F}" type="parTrans" cxnId="{5DEC1C2A-19AC-4A65-9AB0-8ACB5C8ACF63}">
      <dgm:prSet/>
      <dgm:spPr/>
      <dgm:t>
        <a:bodyPr/>
        <a:lstStyle/>
        <a:p>
          <a:endParaRPr lang="en-US"/>
        </a:p>
      </dgm:t>
    </dgm:pt>
    <dgm:pt modelId="{E921D4EC-CB8A-4AA6-BE71-8B20040B3C96}" type="sibTrans" cxnId="{5DEC1C2A-19AC-4A65-9AB0-8ACB5C8ACF63}">
      <dgm:prSet/>
      <dgm:spPr/>
      <dgm:t>
        <a:bodyPr/>
        <a:lstStyle/>
        <a:p>
          <a:endParaRPr lang="en-US"/>
        </a:p>
      </dgm:t>
    </dgm:pt>
    <dgm:pt modelId="{000FA554-B4BC-42DD-AAC6-FCA4EC373932}" type="pres">
      <dgm:prSet presAssocID="{F92322B1-55B2-4908-91CF-AA862100DA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5E34FE-15DB-4AC5-8465-D86A2AA12D70}" type="pres">
      <dgm:prSet presAssocID="{C15E2C3E-1190-445D-A6E3-9D7F6FDADDC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EC1C2A-19AC-4A65-9AB0-8ACB5C8ACF63}" srcId="{F92322B1-55B2-4908-91CF-AA862100DA99}" destId="{C15E2C3E-1190-445D-A6E3-9D7F6FDADDC7}" srcOrd="0" destOrd="0" parTransId="{3B8CF0A2-D76E-4582-84E7-54B5EBA1444F}" sibTransId="{E921D4EC-CB8A-4AA6-BE71-8B20040B3C96}"/>
    <dgm:cxn modelId="{E835EE89-813A-41B1-93CD-17C279F60200}" type="presOf" srcId="{F92322B1-55B2-4908-91CF-AA862100DA99}" destId="{000FA554-B4BC-42DD-AAC6-FCA4EC373932}" srcOrd="0" destOrd="0" presId="urn:microsoft.com/office/officeart/2005/8/layout/vList2"/>
    <dgm:cxn modelId="{4F50AF75-447F-4CA5-B968-0FC45DC45E45}" type="presOf" srcId="{C15E2C3E-1190-445D-A6E3-9D7F6FDADDC7}" destId="{8F5E34FE-15DB-4AC5-8465-D86A2AA12D70}" srcOrd="0" destOrd="0" presId="urn:microsoft.com/office/officeart/2005/8/layout/vList2"/>
    <dgm:cxn modelId="{56EAD55B-B22E-478E-9BB4-9267A1A4D8FF}" type="presParOf" srcId="{000FA554-B4BC-42DD-AAC6-FCA4EC373932}" destId="{8F5E34FE-15DB-4AC5-8465-D86A2AA12D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7674C5B-BE86-425E-98F6-DCB414CF69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1FCBF2-363D-422F-9188-350A12BC3803}">
      <dgm:prSet/>
      <dgm:spPr/>
      <dgm:t>
        <a:bodyPr/>
        <a:lstStyle/>
        <a:p>
          <a:pPr rtl="0"/>
          <a:r>
            <a:rPr lang="en-US" dirty="0" smtClean="0"/>
            <a:t>Create Profile</a:t>
          </a:r>
          <a:endParaRPr lang="en-US" dirty="0"/>
        </a:p>
      </dgm:t>
    </dgm:pt>
    <dgm:pt modelId="{40E2172B-BEA2-4CA9-BD1C-3B836B221310}" type="parTrans" cxnId="{CA5F275A-E1A3-409E-BE9E-2EE605C718AF}">
      <dgm:prSet/>
      <dgm:spPr/>
      <dgm:t>
        <a:bodyPr/>
        <a:lstStyle/>
        <a:p>
          <a:endParaRPr lang="en-US"/>
        </a:p>
      </dgm:t>
    </dgm:pt>
    <dgm:pt modelId="{A1D6AB65-E6B4-4049-81A1-F83FC951A0FE}" type="sibTrans" cxnId="{CA5F275A-E1A3-409E-BE9E-2EE605C718AF}">
      <dgm:prSet/>
      <dgm:spPr/>
      <dgm:t>
        <a:bodyPr/>
        <a:lstStyle/>
        <a:p>
          <a:endParaRPr lang="en-US"/>
        </a:p>
      </dgm:t>
    </dgm:pt>
    <dgm:pt modelId="{39072635-2032-4831-9A38-2260CD9BB335}">
      <dgm:prSet/>
      <dgm:spPr/>
      <dgm:t>
        <a:bodyPr/>
        <a:lstStyle/>
        <a:p>
          <a:pPr rtl="0"/>
          <a:r>
            <a:rPr lang="en-US" dirty="0" smtClean="0"/>
            <a:t>Zero Touch Provisioning</a:t>
          </a:r>
          <a:endParaRPr lang="en-US" dirty="0"/>
        </a:p>
      </dgm:t>
    </dgm:pt>
    <dgm:pt modelId="{3E450423-FF25-4591-B058-CE56789CF311}" type="sibTrans" cxnId="{93C1F3FB-619A-41CA-AC32-A239850FEB7A}">
      <dgm:prSet/>
      <dgm:spPr/>
      <dgm:t>
        <a:bodyPr/>
        <a:lstStyle/>
        <a:p>
          <a:endParaRPr lang="en-US"/>
        </a:p>
      </dgm:t>
    </dgm:pt>
    <dgm:pt modelId="{074BFA47-FC78-464D-9197-E9ACEC209F2D}" type="parTrans" cxnId="{93C1F3FB-619A-41CA-AC32-A239850FEB7A}">
      <dgm:prSet/>
      <dgm:spPr/>
      <dgm:t>
        <a:bodyPr/>
        <a:lstStyle/>
        <a:p>
          <a:endParaRPr lang="en-US"/>
        </a:p>
      </dgm:t>
    </dgm:pt>
    <dgm:pt modelId="{F1F24C3A-B484-48AD-98DE-9DFECE43FB9D}">
      <dgm:prSet/>
      <dgm:spPr/>
      <dgm:t>
        <a:bodyPr/>
        <a:lstStyle/>
        <a:p>
          <a:pPr rtl="0"/>
          <a:r>
            <a:rPr lang="en-US" dirty="0" smtClean="0"/>
            <a:t>Search</a:t>
          </a:r>
          <a:endParaRPr lang="en-US" dirty="0"/>
        </a:p>
      </dgm:t>
    </dgm:pt>
    <dgm:pt modelId="{EF979C62-83EA-472E-83C0-4EAB7A59F248}" type="sibTrans" cxnId="{27670F44-2693-4924-BAB2-C84B9FA15214}">
      <dgm:prSet/>
      <dgm:spPr/>
      <dgm:t>
        <a:bodyPr/>
        <a:lstStyle/>
        <a:p>
          <a:endParaRPr lang="en-US"/>
        </a:p>
      </dgm:t>
    </dgm:pt>
    <dgm:pt modelId="{DC8CD6FA-6555-4C14-ACA3-AF8805E1CB9F}" type="parTrans" cxnId="{27670F44-2693-4924-BAB2-C84B9FA15214}">
      <dgm:prSet/>
      <dgm:spPr/>
      <dgm:t>
        <a:bodyPr/>
        <a:lstStyle/>
        <a:p>
          <a:endParaRPr lang="en-US"/>
        </a:p>
      </dgm:t>
    </dgm:pt>
    <dgm:pt modelId="{5CF14DE2-1600-4118-BFDA-0278DFCF055F}">
      <dgm:prSet/>
      <dgm:spPr/>
      <dgm:t>
        <a:bodyPr/>
        <a:lstStyle/>
        <a:p>
          <a:pPr rtl="0"/>
          <a:r>
            <a:rPr lang="en-US" dirty="0" smtClean="0"/>
            <a:t>Begin Intake Of Prov. Data</a:t>
          </a:r>
          <a:endParaRPr lang="en-US" dirty="0"/>
        </a:p>
      </dgm:t>
    </dgm:pt>
    <dgm:pt modelId="{CA0D27D4-28A2-4FF0-A933-192CABEA537F}" type="sibTrans" cxnId="{B679F26A-9F83-4F79-B06E-9F914466EF6B}">
      <dgm:prSet/>
      <dgm:spPr/>
      <dgm:t>
        <a:bodyPr/>
        <a:lstStyle/>
        <a:p>
          <a:endParaRPr lang="en-US"/>
        </a:p>
      </dgm:t>
    </dgm:pt>
    <dgm:pt modelId="{A79384C3-7C00-470B-B2FF-26B84013E561}" type="parTrans" cxnId="{B679F26A-9F83-4F79-B06E-9F914466EF6B}">
      <dgm:prSet/>
      <dgm:spPr/>
      <dgm:t>
        <a:bodyPr/>
        <a:lstStyle/>
        <a:p>
          <a:endParaRPr lang="en-US"/>
        </a:p>
      </dgm:t>
    </dgm:pt>
    <dgm:pt modelId="{FCC8FD91-48DC-4FE1-800C-DC14DD0DD4B0}">
      <dgm:prSet/>
      <dgm:spPr/>
      <dgm:t>
        <a:bodyPr/>
        <a:lstStyle/>
        <a:p>
          <a:pPr rtl="0"/>
          <a:r>
            <a:rPr lang="en-US" dirty="0" smtClean="0"/>
            <a:t>Create/Modify RFI</a:t>
          </a:r>
          <a:endParaRPr lang="en-US" dirty="0"/>
        </a:p>
      </dgm:t>
    </dgm:pt>
    <dgm:pt modelId="{58CF9EDB-7F55-4F89-A2FA-559C2B1970F0}" type="sibTrans" cxnId="{0EB09CB0-E889-40CD-82CE-8D9CA1BFBFDE}">
      <dgm:prSet/>
      <dgm:spPr/>
      <dgm:t>
        <a:bodyPr/>
        <a:lstStyle/>
        <a:p>
          <a:endParaRPr lang="en-US"/>
        </a:p>
      </dgm:t>
    </dgm:pt>
    <dgm:pt modelId="{76325897-8D86-4C9C-A2EB-A57CCBCACE3F}" type="parTrans" cxnId="{0EB09CB0-E889-40CD-82CE-8D9CA1BFBFDE}">
      <dgm:prSet/>
      <dgm:spPr/>
      <dgm:t>
        <a:bodyPr/>
        <a:lstStyle/>
        <a:p>
          <a:endParaRPr lang="en-US"/>
        </a:p>
      </dgm:t>
    </dgm:pt>
    <dgm:pt modelId="{A7D61346-44AC-49BF-B9F3-C0F19804B08C}">
      <dgm:prSet/>
      <dgm:spPr/>
      <dgm:t>
        <a:bodyPr/>
        <a:lstStyle/>
        <a:p>
          <a:pPr rtl="0"/>
          <a:r>
            <a:rPr lang="en-US" dirty="0" smtClean="0"/>
            <a:t>Create/Modify Request </a:t>
          </a:r>
          <a:endParaRPr lang="en-US" dirty="0"/>
        </a:p>
      </dgm:t>
    </dgm:pt>
    <dgm:pt modelId="{A259B15B-6CAE-4AFA-B357-413E0F36B367}" type="sibTrans" cxnId="{49B2FB3A-1499-40AB-9A50-277C86AE2C4D}">
      <dgm:prSet/>
      <dgm:spPr/>
      <dgm:t>
        <a:bodyPr/>
        <a:lstStyle/>
        <a:p>
          <a:endParaRPr lang="en-US"/>
        </a:p>
      </dgm:t>
    </dgm:pt>
    <dgm:pt modelId="{81B254F6-55FA-4192-97EC-90573B279539}" type="parTrans" cxnId="{49B2FB3A-1499-40AB-9A50-277C86AE2C4D}">
      <dgm:prSet/>
      <dgm:spPr/>
      <dgm:t>
        <a:bodyPr/>
        <a:lstStyle/>
        <a:p>
          <a:endParaRPr lang="en-US"/>
        </a:p>
      </dgm:t>
    </dgm:pt>
    <dgm:pt modelId="{AB51B784-7ACE-4983-9C37-5A523E2E5375}" type="pres">
      <dgm:prSet presAssocID="{07674C5B-BE86-425E-98F6-DCB414CF699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C45B8D-377A-43CE-A826-1BE63DABDBC5}" type="pres">
      <dgm:prSet presAssocID="{151FCBF2-363D-422F-9188-350A12BC3803}" presName="parentText" presStyleLbl="node1" presStyleIdx="0" presStyleCnt="6" custLinFactY="-9670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43EAB-DD89-45BD-A1EC-A86A8AE2D5B8}" type="pres">
      <dgm:prSet presAssocID="{A1D6AB65-E6B4-4049-81A1-F83FC951A0FE}" presName="spacer" presStyleCnt="0"/>
      <dgm:spPr/>
    </dgm:pt>
    <dgm:pt modelId="{0376F95B-D2C3-480B-8425-949739B6C2A5}" type="pres">
      <dgm:prSet presAssocID="{A7D61346-44AC-49BF-B9F3-C0F19804B08C}" presName="parentText" presStyleLbl="node1" presStyleIdx="1" presStyleCnt="6" custLinFactY="233274" custLinFactNeighborY="3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06B3D3-6BF5-4636-96EE-3E62047B7FFB}" type="pres">
      <dgm:prSet presAssocID="{A259B15B-6CAE-4AFA-B357-413E0F36B367}" presName="spacer" presStyleCnt="0"/>
      <dgm:spPr/>
    </dgm:pt>
    <dgm:pt modelId="{78019EED-6D99-4188-AB5B-1A6852CECACD}" type="pres">
      <dgm:prSet presAssocID="{FCC8FD91-48DC-4FE1-800C-DC14DD0DD4B0}" presName="parentText" presStyleLbl="node1" presStyleIdx="2" presStyleCnt="6" custLinFactY="221266" custLinFactNeighborY="3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904CA6-0DE8-4409-B5E2-DBD80D4B462D}" type="pres">
      <dgm:prSet presAssocID="{58CF9EDB-7F55-4F89-A2FA-559C2B1970F0}" presName="spacer" presStyleCnt="0"/>
      <dgm:spPr/>
    </dgm:pt>
    <dgm:pt modelId="{B1B0D890-FD4A-47F4-B14E-86BF0BDC068A}" type="pres">
      <dgm:prSet presAssocID="{5CF14DE2-1600-4118-BFDA-0278DFCF055F}" presName="parentText" presStyleLbl="node1" presStyleIdx="3" presStyleCnt="6" custLinFactY="221266" custLinFactNeighborY="3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6C3710-76D3-4F5E-9A55-3561097C21D0}" type="pres">
      <dgm:prSet presAssocID="{CA0D27D4-28A2-4FF0-A933-192CABEA537F}" presName="spacer" presStyleCnt="0"/>
      <dgm:spPr/>
    </dgm:pt>
    <dgm:pt modelId="{59968E1C-B4E1-4EB6-A7BC-861AABE68BA4}" type="pres">
      <dgm:prSet presAssocID="{F1F24C3A-B484-48AD-98DE-9DFECE43FB9D}" presName="parentText" presStyleLbl="node1" presStyleIdx="4" presStyleCnt="6" custLinFactY="221266" custLinFactNeighborY="3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4F7B0C-96BF-4182-A423-BB3C983DA1C6}" type="pres">
      <dgm:prSet presAssocID="{EF979C62-83EA-472E-83C0-4EAB7A59F248}" presName="spacer" presStyleCnt="0"/>
      <dgm:spPr/>
    </dgm:pt>
    <dgm:pt modelId="{96126337-F4B0-4DF3-9DE3-2891C47A45FA}" type="pres">
      <dgm:prSet presAssocID="{39072635-2032-4831-9A38-2260CD9BB335}" presName="parentText" presStyleLbl="node1" presStyleIdx="5" presStyleCnt="6" custLinFactY="127368" custLinFactNeighborY="2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26F9B35-2A74-4A74-9BC8-E9AF3230B03C}" type="presOf" srcId="{151FCBF2-363D-422F-9188-350A12BC3803}" destId="{6CC45B8D-377A-43CE-A826-1BE63DABDBC5}" srcOrd="0" destOrd="0" presId="urn:microsoft.com/office/officeart/2005/8/layout/vList2"/>
    <dgm:cxn modelId="{170E6DDE-19F2-4229-ABC6-10E25D09FB32}" type="presOf" srcId="{F1F24C3A-B484-48AD-98DE-9DFECE43FB9D}" destId="{59968E1C-B4E1-4EB6-A7BC-861AABE68BA4}" srcOrd="0" destOrd="0" presId="urn:microsoft.com/office/officeart/2005/8/layout/vList2"/>
    <dgm:cxn modelId="{93C1F3FB-619A-41CA-AC32-A239850FEB7A}" srcId="{07674C5B-BE86-425E-98F6-DCB414CF6990}" destId="{39072635-2032-4831-9A38-2260CD9BB335}" srcOrd="5" destOrd="0" parTransId="{074BFA47-FC78-464D-9197-E9ACEC209F2D}" sibTransId="{3E450423-FF25-4591-B058-CE56789CF311}"/>
    <dgm:cxn modelId="{8F3E7BF7-52E6-4B05-9FFC-B51C548E2081}" type="presOf" srcId="{FCC8FD91-48DC-4FE1-800C-DC14DD0DD4B0}" destId="{78019EED-6D99-4188-AB5B-1A6852CECACD}" srcOrd="0" destOrd="0" presId="urn:microsoft.com/office/officeart/2005/8/layout/vList2"/>
    <dgm:cxn modelId="{27670F44-2693-4924-BAB2-C84B9FA15214}" srcId="{07674C5B-BE86-425E-98F6-DCB414CF6990}" destId="{F1F24C3A-B484-48AD-98DE-9DFECE43FB9D}" srcOrd="4" destOrd="0" parTransId="{DC8CD6FA-6555-4C14-ACA3-AF8805E1CB9F}" sibTransId="{EF979C62-83EA-472E-83C0-4EAB7A59F248}"/>
    <dgm:cxn modelId="{605CFBB5-DAE3-4FAD-B923-1120380A5A3F}" type="presOf" srcId="{5CF14DE2-1600-4118-BFDA-0278DFCF055F}" destId="{B1B0D890-FD4A-47F4-B14E-86BF0BDC068A}" srcOrd="0" destOrd="0" presId="urn:microsoft.com/office/officeart/2005/8/layout/vList2"/>
    <dgm:cxn modelId="{36E3030F-CA94-487C-9C8C-783E327C0400}" type="presOf" srcId="{07674C5B-BE86-425E-98F6-DCB414CF6990}" destId="{AB51B784-7ACE-4983-9C37-5A523E2E5375}" srcOrd="0" destOrd="0" presId="urn:microsoft.com/office/officeart/2005/8/layout/vList2"/>
    <dgm:cxn modelId="{1CA0F62E-70F5-40DD-BE89-1BA631CC586B}" type="presOf" srcId="{39072635-2032-4831-9A38-2260CD9BB335}" destId="{96126337-F4B0-4DF3-9DE3-2891C47A45FA}" srcOrd="0" destOrd="0" presId="urn:microsoft.com/office/officeart/2005/8/layout/vList2"/>
    <dgm:cxn modelId="{BC788CC8-C931-4118-9636-33710BAC80BA}" type="presOf" srcId="{A7D61346-44AC-49BF-B9F3-C0F19804B08C}" destId="{0376F95B-D2C3-480B-8425-949739B6C2A5}" srcOrd="0" destOrd="0" presId="urn:microsoft.com/office/officeart/2005/8/layout/vList2"/>
    <dgm:cxn modelId="{CA5F275A-E1A3-409E-BE9E-2EE605C718AF}" srcId="{07674C5B-BE86-425E-98F6-DCB414CF6990}" destId="{151FCBF2-363D-422F-9188-350A12BC3803}" srcOrd="0" destOrd="0" parTransId="{40E2172B-BEA2-4CA9-BD1C-3B836B221310}" sibTransId="{A1D6AB65-E6B4-4049-81A1-F83FC951A0FE}"/>
    <dgm:cxn modelId="{0EB09CB0-E889-40CD-82CE-8D9CA1BFBFDE}" srcId="{07674C5B-BE86-425E-98F6-DCB414CF6990}" destId="{FCC8FD91-48DC-4FE1-800C-DC14DD0DD4B0}" srcOrd="2" destOrd="0" parTransId="{76325897-8D86-4C9C-A2EB-A57CCBCACE3F}" sibTransId="{58CF9EDB-7F55-4F89-A2FA-559C2B1970F0}"/>
    <dgm:cxn modelId="{B679F26A-9F83-4F79-B06E-9F914466EF6B}" srcId="{07674C5B-BE86-425E-98F6-DCB414CF6990}" destId="{5CF14DE2-1600-4118-BFDA-0278DFCF055F}" srcOrd="3" destOrd="0" parTransId="{A79384C3-7C00-470B-B2FF-26B84013E561}" sibTransId="{CA0D27D4-28A2-4FF0-A933-192CABEA537F}"/>
    <dgm:cxn modelId="{49B2FB3A-1499-40AB-9A50-277C86AE2C4D}" srcId="{07674C5B-BE86-425E-98F6-DCB414CF6990}" destId="{A7D61346-44AC-49BF-B9F3-C0F19804B08C}" srcOrd="1" destOrd="0" parTransId="{81B254F6-55FA-4192-97EC-90573B279539}" sibTransId="{A259B15B-6CAE-4AFA-B357-413E0F36B367}"/>
    <dgm:cxn modelId="{7494519B-7C94-4C4B-A085-CC2B3A8A708E}" type="presParOf" srcId="{AB51B784-7ACE-4983-9C37-5A523E2E5375}" destId="{6CC45B8D-377A-43CE-A826-1BE63DABDBC5}" srcOrd="0" destOrd="0" presId="urn:microsoft.com/office/officeart/2005/8/layout/vList2"/>
    <dgm:cxn modelId="{53A2605A-8312-459A-95C1-1B95437F8F95}" type="presParOf" srcId="{AB51B784-7ACE-4983-9C37-5A523E2E5375}" destId="{EA443EAB-DD89-45BD-A1EC-A86A8AE2D5B8}" srcOrd="1" destOrd="0" presId="urn:microsoft.com/office/officeart/2005/8/layout/vList2"/>
    <dgm:cxn modelId="{510568ED-7681-4043-909D-58133D53D50B}" type="presParOf" srcId="{AB51B784-7ACE-4983-9C37-5A523E2E5375}" destId="{0376F95B-D2C3-480B-8425-949739B6C2A5}" srcOrd="2" destOrd="0" presId="urn:microsoft.com/office/officeart/2005/8/layout/vList2"/>
    <dgm:cxn modelId="{AE2063E1-81B7-4EAE-A196-244B3958E84D}" type="presParOf" srcId="{AB51B784-7ACE-4983-9C37-5A523E2E5375}" destId="{7406B3D3-6BF5-4636-96EE-3E62047B7FFB}" srcOrd="3" destOrd="0" presId="urn:microsoft.com/office/officeart/2005/8/layout/vList2"/>
    <dgm:cxn modelId="{6A32C77C-3C9E-490A-8882-EC6738FE0A99}" type="presParOf" srcId="{AB51B784-7ACE-4983-9C37-5A523E2E5375}" destId="{78019EED-6D99-4188-AB5B-1A6852CECACD}" srcOrd="4" destOrd="0" presId="urn:microsoft.com/office/officeart/2005/8/layout/vList2"/>
    <dgm:cxn modelId="{5E227738-E12B-4B04-B4D7-ADB70AAF2FDB}" type="presParOf" srcId="{AB51B784-7ACE-4983-9C37-5A523E2E5375}" destId="{AD904CA6-0DE8-4409-B5E2-DBD80D4B462D}" srcOrd="5" destOrd="0" presId="urn:microsoft.com/office/officeart/2005/8/layout/vList2"/>
    <dgm:cxn modelId="{B52B0026-0647-4B06-BB20-78939F8EC02A}" type="presParOf" srcId="{AB51B784-7ACE-4983-9C37-5A523E2E5375}" destId="{B1B0D890-FD4A-47F4-B14E-86BF0BDC068A}" srcOrd="6" destOrd="0" presId="urn:microsoft.com/office/officeart/2005/8/layout/vList2"/>
    <dgm:cxn modelId="{70DEED5D-BD2A-4CF6-809B-6DE9E370D1A4}" type="presParOf" srcId="{AB51B784-7ACE-4983-9C37-5A523E2E5375}" destId="{A06C3710-76D3-4F5E-9A55-3561097C21D0}" srcOrd="7" destOrd="0" presId="urn:microsoft.com/office/officeart/2005/8/layout/vList2"/>
    <dgm:cxn modelId="{90591788-B78E-4F18-BC90-6FC1FFFDAFFE}" type="presParOf" srcId="{AB51B784-7ACE-4983-9C37-5A523E2E5375}" destId="{59968E1C-B4E1-4EB6-A7BC-861AABE68BA4}" srcOrd="8" destOrd="0" presId="urn:microsoft.com/office/officeart/2005/8/layout/vList2"/>
    <dgm:cxn modelId="{A32EF6B4-8147-46ED-B41B-D6F3E84F26D6}" type="presParOf" srcId="{AB51B784-7ACE-4983-9C37-5A523E2E5375}" destId="{3D4F7B0C-96BF-4182-A423-BB3C983DA1C6}" srcOrd="9" destOrd="0" presId="urn:microsoft.com/office/officeart/2005/8/layout/vList2"/>
    <dgm:cxn modelId="{95CA6959-7061-4BCE-B1DD-31CC189C87F7}" type="presParOf" srcId="{AB51B784-7ACE-4983-9C37-5A523E2E5375}" destId="{96126337-F4B0-4DF3-9DE3-2891C47A45F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E0F2F3F-0C92-4D9A-B3F5-FB3BC9AE8E5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5FE2F6-143E-4236-83F0-6CE278EFDB2B}">
      <dgm:prSet/>
      <dgm:spPr/>
      <dgm:t>
        <a:bodyPr/>
        <a:lstStyle/>
        <a:p>
          <a:pPr rtl="0"/>
          <a:r>
            <a:rPr lang="en-US" dirty="0" smtClean="0"/>
            <a:t>Notifications</a:t>
          </a:r>
          <a:endParaRPr lang="en-US" dirty="0"/>
        </a:p>
      </dgm:t>
    </dgm:pt>
    <dgm:pt modelId="{165CB1A6-A35D-4693-BCD5-C0FF4F4241C8}" type="parTrans" cxnId="{6F56A103-6760-49CE-8180-6ACF72B91C1B}">
      <dgm:prSet/>
      <dgm:spPr/>
      <dgm:t>
        <a:bodyPr/>
        <a:lstStyle/>
        <a:p>
          <a:endParaRPr lang="en-US"/>
        </a:p>
      </dgm:t>
    </dgm:pt>
    <dgm:pt modelId="{92E9E828-0E38-44A2-A1A9-A294F80D16AA}" type="sibTrans" cxnId="{6F56A103-6760-49CE-8180-6ACF72B91C1B}">
      <dgm:prSet/>
      <dgm:spPr/>
      <dgm:t>
        <a:bodyPr/>
        <a:lstStyle/>
        <a:p>
          <a:endParaRPr lang="en-US"/>
        </a:p>
      </dgm:t>
    </dgm:pt>
    <dgm:pt modelId="{787CD53B-E1DF-47CA-9BE6-CD4A0B74C1E1}" type="pres">
      <dgm:prSet presAssocID="{7E0F2F3F-0C92-4D9A-B3F5-FB3BC9AE8E5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DB1A7C-1381-4957-8C8B-D17A9C3DB8BB}" type="pres">
      <dgm:prSet presAssocID="{185FE2F6-143E-4236-83F0-6CE278EFDB2B}" presName="composite" presStyleCnt="0"/>
      <dgm:spPr/>
    </dgm:pt>
    <dgm:pt modelId="{22F0466A-448E-4000-BD4D-470CD2C6BFE5}" type="pres">
      <dgm:prSet presAssocID="{185FE2F6-143E-4236-83F0-6CE278EFDB2B}" presName="parTx" presStyleLbl="alignNode1" presStyleIdx="0" presStyleCnt="1" custAng="10800000" custFlipVert="1" custScaleY="75130" custLinFactY="-94934" custLinFactNeighborX="-2717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CC3BE9-3A8C-44F0-BBF0-B247307FB144}" type="pres">
      <dgm:prSet presAssocID="{185FE2F6-143E-4236-83F0-6CE278EFDB2B}" presName="desTx" presStyleLbl="alignAccFollowNode1" presStyleIdx="0" presStyleCnt="1" custScaleY="197447" custLinFactNeighborX="4348" custLinFactNeighborY="-29334">
        <dgm:presLayoutVars>
          <dgm:bulletEnabled val="1"/>
        </dgm:presLayoutVars>
      </dgm:prSet>
      <dgm:spPr/>
    </dgm:pt>
  </dgm:ptLst>
  <dgm:cxnLst>
    <dgm:cxn modelId="{3456E8BC-8533-4667-A6AD-C140AE494543}" type="presOf" srcId="{7E0F2F3F-0C92-4D9A-B3F5-FB3BC9AE8E56}" destId="{787CD53B-E1DF-47CA-9BE6-CD4A0B74C1E1}" srcOrd="0" destOrd="0" presId="urn:microsoft.com/office/officeart/2005/8/layout/hList1"/>
    <dgm:cxn modelId="{59F29399-FE26-47AE-928D-CE6AE5CE6DCD}" type="presOf" srcId="{185FE2F6-143E-4236-83F0-6CE278EFDB2B}" destId="{22F0466A-448E-4000-BD4D-470CD2C6BFE5}" srcOrd="0" destOrd="0" presId="urn:microsoft.com/office/officeart/2005/8/layout/hList1"/>
    <dgm:cxn modelId="{6F56A103-6760-49CE-8180-6ACF72B91C1B}" srcId="{7E0F2F3F-0C92-4D9A-B3F5-FB3BC9AE8E56}" destId="{185FE2F6-143E-4236-83F0-6CE278EFDB2B}" srcOrd="0" destOrd="0" parTransId="{165CB1A6-A35D-4693-BCD5-C0FF4F4241C8}" sibTransId="{92E9E828-0E38-44A2-A1A9-A294F80D16AA}"/>
    <dgm:cxn modelId="{B0B90C19-C981-4313-ADA4-05F45E80304E}" type="presParOf" srcId="{787CD53B-E1DF-47CA-9BE6-CD4A0B74C1E1}" destId="{CCDB1A7C-1381-4957-8C8B-D17A9C3DB8BB}" srcOrd="0" destOrd="0" presId="urn:microsoft.com/office/officeart/2005/8/layout/hList1"/>
    <dgm:cxn modelId="{04DBAE00-F019-4D18-85CB-00DC23476758}" type="presParOf" srcId="{CCDB1A7C-1381-4957-8C8B-D17A9C3DB8BB}" destId="{22F0466A-448E-4000-BD4D-470CD2C6BFE5}" srcOrd="0" destOrd="0" presId="urn:microsoft.com/office/officeart/2005/8/layout/hList1"/>
    <dgm:cxn modelId="{B5992F45-1EE3-4B8C-A979-F321A42F0510}" type="presParOf" srcId="{CCDB1A7C-1381-4957-8C8B-D17A9C3DB8BB}" destId="{8BCC3BE9-3A8C-44F0-BBF0-B247307FB14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793E5BA-8C31-41C5-9B56-DD2255CEF4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A87E21-DD9E-41FC-9FDC-8F2A3D16D96C}">
      <dgm:prSet/>
      <dgm:spPr/>
      <dgm:t>
        <a:bodyPr/>
        <a:lstStyle/>
        <a:p>
          <a:pPr rtl="0"/>
          <a:r>
            <a:rPr lang="en-US" dirty="0" smtClean="0"/>
            <a:t>Welcome User</a:t>
          </a:r>
          <a:endParaRPr lang="en-US" dirty="0"/>
        </a:p>
      </dgm:t>
    </dgm:pt>
    <dgm:pt modelId="{55A17FF4-F411-4ADA-BEB9-8D50C1A9D351}" type="parTrans" cxnId="{70BF642C-B804-4AFD-A738-B7CB93EFF983}">
      <dgm:prSet/>
      <dgm:spPr/>
      <dgm:t>
        <a:bodyPr/>
        <a:lstStyle/>
        <a:p>
          <a:endParaRPr lang="en-US"/>
        </a:p>
      </dgm:t>
    </dgm:pt>
    <dgm:pt modelId="{25877ADC-3C23-4AEB-8025-601755D13573}" type="sibTrans" cxnId="{70BF642C-B804-4AFD-A738-B7CB93EFF983}">
      <dgm:prSet/>
      <dgm:spPr/>
      <dgm:t>
        <a:bodyPr/>
        <a:lstStyle/>
        <a:p>
          <a:endParaRPr lang="en-US"/>
        </a:p>
      </dgm:t>
    </dgm:pt>
    <dgm:pt modelId="{A24EF163-CE20-4A20-AE56-5283B740C646}" type="pres">
      <dgm:prSet presAssocID="{1793E5BA-8C31-41C5-9B56-DD2255CEF4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BBD19A-ACA7-4713-A170-8D96B28284F5}" type="pres">
      <dgm:prSet presAssocID="{84A87E21-DD9E-41FC-9FDC-8F2A3D16D96C}" presName="parentText" presStyleLbl="node1" presStyleIdx="0" presStyleCnt="1" custLinFactX="-141667" custLinFactNeighborX="-200000" custLinFactNeighborY="-13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BF642C-B804-4AFD-A738-B7CB93EFF983}" srcId="{1793E5BA-8C31-41C5-9B56-DD2255CEF420}" destId="{84A87E21-DD9E-41FC-9FDC-8F2A3D16D96C}" srcOrd="0" destOrd="0" parTransId="{55A17FF4-F411-4ADA-BEB9-8D50C1A9D351}" sibTransId="{25877ADC-3C23-4AEB-8025-601755D13573}"/>
    <dgm:cxn modelId="{97356356-2E47-452B-AFC7-74BE42060770}" type="presOf" srcId="{84A87E21-DD9E-41FC-9FDC-8F2A3D16D96C}" destId="{4ABBD19A-ACA7-4713-A170-8D96B28284F5}" srcOrd="0" destOrd="0" presId="urn:microsoft.com/office/officeart/2005/8/layout/vList2"/>
    <dgm:cxn modelId="{E4662D11-8E93-4E95-9730-77BBB6D60F7E}" type="presOf" srcId="{1793E5BA-8C31-41C5-9B56-DD2255CEF420}" destId="{A24EF163-CE20-4A20-AE56-5283B740C646}" srcOrd="0" destOrd="0" presId="urn:microsoft.com/office/officeart/2005/8/layout/vList2"/>
    <dgm:cxn modelId="{782E94EE-B6CC-406B-8AA8-D63B8F9E8DB8}" type="presParOf" srcId="{A24EF163-CE20-4A20-AE56-5283B740C646}" destId="{4ABBD19A-ACA7-4713-A170-8D96B28284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793E5BA-8C31-41C5-9B56-DD2255CEF4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A87E21-DD9E-41FC-9FDC-8F2A3D16D96C}">
      <dgm:prSet/>
      <dgm:spPr/>
      <dgm:t>
        <a:bodyPr/>
        <a:lstStyle/>
        <a:p>
          <a:pPr rtl="0"/>
          <a:r>
            <a:rPr lang="en-US" dirty="0" err="1" smtClean="0"/>
            <a:t>LogOut</a:t>
          </a:r>
          <a:endParaRPr lang="en-US" dirty="0"/>
        </a:p>
      </dgm:t>
    </dgm:pt>
    <dgm:pt modelId="{55A17FF4-F411-4ADA-BEB9-8D50C1A9D351}" type="parTrans" cxnId="{70BF642C-B804-4AFD-A738-B7CB93EFF983}">
      <dgm:prSet/>
      <dgm:spPr/>
      <dgm:t>
        <a:bodyPr/>
        <a:lstStyle/>
        <a:p>
          <a:endParaRPr lang="en-US"/>
        </a:p>
      </dgm:t>
    </dgm:pt>
    <dgm:pt modelId="{25877ADC-3C23-4AEB-8025-601755D13573}" type="sibTrans" cxnId="{70BF642C-B804-4AFD-A738-B7CB93EFF983}">
      <dgm:prSet/>
      <dgm:spPr/>
      <dgm:t>
        <a:bodyPr/>
        <a:lstStyle/>
        <a:p>
          <a:endParaRPr lang="en-US"/>
        </a:p>
      </dgm:t>
    </dgm:pt>
    <dgm:pt modelId="{A24EF163-CE20-4A20-AE56-5283B740C646}" type="pres">
      <dgm:prSet presAssocID="{1793E5BA-8C31-41C5-9B56-DD2255CEF4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BBD19A-ACA7-4713-A170-8D96B28284F5}" type="pres">
      <dgm:prSet presAssocID="{84A87E21-DD9E-41FC-9FDC-8F2A3D16D96C}" presName="parentText" presStyleLbl="node1" presStyleIdx="0" presStyleCnt="1" custLinFactX="-141667" custLinFactNeighborX="-200000" custLinFactNeighborY="-13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BF642C-B804-4AFD-A738-B7CB93EFF983}" srcId="{1793E5BA-8C31-41C5-9B56-DD2255CEF420}" destId="{84A87E21-DD9E-41FC-9FDC-8F2A3D16D96C}" srcOrd="0" destOrd="0" parTransId="{55A17FF4-F411-4ADA-BEB9-8D50C1A9D351}" sibTransId="{25877ADC-3C23-4AEB-8025-601755D13573}"/>
    <dgm:cxn modelId="{48700673-2B87-4180-936F-D80C84602C47}" type="presOf" srcId="{1793E5BA-8C31-41C5-9B56-DD2255CEF420}" destId="{A24EF163-CE20-4A20-AE56-5283B740C646}" srcOrd="0" destOrd="0" presId="urn:microsoft.com/office/officeart/2005/8/layout/vList2"/>
    <dgm:cxn modelId="{354CE961-B208-4AD8-9A6C-74AD81790892}" type="presOf" srcId="{84A87E21-DD9E-41FC-9FDC-8F2A3D16D96C}" destId="{4ABBD19A-ACA7-4713-A170-8D96B28284F5}" srcOrd="0" destOrd="0" presId="urn:microsoft.com/office/officeart/2005/8/layout/vList2"/>
    <dgm:cxn modelId="{CE7AB842-9657-4B95-863D-343B012C10B3}" type="presParOf" srcId="{A24EF163-CE20-4A20-AE56-5283B740C646}" destId="{4ABBD19A-ACA7-4713-A170-8D96B28284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78D695F-2260-411D-96DB-306CE2EA04A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84BA8D-E5B3-444B-9AFC-AE9DABB356C8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3FC30FAB-347E-4DA7-9194-D5717969A86B}" type="parTrans" cxnId="{E8B48705-9B38-4E1E-B948-9AEABF8FD0A0}">
      <dgm:prSet/>
      <dgm:spPr/>
      <dgm:t>
        <a:bodyPr/>
        <a:lstStyle/>
        <a:p>
          <a:endParaRPr lang="en-US"/>
        </a:p>
      </dgm:t>
    </dgm:pt>
    <dgm:pt modelId="{714B1972-6682-4B5D-B9D6-2001E832CBFF}" type="sibTrans" cxnId="{E8B48705-9B38-4E1E-B948-9AEABF8FD0A0}">
      <dgm:prSet/>
      <dgm:spPr/>
      <dgm:t>
        <a:bodyPr/>
        <a:lstStyle/>
        <a:p>
          <a:endParaRPr lang="en-US"/>
        </a:p>
      </dgm:t>
    </dgm:pt>
    <dgm:pt modelId="{E1BFC630-0CDC-4351-8FFB-DE43CCA32B1F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/>
            <a:t>Role Profile</a:t>
          </a:r>
          <a:endParaRPr lang="en-US" dirty="0"/>
        </a:p>
      </dgm:t>
    </dgm:pt>
    <dgm:pt modelId="{B18D74E5-8208-4EE0-BFE7-451D8BB4A8E4}" type="parTrans" cxnId="{0DAEF44A-21D9-4B7D-B771-D9B7163B2088}">
      <dgm:prSet/>
      <dgm:spPr/>
      <dgm:t>
        <a:bodyPr/>
        <a:lstStyle/>
        <a:p>
          <a:endParaRPr lang="en-US"/>
        </a:p>
      </dgm:t>
    </dgm:pt>
    <dgm:pt modelId="{7E788E28-57EF-4417-AE5E-74397C6AAABD}" type="sibTrans" cxnId="{0DAEF44A-21D9-4B7D-B771-D9B7163B2088}">
      <dgm:prSet/>
      <dgm:spPr/>
      <dgm:t>
        <a:bodyPr/>
        <a:lstStyle/>
        <a:p>
          <a:endParaRPr lang="en-US"/>
        </a:p>
      </dgm:t>
    </dgm:pt>
    <dgm:pt modelId="{0214429E-CEF3-4A6E-B00C-4F6983CC62BC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48F49ABB-D77F-439E-959A-75237E0A6299}" type="parTrans" cxnId="{45349FEB-15BB-4854-B837-E0EB04748471}">
      <dgm:prSet/>
      <dgm:spPr/>
      <dgm:t>
        <a:bodyPr/>
        <a:lstStyle/>
        <a:p>
          <a:endParaRPr lang="en-US"/>
        </a:p>
      </dgm:t>
    </dgm:pt>
    <dgm:pt modelId="{1EB40788-F438-4FB6-BA73-B2665235805D}" type="sibTrans" cxnId="{45349FEB-15BB-4854-B837-E0EB04748471}">
      <dgm:prSet/>
      <dgm:spPr/>
      <dgm:t>
        <a:bodyPr/>
        <a:lstStyle/>
        <a:p>
          <a:endParaRPr lang="en-US"/>
        </a:p>
      </dgm:t>
    </dgm:pt>
    <dgm:pt modelId="{3C79200E-3B63-4DAA-BFE8-F5A9C39230E5}">
      <dgm:prSet phldrT="[Text]"/>
      <dgm:spPr/>
      <dgm:t>
        <a:bodyPr/>
        <a:lstStyle/>
        <a:p>
          <a:r>
            <a:rPr lang="en-US" dirty="0" err="1" smtClean="0"/>
            <a:t>HardWare</a:t>
          </a:r>
          <a:r>
            <a:rPr lang="en-US" dirty="0" smtClean="0"/>
            <a:t> Profile</a:t>
          </a:r>
          <a:endParaRPr lang="en-US" dirty="0"/>
        </a:p>
      </dgm:t>
    </dgm:pt>
    <dgm:pt modelId="{8774669D-D38A-47C8-90F3-BB9AF280B521}" type="parTrans" cxnId="{B39C5842-6BD2-4F68-B1B1-271123B48365}">
      <dgm:prSet/>
      <dgm:spPr/>
      <dgm:t>
        <a:bodyPr/>
        <a:lstStyle/>
        <a:p>
          <a:endParaRPr lang="en-US"/>
        </a:p>
      </dgm:t>
    </dgm:pt>
    <dgm:pt modelId="{C841E049-943B-428C-96FF-F492509AA5FD}" type="sibTrans" cxnId="{B39C5842-6BD2-4F68-B1B1-271123B48365}">
      <dgm:prSet/>
      <dgm:spPr/>
      <dgm:t>
        <a:bodyPr/>
        <a:lstStyle/>
        <a:p>
          <a:endParaRPr lang="en-US"/>
        </a:p>
      </dgm:t>
    </dgm:pt>
    <dgm:pt modelId="{8C5725E7-D806-4F51-8B58-CBAB0F18C833}">
      <dgm:prSet phldrT="[Text]"/>
      <dgm:spPr/>
      <dgm:t>
        <a:bodyPr/>
        <a:lstStyle/>
        <a:p>
          <a:endParaRPr lang="en-US" dirty="0"/>
        </a:p>
      </dgm:t>
    </dgm:pt>
    <dgm:pt modelId="{3AFD4163-9426-441C-BBAC-2D3377007440}" type="parTrans" cxnId="{A2EB5D03-BD43-4AEF-890F-85218262D983}">
      <dgm:prSet/>
      <dgm:spPr/>
      <dgm:t>
        <a:bodyPr/>
        <a:lstStyle/>
        <a:p>
          <a:endParaRPr lang="en-US"/>
        </a:p>
      </dgm:t>
    </dgm:pt>
    <dgm:pt modelId="{9C85636F-BBD0-469C-95E9-8FBEEFC697A0}" type="sibTrans" cxnId="{A2EB5D03-BD43-4AEF-890F-85218262D983}">
      <dgm:prSet/>
      <dgm:spPr/>
      <dgm:t>
        <a:bodyPr/>
        <a:lstStyle/>
        <a:p>
          <a:endParaRPr lang="en-US"/>
        </a:p>
      </dgm:t>
    </dgm:pt>
    <dgm:pt modelId="{A3085CEC-26A1-40A2-9FE8-7E006A4E197B}">
      <dgm:prSet phldrT="[Text]"/>
      <dgm:spPr/>
      <dgm:t>
        <a:bodyPr/>
        <a:lstStyle/>
        <a:p>
          <a:r>
            <a:rPr lang="en-US" dirty="0" smtClean="0"/>
            <a:t>Subnet ID</a:t>
          </a:r>
          <a:endParaRPr lang="en-US" dirty="0"/>
        </a:p>
      </dgm:t>
    </dgm:pt>
    <dgm:pt modelId="{B304F97D-FF13-45CF-BDFA-CA2059A8231E}" type="parTrans" cxnId="{034E4C89-C796-4B46-85DC-9F4C33A92D86}">
      <dgm:prSet/>
      <dgm:spPr/>
      <dgm:t>
        <a:bodyPr/>
        <a:lstStyle/>
        <a:p>
          <a:endParaRPr lang="en-US"/>
        </a:p>
      </dgm:t>
    </dgm:pt>
    <dgm:pt modelId="{1D0B7E8C-0ECB-49CA-8D31-F64291B0925D}" type="sibTrans" cxnId="{034E4C89-C796-4B46-85DC-9F4C33A92D86}">
      <dgm:prSet/>
      <dgm:spPr/>
      <dgm:t>
        <a:bodyPr/>
        <a:lstStyle/>
        <a:p>
          <a:endParaRPr lang="en-US"/>
        </a:p>
      </dgm:t>
    </dgm:pt>
    <dgm:pt modelId="{958A55EE-30AF-48F0-A075-85BDCD043BA6}" type="pres">
      <dgm:prSet presAssocID="{078D695F-2260-411D-96DB-306CE2EA04A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CE5827-95F0-4D8F-9FED-1901052A7A47}" type="pres">
      <dgm:prSet presAssocID="{F984BA8D-E5B3-444B-9AFC-AE9DABB356C8}" presName="composite" presStyleCnt="0"/>
      <dgm:spPr/>
    </dgm:pt>
    <dgm:pt modelId="{19EE8815-FABD-47EA-9C82-FAB2DEC3105B}" type="pres">
      <dgm:prSet presAssocID="{F984BA8D-E5B3-444B-9AFC-AE9DABB356C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783A7-4EBE-4CBF-9DC9-98CEC98C58C1}" type="pres">
      <dgm:prSet presAssocID="{F984BA8D-E5B3-444B-9AFC-AE9DABB356C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41AFB-B28D-45F5-BF11-456834A94BC1}" type="pres">
      <dgm:prSet presAssocID="{714B1972-6682-4B5D-B9D6-2001E832CBFF}" presName="sp" presStyleCnt="0"/>
      <dgm:spPr/>
    </dgm:pt>
    <dgm:pt modelId="{06AF1166-10FF-4528-8BB0-1F5A8FAB5B9D}" type="pres">
      <dgm:prSet presAssocID="{0214429E-CEF3-4A6E-B00C-4F6983CC62BC}" presName="composite" presStyleCnt="0"/>
      <dgm:spPr/>
    </dgm:pt>
    <dgm:pt modelId="{06AA12DF-4B0B-45F9-9EB3-E18627A5DBFB}" type="pres">
      <dgm:prSet presAssocID="{0214429E-CEF3-4A6E-B00C-4F6983CC62BC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76622-B5A4-41AB-8EFA-32AF119AC2A2}" type="pres">
      <dgm:prSet presAssocID="{0214429E-CEF3-4A6E-B00C-4F6983CC62BC}" presName="descendantText" presStyleLbl="alignAcc1" presStyleIdx="1" presStyleCnt="3" custLinFactNeighborX="389" custLinFactNeighborY="-113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57171-FCD6-4ABD-937B-2183CD693D7D}" type="pres">
      <dgm:prSet presAssocID="{1EB40788-F438-4FB6-BA73-B2665235805D}" presName="sp" presStyleCnt="0"/>
      <dgm:spPr/>
    </dgm:pt>
    <dgm:pt modelId="{2CEF876D-539B-4E8E-AB6C-C9176E701E1E}" type="pres">
      <dgm:prSet presAssocID="{8C5725E7-D806-4F51-8B58-CBAB0F18C833}" presName="composite" presStyleCnt="0"/>
      <dgm:spPr/>
    </dgm:pt>
    <dgm:pt modelId="{C612A592-0D2C-4D1B-A905-09515E4B2336}" type="pres">
      <dgm:prSet presAssocID="{8C5725E7-D806-4F51-8B58-CBAB0F18C83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2B12F4-AB30-46BD-9B56-BC45F4FF5431}" type="pres">
      <dgm:prSet presAssocID="{8C5725E7-D806-4F51-8B58-CBAB0F18C83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349FEB-15BB-4854-B837-E0EB04748471}" srcId="{078D695F-2260-411D-96DB-306CE2EA04A9}" destId="{0214429E-CEF3-4A6E-B00C-4F6983CC62BC}" srcOrd="1" destOrd="0" parTransId="{48F49ABB-D77F-439E-959A-75237E0A6299}" sibTransId="{1EB40788-F438-4FB6-BA73-B2665235805D}"/>
    <dgm:cxn modelId="{BFF4B3B6-4004-4936-9859-833EFF09C176}" type="presOf" srcId="{3C79200E-3B63-4DAA-BFE8-F5A9C39230E5}" destId="{C0A76622-B5A4-41AB-8EFA-32AF119AC2A2}" srcOrd="0" destOrd="0" presId="urn:microsoft.com/office/officeart/2005/8/layout/chevron2"/>
    <dgm:cxn modelId="{95BBB2CA-D4E4-4ABF-9BEA-46EB5A34BA86}" type="presOf" srcId="{A3085CEC-26A1-40A2-9FE8-7E006A4E197B}" destId="{F42B12F4-AB30-46BD-9B56-BC45F4FF5431}" srcOrd="0" destOrd="0" presId="urn:microsoft.com/office/officeart/2005/8/layout/chevron2"/>
    <dgm:cxn modelId="{0DAEF44A-21D9-4B7D-B771-D9B7163B2088}" srcId="{F984BA8D-E5B3-444B-9AFC-AE9DABB356C8}" destId="{E1BFC630-0CDC-4351-8FFB-DE43CCA32B1F}" srcOrd="0" destOrd="0" parTransId="{B18D74E5-8208-4EE0-BFE7-451D8BB4A8E4}" sibTransId="{7E788E28-57EF-4417-AE5E-74397C6AAABD}"/>
    <dgm:cxn modelId="{D2EDACE4-27A3-4525-962B-FE61247F455F}" type="presOf" srcId="{F984BA8D-E5B3-444B-9AFC-AE9DABB356C8}" destId="{19EE8815-FABD-47EA-9C82-FAB2DEC3105B}" srcOrd="0" destOrd="0" presId="urn:microsoft.com/office/officeart/2005/8/layout/chevron2"/>
    <dgm:cxn modelId="{034E4C89-C796-4B46-85DC-9F4C33A92D86}" srcId="{8C5725E7-D806-4F51-8B58-CBAB0F18C833}" destId="{A3085CEC-26A1-40A2-9FE8-7E006A4E197B}" srcOrd="0" destOrd="0" parTransId="{B304F97D-FF13-45CF-BDFA-CA2059A8231E}" sibTransId="{1D0B7E8C-0ECB-49CA-8D31-F64291B0925D}"/>
    <dgm:cxn modelId="{972F4767-2DA2-4B34-ABC6-2F8315AB0347}" type="presOf" srcId="{8C5725E7-D806-4F51-8B58-CBAB0F18C833}" destId="{C612A592-0D2C-4D1B-A905-09515E4B2336}" srcOrd="0" destOrd="0" presId="urn:microsoft.com/office/officeart/2005/8/layout/chevron2"/>
    <dgm:cxn modelId="{E8B48705-9B38-4E1E-B948-9AEABF8FD0A0}" srcId="{078D695F-2260-411D-96DB-306CE2EA04A9}" destId="{F984BA8D-E5B3-444B-9AFC-AE9DABB356C8}" srcOrd="0" destOrd="0" parTransId="{3FC30FAB-347E-4DA7-9194-D5717969A86B}" sibTransId="{714B1972-6682-4B5D-B9D6-2001E832CBFF}"/>
    <dgm:cxn modelId="{A2EB5D03-BD43-4AEF-890F-85218262D983}" srcId="{078D695F-2260-411D-96DB-306CE2EA04A9}" destId="{8C5725E7-D806-4F51-8B58-CBAB0F18C833}" srcOrd="2" destOrd="0" parTransId="{3AFD4163-9426-441C-BBAC-2D3377007440}" sibTransId="{9C85636F-BBD0-469C-95E9-8FBEEFC697A0}"/>
    <dgm:cxn modelId="{52F78D3D-6393-4651-8C90-249004231821}" type="presOf" srcId="{0214429E-CEF3-4A6E-B00C-4F6983CC62BC}" destId="{06AA12DF-4B0B-45F9-9EB3-E18627A5DBFB}" srcOrd="0" destOrd="0" presId="urn:microsoft.com/office/officeart/2005/8/layout/chevron2"/>
    <dgm:cxn modelId="{B39C5842-6BD2-4F68-B1B1-271123B48365}" srcId="{0214429E-CEF3-4A6E-B00C-4F6983CC62BC}" destId="{3C79200E-3B63-4DAA-BFE8-F5A9C39230E5}" srcOrd="0" destOrd="0" parTransId="{8774669D-D38A-47C8-90F3-BB9AF280B521}" sibTransId="{C841E049-943B-428C-96FF-F492509AA5FD}"/>
    <dgm:cxn modelId="{06BD097D-8E24-43EF-A1F1-56CFCB17456A}" type="presOf" srcId="{E1BFC630-0CDC-4351-8FFB-DE43CCA32B1F}" destId="{851783A7-4EBE-4CBF-9DC9-98CEC98C58C1}" srcOrd="0" destOrd="0" presId="urn:microsoft.com/office/officeart/2005/8/layout/chevron2"/>
    <dgm:cxn modelId="{74EA2618-323C-4789-B1E6-4B4EBE9BA176}" type="presOf" srcId="{078D695F-2260-411D-96DB-306CE2EA04A9}" destId="{958A55EE-30AF-48F0-A075-85BDCD043BA6}" srcOrd="0" destOrd="0" presId="urn:microsoft.com/office/officeart/2005/8/layout/chevron2"/>
    <dgm:cxn modelId="{00B3690A-3A02-4703-97A0-61B39B83B6FF}" type="presParOf" srcId="{958A55EE-30AF-48F0-A075-85BDCD043BA6}" destId="{12CE5827-95F0-4D8F-9FED-1901052A7A47}" srcOrd="0" destOrd="0" presId="urn:microsoft.com/office/officeart/2005/8/layout/chevron2"/>
    <dgm:cxn modelId="{C1977024-732A-44D8-8524-E405A634E2A6}" type="presParOf" srcId="{12CE5827-95F0-4D8F-9FED-1901052A7A47}" destId="{19EE8815-FABD-47EA-9C82-FAB2DEC3105B}" srcOrd="0" destOrd="0" presId="urn:microsoft.com/office/officeart/2005/8/layout/chevron2"/>
    <dgm:cxn modelId="{2F324878-0B6D-4B6D-BCB3-8237B9ADA86F}" type="presParOf" srcId="{12CE5827-95F0-4D8F-9FED-1901052A7A47}" destId="{851783A7-4EBE-4CBF-9DC9-98CEC98C58C1}" srcOrd="1" destOrd="0" presId="urn:microsoft.com/office/officeart/2005/8/layout/chevron2"/>
    <dgm:cxn modelId="{AE1D790C-051F-440C-B9B9-233A3DBBF21E}" type="presParOf" srcId="{958A55EE-30AF-48F0-A075-85BDCD043BA6}" destId="{C0941AFB-B28D-45F5-BF11-456834A94BC1}" srcOrd="1" destOrd="0" presId="urn:microsoft.com/office/officeart/2005/8/layout/chevron2"/>
    <dgm:cxn modelId="{858BBC38-08AF-4375-AEA2-D8A7E9128887}" type="presParOf" srcId="{958A55EE-30AF-48F0-A075-85BDCD043BA6}" destId="{06AF1166-10FF-4528-8BB0-1F5A8FAB5B9D}" srcOrd="2" destOrd="0" presId="urn:microsoft.com/office/officeart/2005/8/layout/chevron2"/>
    <dgm:cxn modelId="{C35F6B4E-3877-4E7C-A3CF-EE79639BB70D}" type="presParOf" srcId="{06AF1166-10FF-4528-8BB0-1F5A8FAB5B9D}" destId="{06AA12DF-4B0B-45F9-9EB3-E18627A5DBFB}" srcOrd="0" destOrd="0" presId="urn:microsoft.com/office/officeart/2005/8/layout/chevron2"/>
    <dgm:cxn modelId="{183D26AD-E289-4C7F-B211-D3C6361B9D3C}" type="presParOf" srcId="{06AF1166-10FF-4528-8BB0-1F5A8FAB5B9D}" destId="{C0A76622-B5A4-41AB-8EFA-32AF119AC2A2}" srcOrd="1" destOrd="0" presId="urn:microsoft.com/office/officeart/2005/8/layout/chevron2"/>
    <dgm:cxn modelId="{A7337DC1-4612-4F6C-9FFD-FB4A37F30696}" type="presParOf" srcId="{958A55EE-30AF-48F0-A075-85BDCD043BA6}" destId="{A6E57171-FCD6-4ABD-937B-2183CD693D7D}" srcOrd="3" destOrd="0" presId="urn:microsoft.com/office/officeart/2005/8/layout/chevron2"/>
    <dgm:cxn modelId="{E445AECD-F8D3-450B-82AF-AFE02A22398E}" type="presParOf" srcId="{958A55EE-30AF-48F0-A075-85BDCD043BA6}" destId="{2CEF876D-539B-4E8E-AB6C-C9176E701E1E}" srcOrd="4" destOrd="0" presId="urn:microsoft.com/office/officeart/2005/8/layout/chevron2"/>
    <dgm:cxn modelId="{7ED31FE5-C2FA-482E-A196-FFA93DEA44BE}" type="presParOf" srcId="{2CEF876D-539B-4E8E-AB6C-C9176E701E1E}" destId="{C612A592-0D2C-4D1B-A905-09515E4B2336}" srcOrd="0" destOrd="0" presId="urn:microsoft.com/office/officeart/2005/8/layout/chevron2"/>
    <dgm:cxn modelId="{6EE04253-A4B7-4284-AC0A-12EA29DFE634}" type="presParOf" srcId="{2CEF876D-539B-4E8E-AB6C-C9176E701E1E}" destId="{F42B12F4-AB30-46BD-9B56-BC45F4FF543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2322B1-55B2-4908-91CF-AA862100DA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5E2C3E-1190-445D-A6E3-9D7F6FDADDC7}">
      <dgm:prSet/>
      <dgm:spPr/>
      <dgm:t>
        <a:bodyPr/>
        <a:lstStyle/>
        <a:p>
          <a:pPr algn="ctr" rtl="0"/>
          <a:r>
            <a:rPr lang="en-US" dirty="0" smtClean="0"/>
            <a:t>IDC IGF UPLOAD TOOL</a:t>
          </a:r>
        </a:p>
        <a:p>
          <a:pPr algn="l" rtl="0"/>
          <a:endParaRPr lang="en-US" dirty="0"/>
        </a:p>
      </dgm:t>
    </dgm:pt>
    <dgm:pt modelId="{3B8CF0A2-D76E-4582-84E7-54B5EBA1444F}" type="parTrans" cxnId="{5DEC1C2A-19AC-4A65-9AB0-8ACB5C8ACF63}">
      <dgm:prSet/>
      <dgm:spPr/>
      <dgm:t>
        <a:bodyPr/>
        <a:lstStyle/>
        <a:p>
          <a:endParaRPr lang="en-US"/>
        </a:p>
      </dgm:t>
    </dgm:pt>
    <dgm:pt modelId="{E921D4EC-CB8A-4AA6-BE71-8B20040B3C96}" type="sibTrans" cxnId="{5DEC1C2A-19AC-4A65-9AB0-8ACB5C8ACF63}">
      <dgm:prSet/>
      <dgm:spPr/>
      <dgm:t>
        <a:bodyPr/>
        <a:lstStyle/>
        <a:p>
          <a:endParaRPr lang="en-US"/>
        </a:p>
      </dgm:t>
    </dgm:pt>
    <dgm:pt modelId="{000FA554-B4BC-42DD-AAC6-FCA4EC373932}" type="pres">
      <dgm:prSet presAssocID="{F92322B1-55B2-4908-91CF-AA862100DA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5E34FE-15DB-4AC5-8465-D86A2AA12D70}" type="pres">
      <dgm:prSet presAssocID="{C15E2C3E-1190-445D-A6E3-9D7F6FDADDC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C88844-C4DC-4F11-B8C7-BDA8BF3EE9DE}" type="presOf" srcId="{C15E2C3E-1190-445D-A6E3-9D7F6FDADDC7}" destId="{8F5E34FE-15DB-4AC5-8465-D86A2AA12D70}" srcOrd="0" destOrd="0" presId="urn:microsoft.com/office/officeart/2005/8/layout/vList2"/>
    <dgm:cxn modelId="{FD5DFC68-D23B-4A83-A577-C5946F95D4B4}" type="presOf" srcId="{F92322B1-55B2-4908-91CF-AA862100DA99}" destId="{000FA554-B4BC-42DD-AAC6-FCA4EC373932}" srcOrd="0" destOrd="0" presId="urn:microsoft.com/office/officeart/2005/8/layout/vList2"/>
    <dgm:cxn modelId="{5DEC1C2A-19AC-4A65-9AB0-8ACB5C8ACF63}" srcId="{F92322B1-55B2-4908-91CF-AA862100DA99}" destId="{C15E2C3E-1190-445D-A6E3-9D7F6FDADDC7}" srcOrd="0" destOrd="0" parTransId="{3B8CF0A2-D76E-4582-84E7-54B5EBA1444F}" sibTransId="{E921D4EC-CB8A-4AA6-BE71-8B20040B3C96}"/>
    <dgm:cxn modelId="{81193726-0C36-4834-BCA0-E9A4EECFC46E}" type="presParOf" srcId="{000FA554-B4BC-42DD-AAC6-FCA4EC373932}" destId="{8F5E34FE-15DB-4AC5-8465-D86A2AA12D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92322B1-55B2-4908-91CF-AA862100DA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5E2C3E-1190-445D-A6E3-9D7F6FDADDC7}">
      <dgm:prSet/>
      <dgm:spPr/>
      <dgm:t>
        <a:bodyPr/>
        <a:lstStyle/>
        <a:p>
          <a:pPr algn="ctr" rtl="0"/>
          <a:r>
            <a:rPr lang="en-US" dirty="0" smtClean="0"/>
            <a:t>IDC IGF UPLOAD TOOL</a:t>
          </a:r>
        </a:p>
        <a:p>
          <a:pPr algn="l" rtl="0"/>
          <a:endParaRPr lang="en-US" dirty="0"/>
        </a:p>
      </dgm:t>
    </dgm:pt>
    <dgm:pt modelId="{3B8CF0A2-D76E-4582-84E7-54B5EBA1444F}" type="parTrans" cxnId="{5DEC1C2A-19AC-4A65-9AB0-8ACB5C8ACF63}">
      <dgm:prSet/>
      <dgm:spPr/>
      <dgm:t>
        <a:bodyPr/>
        <a:lstStyle/>
        <a:p>
          <a:endParaRPr lang="en-US"/>
        </a:p>
      </dgm:t>
    </dgm:pt>
    <dgm:pt modelId="{E921D4EC-CB8A-4AA6-BE71-8B20040B3C96}" type="sibTrans" cxnId="{5DEC1C2A-19AC-4A65-9AB0-8ACB5C8ACF63}">
      <dgm:prSet/>
      <dgm:spPr/>
      <dgm:t>
        <a:bodyPr/>
        <a:lstStyle/>
        <a:p>
          <a:endParaRPr lang="en-US"/>
        </a:p>
      </dgm:t>
    </dgm:pt>
    <dgm:pt modelId="{000FA554-B4BC-42DD-AAC6-FCA4EC373932}" type="pres">
      <dgm:prSet presAssocID="{F92322B1-55B2-4908-91CF-AA862100DA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5E34FE-15DB-4AC5-8465-D86A2AA12D70}" type="pres">
      <dgm:prSet presAssocID="{C15E2C3E-1190-445D-A6E3-9D7F6FDADDC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318EB6-6334-44CB-8AB9-242AE1BE269A}" type="presOf" srcId="{C15E2C3E-1190-445D-A6E3-9D7F6FDADDC7}" destId="{8F5E34FE-15DB-4AC5-8465-D86A2AA12D70}" srcOrd="0" destOrd="0" presId="urn:microsoft.com/office/officeart/2005/8/layout/vList2"/>
    <dgm:cxn modelId="{4C1EE4AE-023D-4213-BF2A-7B5C85FF70B5}" type="presOf" srcId="{F92322B1-55B2-4908-91CF-AA862100DA99}" destId="{000FA554-B4BC-42DD-AAC6-FCA4EC373932}" srcOrd="0" destOrd="0" presId="urn:microsoft.com/office/officeart/2005/8/layout/vList2"/>
    <dgm:cxn modelId="{5DEC1C2A-19AC-4A65-9AB0-8ACB5C8ACF63}" srcId="{F92322B1-55B2-4908-91CF-AA862100DA99}" destId="{C15E2C3E-1190-445D-A6E3-9D7F6FDADDC7}" srcOrd="0" destOrd="0" parTransId="{3B8CF0A2-D76E-4582-84E7-54B5EBA1444F}" sibTransId="{E921D4EC-CB8A-4AA6-BE71-8B20040B3C96}"/>
    <dgm:cxn modelId="{1B2E29A8-A04E-492F-B566-C4B785D8A45A}" type="presParOf" srcId="{000FA554-B4BC-42DD-AAC6-FCA4EC373932}" destId="{8F5E34FE-15DB-4AC5-8465-D86A2AA12D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7674C5B-BE86-425E-98F6-DCB414CF69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1FCBF2-363D-422F-9188-350A12BC3803}">
      <dgm:prSet/>
      <dgm:spPr/>
      <dgm:t>
        <a:bodyPr/>
        <a:lstStyle/>
        <a:p>
          <a:pPr rtl="0"/>
          <a:r>
            <a:rPr lang="en-US" dirty="0" smtClean="0"/>
            <a:t>Create Profile</a:t>
          </a:r>
          <a:endParaRPr lang="en-US" dirty="0"/>
        </a:p>
      </dgm:t>
    </dgm:pt>
    <dgm:pt modelId="{40E2172B-BEA2-4CA9-BD1C-3B836B221310}" type="parTrans" cxnId="{CA5F275A-E1A3-409E-BE9E-2EE605C718AF}">
      <dgm:prSet/>
      <dgm:spPr/>
      <dgm:t>
        <a:bodyPr/>
        <a:lstStyle/>
        <a:p>
          <a:endParaRPr lang="en-US"/>
        </a:p>
      </dgm:t>
    </dgm:pt>
    <dgm:pt modelId="{A1D6AB65-E6B4-4049-81A1-F83FC951A0FE}" type="sibTrans" cxnId="{CA5F275A-E1A3-409E-BE9E-2EE605C718AF}">
      <dgm:prSet/>
      <dgm:spPr/>
      <dgm:t>
        <a:bodyPr/>
        <a:lstStyle/>
        <a:p>
          <a:endParaRPr lang="en-US"/>
        </a:p>
      </dgm:t>
    </dgm:pt>
    <dgm:pt modelId="{39072635-2032-4831-9A38-2260CD9BB335}">
      <dgm:prSet/>
      <dgm:spPr/>
      <dgm:t>
        <a:bodyPr/>
        <a:lstStyle/>
        <a:p>
          <a:pPr rtl="0"/>
          <a:r>
            <a:rPr lang="en-US" dirty="0" smtClean="0"/>
            <a:t>Zero Touch Provisioning</a:t>
          </a:r>
          <a:endParaRPr lang="en-US" dirty="0"/>
        </a:p>
      </dgm:t>
    </dgm:pt>
    <dgm:pt modelId="{3E450423-FF25-4591-B058-CE56789CF311}" type="sibTrans" cxnId="{93C1F3FB-619A-41CA-AC32-A239850FEB7A}">
      <dgm:prSet/>
      <dgm:spPr/>
      <dgm:t>
        <a:bodyPr/>
        <a:lstStyle/>
        <a:p>
          <a:endParaRPr lang="en-US"/>
        </a:p>
      </dgm:t>
    </dgm:pt>
    <dgm:pt modelId="{074BFA47-FC78-464D-9197-E9ACEC209F2D}" type="parTrans" cxnId="{93C1F3FB-619A-41CA-AC32-A239850FEB7A}">
      <dgm:prSet/>
      <dgm:spPr/>
      <dgm:t>
        <a:bodyPr/>
        <a:lstStyle/>
        <a:p>
          <a:endParaRPr lang="en-US"/>
        </a:p>
      </dgm:t>
    </dgm:pt>
    <dgm:pt modelId="{F1F24C3A-B484-48AD-98DE-9DFECE43FB9D}">
      <dgm:prSet/>
      <dgm:spPr/>
      <dgm:t>
        <a:bodyPr/>
        <a:lstStyle/>
        <a:p>
          <a:pPr rtl="0"/>
          <a:r>
            <a:rPr lang="en-US" dirty="0" smtClean="0"/>
            <a:t>Search</a:t>
          </a:r>
          <a:endParaRPr lang="en-US" dirty="0"/>
        </a:p>
      </dgm:t>
    </dgm:pt>
    <dgm:pt modelId="{EF979C62-83EA-472E-83C0-4EAB7A59F248}" type="sibTrans" cxnId="{27670F44-2693-4924-BAB2-C84B9FA15214}">
      <dgm:prSet/>
      <dgm:spPr/>
      <dgm:t>
        <a:bodyPr/>
        <a:lstStyle/>
        <a:p>
          <a:endParaRPr lang="en-US"/>
        </a:p>
      </dgm:t>
    </dgm:pt>
    <dgm:pt modelId="{DC8CD6FA-6555-4C14-ACA3-AF8805E1CB9F}" type="parTrans" cxnId="{27670F44-2693-4924-BAB2-C84B9FA15214}">
      <dgm:prSet/>
      <dgm:spPr/>
      <dgm:t>
        <a:bodyPr/>
        <a:lstStyle/>
        <a:p>
          <a:endParaRPr lang="en-US"/>
        </a:p>
      </dgm:t>
    </dgm:pt>
    <dgm:pt modelId="{5CF14DE2-1600-4118-BFDA-0278DFCF055F}">
      <dgm:prSet/>
      <dgm:spPr/>
      <dgm:t>
        <a:bodyPr/>
        <a:lstStyle/>
        <a:p>
          <a:pPr rtl="0"/>
          <a:r>
            <a:rPr lang="en-US" dirty="0" smtClean="0"/>
            <a:t>Begin Intake Of Prov. Data</a:t>
          </a:r>
          <a:endParaRPr lang="en-US" dirty="0"/>
        </a:p>
      </dgm:t>
    </dgm:pt>
    <dgm:pt modelId="{CA0D27D4-28A2-4FF0-A933-192CABEA537F}" type="sibTrans" cxnId="{B679F26A-9F83-4F79-B06E-9F914466EF6B}">
      <dgm:prSet/>
      <dgm:spPr/>
      <dgm:t>
        <a:bodyPr/>
        <a:lstStyle/>
        <a:p>
          <a:endParaRPr lang="en-US"/>
        </a:p>
      </dgm:t>
    </dgm:pt>
    <dgm:pt modelId="{A79384C3-7C00-470B-B2FF-26B84013E561}" type="parTrans" cxnId="{B679F26A-9F83-4F79-B06E-9F914466EF6B}">
      <dgm:prSet/>
      <dgm:spPr/>
      <dgm:t>
        <a:bodyPr/>
        <a:lstStyle/>
        <a:p>
          <a:endParaRPr lang="en-US"/>
        </a:p>
      </dgm:t>
    </dgm:pt>
    <dgm:pt modelId="{FCC8FD91-48DC-4FE1-800C-DC14DD0DD4B0}">
      <dgm:prSet/>
      <dgm:spPr/>
      <dgm:t>
        <a:bodyPr/>
        <a:lstStyle/>
        <a:p>
          <a:pPr rtl="0"/>
          <a:r>
            <a:rPr lang="en-US" dirty="0" smtClean="0"/>
            <a:t>Create/Modify RFI</a:t>
          </a:r>
          <a:endParaRPr lang="en-US" dirty="0"/>
        </a:p>
      </dgm:t>
    </dgm:pt>
    <dgm:pt modelId="{58CF9EDB-7F55-4F89-A2FA-559C2B1970F0}" type="sibTrans" cxnId="{0EB09CB0-E889-40CD-82CE-8D9CA1BFBFDE}">
      <dgm:prSet/>
      <dgm:spPr/>
      <dgm:t>
        <a:bodyPr/>
        <a:lstStyle/>
        <a:p>
          <a:endParaRPr lang="en-US"/>
        </a:p>
      </dgm:t>
    </dgm:pt>
    <dgm:pt modelId="{76325897-8D86-4C9C-A2EB-A57CCBCACE3F}" type="parTrans" cxnId="{0EB09CB0-E889-40CD-82CE-8D9CA1BFBFDE}">
      <dgm:prSet/>
      <dgm:spPr/>
      <dgm:t>
        <a:bodyPr/>
        <a:lstStyle/>
        <a:p>
          <a:endParaRPr lang="en-US"/>
        </a:p>
      </dgm:t>
    </dgm:pt>
    <dgm:pt modelId="{A7D61346-44AC-49BF-B9F3-C0F19804B08C}">
      <dgm:prSet/>
      <dgm:spPr/>
      <dgm:t>
        <a:bodyPr/>
        <a:lstStyle/>
        <a:p>
          <a:pPr rtl="0"/>
          <a:r>
            <a:rPr lang="en-US" dirty="0" smtClean="0"/>
            <a:t>Create/Modify Request </a:t>
          </a:r>
          <a:endParaRPr lang="en-US" dirty="0"/>
        </a:p>
      </dgm:t>
    </dgm:pt>
    <dgm:pt modelId="{A259B15B-6CAE-4AFA-B357-413E0F36B367}" type="sibTrans" cxnId="{49B2FB3A-1499-40AB-9A50-277C86AE2C4D}">
      <dgm:prSet/>
      <dgm:spPr/>
      <dgm:t>
        <a:bodyPr/>
        <a:lstStyle/>
        <a:p>
          <a:endParaRPr lang="en-US"/>
        </a:p>
      </dgm:t>
    </dgm:pt>
    <dgm:pt modelId="{81B254F6-55FA-4192-97EC-90573B279539}" type="parTrans" cxnId="{49B2FB3A-1499-40AB-9A50-277C86AE2C4D}">
      <dgm:prSet/>
      <dgm:spPr/>
      <dgm:t>
        <a:bodyPr/>
        <a:lstStyle/>
        <a:p>
          <a:endParaRPr lang="en-US"/>
        </a:p>
      </dgm:t>
    </dgm:pt>
    <dgm:pt modelId="{AB51B784-7ACE-4983-9C37-5A523E2E5375}" type="pres">
      <dgm:prSet presAssocID="{07674C5B-BE86-425E-98F6-DCB414CF699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C45B8D-377A-43CE-A826-1BE63DABDBC5}" type="pres">
      <dgm:prSet presAssocID="{151FCBF2-363D-422F-9188-350A12BC3803}" presName="parentText" presStyleLbl="node1" presStyleIdx="0" presStyleCnt="6" custLinFactY="-9670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43EAB-DD89-45BD-A1EC-A86A8AE2D5B8}" type="pres">
      <dgm:prSet presAssocID="{A1D6AB65-E6B4-4049-81A1-F83FC951A0FE}" presName="spacer" presStyleCnt="0"/>
      <dgm:spPr/>
    </dgm:pt>
    <dgm:pt modelId="{0376F95B-D2C3-480B-8425-949739B6C2A5}" type="pres">
      <dgm:prSet presAssocID="{A7D61346-44AC-49BF-B9F3-C0F19804B08C}" presName="parentText" presStyleLbl="node1" presStyleIdx="1" presStyleCnt="6" custLinFactY="233274" custLinFactNeighborY="3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06B3D3-6BF5-4636-96EE-3E62047B7FFB}" type="pres">
      <dgm:prSet presAssocID="{A259B15B-6CAE-4AFA-B357-413E0F36B367}" presName="spacer" presStyleCnt="0"/>
      <dgm:spPr/>
    </dgm:pt>
    <dgm:pt modelId="{78019EED-6D99-4188-AB5B-1A6852CECACD}" type="pres">
      <dgm:prSet presAssocID="{FCC8FD91-48DC-4FE1-800C-DC14DD0DD4B0}" presName="parentText" presStyleLbl="node1" presStyleIdx="2" presStyleCnt="6" custLinFactY="221266" custLinFactNeighborY="3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904CA6-0DE8-4409-B5E2-DBD80D4B462D}" type="pres">
      <dgm:prSet presAssocID="{58CF9EDB-7F55-4F89-A2FA-559C2B1970F0}" presName="spacer" presStyleCnt="0"/>
      <dgm:spPr/>
    </dgm:pt>
    <dgm:pt modelId="{B1B0D890-FD4A-47F4-B14E-86BF0BDC068A}" type="pres">
      <dgm:prSet presAssocID="{5CF14DE2-1600-4118-BFDA-0278DFCF055F}" presName="parentText" presStyleLbl="node1" presStyleIdx="3" presStyleCnt="6" custLinFactY="221266" custLinFactNeighborY="3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6C3710-76D3-4F5E-9A55-3561097C21D0}" type="pres">
      <dgm:prSet presAssocID="{CA0D27D4-28A2-4FF0-A933-192CABEA537F}" presName="spacer" presStyleCnt="0"/>
      <dgm:spPr/>
    </dgm:pt>
    <dgm:pt modelId="{59968E1C-B4E1-4EB6-A7BC-861AABE68BA4}" type="pres">
      <dgm:prSet presAssocID="{F1F24C3A-B484-48AD-98DE-9DFECE43FB9D}" presName="parentText" presStyleLbl="node1" presStyleIdx="4" presStyleCnt="6" custLinFactY="221266" custLinFactNeighborY="3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4F7B0C-96BF-4182-A423-BB3C983DA1C6}" type="pres">
      <dgm:prSet presAssocID="{EF979C62-83EA-472E-83C0-4EAB7A59F248}" presName="spacer" presStyleCnt="0"/>
      <dgm:spPr/>
    </dgm:pt>
    <dgm:pt modelId="{96126337-F4B0-4DF3-9DE3-2891C47A45FA}" type="pres">
      <dgm:prSet presAssocID="{39072635-2032-4831-9A38-2260CD9BB335}" presName="parentText" presStyleLbl="node1" presStyleIdx="5" presStyleCnt="6" custLinFactY="127368" custLinFactNeighborY="2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E0DE5B-A982-4008-A396-8DAA5BD3F28F}" type="presOf" srcId="{FCC8FD91-48DC-4FE1-800C-DC14DD0DD4B0}" destId="{78019EED-6D99-4188-AB5B-1A6852CECACD}" srcOrd="0" destOrd="0" presId="urn:microsoft.com/office/officeart/2005/8/layout/vList2"/>
    <dgm:cxn modelId="{93C1F3FB-619A-41CA-AC32-A239850FEB7A}" srcId="{07674C5B-BE86-425E-98F6-DCB414CF6990}" destId="{39072635-2032-4831-9A38-2260CD9BB335}" srcOrd="5" destOrd="0" parTransId="{074BFA47-FC78-464D-9197-E9ACEC209F2D}" sibTransId="{3E450423-FF25-4591-B058-CE56789CF311}"/>
    <dgm:cxn modelId="{27670F44-2693-4924-BAB2-C84B9FA15214}" srcId="{07674C5B-BE86-425E-98F6-DCB414CF6990}" destId="{F1F24C3A-B484-48AD-98DE-9DFECE43FB9D}" srcOrd="4" destOrd="0" parTransId="{DC8CD6FA-6555-4C14-ACA3-AF8805E1CB9F}" sibTransId="{EF979C62-83EA-472E-83C0-4EAB7A59F248}"/>
    <dgm:cxn modelId="{FD4841F3-63D5-4479-966F-153461FA0793}" type="presOf" srcId="{F1F24C3A-B484-48AD-98DE-9DFECE43FB9D}" destId="{59968E1C-B4E1-4EB6-A7BC-861AABE68BA4}" srcOrd="0" destOrd="0" presId="urn:microsoft.com/office/officeart/2005/8/layout/vList2"/>
    <dgm:cxn modelId="{E4F9AEC9-ECC3-41F7-9B86-75EDB40138A4}" type="presOf" srcId="{5CF14DE2-1600-4118-BFDA-0278DFCF055F}" destId="{B1B0D890-FD4A-47F4-B14E-86BF0BDC068A}" srcOrd="0" destOrd="0" presId="urn:microsoft.com/office/officeart/2005/8/layout/vList2"/>
    <dgm:cxn modelId="{6321D8FD-F63A-454B-824F-C1E2267F5860}" type="presOf" srcId="{39072635-2032-4831-9A38-2260CD9BB335}" destId="{96126337-F4B0-4DF3-9DE3-2891C47A45FA}" srcOrd="0" destOrd="0" presId="urn:microsoft.com/office/officeart/2005/8/layout/vList2"/>
    <dgm:cxn modelId="{CA5F275A-E1A3-409E-BE9E-2EE605C718AF}" srcId="{07674C5B-BE86-425E-98F6-DCB414CF6990}" destId="{151FCBF2-363D-422F-9188-350A12BC3803}" srcOrd="0" destOrd="0" parTransId="{40E2172B-BEA2-4CA9-BD1C-3B836B221310}" sibTransId="{A1D6AB65-E6B4-4049-81A1-F83FC951A0FE}"/>
    <dgm:cxn modelId="{9BB0AE05-7BC8-45F5-9398-E9B4FDABEA93}" type="presOf" srcId="{A7D61346-44AC-49BF-B9F3-C0F19804B08C}" destId="{0376F95B-D2C3-480B-8425-949739B6C2A5}" srcOrd="0" destOrd="0" presId="urn:microsoft.com/office/officeart/2005/8/layout/vList2"/>
    <dgm:cxn modelId="{0EB09CB0-E889-40CD-82CE-8D9CA1BFBFDE}" srcId="{07674C5B-BE86-425E-98F6-DCB414CF6990}" destId="{FCC8FD91-48DC-4FE1-800C-DC14DD0DD4B0}" srcOrd="2" destOrd="0" parTransId="{76325897-8D86-4C9C-A2EB-A57CCBCACE3F}" sibTransId="{58CF9EDB-7F55-4F89-A2FA-559C2B1970F0}"/>
    <dgm:cxn modelId="{B679F26A-9F83-4F79-B06E-9F914466EF6B}" srcId="{07674C5B-BE86-425E-98F6-DCB414CF6990}" destId="{5CF14DE2-1600-4118-BFDA-0278DFCF055F}" srcOrd="3" destOrd="0" parTransId="{A79384C3-7C00-470B-B2FF-26B84013E561}" sibTransId="{CA0D27D4-28A2-4FF0-A933-192CABEA537F}"/>
    <dgm:cxn modelId="{EF091FF4-B854-48BB-82DF-EE555E83CEBD}" type="presOf" srcId="{151FCBF2-363D-422F-9188-350A12BC3803}" destId="{6CC45B8D-377A-43CE-A826-1BE63DABDBC5}" srcOrd="0" destOrd="0" presId="urn:microsoft.com/office/officeart/2005/8/layout/vList2"/>
    <dgm:cxn modelId="{49B2FB3A-1499-40AB-9A50-277C86AE2C4D}" srcId="{07674C5B-BE86-425E-98F6-DCB414CF6990}" destId="{A7D61346-44AC-49BF-B9F3-C0F19804B08C}" srcOrd="1" destOrd="0" parTransId="{81B254F6-55FA-4192-97EC-90573B279539}" sibTransId="{A259B15B-6CAE-4AFA-B357-413E0F36B367}"/>
    <dgm:cxn modelId="{8F1FDCA8-8351-4368-8916-B79EAEBBA7E6}" type="presOf" srcId="{07674C5B-BE86-425E-98F6-DCB414CF6990}" destId="{AB51B784-7ACE-4983-9C37-5A523E2E5375}" srcOrd="0" destOrd="0" presId="urn:microsoft.com/office/officeart/2005/8/layout/vList2"/>
    <dgm:cxn modelId="{864C4C83-4F4B-44E1-8D4E-5F1505631FCA}" type="presParOf" srcId="{AB51B784-7ACE-4983-9C37-5A523E2E5375}" destId="{6CC45B8D-377A-43CE-A826-1BE63DABDBC5}" srcOrd="0" destOrd="0" presId="urn:microsoft.com/office/officeart/2005/8/layout/vList2"/>
    <dgm:cxn modelId="{F047C4B4-F441-428E-BCB0-67563920781C}" type="presParOf" srcId="{AB51B784-7ACE-4983-9C37-5A523E2E5375}" destId="{EA443EAB-DD89-45BD-A1EC-A86A8AE2D5B8}" srcOrd="1" destOrd="0" presId="urn:microsoft.com/office/officeart/2005/8/layout/vList2"/>
    <dgm:cxn modelId="{36D342AC-24D6-499C-BFA1-038F01BF88A0}" type="presParOf" srcId="{AB51B784-7ACE-4983-9C37-5A523E2E5375}" destId="{0376F95B-D2C3-480B-8425-949739B6C2A5}" srcOrd="2" destOrd="0" presId="urn:microsoft.com/office/officeart/2005/8/layout/vList2"/>
    <dgm:cxn modelId="{7A9C26BE-62F3-4BAE-91A3-6AF9A59A62B6}" type="presParOf" srcId="{AB51B784-7ACE-4983-9C37-5A523E2E5375}" destId="{7406B3D3-6BF5-4636-96EE-3E62047B7FFB}" srcOrd="3" destOrd="0" presId="urn:microsoft.com/office/officeart/2005/8/layout/vList2"/>
    <dgm:cxn modelId="{5FEEF433-5377-40E7-A8B1-B4815126E98A}" type="presParOf" srcId="{AB51B784-7ACE-4983-9C37-5A523E2E5375}" destId="{78019EED-6D99-4188-AB5B-1A6852CECACD}" srcOrd="4" destOrd="0" presId="urn:microsoft.com/office/officeart/2005/8/layout/vList2"/>
    <dgm:cxn modelId="{AD21226F-1B67-41E4-8A72-BD466F7DC596}" type="presParOf" srcId="{AB51B784-7ACE-4983-9C37-5A523E2E5375}" destId="{AD904CA6-0DE8-4409-B5E2-DBD80D4B462D}" srcOrd="5" destOrd="0" presId="urn:microsoft.com/office/officeart/2005/8/layout/vList2"/>
    <dgm:cxn modelId="{9350137F-4829-435F-BC88-F7BC39E6875C}" type="presParOf" srcId="{AB51B784-7ACE-4983-9C37-5A523E2E5375}" destId="{B1B0D890-FD4A-47F4-B14E-86BF0BDC068A}" srcOrd="6" destOrd="0" presId="urn:microsoft.com/office/officeart/2005/8/layout/vList2"/>
    <dgm:cxn modelId="{BF43418E-BEB8-4778-8124-18E7F352FA3E}" type="presParOf" srcId="{AB51B784-7ACE-4983-9C37-5A523E2E5375}" destId="{A06C3710-76D3-4F5E-9A55-3561097C21D0}" srcOrd="7" destOrd="0" presId="urn:microsoft.com/office/officeart/2005/8/layout/vList2"/>
    <dgm:cxn modelId="{78238FC5-DDFD-43CF-BDC7-CBCAF66754F6}" type="presParOf" srcId="{AB51B784-7ACE-4983-9C37-5A523E2E5375}" destId="{59968E1C-B4E1-4EB6-A7BC-861AABE68BA4}" srcOrd="8" destOrd="0" presId="urn:microsoft.com/office/officeart/2005/8/layout/vList2"/>
    <dgm:cxn modelId="{78E66D32-BE19-4192-9915-FFE7E5A4C73A}" type="presParOf" srcId="{AB51B784-7ACE-4983-9C37-5A523E2E5375}" destId="{3D4F7B0C-96BF-4182-A423-BB3C983DA1C6}" srcOrd="9" destOrd="0" presId="urn:microsoft.com/office/officeart/2005/8/layout/vList2"/>
    <dgm:cxn modelId="{29A55118-B5F9-4651-ADCF-C5E64A592BF6}" type="presParOf" srcId="{AB51B784-7ACE-4983-9C37-5A523E2E5375}" destId="{96126337-F4B0-4DF3-9DE3-2891C47A45F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7E0F2F3F-0C92-4D9A-B3F5-FB3BC9AE8E5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5FE2F6-143E-4236-83F0-6CE278EFDB2B}">
      <dgm:prSet/>
      <dgm:spPr/>
      <dgm:t>
        <a:bodyPr/>
        <a:lstStyle/>
        <a:p>
          <a:pPr rtl="0"/>
          <a:r>
            <a:rPr lang="en-US" dirty="0" smtClean="0"/>
            <a:t>Notifications</a:t>
          </a:r>
          <a:endParaRPr lang="en-US" dirty="0"/>
        </a:p>
      </dgm:t>
    </dgm:pt>
    <dgm:pt modelId="{165CB1A6-A35D-4693-BCD5-C0FF4F4241C8}" type="parTrans" cxnId="{6F56A103-6760-49CE-8180-6ACF72B91C1B}">
      <dgm:prSet/>
      <dgm:spPr/>
      <dgm:t>
        <a:bodyPr/>
        <a:lstStyle/>
        <a:p>
          <a:endParaRPr lang="en-US"/>
        </a:p>
      </dgm:t>
    </dgm:pt>
    <dgm:pt modelId="{92E9E828-0E38-44A2-A1A9-A294F80D16AA}" type="sibTrans" cxnId="{6F56A103-6760-49CE-8180-6ACF72B91C1B}">
      <dgm:prSet/>
      <dgm:spPr/>
      <dgm:t>
        <a:bodyPr/>
        <a:lstStyle/>
        <a:p>
          <a:endParaRPr lang="en-US"/>
        </a:p>
      </dgm:t>
    </dgm:pt>
    <dgm:pt modelId="{787CD53B-E1DF-47CA-9BE6-CD4A0B74C1E1}" type="pres">
      <dgm:prSet presAssocID="{7E0F2F3F-0C92-4D9A-B3F5-FB3BC9AE8E5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DB1A7C-1381-4957-8C8B-D17A9C3DB8BB}" type="pres">
      <dgm:prSet presAssocID="{185FE2F6-143E-4236-83F0-6CE278EFDB2B}" presName="composite" presStyleCnt="0"/>
      <dgm:spPr/>
    </dgm:pt>
    <dgm:pt modelId="{22F0466A-448E-4000-BD4D-470CD2C6BFE5}" type="pres">
      <dgm:prSet presAssocID="{185FE2F6-143E-4236-83F0-6CE278EFDB2B}" presName="parTx" presStyleLbl="alignNode1" presStyleIdx="0" presStyleCnt="1" custAng="10800000" custFlipVert="1" custScaleY="75130" custLinFactY="-152424" custLinFactNeighborX="-6667" custLinFactNeighborY="-2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CC3BE9-3A8C-44F0-BBF0-B247307FB144}" type="pres">
      <dgm:prSet presAssocID="{185FE2F6-143E-4236-83F0-6CE278EFDB2B}" presName="desTx" presStyleLbl="alignAccFollowNode1" presStyleIdx="0" presStyleCnt="1" custScaleY="480019" custLinFactNeighborX="4348" custLinFactNeighborY="-29334">
        <dgm:presLayoutVars>
          <dgm:bulletEnabled val="1"/>
        </dgm:presLayoutVars>
      </dgm:prSet>
      <dgm:spPr/>
    </dgm:pt>
  </dgm:ptLst>
  <dgm:cxnLst>
    <dgm:cxn modelId="{7B6E06F5-BF42-460F-A916-93EE3A351F6B}" type="presOf" srcId="{185FE2F6-143E-4236-83F0-6CE278EFDB2B}" destId="{22F0466A-448E-4000-BD4D-470CD2C6BFE5}" srcOrd="0" destOrd="0" presId="urn:microsoft.com/office/officeart/2005/8/layout/hList1"/>
    <dgm:cxn modelId="{B8B7199F-19FB-4B00-A4DA-C429862FE1F2}" type="presOf" srcId="{7E0F2F3F-0C92-4D9A-B3F5-FB3BC9AE8E56}" destId="{787CD53B-E1DF-47CA-9BE6-CD4A0B74C1E1}" srcOrd="0" destOrd="0" presId="urn:microsoft.com/office/officeart/2005/8/layout/hList1"/>
    <dgm:cxn modelId="{6F56A103-6760-49CE-8180-6ACF72B91C1B}" srcId="{7E0F2F3F-0C92-4D9A-B3F5-FB3BC9AE8E56}" destId="{185FE2F6-143E-4236-83F0-6CE278EFDB2B}" srcOrd="0" destOrd="0" parTransId="{165CB1A6-A35D-4693-BCD5-C0FF4F4241C8}" sibTransId="{92E9E828-0E38-44A2-A1A9-A294F80D16AA}"/>
    <dgm:cxn modelId="{FBF75228-07D3-4BAD-9E81-ED02B827FE1C}" type="presParOf" srcId="{787CD53B-E1DF-47CA-9BE6-CD4A0B74C1E1}" destId="{CCDB1A7C-1381-4957-8C8B-D17A9C3DB8BB}" srcOrd="0" destOrd="0" presId="urn:microsoft.com/office/officeart/2005/8/layout/hList1"/>
    <dgm:cxn modelId="{FAA3BB5F-A863-46AB-919B-AA01972D39C6}" type="presParOf" srcId="{CCDB1A7C-1381-4957-8C8B-D17A9C3DB8BB}" destId="{22F0466A-448E-4000-BD4D-470CD2C6BFE5}" srcOrd="0" destOrd="0" presId="urn:microsoft.com/office/officeart/2005/8/layout/hList1"/>
    <dgm:cxn modelId="{830E3C1A-6C32-4E82-9183-A6143AC430D6}" type="presParOf" srcId="{CCDB1A7C-1381-4957-8C8B-D17A9C3DB8BB}" destId="{8BCC3BE9-3A8C-44F0-BBF0-B247307FB14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793E5BA-8C31-41C5-9B56-DD2255CEF4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A87E21-DD9E-41FC-9FDC-8F2A3D16D96C}">
      <dgm:prSet/>
      <dgm:spPr/>
      <dgm:t>
        <a:bodyPr/>
        <a:lstStyle/>
        <a:p>
          <a:pPr rtl="0"/>
          <a:r>
            <a:rPr lang="en-US" dirty="0" smtClean="0"/>
            <a:t>Welcome User</a:t>
          </a:r>
          <a:endParaRPr lang="en-US" dirty="0"/>
        </a:p>
      </dgm:t>
    </dgm:pt>
    <dgm:pt modelId="{55A17FF4-F411-4ADA-BEB9-8D50C1A9D351}" type="parTrans" cxnId="{70BF642C-B804-4AFD-A738-B7CB93EFF983}">
      <dgm:prSet/>
      <dgm:spPr/>
      <dgm:t>
        <a:bodyPr/>
        <a:lstStyle/>
        <a:p>
          <a:endParaRPr lang="en-US"/>
        </a:p>
      </dgm:t>
    </dgm:pt>
    <dgm:pt modelId="{25877ADC-3C23-4AEB-8025-601755D13573}" type="sibTrans" cxnId="{70BF642C-B804-4AFD-A738-B7CB93EFF983}">
      <dgm:prSet/>
      <dgm:spPr/>
      <dgm:t>
        <a:bodyPr/>
        <a:lstStyle/>
        <a:p>
          <a:endParaRPr lang="en-US"/>
        </a:p>
      </dgm:t>
    </dgm:pt>
    <dgm:pt modelId="{A24EF163-CE20-4A20-AE56-5283B740C646}" type="pres">
      <dgm:prSet presAssocID="{1793E5BA-8C31-41C5-9B56-DD2255CEF4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BBD19A-ACA7-4713-A170-8D96B28284F5}" type="pres">
      <dgm:prSet presAssocID="{84A87E21-DD9E-41FC-9FDC-8F2A3D16D96C}" presName="parentText" presStyleLbl="node1" presStyleIdx="0" presStyleCnt="1" custLinFactX="-141667" custLinFactNeighborX="-200000" custLinFactNeighborY="-13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BF642C-B804-4AFD-A738-B7CB93EFF983}" srcId="{1793E5BA-8C31-41C5-9B56-DD2255CEF420}" destId="{84A87E21-DD9E-41FC-9FDC-8F2A3D16D96C}" srcOrd="0" destOrd="0" parTransId="{55A17FF4-F411-4ADA-BEB9-8D50C1A9D351}" sibTransId="{25877ADC-3C23-4AEB-8025-601755D13573}"/>
    <dgm:cxn modelId="{6003115B-9656-465A-8E37-9248B9A3EF85}" type="presOf" srcId="{84A87E21-DD9E-41FC-9FDC-8F2A3D16D96C}" destId="{4ABBD19A-ACA7-4713-A170-8D96B28284F5}" srcOrd="0" destOrd="0" presId="urn:microsoft.com/office/officeart/2005/8/layout/vList2"/>
    <dgm:cxn modelId="{EEE6806E-4DB1-451C-A55A-E8C1EA0BBA9F}" type="presOf" srcId="{1793E5BA-8C31-41C5-9B56-DD2255CEF420}" destId="{A24EF163-CE20-4A20-AE56-5283B740C646}" srcOrd="0" destOrd="0" presId="urn:microsoft.com/office/officeart/2005/8/layout/vList2"/>
    <dgm:cxn modelId="{242C8382-FDDB-485F-A32F-0A399FCDC2DA}" type="presParOf" srcId="{A24EF163-CE20-4A20-AE56-5283B740C646}" destId="{4ABBD19A-ACA7-4713-A170-8D96B28284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793E5BA-8C31-41C5-9B56-DD2255CEF4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A87E21-DD9E-41FC-9FDC-8F2A3D16D96C}">
      <dgm:prSet/>
      <dgm:spPr/>
      <dgm:t>
        <a:bodyPr/>
        <a:lstStyle/>
        <a:p>
          <a:pPr rtl="0"/>
          <a:r>
            <a:rPr lang="en-US" dirty="0" err="1" smtClean="0"/>
            <a:t>LogOut</a:t>
          </a:r>
          <a:endParaRPr lang="en-US" dirty="0"/>
        </a:p>
      </dgm:t>
    </dgm:pt>
    <dgm:pt modelId="{55A17FF4-F411-4ADA-BEB9-8D50C1A9D351}" type="parTrans" cxnId="{70BF642C-B804-4AFD-A738-B7CB93EFF983}">
      <dgm:prSet/>
      <dgm:spPr/>
      <dgm:t>
        <a:bodyPr/>
        <a:lstStyle/>
        <a:p>
          <a:endParaRPr lang="en-US"/>
        </a:p>
      </dgm:t>
    </dgm:pt>
    <dgm:pt modelId="{25877ADC-3C23-4AEB-8025-601755D13573}" type="sibTrans" cxnId="{70BF642C-B804-4AFD-A738-B7CB93EFF983}">
      <dgm:prSet/>
      <dgm:spPr/>
      <dgm:t>
        <a:bodyPr/>
        <a:lstStyle/>
        <a:p>
          <a:endParaRPr lang="en-US"/>
        </a:p>
      </dgm:t>
    </dgm:pt>
    <dgm:pt modelId="{A24EF163-CE20-4A20-AE56-5283B740C646}" type="pres">
      <dgm:prSet presAssocID="{1793E5BA-8C31-41C5-9B56-DD2255CEF4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BBD19A-ACA7-4713-A170-8D96B28284F5}" type="pres">
      <dgm:prSet presAssocID="{84A87E21-DD9E-41FC-9FDC-8F2A3D16D96C}" presName="parentText" presStyleLbl="node1" presStyleIdx="0" presStyleCnt="1" custLinFactX="-141667" custLinFactNeighborX="-200000" custLinFactNeighborY="-13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BF642C-B804-4AFD-A738-B7CB93EFF983}" srcId="{1793E5BA-8C31-41C5-9B56-DD2255CEF420}" destId="{84A87E21-DD9E-41FC-9FDC-8F2A3D16D96C}" srcOrd="0" destOrd="0" parTransId="{55A17FF4-F411-4ADA-BEB9-8D50C1A9D351}" sibTransId="{25877ADC-3C23-4AEB-8025-601755D13573}"/>
    <dgm:cxn modelId="{8B652C82-6570-4532-917C-1066D4EBB3FD}" type="presOf" srcId="{84A87E21-DD9E-41FC-9FDC-8F2A3D16D96C}" destId="{4ABBD19A-ACA7-4713-A170-8D96B28284F5}" srcOrd="0" destOrd="0" presId="urn:microsoft.com/office/officeart/2005/8/layout/vList2"/>
    <dgm:cxn modelId="{5EC767CE-2B54-48A9-BB4B-D3EA88150486}" type="presOf" srcId="{1793E5BA-8C31-41C5-9B56-DD2255CEF420}" destId="{A24EF163-CE20-4A20-AE56-5283B740C646}" srcOrd="0" destOrd="0" presId="urn:microsoft.com/office/officeart/2005/8/layout/vList2"/>
    <dgm:cxn modelId="{8399B820-6F9B-4AFF-A302-888600529CC7}" type="presParOf" srcId="{A24EF163-CE20-4A20-AE56-5283B740C646}" destId="{4ABBD19A-ACA7-4713-A170-8D96B28284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078D695F-2260-411D-96DB-306CE2EA04A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84BA8D-E5B3-444B-9AFC-AE9DABB356C8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3FC30FAB-347E-4DA7-9194-D5717969A86B}" type="parTrans" cxnId="{E8B48705-9B38-4E1E-B948-9AEABF8FD0A0}">
      <dgm:prSet/>
      <dgm:spPr/>
      <dgm:t>
        <a:bodyPr/>
        <a:lstStyle/>
        <a:p>
          <a:endParaRPr lang="en-US"/>
        </a:p>
      </dgm:t>
    </dgm:pt>
    <dgm:pt modelId="{714B1972-6682-4B5D-B9D6-2001E832CBFF}" type="sibTrans" cxnId="{E8B48705-9B38-4E1E-B948-9AEABF8FD0A0}">
      <dgm:prSet/>
      <dgm:spPr/>
      <dgm:t>
        <a:bodyPr/>
        <a:lstStyle/>
        <a:p>
          <a:endParaRPr lang="en-US"/>
        </a:p>
      </dgm:t>
    </dgm:pt>
    <dgm:pt modelId="{E1BFC630-0CDC-4351-8FFB-DE43CCA32B1F}">
      <dgm:prSet phldrT="[Text]"/>
      <dgm:spPr/>
      <dgm:t>
        <a:bodyPr/>
        <a:lstStyle/>
        <a:p>
          <a:r>
            <a:rPr lang="en-US" dirty="0" smtClean="0"/>
            <a:t>Role Profile</a:t>
          </a:r>
          <a:endParaRPr lang="en-US" dirty="0"/>
        </a:p>
      </dgm:t>
    </dgm:pt>
    <dgm:pt modelId="{B18D74E5-8208-4EE0-BFE7-451D8BB4A8E4}" type="parTrans" cxnId="{0DAEF44A-21D9-4B7D-B771-D9B7163B2088}">
      <dgm:prSet/>
      <dgm:spPr/>
      <dgm:t>
        <a:bodyPr/>
        <a:lstStyle/>
        <a:p>
          <a:endParaRPr lang="en-US"/>
        </a:p>
      </dgm:t>
    </dgm:pt>
    <dgm:pt modelId="{7E788E28-57EF-4417-AE5E-74397C6AAABD}" type="sibTrans" cxnId="{0DAEF44A-21D9-4B7D-B771-D9B7163B2088}">
      <dgm:prSet/>
      <dgm:spPr/>
      <dgm:t>
        <a:bodyPr/>
        <a:lstStyle/>
        <a:p>
          <a:endParaRPr lang="en-US"/>
        </a:p>
      </dgm:t>
    </dgm:pt>
    <dgm:pt modelId="{0214429E-CEF3-4A6E-B00C-4F6983CC62BC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48F49ABB-D77F-439E-959A-75237E0A6299}" type="parTrans" cxnId="{45349FEB-15BB-4854-B837-E0EB04748471}">
      <dgm:prSet/>
      <dgm:spPr/>
      <dgm:t>
        <a:bodyPr/>
        <a:lstStyle/>
        <a:p>
          <a:endParaRPr lang="en-US"/>
        </a:p>
      </dgm:t>
    </dgm:pt>
    <dgm:pt modelId="{1EB40788-F438-4FB6-BA73-B2665235805D}" type="sibTrans" cxnId="{45349FEB-15BB-4854-B837-E0EB04748471}">
      <dgm:prSet/>
      <dgm:spPr/>
      <dgm:t>
        <a:bodyPr/>
        <a:lstStyle/>
        <a:p>
          <a:endParaRPr lang="en-US"/>
        </a:p>
      </dgm:t>
    </dgm:pt>
    <dgm:pt modelId="{3C79200E-3B63-4DAA-BFE8-F5A9C39230E5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err="1" smtClean="0"/>
            <a:t>HardWare</a:t>
          </a:r>
          <a:r>
            <a:rPr lang="en-US" dirty="0" smtClean="0"/>
            <a:t> Profile</a:t>
          </a:r>
          <a:endParaRPr lang="en-US" dirty="0"/>
        </a:p>
      </dgm:t>
    </dgm:pt>
    <dgm:pt modelId="{8774669D-D38A-47C8-90F3-BB9AF280B521}" type="parTrans" cxnId="{B39C5842-6BD2-4F68-B1B1-271123B48365}">
      <dgm:prSet/>
      <dgm:spPr/>
      <dgm:t>
        <a:bodyPr/>
        <a:lstStyle/>
        <a:p>
          <a:endParaRPr lang="en-US"/>
        </a:p>
      </dgm:t>
    </dgm:pt>
    <dgm:pt modelId="{C841E049-943B-428C-96FF-F492509AA5FD}" type="sibTrans" cxnId="{B39C5842-6BD2-4F68-B1B1-271123B48365}">
      <dgm:prSet/>
      <dgm:spPr/>
      <dgm:t>
        <a:bodyPr/>
        <a:lstStyle/>
        <a:p>
          <a:endParaRPr lang="en-US"/>
        </a:p>
      </dgm:t>
    </dgm:pt>
    <dgm:pt modelId="{8C5725E7-D806-4F51-8B58-CBAB0F18C833}">
      <dgm:prSet phldrT="[Text]"/>
      <dgm:spPr/>
      <dgm:t>
        <a:bodyPr/>
        <a:lstStyle/>
        <a:p>
          <a:endParaRPr lang="en-US" dirty="0"/>
        </a:p>
      </dgm:t>
    </dgm:pt>
    <dgm:pt modelId="{3AFD4163-9426-441C-BBAC-2D3377007440}" type="parTrans" cxnId="{A2EB5D03-BD43-4AEF-890F-85218262D983}">
      <dgm:prSet/>
      <dgm:spPr/>
      <dgm:t>
        <a:bodyPr/>
        <a:lstStyle/>
        <a:p>
          <a:endParaRPr lang="en-US"/>
        </a:p>
      </dgm:t>
    </dgm:pt>
    <dgm:pt modelId="{9C85636F-BBD0-469C-95E9-8FBEEFC697A0}" type="sibTrans" cxnId="{A2EB5D03-BD43-4AEF-890F-85218262D983}">
      <dgm:prSet/>
      <dgm:spPr/>
      <dgm:t>
        <a:bodyPr/>
        <a:lstStyle/>
        <a:p>
          <a:endParaRPr lang="en-US"/>
        </a:p>
      </dgm:t>
    </dgm:pt>
    <dgm:pt modelId="{A3085CEC-26A1-40A2-9FE8-7E006A4E197B}">
      <dgm:prSet phldrT="[Text]"/>
      <dgm:spPr/>
      <dgm:t>
        <a:bodyPr/>
        <a:lstStyle/>
        <a:p>
          <a:r>
            <a:rPr lang="en-US" dirty="0" smtClean="0"/>
            <a:t>Subnet ID</a:t>
          </a:r>
          <a:endParaRPr lang="en-US" dirty="0"/>
        </a:p>
      </dgm:t>
    </dgm:pt>
    <dgm:pt modelId="{B304F97D-FF13-45CF-BDFA-CA2059A8231E}" type="parTrans" cxnId="{034E4C89-C796-4B46-85DC-9F4C33A92D86}">
      <dgm:prSet/>
      <dgm:spPr/>
      <dgm:t>
        <a:bodyPr/>
        <a:lstStyle/>
        <a:p>
          <a:endParaRPr lang="en-US"/>
        </a:p>
      </dgm:t>
    </dgm:pt>
    <dgm:pt modelId="{1D0B7E8C-0ECB-49CA-8D31-F64291B0925D}" type="sibTrans" cxnId="{034E4C89-C796-4B46-85DC-9F4C33A92D86}">
      <dgm:prSet/>
      <dgm:spPr/>
      <dgm:t>
        <a:bodyPr/>
        <a:lstStyle/>
        <a:p>
          <a:endParaRPr lang="en-US"/>
        </a:p>
      </dgm:t>
    </dgm:pt>
    <dgm:pt modelId="{958A55EE-30AF-48F0-A075-85BDCD043BA6}" type="pres">
      <dgm:prSet presAssocID="{078D695F-2260-411D-96DB-306CE2EA04A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CE5827-95F0-4D8F-9FED-1901052A7A47}" type="pres">
      <dgm:prSet presAssocID="{F984BA8D-E5B3-444B-9AFC-AE9DABB356C8}" presName="composite" presStyleCnt="0"/>
      <dgm:spPr/>
    </dgm:pt>
    <dgm:pt modelId="{19EE8815-FABD-47EA-9C82-FAB2DEC3105B}" type="pres">
      <dgm:prSet presAssocID="{F984BA8D-E5B3-444B-9AFC-AE9DABB356C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783A7-4EBE-4CBF-9DC9-98CEC98C58C1}" type="pres">
      <dgm:prSet presAssocID="{F984BA8D-E5B3-444B-9AFC-AE9DABB356C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41AFB-B28D-45F5-BF11-456834A94BC1}" type="pres">
      <dgm:prSet presAssocID="{714B1972-6682-4B5D-B9D6-2001E832CBFF}" presName="sp" presStyleCnt="0"/>
      <dgm:spPr/>
    </dgm:pt>
    <dgm:pt modelId="{06AF1166-10FF-4528-8BB0-1F5A8FAB5B9D}" type="pres">
      <dgm:prSet presAssocID="{0214429E-CEF3-4A6E-B00C-4F6983CC62BC}" presName="composite" presStyleCnt="0"/>
      <dgm:spPr/>
    </dgm:pt>
    <dgm:pt modelId="{06AA12DF-4B0B-45F9-9EB3-E18627A5DBFB}" type="pres">
      <dgm:prSet presAssocID="{0214429E-CEF3-4A6E-B00C-4F6983CC62BC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76622-B5A4-41AB-8EFA-32AF119AC2A2}" type="pres">
      <dgm:prSet presAssocID="{0214429E-CEF3-4A6E-B00C-4F6983CC62BC}" presName="descendantText" presStyleLbl="alignAcc1" presStyleIdx="1" presStyleCnt="3" custLinFactNeighborX="389" custLinFactNeighborY="-113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57171-FCD6-4ABD-937B-2183CD693D7D}" type="pres">
      <dgm:prSet presAssocID="{1EB40788-F438-4FB6-BA73-B2665235805D}" presName="sp" presStyleCnt="0"/>
      <dgm:spPr/>
    </dgm:pt>
    <dgm:pt modelId="{2CEF876D-539B-4E8E-AB6C-C9176E701E1E}" type="pres">
      <dgm:prSet presAssocID="{8C5725E7-D806-4F51-8B58-CBAB0F18C833}" presName="composite" presStyleCnt="0"/>
      <dgm:spPr/>
    </dgm:pt>
    <dgm:pt modelId="{C612A592-0D2C-4D1B-A905-09515E4B2336}" type="pres">
      <dgm:prSet presAssocID="{8C5725E7-D806-4F51-8B58-CBAB0F18C83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2B12F4-AB30-46BD-9B56-BC45F4FF5431}" type="pres">
      <dgm:prSet presAssocID="{8C5725E7-D806-4F51-8B58-CBAB0F18C83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9C5842-6BD2-4F68-B1B1-271123B48365}" srcId="{0214429E-CEF3-4A6E-B00C-4F6983CC62BC}" destId="{3C79200E-3B63-4DAA-BFE8-F5A9C39230E5}" srcOrd="0" destOrd="0" parTransId="{8774669D-D38A-47C8-90F3-BB9AF280B521}" sibTransId="{C841E049-943B-428C-96FF-F492509AA5FD}"/>
    <dgm:cxn modelId="{E8B48705-9B38-4E1E-B948-9AEABF8FD0A0}" srcId="{078D695F-2260-411D-96DB-306CE2EA04A9}" destId="{F984BA8D-E5B3-444B-9AFC-AE9DABB356C8}" srcOrd="0" destOrd="0" parTransId="{3FC30FAB-347E-4DA7-9194-D5717969A86B}" sibTransId="{714B1972-6682-4B5D-B9D6-2001E832CBFF}"/>
    <dgm:cxn modelId="{45349FEB-15BB-4854-B837-E0EB04748471}" srcId="{078D695F-2260-411D-96DB-306CE2EA04A9}" destId="{0214429E-CEF3-4A6E-B00C-4F6983CC62BC}" srcOrd="1" destOrd="0" parTransId="{48F49ABB-D77F-439E-959A-75237E0A6299}" sibTransId="{1EB40788-F438-4FB6-BA73-B2665235805D}"/>
    <dgm:cxn modelId="{176B56C7-74D3-498B-A7FA-C08501E7489A}" type="presOf" srcId="{8C5725E7-D806-4F51-8B58-CBAB0F18C833}" destId="{C612A592-0D2C-4D1B-A905-09515E4B2336}" srcOrd="0" destOrd="0" presId="urn:microsoft.com/office/officeart/2005/8/layout/chevron2"/>
    <dgm:cxn modelId="{6EC916E9-3B5A-48B7-8C82-81F47717E3A8}" type="presOf" srcId="{0214429E-CEF3-4A6E-B00C-4F6983CC62BC}" destId="{06AA12DF-4B0B-45F9-9EB3-E18627A5DBFB}" srcOrd="0" destOrd="0" presId="urn:microsoft.com/office/officeart/2005/8/layout/chevron2"/>
    <dgm:cxn modelId="{A2EB5D03-BD43-4AEF-890F-85218262D983}" srcId="{078D695F-2260-411D-96DB-306CE2EA04A9}" destId="{8C5725E7-D806-4F51-8B58-CBAB0F18C833}" srcOrd="2" destOrd="0" parTransId="{3AFD4163-9426-441C-BBAC-2D3377007440}" sibTransId="{9C85636F-BBD0-469C-95E9-8FBEEFC697A0}"/>
    <dgm:cxn modelId="{0DAEF44A-21D9-4B7D-B771-D9B7163B2088}" srcId="{F984BA8D-E5B3-444B-9AFC-AE9DABB356C8}" destId="{E1BFC630-0CDC-4351-8FFB-DE43CCA32B1F}" srcOrd="0" destOrd="0" parTransId="{B18D74E5-8208-4EE0-BFE7-451D8BB4A8E4}" sibTransId="{7E788E28-57EF-4417-AE5E-74397C6AAABD}"/>
    <dgm:cxn modelId="{B4938449-035A-4544-B5BE-5342235357FD}" type="presOf" srcId="{F984BA8D-E5B3-444B-9AFC-AE9DABB356C8}" destId="{19EE8815-FABD-47EA-9C82-FAB2DEC3105B}" srcOrd="0" destOrd="0" presId="urn:microsoft.com/office/officeart/2005/8/layout/chevron2"/>
    <dgm:cxn modelId="{FA964721-3585-4A2F-8D18-F93698EA7F68}" type="presOf" srcId="{E1BFC630-0CDC-4351-8FFB-DE43CCA32B1F}" destId="{851783A7-4EBE-4CBF-9DC9-98CEC98C58C1}" srcOrd="0" destOrd="0" presId="urn:microsoft.com/office/officeart/2005/8/layout/chevron2"/>
    <dgm:cxn modelId="{2A40C6C2-103C-4365-B9C3-9613C1A718C9}" type="presOf" srcId="{078D695F-2260-411D-96DB-306CE2EA04A9}" destId="{958A55EE-30AF-48F0-A075-85BDCD043BA6}" srcOrd="0" destOrd="0" presId="urn:microsoft.com/office/officeart/2005/8/layout/chevron2"/>
    <dgm:cxn modelId="{B902BA2A-0E91-49EF-81D0-865FD111C490}" type="presOf" srcId="{3C79200E-3B63-4DAA-BFE8-F5A9C39230E5}" destId="{C0A76622-B5A4-41AB-8EFA-32AF119AC2A2}" srcOrd="0" destOrd="0" presId="urn:microsoft.com/office/officeart/2005/8/layout/chevron2"/>
    <dgm:cxn modelId="{C69D94BA-5BA4-40E5-9D6C-A3ADC474B6AC}" type="presOf" srcId="{A3085CEC-26A1-40A2-9FE8-7E006A4E197B}" destId="{F42B12F4-AB30-46BD-9B56-BC45F4FF5431}" srcOrd="0" destOrd="0" presId="urn:microsoft.com/office/officeart/2005/8/layout/chevron2"/>
    <dgm:cxn modelId="{034E4C89-C796-4B46-85DC-9F4C33A92D86}" srcId="{8C5725E7-D806-4F51-8B58-CBAB0F18C833}" destId="{A3085CEC-26A1-40A2-9FE8-7E006A4E197B}" srcOrd="0" destOrd="0" parTransId="{B304F97D-FF13-45CF-BDFA-CA2059A8231E}" sibTransId="{1D0B7E8C-0ECB-49CA-8D31-F64291B0925D}"/>
    <dgm:cxn modelId="{54E78169-6576-4F43-8A65-AB0FFEF90B07}" type="presParOf" srcId="{958A55EE-30AF-48F0-A075-85BDCD043BA6}" destId="{12CE5827-95F0-4D8F-9FED-1901052A7A47}" srcOrd="0" destOrd="0" presId="urn:microsoft.com/office/officeart/2005/8/layout/chevron2"/>
    <dgm:cxn modelId="{AC11A2E0-FC40-40AE-817C-0AC254F949E2}" type="presParOf" srcId="{12CE5827-95F0-4D8F-9FED-1901052A7A47}" destId="{19EE8815-FABD-47EA-9C82-FAB2DEC3105B}" srcOrd="0" destOrd="0" presId="urn:microsoft.com/office/officeart/2005/8/layout/chevron2"/>
    <dgm:cxn modelId="{4BFCCEBD-904A-4068-8369-8269607A19AD}" type="presParOf" srcId="{12CE5827-95F0-4D8F-9FED-1901052A7A47}" destId="{851783A7-4EBE-4CBF-9DC9-98CEC98C58C1}" srcOrd="1" destOrd="0" presId="urn:microsoft.com/office/officeart/2005/8/layout/chevron2"/>
    <dgm:cxn modelId="{5A18CE23-38CB-4AED-B849-C4DD242FC10C}" type="presParOf" srcId="{958A55EE-30AF-48F0-A075-85BDCD043BA6}" destId="{C0941AFB-B28D-45F5-BF11-456834A94BC1}" srcOrd="1" destOrd="0" presId="urn:microsoft.com/office/officeart/2005/8/layout/chevron2"/>
    <dgm:cxn modelId="{DA730A1E-6628-4D88-BC24-0B97D6F6321F}" type="presParOf" srcId="{958A55EE-30AF-48F0-A075-85BDCD043BA6}" destId="{06AF1166-10FF-4528-8BB0-1F5A8FAB5B9D}" srcOrd="2" destOrd="0" presId="urn:microsoft.com/office/officeart/2005/8/layout/chevron2"/>
    <dgm:cxn modelId="{72D20EA2-9DC2-42D2-AE43-BC7D2FD54250}" type="presParOf" srcId="{06AF1166-10FF-4528-8BB0-1F5A8FAB5B9D}" destId="{06AA12DF-4B0B-45F9-9EB3-E18627A5DBFB}" srcOrd="0" destOrd="0" presId="urn:microsoft.com/office/officeart/2005/8/layout/chevron2"/>
    <dgm:cxn modelId="{92F8B898-93A4-436E-9299-A4E73ED569BE}" type="presParOf" srcId="{06AF1166-10FF-4528-8BB0-1F5A8FAB5B9D}" destId="{C0A76622-B5A4-41AB-8EFA-32AF119AC2A2}" srcOrd="1" destOrd="0" presId="urn:microsoft.com/office/officeart/2005/8/layout/chevron2"/>
    <dgm:cxn modelId="{2479715E-DC1E-422A-8391-7301C7B34ED4}" type="presParOf" srcId="{958A55EE-30AF-48F0-A075-85BDCD043BA6}" destId="{A6E57171-FCD6-4ABD-937B-2183CD693D7D}" srcOrd="3" destOrd="0" presId="urn:microsoft.com/office/officeart/2005/8/layout/chevron2"/>
    <dgm:cxn modelId="{0C04286C-9F82-48EF-8521-16B06213DF13}" type="presParOf" srcId="{958A55EE-30AF-48F0-A075-85BDCD043BA6}" destId="{2CEF876D-539B-4E8E-AB6C-C9176E701E1E}" srcOrd="4" destOrd="0" presId="urn:microsoft.com/office/officeart/2005/8/layout/chevron2"/>
    <dgm:cxn modelId="{DD18733E-6C66-43A9-8A86-6AAFB86C44ED}" type="presParOf" srcId="{2CEF876D-539B-4E8E-AB6C-C9176E701E1E}" destId="{C612A592-0D2C-4D1B-A905-09515E4B2336}" srcOrd="0" destOrd="0" presId="urn:microsoft.com/office/officeart/2005/8/layout/chevron2"/>
    <dgm:cxn modelId="{9CA4A7EB-57E2-48E6-8F69-17C5C1B27F55}" type="presParOf" srcId="{2CEF876D-539B-4E8E-AB6C-C9176E701E1E}" destId="{F42B12F4-AB30-46BD-9B56-BC45F4FF543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92322B1-55B2-4908-91CF-AA862100DA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5E2C3E-1190-445D-A6E3-9D7F6FDADDC7}">
      <dgm:prSet/>
      <dgm:spPr/>
      <dgm:t>
        <a:bodyPr/>
        <a:lstStyle/>
        <a:p>
          <a:pPr algn="ctr" rtl="0"/>
          <a:r>
            <a:rPr lang="en-US" dirty="0" smtClean="0"/>
            <a:t>IDC IGF UPLOAD TOOL</a:t>
          </a:r>
        </a:p>
        <a:p>
          <a:pPr algn="l" rtl="0"/>
          <a:endParaRPr lang="en-US" dirty="0"/>
        </a:p>
      </dgm:t>
    </dgm:pt>
    <dgm:pt modelId="{3B8CF0A2-D76E-4582-84E7-54B5EBA1444F}" type="parTrans" cxnId="{5DEC1C2A-19AC-4A65-9AB0-8ACB5C8ACF63}">
      <dgm:prSet/>
      <dgm:spPr/>
      <dgm:t>
        <a:bodyPr/>
        <a:lstStyle/>
        <a:p>
          <a:endParaRPr lang="en-US"/>
        </a:p>
      </dgm:t>
    </dgm:pt>
    <dgm:pt modelId="{E921D4EC-CB8A-4AA6-BE71-8B20040B3C96}" type="sibTrans" cxnId="{5DEC1C2A-19AC-4A65-9AB0-8ACB5C8ACF63}">
      <dgm:prSet/>
      <dgm:spPr/>
      <dgm:t>
        <a:bodyPr/>
        <a:lstStyle/>
        <a:p>
          <a:endParaRPr lang="en-US"/>
        </a:p>
      </dgm:t>
    </dgm:pt>
    <dgm:pt modelId="{000FA554-B4BC-42DD-AAC6-FCA4EC373932}" type="pres">
      <dgm:prSet presAssocID="{F92322B1-55B2-4908-91CF-AA862100DA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5E34FE-15DB-4AC5-8465-D86A2AA12D70}" type="pres">
      <dgm:prSet presAssocID="{C15E2C3E-1190-445D-A6E3-9D7F6FDADDC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EC1C2A-19AC-4A65-9AB0-8ACB5C8ACF63}" srcId="{F92322B1-55B2-4908-91CF-AA862100DA99}" destId="{C15E2C3E-1190-445D-A6E3-9D7F6FDADDC7}" srcOrd="0" destOrd="0" parTransId="{3B8CF0A2-D76E-4582-84E7-54B5EBA1444F}" sibTransId="{E921D4EC-CB8A-4AA6-BE71-8B20040B3C96}"/>
    <dgm:cxn modelId="{EA4ABF15-E3C9-49D3-9D9F-63916D71D256}" type="presOf" srcId="{F92322B1-55B2-4908-91CF-AA862100DA99}" destId="{000FA554-B4BC-42DD-AAC6-FCA4EC373932}" srcOrd="0" destOrd="0" presId="urn:microsoft.com/office/officeart/2005/8/layout/vList2"/>
    <dgm:cxn modelId="{4CE8C7D2-55FE-40A7-9A00-40D1E11E2E75}" type="presOf" srcId="{C15E2C3E-1190-445D-A6E3-9D7F6FDADDC7}" destId="{8F5E34FE-15DB-4AC5-8465-D86A2AA12D70}" srcOrd="0" destOrd="0" presId="urn:microsoft.com/office/officeart/2005/8/layout/vList2"/>
    <dgm:cxn modelId="{8C661C77-14DF-4E5D-ABC9-C65E748246C7}" type="presParOf" srcId="{000FA554-B4BC-42DD-AAC6-FCA4EC373932}" destId="{8F5E34FE-15DB-4AC5-8465-D86A2AA12D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07674C5B-BE86-425E-98F6-DCB414CF69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1FCBF2-363D-422F-9188-350A12BC3803}">
      <dgm:prSet/>
      <dgm:spPr/>
      <dgm:t>
        <a:bodyPr/>
        <a:lstStyle/>
        <a:p>
          <a:pPr rtl="0"/>
          <a:r>
            <a:rPr lang="en-US" dirty="0" smtClean="0"/>
            <a:t>Create Profile</a:t>
          </a:r>
          <a:endParaRPr lang="en-US" dirty="0"/>
        </a:p>
      </dgm:t>
    </dgm:pt>
    <dgm:pt modelId="{40E2172B-BEA2-4CA9-BD1C-3B836B221310}" type="parTrans" cxnId="{CA5F275A-E1A3-409E-BE9E-2EE605C718AF}">
      <dgm:prSet/>
      <dgm:spPr/>
      <dgm:t>
        <a:bodyPr/>
        <a:lstStyle/>
        <a:p>
          <a:endParaRPr lang="en-US"/>
        </a:p>
      </dgm:t>
    </dgm:pt>
    <dgm:pt modelId="{A1D6AB65-E6B4-4049-81A1-F83FC951A0FE}" type="sibTrans" cxnId="{CA5F275A-E1A3-409E-BE9E-2EE605C718AF}">
      <dgm:prSet/>
      <dgm:spPr/>
      <dgm:t>
        <a:bodyPr/>
        <a:lstStyle/>
        <a:p>
          <a:endParaRPr lang="en-US"/>
        </a:p>
      </dgm:t>
    </dgm:pt>
    <dgm:pt modelId="{39072635-2032-4831-9A38-2260CD9BB335}">
      <dgm:prSet/>
      <dgm:spPr/>
      <dgm:t>
        <a:bodyPr/>
        <a:lstStyle/>
        <a:p>
          <a:pPr rtl="0"/>
          <a:r>
            <a:rPr lang="en-US" dirty="0" smtClean="0"/>
            <a:t>Zero Touch Provisioning</a:t>
          </a:r>
          <a:endParaRPr lang="en-US" dirty="0"/>
        </a:p>
      </dgm:t>
    </dgm:pt>
    <dgm:pt modelId="{3E450423-FF25-4591-B058-CE56789CF311}" type="sibTrans" cxnId="{93C1F3FB-619A-41CA-AC32-A239850FEB7A}">
      <dgm:prSet/>
      <dgm:spPr/>
      <dgm:t>
        <a:bodyPr/>
        <a:lstStyle/>
        <a:p>
          <a:endParaRPr lang="en-US"/>
        </a:p>
      </dgm:t>
    </dgm:pt>
    <dgm:pt modelId="{074BFA47-FC78-464D-9197-E9ACEC209F2D}" type="parTrans" cxnId="{93C1F3FB-619A-41CA-AC32-A239850FEB7A}">
      <dgm:prSet/>
      <dgm:spPr/>
      <dgm:t>
        <a:bodyPr/>
        <a:lstStyle/>
        <a:p>
          <a:endParaRPr lang="en-US"/>
        </a:p>
      </dgm:t>
    </dgm:pt>
    <dgm:pt modelId="{F1F24C3A-B484-48AD-98DE-9DFECE43FB9D}">
      <dgm:prSet/>
      <dgm:spPr/>
      <dgm:t>
        <a:bodyPr/>
        <a:lstStyle/>
        <a:p>
          <a:pPr rtl="0"/>
          <a:r>
            <a:rPr lang="en-US" dirty="0" smtClean="0"/>
            <a:t>Search</a:t>
          </a:r>
          <a:endParaRPr lang="en-US" dirty="0"/>
        </a:p>
      </dgm:t>
    </dgm:pt>
    <dgm:pt modelId="{EF979C62-83EA-472E-83C0-4EAB7A59F248}" type="sibTrans" cxnId="{27670F44-2693-4924-BAB2-C84B9FA15214}">
      <dgm:prSet/>
      <dgm:spPr/>
      <dgm:t>
        <a:bodyPr/>
        <a:lstStyle/>
        <a:p>
          <a:endParaRPr lang="en-US"/>
        </a:p>
      </dgm:t>
    </dgm:pt>
    <dgm:pt modelId="{DC8CD6FA-6555-4C14-ACA3-AF8805E1CB9F}" type="parTrans" cxnId="{27670F44-2693-4924-BAB2-C84B9FA15214}">
      <dgm:prSet/>
      <dgm:spPr/>
      <dgm:t>
        <a:bodyPr/>
        <a:lstStyle/>
        <a:p>
          <a:endParaRPr lang="en-US"/>
        </a:p>
      </dgm:t>
    </dgm:pt>
    <dgm:pt modelId="{5CF14DE2-1600-4118-BFDA-0278DFCF055F}">
      <dgm:prSet/>
      <dgm:spPr/>
      <dgm:t>
        <a:bodyPr/>
        <a:lstStyle/>
        <a:p>
          <a:pPr rtl="0"/>
          <a:r>
            <a:rPr lang="en-US" dirty="0" smtClean="0"/>
            <a:t>Begin Intake Of Prov. Data</a:t>
          </a:r>
          <a:endParaRPr lang="en-US" dirty="0"/>
        </a:p>
      </dgm:t>
    </dgm:pt>
    <dgm:pt modelId="{CA0D27D4-28A2-4FF0-A933-192CABEA537F}" type="sibTrans" cxnId="{B679F26A-9F83-4F79-B06E-9F914466EF6B}">
      <dgm:prSet/>
      <dgm:spPr/>
      <dgm:t>
        <a:bodyPr/>
        <a:lstStyle/>
        <a:p>
          <a:endParaRPr lang="en-US"/>
        </a:p>
      </dgm:t>
    </dgm:pt>
    <dgm:pt modelId="{A79384C3-7C00-470B-B2FF-26B84013E561}" type="parTrans" cxnId="{B679F26A-9F83-4F79-B06E-9F914466EF6B}">
      <dgm:prSet/>
      <dgm:spPr/>
      <dgm:t>
        <a:bodyPr/>
        <a:lstStyle/>
        <a:p>
          <a:endParaRPr lang="en-US"/>
        </a:p>
      </dgm:t>
    </dgm:pt>
    <dgm:pt modelId="{FCC8FD91-48DC-4FE1-800C-DC14DD0DD4B0}">
      <dgm:prSet/>
      <dgm:spPr/>
      <dgm:t>
        <a:bodyPr/>
        <a:lstStyle/>
        <a:p>
          <a:pPr rtl="0"/>
          <a:r>
            <a:rPr lang="en-US" dirty="0" smtClean="0"/>
            <a:t>Create/Modify RFI</a:t>
          </a:r>
          <a:endParaRPr lang="en-US" dirty="0"/>
        </a:p>
      </dgm:t>
    </dgm:pt>
    <dgm:pt modelId="{58CF9EDB-7F55-4F89-A2FA-559C2B1970F0}" type="sibTrans" cxnId="{0EB09CB0-E889-40CD-82CE-8D9CA1BFBFDE}">
      <dgm:prSet/>
      <dgm:spPr/>
      <dgm:t>
        <a:bodyPr/>
        <a:lstStyle/>
        <a:p>
          <a:endParaRPr lang="en-US"/>
        </a:p>
      </dgm:t>
    </dgm:pt>
    <dgm:pt modelId="{76325897-8D86-4C9C-A2EB-A57CCBCACE3F}" type="parTrans" cxnId="{0EB09CB0-E889-40CD-82CE-8D9CA1BFBFDE}">
      <dgm:prSet/>
      <dgm:spPr/>
      <dgm:t>
        <a:bodyPr/>
        <a:lstStyle/>
        <a:p>
          <a:endParaRPr lang="en-US"/>
        </a:p>
      </dgm:t>
    </dgm:pt>
    <dgm:pt modelId="{A7D61346-44AC-49BF-B9F3-C0F19804B08C}">
      <dgm:prSet/>
      <dgm:spPr/>
      <dgm:t>
        <a:bodyPr/>
        <a:lstStyle/>
        <a:p>
          <a:pPr rtl="0"/>
          <a:r>
            <a:rPr lang="en-US" dirty="0" smtClean="0"/>
            <a:t>Create/Modify Request </a:t>
          </a:r>
          <a:endParaRPr lang="en-US" dirty="0"/>
        </a:p>
      </dgm:t>
    </dgm:pt>
    <dgm:pt modelId="{A259B15B-6CAE-4AFA-B357-413E0F36B367}" type="sibTrans" cxnId="{49B2FB3A-1499-40AB-9A50-277C86AE2C4D}">
      <dgm:prSet/>
      <dgm:spPr/>
      <dgm:t>
        <a:bodyPr/>
        <a:lstStyle/>
        <a:p>
          <a:endParaRPr lang="en-US"/>
        </a:p>
      </dgm:t>
    </dgm:pt>
    <dgm:pt modelId="{81B254F6-55FA-4192-97EC-90573B279539}" type="parTrans" cxnId="{49B2FB3A-1499-40AB-9A50-277C86AE2C4D}">
      <dgm:prSet/>
      <dgm:spPr/>
      <dgm:t>
        <a:bodyPr/>
        <a:lstStyle/>
        <a:p>
          <a:endParaRPr lang="en-US"/>
        </a:p>
      </dgm:t>
    </dgm:pt>
    <dgm:pt modelId="{AB51B784-7ACE-4983-9C37-5A523E2E5375}" type="pres">
      <dgm:prSet presAssocID="{07674C5B-BE86-425E-98F6-DCB414CF699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C45B8D-377A-43CE-A826-1BE63DABDBC5}" type="pres">
      <dgm:prSet presAssocID="{151FCBF2-363D-422F-9188-350A12BC3803}" presName="parentText" presStyleLbl="node1" presStyleIdx="0" presStyleCnt="6" custLinFactY="-9670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43EAB-DD89-45BD-A1EC-A86A8AE2D5B8}" type="pres">
      <dgm:prSet presAssocID="{A1D6AB65-E6B4-4049-81A1-F83FC951A0FE}" presName="spacer" presStyleCnt="0"/>
      <dgm:spPr/>
    </dgm:pt>
    <dgm:pt modelId="{0376F95B-D2C3-480B-8425-949739B6C2A5}" type="pres">
      <dgm:prSet presAssocID="{A7D61346-44AC-49BF-B9F3-C0F19804B08C}" presName="parentText" presStyleLbl="node1" presStyleIdx="1" presStyleCnt="6" custLinFactY="233274" custLinFactNeighborY="3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06B3D3-6BF5-4636-96EE-3E62047B7FFB}" type="pres">
      <dgm:prSet presAssocID="{A259B15B-6CAE-4AFA-B357-413E0F36B367}" presName="spacer" presStyleCnt="0"/>
      <dgm:spPr/>
    </dgm:pt>
    <dgm:pt modelId="{78019EED-6D99-4188-AB5B-1A6852CECACD}" type="pres">
      <dgm:prSet presAssocID="{FCC8FD91-48DC-4FE1-800C-DC14DD0DD4B0}" presName="parentText" presStyleLbl="node1" presStyleIdx="2" presStyleCnt="6" custLinFactY="221266" custLinFactNeighborY="3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904CA6-0DE8-4409-B5E2-DBD80D4B462D}" type="pres">
      <dgm:prSet presAssocID="{58CF9EDB-7F55-4F89-A2FA-559C2B1970F0}" presName="spacer" presStyleCnt="0"/>
      <dgm:spPr/>
    </dgm:pt>
    <dgm:pt modelId="{B1B0D890-FD4A-47F4-B14E-86BF0BDC068A}" type="pres">
      <dgm:prSet presAssocID="{5CF14DE2-1600-4118-BFDA-0278DFCF055F}" presName="parentText" presStyleLbl="node1" presStyleIdx="3" presStyleCnt="6" custLinFactY="221266" custLinFactNeighborY="3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6C3710-76D3-4F5E-9A55-3561097C21D0}" type="pres">
      <dgm:prSet presAssocID="{CA0D27D4-28A2-4FF0-A933-192CABEA537F}" presName="spacer" presStyleCnt="0"/>
      <dgm:spPr/>
    </dgm:pt>
    <dgm:pt modelId="{59968E1C-B4E1-4EB6-A7BC-861AABE68BA4}" type="pres">
      <dgm:prSet presAssocID="{F1F24C3A-B484-48AD-98DE-9DFECE43FB9D}" presName="parentText" presStyleLbl="node1" presStyleIdx="4" presStyleCnt="6" custLinFactY="221266" custLinFactNeighborY="3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4F7B0C-96BF-4182-A423-BB3C983DA1C6}" type="pres">
      <dgm:prSet presAssocID="{EF979C62-83EA-472E-83C0-4EAB7A59F248}" presName="spacer" presStyleCnt="0"/>
      <dgm:spPr/>
    </dgm:pt>
    <dgm:pt modelId="{96126337-F4B0-4DF3-9DE3-2891C47A45FA}" type="pres">
      <dgm:prSet presAssocID="{39072635-2032-4831-9A38-2260CD9BB335}" presName="parentText" presStyleLbl="node1" presStyleIdx="5" presStyleCnt="6" custLinFactY="127368" custLinFactNeighborY="2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5C0DBA-5897-4BC5-92A5-56CE0D4E1D16}" type="presOf" srcId="{151FCBF2-363D-422F-9188-350A12BC3803}" destId="{6CC45B8D-377A-43CE-A826-1BE63DABDBC5}" srcOrd="0" destOrd="0" presId="urn:microsoft.com/office/officeart/2005/8/layout/vList2"/>
    <dgm:cxn modelId="{984D2411-8F77-4ED2-BEA6-6E5060E16F30}" type="presOf" srcId="{5CF14DE2-1600-4118-BFDA-0278DFCF055F}" destId="{B1B0D890-FD4A-47F4-B14E-86BF0BDC068A}" srcOrd="0" destOrd="0" presId="urn:microsoft.com/office/officeart/2005/8/layout/vList2"/>
    <dgm:cxn modelId="{0EB09CB0-E889-40CD-82CE-8D9CA1BFBFDE}" srcId="{07674C5B-BE86-425E-98F6-DCB414CF6990}" destId="{FCC8FD91-48DC-4FE1-800C-DC14DD0DD4B0}" srcOrd="2" destOrd="0" parTransId="{76325897-8D86-4C9C-A2EB-A57CCBCACE3F}" sibTransId="{58CF9EDB-7F55-4F89-A2FA-559C2B1970F0}"/>
    <dgm:cxn modelId="{F6224526-7496-4737-9ADE-9537F238551D}" type="presOf" srcId="{07674C5B-BE86-425E-98F6-DCB414CF6990}" destId="{AB51B784-7ACE-4983-9C37-5A523E2E5375}" srcOrd="0" destOrd="0" presId="urn:microsoft.com/office/officeart/2005/8/layout/vList2"/>
    <dgm:cxn modelId="{49B2FB3A-1499-40AB-9A50-277C86AE2C4D}" srcId="{07674C5B-BE86-425E-98F6-DCB414CF6990}" destId="{A7D61346-44AC-49BF-B9F3-C0F19804B08C}" srcOrd="1" destOrd="0" parTransId="{81B254F6-55FA-4192-97EC-90573B279539}" sibTransId="{A259B15B-6CAE-4AFA-B357-413E0F36B367}"/>
    <dgm:cxn modelId="{DF0AB2C3-70C8-45C4-B486-D83EE377F762}" type="presOf" srcId="{FCC8FD91-48DC-4FE1-800C-DC14DD0DD4B0}" destId="{78019EED-6D99-4188-AB5B-1A6852CECACD}" srcOrd="0" destOrd="0" presId="urn:microsoft.com/office/officeart/2005/8/layout/vList2"/>
    <dgm:cxn modelId="{B679F26A-9F83-4F79-B06E-9F914466EF6B}" srcId="{07674C5B-BE86-425E-98F6-DCB414CF6990}" destId="{5CF14DE2-1600-4118-BFDA-0278DFCF055F}" srcOrd="3" destOrd="0" parTransId="{A79384C3-7C00-470B-B2FF-26B84013E561}" sibTransId="{CA0D27D4-28A2-4FF0-A933-192CABEA537F}"/>
    <dgm:cxn modelId="{93C1F3FB-619A-41CA-AC32-A239850FEB7A}" srcId="{07674C5B-BE86-425E-98F6-DCB414CF6990}" destId="{39072635-2032-4831-9A38-2260CD9BB335}" srcOrd="5" destOrd="0" parTransId="{074BFA47-FC78-464D-9197-E9ACEC209F2D}" sibTransId="{3E450423-FF25-4591-B058-CE56789CF311}"/>
    <dgm:cxn modelId="{27670F44-2693-4924-BAB2-C84B9FA15214}" srcId="{07674C5B-BE86-425E-98F6-DCB414CF6990}" destId="{F1F24C3A-B484-48AD-98DE-9DFECE43FB9D}" srcOrd="4" destOrd="0" parTransId="{DC8CD6FA-6555-4C14-ACA3-AF8805E1CB9F}" sibTransId="{EF979C62-83EA-472E-83C0-4EAB7A59F248}"/>
    <dgm:cxn modelId="{1B0C7B57-B40D-4715-B837-C615AFF6955F}" type="presOf" srcId="{39072635-2032-4831-9A38-2260CD9BB335}" destId="{96126337-F4B0-4DF3-9DE3-2891C47A45FA}" srcOrd="0" destOrd="0" presId="urn:microsoft.com/office/officeart/2005/8/layout/vList2"/>
    <dgm:cxn modelId="{3D40731C-E626-44FA-A1BF-E5792A24DF84}" type="presOf" srcId="{F1F24C3A-B484-48AD-98DE-9DFECE43FB9D}" destId="{59968E1C-B4E1-4EB6-A7BC-861AABE68BA4}" srcOrd="0" destOrd="0" presId="urn:microsoft.com/office/officeart/2005/8/layout/vList2"/>
    <dgm:cxn modelId="{CA5F275A-E1A3-409E-BE9E-2EE605C718AF}" srcId="{07674C5B-BE86-425E-98F6-DCB414CF6990}" destId="{151FCBF2-363D-422F-9188-350A12BC3803}" srcOrd="0" destOrd="0" parTransId="{40E2172B-BEA2-4CA9-BD1C-3B836B221310}" sibTransId="{A1D6AB65-E6B4-4049-81A1-F83FC951A0FE}"/>
    <dgm:cxn modelId="{693D08AA-2E09-4D75-B366-AF24785A40FC}" type="presOf" srcId="{A7D61346-44AC-49BF-B9F3-C0F19804B08C}" destId="{0376F95B-D2C3-480B-8425-949739B6C2A5}" srcOrd="0" destOrd="0" presId="urn:microsoft.com/office/officeart/2005/8/layout/vList2"/>
    <dgm:cxn modelId="{C7DA5D50-8B5B-4CF2-8C66-5288EEFFAA4E}" type="presParOf" srcId="{AB51B784-7ACE-4983-9C37-5A523E2E5375}" destId="{6CC45B8D-377A-43CE-A826-1BE63DABDBC5}" srcOrd="0" destOrd="0" presId="urn:microsoft.com/office/officeart/2005/8/layout/vList2"/>
    <dgm:cxn modelId="{76742824-568A-4E8A-824B-8FEE0D7F4229}" type="presParOf" srcId="{AB51B784-7ACE-4983-9C37-5A523E2E5375}" destId="{EA443EAB-DD89-45BD-A1EC-A86A8AE2D5B8}" srcOrd="1" destOrd="0" presId="urn:microsoft.com/office/officeart/2005/8/layout/vList2"/>
    <dgm:cxn modelId="{EB6C9652-28B9-4870-A46D-93B031C1F40B}" type="presParOf" srcId="{AB51B784-7ACE-4983-9C37-5A523E2E5375}" destId="{0376F95B-D2C3-480B-8425-949739B6C2A5}" srcOrd="2" destOrd="0" presId="urn:microsoft.com/office/officeart/2005/8/layout/vList2"/>
    <dgm:cxn modelId="{BC7BDC14-A5B5-412B-990D-6B340DC355DE}" type="presParOf" srcId="{AB51B784-7ACE-4983-9C37-5A523E2E5375}" destId="{7406B3D3-6BF5-4636-96EE-3E62047B7FFB}" srcOrd="3" destOrd="0" presId="urn:microsoft.com/office/officeart/2005/8/layout/vList2"/>
    <dgm:cxn modelId="{9B8BE371-F6E5-4AC9-B05D-98BACD012120}" type="presParOf" srcId="{AB51B784-7ACE-4983-9C37-5A523E2E5375}" destId="{78019EED-6D99-4188-AB5B-1A6852CECACD}" srcOrd="4" destOrd="0" presId="urn:microsoft.com/office/officeart/2005/8/layout/vList2"/>
    <dgm:cxn modelId="{91104534-8394-4B65-9C0A-3B3A133D9E50}" type="presParOf" srcId="{AB51B784-7ACE-4983-9C37-5A523E2E5375}" destId="{AD904CA6-0DE8-4409-B5E2-DBD80D4B462D}" srcOrd="5" destOrd="0" presId="urn:microsoft.com/office/officeart/2005/8/layout/vList2"/>
    <dgm:cxn modelId="{42C8C267-925D-46CB-B074-88C90780ADD4}" type="presParOf" srcId="{AB51B784-7ACE-4983-9C37-5A523E2E5375}" destId="{B1B0D890-FD4A-47F4-B14E-86BF0BDC068A}" srcOrd="6" destOrd="0" presId="urn:microsoft.com/office/officeart/2005/8/layout/vList2"/>
    <dgm:cxn modelId="{3967FA6D-ED00-494F-B954-839E63A5C53E}" type="presParOf" srcId="{AB51B784-7ACE-4983-9C37-5A523E2E5375}" destId="{A06C3710-76D3-4F5E-9A55-3561097C21D0}" srcOrd="7" destOrd="0" presId="urn:microsoft.com/office/officeart/2005/8/layout/vList2"/>
    <dgm:cxn modelId="{1961407C-D322-4A2A-B4D2-6E2FB51F51BF}" type="presParOf" srcId="{AB51B784-7ACE-4983-9C37-5A523E2E5375}" destId="{59968E1C-B4E1-4EB6-A7BC-861AABE68BA4}" srcOrd="8" destOrd="0" presId="urn:microsoft.com/office/officeart/2005/8/layout/vList2"/>
    <dgm:cxn modelId="{6C2C490E-5102-4EC2-96A0-A892CE591DB3}" type="presParOf" srcId="{AB51B784-7ACE-4983-9C37-5A523E2E5375}" destId="{3D4F7B0C-96BF-4182-A423-BB3C983DA1C6}" srcOrd="9" destOrd="0" presId="urn:microsoft.com/office/officeart/2005/8/layout/vList2"/>
    <dgm:cxn modelId="{A36AA996-8B6D-40D1-938D-2B3FF16CA968}" type="presParOf" srcId="{AB51B784-7ACE-4983-9C37-5A523E2E5375}" destId="{96126337-F4B0-4DF3-9DE3-2891C47A45F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7E0F2F3F-0C92-4D9A-B3F5-FB3BC9AE8E5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5FE2F6-143E-4236-83F0-6CE278EFDB2B}">
      <dgm:prSet/>
      <dgm:spPr/>
      <dgm:t>
        <a:bodyPr/>
        <a:lstStyle/>
        <a:p>
          <a:pPr rtl="0"/>
          <a:r>
            <a:rPr lang="en-US" dirty="0" smtClean="0"/>
            <a:t>Notifications</a:t>
          </a:r>
          <a:endParaRPr lang="en-US" dirty="0"/>
        </a:p>
      </dgm:t>
    </dgm:pt>
    <dgm:pt modelId="{165CB1A6-A35D-4693-BCD5-C0FF4F4241C8}" type="parTrans" cxnId="{6F56A103-6760-49CE-8180-6ACF72B91C1B}">
      <dgm:prSet/>
      <dgm:spPr/>
      <dgm:t>
        <a:bodyPr/>
        <a:lstStyle/>
        <a:p>
          <a:endParaRPr lang="en-US"/>
        </a:p>
      </dgm:t>
    </dgm:pt>
    <dgm:pt modelId="{92E9E828-0E38-44A2-A1A9-A294F80D16AA}" type="sibTrans" cxnId="{6F56A103-6760-49CE-8180-6ACF72B91C1B}">
      <dgm:prSet/>
      <dgm:spPr/>
      <dgm:t>
        <a:bodyPr/>
        <a:lstStyle/>
        <a:p>
          <a:endParaRPr lang="en-US"/>
        </a:p>
      </dgm:t>
    </dgm:pt>
    <dgm:pt modelId="{787CD53B-E1DF-47CA-9BE6-CD4A0B74C1E1}" type="pres">
      <dgm:prSet presAssocID="{7E0F2F3F-0C92-4D9A-B3F5-FB3BC9AE8E5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DB1A7C-1381-4957-8C8B-D17A9C3DB8BB}" type="pres">
      <dgm:prSet presAssocID="{185FE2F6-143E-4236-83F0-6CE278EFDB2B}" presName="composite" presStyleCnt="0"/>
      <dgm:spPr/>
    </dgm:pt>
    <dgm:pt modelId="{22F0466A-448E-4000-BD4D-470CD2C6BFE5}" type="pres">
      <dgm:prSet presAssocID="{185FE2F6-143E-4236-83F0-6CE278EFDB2B}" presName="parTx" presStyleLbl="alignNode1" presStyleIdx="0" presStyleCnt="1" custAng="10800000" custFlipVert="1" custScaleY="75130" custLinFactY="-200000" custLinFactNeighborX="0" custLinFactNeighborY="-2280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CC3BE9-3A8C-44F0-BBF0-B247307FB144}" type="pres">
      <dgm:prSet presAssocID="{185FE2F6-143E-4236-83F0-6CE278EFDB2B}" presName="desTx" presStyleLbl="alignAccFollowNode1" presStyleIdx="0" presStyleCnt="1" custScaleY="703087" custLinFactNeighborX="0" custLinFactNeighborY="54120">
        <dgm:presLayoutVars>
          <dgm:bulletEnabled val="1"/>
        </dgm:presLayoutVars>
      </dgm:prSet>
      <dgm:spPr/>
    </dgm:pt>
  </dgm:ptLst>
  <dgm:cxnLst>
    <dgm:cxn modelId="{33A2D473-046D-4A8C-A75F-2C60857A341E}" type="presOf" srcId="{185FE2F6-143E-4236-83F0-6CE278EFDB2B}" destId="{22F0466A-448E-4000-BD4D-470CD2C6BFE5}" srcOrd="0" destOrd="0" presId="urn:microsoft.com/office/officeart/2005/8/layout/hList1"/>
    <dgm:cxn modelId="{75645F29-6F3F-4B63-A7ED-5171913826A0}" type="presOf" srcId="{7E0F2F3F-0C92-4D9A-B3F5-FB3BC9AE8E56}" destId="{787CD53B-E1DF-47CA-9BE6-CD4A0B74C1E1}" srcOrd="0" destOrd="0" presId="urn:microsoft.com/office/officeart/2005/8/layout/hList1"/>
    <dgm:cxn modelId="{6F56A103-6760-49CE-8180-6ACF72B91C1B}" srcId="{7E0F2F3F-0C92-4D9A-B3F5-FB3BC9AE8E56}" destId="{185FE2F6-143E-4236-83F0-6CE278EFDB2B}" srcOrd="0" destOrd="0" parTransId="{165CB1A6-A35D-4693-BCD5-C0FF4F4241C8}" sibTransId="{92E9E828-0E38-44A2-A1A9-A294F80D16AA}"/>
    <dgm:cxn modelId="{B24ED2FD-D345-4E9E-A6F4-61B3336E84F4}" type="presParOf" srcId="{787CD53B-E1DF-47CA-9BE6-CD4A0B74C1E1}" destId="{CCDB1A7C-1381-4957-8C8B-D17A9C3DB8BB}" srcOrd="0" destOrd="0" presId="urn:microsoft.com/office/officeart/2005/8/layout/hList1"/>
    <dgm:cxn modelId="{11F68848-7A6A-44BF-B3B8-CA03E15BBCE3}" type="presParOf" srcId="{CCDB1A7C-1381-4957-8C8B-D17A9C3DB8BB}" destId="{22F0466A-448E-4000-BD4D-470CD2C6BFE5}" srcOrd="0" destOrd="0" presId="urn:microsoft.com/office/officeart/2005/8/layout/hList1"/>
    <dgm:cxn modelId="{0DDE2843-B1B2-4287-90F0-4DF38BEEAC4D}" type="presParOf" srcId="{CCDB1A7C-1381-4957-8C8B-D17A9C3DB8BB}" destId="{8BCC3BE9-3A8C-44F0-BBF0-B247307FB14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1793E5BA-8C31-41C5-9B56-DD2255CEF4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A87E21-DD9E-41FC-9FDC-8F2A3D16D96C}">
      <dgm:prSet/>
      <dgm:spPr/>
      <dgm:t>
        <a:bodyPr/>
        <a:lstStyle/>
        <a:p>
          <a:pPr rtl="0"/>
          <a:r>
            <a:rPr lang="en-US" dirty="0" smtClean="0"/>
            <a:t>Welcome User</a:t>
          </a:r>
          <a:endParaRPr lang="en-US" dirty="0"/>
        </a:p>
      </dgm:t>
    </dgm:pt>
    <dgm:pt modelId="{55A17FF4-F411-4ADA-BEB9-8D50C1A9D351}" type="parTrans" cxnId="{70BF642C-B804-4AFD-A738-B7CB93EFF983}">
      <dgm:prSet/>
      <dgm:spPr/>
      <dgm:t>
        <a:bodyPr/>
        <a:lstStyle/>
        <a:p>
          <a:endParaRPr lang="en-US"/>
        </a:p>
      </dgm:t>
    </dgm:pt>
    <dgm:pt modelId="{25877ADC-3C23-4AEB-8025-601755D13573}" type="sibTrans" cxnId="{70BF642C-B804-4AFD-A738-B7CB93EFF983}">
      <dgm:prSet/>
      <dgm:spPr/>
      <dgm:t>
        <a:bodyPr/>
        <a:lstStyle/>
        <a:p>
          <a:endParaRPr lang="en-US"/>
        </a:p>
      </dgm:t>
    </dgm:pt>
    <dgm:pt modelId="{A24EF163-CE20-4A20-AE56-5283B740C646}" type="pres">
      <dgm:prSet presAssocID="{1793E5BA-8C31-41C5-9B56-DD2255CEF4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BBD19A-ACA7-4713-A170-8D96B28284F5}" type="pres">
      <dgm:prSet presAssocID="{84A87E21-DD9E-41FC-9FDC-8F2A3D16D96C}" presName="parentText" presStyleLbl="node1" presStyleIdx="0" presStyleCnt="1" custLinFactX="-141667" custLinFactNeighborX="-200000" custLinFactNeighborY="-13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BF642C-B804-4AFD-A738-B7CB93EFF983}" srcId="{1793E5BA-8C31-41C5-9B56-DD2255CEF420}" destId="{84A87E21-DD9E-41FC-9FDC-8F2A3D16D96C}" srcOrd="0" destOrd="0" parTransId="{55A17FF4-F411-4ADA-BEB9-8D50C1A9D351}" sibTransId="{25877ADC-3C23-4AEB-8025-601755D13573}"/>
    <dgm:cxn modelId="{D32114E9-1573-4A2D-ABAA-4E1EAEE07F53}" type="presOf" srcId="{84A87E21-DD9E-41FC-9FDC-8F2A3D16D96C}" destId="{4ABBD19A-ACA7-4713-A170-8D96B28284F5}" srcOrd="0" destOrd="0" presId="urn:microsoft.com/office/officeart/2005/8/layout/vList2"/>
    <dgm:cxn modelId="{5DF7F035-CA10-481A-A6B2-9FF67B6D81C3}" type="presOf" srcId="{1793E5BA-8C31-41C5-9B56-DD2255CEF420}" destId="{A24EF163-CE20-4A20-AE56-5283B740C646}" srcOrd="0" destOrd="0" presId="urn:microsoft.com/office/officeart/2005/8/layout/vList2"/>
    <dgm:cxn modelId="{C09C964B-6FF3-4AB5-9FE7-698B8A524E2B}" type="presParOf" srcId="{A24EF163-CE20-4A20-AE56-5283B740C646}" destId="{4ABBD19A-ACA7-4713-A170-8D96B28284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674C5B-BE86-425E-98F6-DCB414CF69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1FCBF2-363D-422F-9188-350A12BC3803}">
      <dgm:prSet/>
      <dgm:spPr/>
      <dgm:t>
        <a:bodyPr/>
        <a:lstStyle/>
        <a:p>
          <a:pPr rtl="0"/>
          <a:r>
            <a:rPr lang="en-US" dirty="0" smtClean="0"/>
            <a:t>Create Profile</a:t>
          </a:r>
          <a:endParaRPr lang="en-US" dirty="0"/>
        </a:p>
      </dgm:t>
    </dgm:pt>
    <dgm:pt modelId="{40E2172B-BEA2-4CA9-BD1C-3B836B221310}" type="parTrans" cxnId="{CA5F275A-E1A3-409E-BE9E-2EE605C718AF}">
      <dgm:prSet/>
      <dgm:spPr/>
      <dgm:t>
        <a:bodyPr/>
        <a:lstStyle/>
        <a:p>
          <a:endParaRPr lang="en-US"/>
        </a:p>
      </dgm:t>
    </dgm:pt>
    <dgm:pt modelId="{A1D6AB65-E6B4-4049-81A1-F83FC951A0FE}" type="sibTrans" cxnId="{CA5F275A-E1A3-409E-BE9E-2EE605C718AF}">
      <dgm:prSet/>
      <dgm:spPr/>
      <dgm:t>
        <a:bodyPr/>
        <a:lstStyle/>
        <a:p>
          <a:endParaRPr lang="en-US"/>
        </a:p>
      </dgm:t>
    </dgm:pt>
    <dgm:pt modelId="{39072635-2032-4831-9A38-2260CD9BB335}">
      <dgm:prSet/>
      <dgm:spPr/>
      <dgm:t>
        <a:bodyPr/>
        <a:lstStyle/>
        <a:p>
          <a:pPr rtl="0"/>
          <a:r>
            <a:rPr lang="en-US" dirty="0" smtClean="0"/>
            <a:t>My Info</a:t>
          </a:r>
          <a:endParaRPr lang="en-US" dirty="0"/>
        </a:p>
      </dgm:t>
    </dgm:pt>
    <dgm:pt modelId="{3E450423-FF25-4591-B058-CE56789CF311}" type="sibTrans" cxnId="{93C1F3FB-619A-41CA-AC32-A239850FEB7A}">
      <dgm:prSet/>
      <dgm:spPr/>
      <dgm:t>
        <a:bodyPr/>
        <a:lstStyle/>
        <a:p>
          <a:endParaRPr lang="en-US"/>
        </a:p>
      </dgm:t>
    </dgm:pt>
    <dgm:pt modelId="{074BFA47-FC78-464D-9197-E9ACEC209F2D}" type="parTrans" cxnId="{93C1F3FB-619A-41CA-AC32-A239850FEB7A}">
      <dgm:prSet/>
      <dgm:spPr/>
      <dgm:t>
        <a:bodyPr/>
        <a:lstStyle/>
        <a:p>
          <a:endParaRPr lang="en-US"/>
        </a:p>
      </dgm:t>
    </dgm:pt>
    <dgm:pt modelId="{F1F24C3A-B484-48AD-98DE-9DFECE43FB9D}">
      <dgm:prSet/>
      <dgm:spPr/>
      <dgm:t>
        <a:bodyPr/>
        <a:lstStyle/>
        <a:p>
          <a:pPr rtl="0"/>
          <a:r>
            <a:rPr lang="en-US" dirty="0" smtClean="0"/>
            <a:t>Search</a:t>
          </a:r>
          <a:endParaRPr lang="en-US" dirty="0"/>
        </a:p>
      </dgm:t>
    </dgm:pt>
    <dgm:pt modelId="{EF979C62-83EA-472E-83C0-4EAB7A59F248}" type="sibTrans" cxnId="{27670F44-2693-4924-BAB2-C84B9FA15214}">
      <dgm:prSet/>
      <dgm:spPr/>
      <dgm:t>
        <a:bodyPr/>
        <a:lstStyle/>
        <a:p>
          <a:endParaRPr lang="en-US"/>
        </a:p>
      </dgm:t>
    </dgm:pt>
    <dgm:pt modelId="{DC8CD6FA-6555-4C14-ACA3-AF8805E1CB9F}" type="parTrans" cxnId="{27670F44-2693-4924-BAB2-C84B9FA15214}">
      <dgm:prSet/>
      <dgm:spPr/>
      <dgm:t>
        <a:bodyPr/>
        <a:lstStyle/>
        <a:p>
          <a:endParaRPr lang="en-US"/>
        </a:p>
      </dgm:t>
    </dgm:pt>
    <dgm:pt modelId="{5CF14DE2-1600-4118-BFDA-0278DFCF055F}">
      <dgm:prSet/>
      <dgm:spPr/>
      <dgm:t>
        <a:bodyPr/>
        <a:lstStyle/>
        <a:p>
          <a:pPr rtl="0"/>
          <a:r>
            <a:rPr lang="en-US" dirty="0" smtClean="0"/>
            <a:t>Zero Touch Provisioning</a:t>
          </a:r>
          <a:endParaRPr lang="en-US" dirty="0"/>
        </a:p>
      </dgm:t>
    </dgm:pt>
    <dgm:pt modelId="{CA0D27D4-28A2-4FF0-A933-192CABEA537F}" type="sibTrans" cxnId="{B679F26A-9F83-4F79-B06E-9F914466EF6B}">
      <dgm:prSet/>
      <dgm:spPr/>
      <dgm:t>
        <a:bodyPr/>
        <a:lstStyle/>
        <a:p>
          <a:endParaRPr lang="en-US"/>
        </a:p>
      </dgm:t>
    </dgm:pt>
    <dgm:pt modelId="{A79384C3-7C00-470B-B2FF-26B84013E561}" type="parTrans" cxnId="{B679F26A-9F83-4F79-B06E-9F914466EF6B}">
      <dgm:prSet/>
      <dgm:spPr/>
      <dgm:t>
        <a:bodyPr/>
        <a:lstStyle/>
        <a:p>
          <a:endParaRPr lang="en-US"/>
        </a:p>
      </dgm:t>
    </dgm:pt>
    <dgm:pt modelId="{FCC8FD91-48DC-4FE1-800C-DC14DD0DD4B0}">
      <dgm:prSet/>
      <dgm:spPr/>
      <dgm:t>
        <a:bodyPr/>
        <a:lstStyle/>
        <a:p>
          <a:pPr rtl="0"/>
          <a:r>
            <a:rPr lang="en-US" dirty="0" smtClean="0"/>
            <a:t>Create/Modify RFI</a:t>
          </a:r>
          <a:endParaRPr lang="en-US" dirty="0"/>
        </a:p>
      </dgm:t>
    </dgm:pt>
    <dgm:pt modelId="{58CF9EDB-7F55-4F89-A2FA-559C2B1970F0}" type="sibTrans" cxnId="{0EB09CB0-E889-40CD-82CE-8D9CA1BFBFDE}">
      <dgm:prSet/>
      <dgm:spPr/>
      <dgm:t>
        <a:bodyPr/>
        <a:lstStyle/>
        <a:p>
          <a:endParaRPr lang="en-US"/>
        </a:p>
      </dgm:t>
    </dgm:pt>
    <dgm:pt modelId="{76325897-8D86-4C9C-A2EB-A57CCBCACE3F}" type="parTrans" cxnId="{0EB09CB0-E889-40CD-82CE-8D9CA1BFBFDE}">
      <dgm:prSet/>
      <dgm:spPr/>
      <dgm:t>
        <a:bodyPr/>
        <a:lstStyle/>
        <a:p>
          <a:endParaRPr lang="en-US"/>
        </a:p>
      </dgm:t>
    </dgm:pt>
    <dgm:pt modelId="{A7D61346-44AC-49BF-B9F3-C0F19804B08C}">
      <dgm:prSet/>
      <dgm:spPr/>
      <dgm:t>
        <a:bodyPr/>
        <a:lstStyle/>
        <a:p>
          <a:pPr rtl="0"/>
          <a:r>
            <a:rPr lang="en-US" dirty="0" smtClean="0"/>
            <a:t>Create/Modify Request </a:t>
          </a:r>
          <a:endParaRPr lang="en-US" dirty="0"/>
        </a:p>
      </dgm:t>
    </dgm:pt>
    <dgm:pt modelId="{A259B15B-6CAE-4AFA-B357-413E0F36B367}" type="sibTrans" cxnId="{49B2FB3A-1499-40AB-9A50-277C86AE2C4D}">
      <dgm:prSet/>
      <dgm:spPr/>
      <dgm:t>
        <a:bodyPr/>
        <a:lstStyle/>
        <a:p>
          <a:endParaRPr lang="en-US"/>
        </a:p>
      </dgm:t>
    </dgm:pt>
    <dgm:pt modelId="{81B254F6-55FA-4192-97EC-90573B279539}" type="parTrans" cxnId="{49B2FB3A-1499-40AB-9A50-277C86AE2C4D}">
      <dgm:prSet/>
      <dgm:spPr/>
      <dgm:t>
        <a:bodyPr/>
        <a:lstStyle/>
        <a:p>
          <a:endParaRPr lang="en-US"/>
        </a:p>
      </dgm:t>
    </dgm:pt>
    <dgm:pt modelId="{AB51B784-7ACE-4983-9C37-5A523E2E5375}" type="pres">
      <dgm:prSet presAssocID="{07674C5B-BE86-425E-98F6-DCB414CF699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C45B8D-377A-43CE-A826-1BE63DABDBC5}" type="pres">
      <dgm:prSet presAssocID="{151FCBF2-363D-422F-9188-350A12BC3803}" presName="parentText" presStyleLbl="node1" presStyleIdx="0" presStyleCnt="6" custLinFactY="-100000" custLinFactNeighborY="-1985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43EAB-DD89-45BD-A1EC-A86A8AE2D5B8}" type="pres">
      <dgm:prSet presAssocID="{A1D6AB65-E6B4-4049-81A1-F83FC951A0FE}" presName="spacer" presStyleCnt="0"/>
      <dgm:spPr/>
    </dgm:pt>
    <dgm:pt modelId="{0376F95B-D2C3-480B-8425-949739B6C2A5}" type="pres">
      <dgm:prSet presAssocID="{A7D61346-44AC-49BF-B9F3-C0F19804B08C}" presName="parentText" presStyleLbl="node1" presStyleIdx="1" presStyleCnt="6" custLinFactY="-100000" custLinFactNeighborY="-12338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06B3D3-6BF5-4636-96EE-3E62047B7FFB}" type="pres">
      <dgm:prSet presAssocID="{A259B15B-6CAE-4AFA-B357-413E0F36B367}" presName="spacer" presStyleCnt="0"/>
      <dgm:spPr/>
    </dgm:pt>
    <dgm:pt modelId="{78019EED-6D99-4188-AB5B-1A6852CECACD}" type="pres">
      <dgm:prSet presAssocID="{FCC8FD91-48DC-4FE1-800C-DC14DD0DD4B0}" presName="parentText" presStyleLbl="node1" presStyleIdx="2" presStyleCnt="6" custLinFactY="-9968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904CA6-0DE8-4409-B5E2-DBD80D4B462D}" type="pres">
      <dgm:prSet presAssocID="{58CF9EDB-7F55-4F89-A2FA-559C2B1970F0}" presName="spacer" presStyleCnt="0"/>
      <dgm:spPr/>
    </dgm:pt>
    <dgm:pt modelId="{B1B0D890-FD4A-47F4-B14E-86BF0BDC068A}" type="pres">
      <dgm:prSet presAssocID="{5CF14DE2-1600-4118-BFDA-0278DFCF055F}" presName="parentText" presStyleLbl="node1" presStyleIdx="3" presStyleCnt="6" custLinFactY="-9968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6C3710-76D3-4F5E-9A55-3561097C21D0}" type="pres">
      <dgm:prSet presAssocID="{CA0D27D4-28A2-4FF0-A933-192CABEA537F}" presName="spacer" presStyleCnt="0"/>
      <dgm:spPr/>
    </dgm:pt>
    <dgm:pt modelId="{59968E1C-B4E1-4EB6-A7BC-861AABE68BA4}" type="pres">
      <dgm:prSet presAssocID="{F1F24C3A-B484-48AD-98DE-9DFECE43FB9D}" presName="parentText" presStyleLbl="node1" presStyleIdx="4" presStyleCnt="6" custLinFactY="221266" custLinFactNeighborY="3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4F7B0C-96BF-4182-A423-BB3C983DA1C6}" type="pres">
      <dgm:prSet presAssocID="{EF979C62-83EA-472E-83C0-4EAB7A59F248}" presName="spacer" presStyleCnt="0"/>
      <dgm:spPr/>
    </dgm:pt>
    <dgm:pt modelId="{96126337-F4B0-4DF3-9DE3-2891C47A45FA}" type="pres">
      <dgm:prSet presAssocID="{39072635-2032-4831-9A38-2260CD9BB335}" presName="parentText" presStyleLbl="node1" presStyleIdx="5" presStyleCnt="6" custLinFactY="15158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807C09-71F9-471B-8A2A-959377D55EF9}" type="presOf" srcId="{07674C5B-BE86-425E-98F6-DCB414CF6990}" destId="{AB51B784-7ACE-4983-9C37-5A523E2E5375}" srcOrd="0" destOrd="0" presId="urn:microsoft.com/office/officeart/2005/8/layout/vList2"/>
    <dgm:cxn modelId="{93C1F3FB-619A-41CA-AC32-A239850FEB7A}" srcId="{07674C5B-BE86-425E-98F6-DCB414CF6990}" destId="{39072635-2032-4831-9A38-2260CD9BB335}" srcOrd="5" destOrd="0" parTransId="{074BFA47-FC78-464D-9197-E9ACEC209F2D}" sibTransId="{3E450423-FF25-4591-B058-CE56789CF311}"/>
    <dgm:cxn modelId="{682E2178-BCAC-4518-9E1E-01C0ED0CB3FD}" type="presOf" srcId="{39072635-2032-4831-9A38-2260CD9BB335}" destId="{96126337-F4B0-4DF3-9DE3-2891C47A45FA}" srcOrd="0" destOrd="0" presId="urn:microsoft.com/office/officeart/2005/8/layout/vList2"/>
    <dgm:cxn modelId="{27670F44-2693-4924-BAB2-C84B9FA15214}" srcId="{07674C5B-BE86-425E-98F6-DCB414CF6990}" destId="{F1F24C3A-B484-48AD-98DE-9DFECE43FB9D}" srcOrd="4" destOrd="0" parTransId="{DC8CD6FA-6555-4C14-ACA3-AF8805E1CB9F}" sibTransId="{EF979C62-83EA-472E-83C0-4EAB7A59F248}"/>
    <dgm:cxn modelId="{2EC9E5F7-A471-439F-BB50-8ED2572B843B}" type="presOf" srcId="{A7D61346-44AC-49BF-B9F3-C0F19804B08C}" destId="{0376F95B-D2C3-480B-8425-949739B6C2A5}" srcOrd="0" destOrd="0" presId="urn:microsoft.com/office/officeart/2005/8/layout/vList2"/>
    <dgm:cxn modelId="{49AE4ADB-C155-406A-B68B-F06B0C42AFA2}" type="presOf" srcId="{151FCBF2-363D-422F-9188-350A12BC3803}" destId="{6CC45B8D-377A-43CE-A826-1BE63DABDBC5}" srcOrd="0" destOrd="0" presId="urn:microsoft.com/office/officeart/2005/8/layout/vList2"/>
    <dgm:cxn modelId="{DD756CC9-A1BE-480E-90F4-EFC2F975DD2C}" type="presOf" srcId="{F1F24C3A-B484-48AD-98DE-9DFECE43FB9D}" destId="{59968E1C-B4E1-4EB6-A7BC-861AABE68BA4}" srcOrd="0" destOrd="0" presId="urn:microsoft.com/office/officeart/2005/8/layout/vList2"/>
    <dgm:cxn modelId="{F7E6ADDA-42B4-4532-87D5-E1293146307E}" type="presOf" srcId="{5CF14DE2-1600-4118-BFDA-0278DFCF055F}" destId="{B1B0D890-FD4A-47F4-B14E-86BF0BDC068A}" srcOrd="0" destOrd="0" presId="urn:microsoft.com/office/officeart/2005/8/layout/vList2"/>
    <dgm:cxn modelId="{CA5F275A-E1A3-409E-BE9E-2EE605C718AF}" srcId="{07674C5B-BE86-425E-98F6-DCB414CF6990}" destId="{151FCBF2-363D-422F-9188-350A12BC3803}" srcOrd="0" destOrd="0" parTransId="{40E2172B-BEA2-4CA9-BD1C-3B836B221310}" sibTransId="{A1D6AB65-E6B4-4049-81A1-F83FC951A0FE}"/>
    <dgm:cxn modelId="{0EB09CB0-E889-40CD-82CE-8D9CA1BFBFDE}" srcId="{07674C5B-BE86-425E-98F6-DCB414CF6990}" destId="{FCC8FD91-48DC-4FE1-800C-DC14DD0DD4B0}" srcOrd="2" destOrd="0" parTransId="{76325897-8D86-4C9C-A2EB-A57CCBCACE3F}" sibTransId="{58CF9EDB-7F55-4F89-A2FA-559C2B1970F0}"/>
    <dgm:cxn modelId="{B679F26A-9F83-4F79-B06E-9F914466EF6B}" srcId="{07674C5B-BE86-425E-98F6-DCB414CF6990}" destId="{5CF14DE2-1600-4118-BFDA-0278DFCF055F}" srcOrd="3" destOrd="0" parTransId="{A79384C3-7C00-470B-B2FF-26B84013E561}" sibTransId="{CA0D27D4-28A2-4FF0-A933-192CABEA537F}"/>
    <dgm:cxn modelId="{49B2FB3A-1499-40AB-9A50-277C86AE2C4D}" srcId="{07674C5B-BE86-425E-98F6-DCB414CF6990}" destId="{A7D61346-44AC-49BF-B9F3-C0F19804B08C}" srcOrd="1" destOrd="0" parTransId="{81B254F6-55FA-4192-97EC-90573B279539}" sibTransId="{A259B15B-6CAE-4AFA-B357-413E0F36B367}"/>
    <dgm:cxn modelId="{84CBB987-C049-4E03-991B-8DEEF1C797D2}" type="presOf" srcId="{FCC8FD91-48DC-4FE1-800C-DC14DD0DD4B0}" destId="{78019EED-6D99-4188-AB5B-1A6852CECACD}" srcOrd="0" destOrd="0" presId="urn:microsoft.com/office/officeart/2005/8/layout/vList2"/>
    <dgm:cxn modelId="{2B6415DF-4DA3-4DB4-B924-A926B523DBCE}" type="presParOf" srcId="{AB51B784-7ACE-4983-9C37-5A523E2E5375}" destId="{6CC45B8D-377A-43CE-A826-1BE63DABDBC5}" srcOrd="0" destOrd="0" presId="urn:microsoft.com/office/officeart/2005/8/layout/vList2"/>
    <dgm:cxn modelId="{529873D6-0014-4CC1-979E-18ADAAC562BC}" type="presParOf" srcId="{AB51B784-7ACE-4983-9C37-5A523E2E5375}" destId="{EA443EAB-DD89-45BD-A1EC-A86A8AE2D5B8}" srcOrd="1" destOrd="0" presId="urn:microsoft.com/office/officeart/2005/8/layout/vList2"/>
    <dgm:cxn modelId="{230FECE8-175A-43AE-9AF0-E84CCDD76587}" type="presParOf" srcId="{AB51B784-7ACE-4983-9C37-5A523E2E5375}" destId="{0376F95B-D2C3-480B-8425-949739B6C2A5}" srcOrd="2" destOrd="0" presId="urn:microsoft.com/office/officeart/2005/8/layout/vList2"/>
    <dgm:cxn modelId="{C730C086-7223-4BFD-9092-2A627B8DEE59}" type="presParOf" srcId="{AB51B784-7ACE-4983-9C37-5A523E2E5375}" destId="{7406B3D3-6BF5-4636-96EE-3E62047B7FFB}" srcOrd="3" destOrd="0" presId="urn:microsoft.com/office/officeart/2005/8/layout/vList2"/>
    <dgm:cxn modelId="{E1FC553A-F06C-41D0-B0B8-8867560A8F48}" type="presParOf" srcId="{AB51B784-7ACE-4983-9C37-5A523E2E5375}" destId="{78019EED-6D99-4188-AB5B-1A6852CECACD}" srcOrd="4" destOrd="0" presId="urn:microsoft.com/office/officeart/2005/8/layout/vList2"/>
    <dgm:cxn modelId="{16BB85A2-07D5-4584-B941-901327D6F47F}" type="presParOf" srcId="{AB51B784-7ACE-4983-9C37-5A523E2E5375}" destId="{AD904CA6-0DE8-4409-B5E2-DBD80D4B462D}" srcOrd="5" destOrd="0" presId="urn:microsoft.com/office/officeart/2005/8/layout/vList2"/>
    <dgm:cxn modelId="{65D91E07-270B-4BBA-82E9-442BB0A67E9F}" type="presParOf" srcId="{AB51B784-7ACE-4983-9C37-5A523E2E5375}" destId="{B1B0D890-FD4A-47F4-B14E-86BF0BDC068A}" srcOrd="6" destOrd="0" presId="urn:microsoft.com/office/officeart/2005/8/layout/vList2"/>
    <dgm:cxn modelId="{962478D8-16A3-418A-81A1-E789DCA44AE5}" type="presParOf" srcId="{AB51B784-7ACE-4983-9C37-5A523E2E5375}" destId="{A06C3710-76D3-4F5E-9A55-3561097C21D0}" srcOrd="7" destOrd="0" presId="urn:microsoft.com/office/officeart/2005/8/layout/vList2"/>
    <dgm:cxn modelId="{92AC865B-F035-4B92-893A-73AAC1A02C9E}" type="presParOf" srcId="{AB51B784-7ACE-4983-9C37-5A523E2E5375}" destId="{59968E1C-B4E1-4EB6-A7BC-861AABE68BA4}" srcOrd="8" destOrd="0" presId="urn:microsoft.com/office/officeart/2005/8/layout/vList2"/>
    <dgm:cxn modelId="{A78E37C3-E3A2-48BD-B15D-A19DCAE922EA}" type="presParOf" srcId="{AB51B784-7ACE-4983-9C37-5A523E2E5375}" destId="{3D4F7B0C-96BF-4182-A423-BB3C983DA1C6}" srcOrd="9" destOrd="0" presId="urn:microsoft.com/office/officeart/2005/8/layout/vList2"/>
    <dgm:cxn modelId="{48031D91-D421-4DD9-8289-7B5188EAEC91}" type="presParOf" srcId="{AB51B784-7ACE-4983-9C37-5A523E2E5375}" destId="{96126337-F4B0-4DF3-9DE3-2891C47A45F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1793E5BA-8C31-41C5-9B56-DD2255CEF4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A87E21-DD9E-41FC-9FDC-8F2A3D16D96C}">
      <dgm:prSet/>
      <dgm:spPr/>
      <dgm:t>
        <a:bodyPr/>
        <a:lstStyle/>
        <a:p>
          <a:pPr rtl="0"/>
          <a:r>
            <a:rPr lang="en-US" dirty="0" err="1" smtClean="0"/>
            <a:t>LogOut</a:t>
          </a:r>
          <a:endParaRPr lang="en-US" dirty="0"/>
        </a:p>
      </dgm:t>
    </dgm:pt>
    <dgm:pt modelId="{55A17FF4-F411-4ADA-BEB9-8D50C1A9D351}" type="parTrans" cxnId="{70BF642C-B804-4AFD-A738-B7CB93EFF983}">
      <dgm:prSet/>
      <dgm:spPr/>
      <dgm:t>
        <a:bodyPr/>
        <a:lstStyle/>
        <a:p>
          <a:endParaRPr lang="en-US"/>
        </a:p>
      </dgm:t>
    </dgm:pt>
    <dgm:pt modelId="{25877ADC-3C23-4AEB-8025-601755D13573}" type="sibTrans" cxnId="{70BF642C-B804-4AFD-A738-B7CB93EFF983}">
      <dgm:prSet/>
      <dgm:spPr/>
      <dgm:t>
        <a:bodyPr/>
        <a:lstStyle/>
        <a:p>
          <a:endParaRPr lang="en-US"/>
        </a:p>
      </dgm:t>
    </dgm:pt>
    <dgm:pt modelId="{A24EF163-CE20-4A20-AE56-5283B740C646}" type="pres">
      <dgm:prSet presAssocID="{1793E5BA-8C31-41C5-9B56-DD2255CEF4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BBD19A-ACA7-4713-A170-8D96B28284F5}" type="pres">
      <dgm:prSet presAssocID="{84A87E21-DD9E-41FC-9FDC-8F2A3D16D96C}" presName="parentText" presStyleLbl="node1" presStyleIdx="0" presStyleCnt="1" custLinFactX="-141667" custLinFactNeighborX="-200000" custLinFactNeighborY="-13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BF642C-B804-4AFD-A738-B7CB93EFF983}" srcId="{1793E5BA-8C31-41C5-9B56-DD2255CEF420}" destId="{84A87E21-DD9E-41FC-9FDC-8F2A3D16D96C}" srcOrd="0" destOrd="0" parTransId="{55A17FF4-F411-4ADA-BEB9-8D50C1A9D351}" sibTransId="{25877ADC-3C23-4AEB-8025-601755D13573}"/>
    <dgm:cxn modelId="{5117B71A-C0F2-4D16-8E3E-6B67C19493FD}" type="presOf" srcId="{84A87E21-DD9E-41FC-9FDC-8F2A3D16D96C}" destId="{4ABBD19A-ACA7-4713-A170-8D96B28284F5}" srcOrd="0" destOrd="0" presId="urn:microsoft.com/office/officeart/2005/8/layout/vList2"/>
    <dgm:cxn modelId="{47B2D317-B8C1-4C3D-B0E5-6AF9A3C9B1B0}" type="presOf" srcId="{1793E5BA-8C31-41C5-9B56-DD2255CEF420}" destId="{A24EF163-CE20-4A20-AE56-5283B740C646}" srcOrd="0" destOrd="0" presId="urn:microsoft.com/office/officeart/2005/8/layout/vList2"/>
    <dgm:cxn modelId="{CE2E0952-235A-4260-B1D1-2E45335E5E4A}" type="presParOf" srcId="{A24EF163-CE20-4A20-AE56-5283B740C646}" destId="{4ABBD19A-ACA7-4713-A170-8D96B28284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078D695F-2260-411D-96DB-306CE2EA04A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84BA8D-E5B3-444B-9AFC-AE9DABB356C8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3FC30FAB-347E-4DA7-9194-D5717969A86B}" type="parTrans" cxnId="{E8B48705-9B38-4E1E-B948-9AEABF8FD0A0}">
      <dgm:prSet/>
      <dgm:spPr/>
      <dgm:t>
        <a:bodyPr/>
        <a:lstStyle/>
        <a:p>
          <a:endParaRPr lang="en-US"/>
        </a:p>
      </dgm:t>
    </dgm:pt>
    <dgm:pt modelId="{714B1972-6682-4B5D-B9D6-2001E832CBFF}" type="sibTrans" cxnId="{E8B48705-9B38-4E1E-B948-9AEABF8FD0A0}">
      <dgm:prSet/>
      <dgm:spPr/>
      <dgm:t>
        <a:bodyPr/>
        <a:lstStyle/>
        <a:p>
          <a:endParaRPr lang="en-US"/>
        </a:p>
      </dgm:t>
    </dgm:pt>
    <dgm:pt modelId="{E1BFC630-0CDC-4351-8FFB-DE43CCA32B1F}">
      <dgm:prSet phldrT="[Text]"/>
      <dgm:spPr/>
      <dgm:t>
        <a:bodyPr/>
        <a:lstStyle/>
        <a:p>
          <a:r>
            <a:rPr lang="en-US" dirty="0" smtClean="0"/>
            <a:t>Role Profile</a:t>
          </a:r>
          <a:endParaRPr lang="en-US" dirty="0"/>
        </a:p>
      </dgm:t>
    </dgm:pt>
    <dgm:pt modelId="{B18D74E5-8208-4EE0-BFE7-451D8BB4A8E4}" type="parTrans" cxnId="{0DAEF44A-21D9-4B7D-B771-D9B7163B2088}">
      <dgm:prSet/>
      <dgm:spPr/>
      <dgm:t>
        <a:bodyPr/>
        <a:lstStyle/>
        <a:p>
          <a:endParaRPr lang="en-US"/>
        </a:p>
      </dgm:t>
    </dgm:pt>
    <dgm:pt modelId="{7E788E28-57EF-4417-AE5E-74397C6AAABD}" type="sibTrans" cxnId="{0DAEF44A-21D9-4B7D-B771-D9B7163B2088}">
      <dgm:prSet/>
      <dgm:spPr/>
      <dgm:t>
        <a:bodyPr/>
        <a:lstStyle/>
        <a:p>
          <a:endParaRPr lang="en-US"/>
        </a:p>
      </dgm:t>
    </dgm:pt>
    <dgm:pt modelId="{0214429E-CEF3-4A6E-B00C-4F6983CC62BC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48F49ABB-D77F-439E-959A-75237E0A6299}" type="parTrans" cxnId="{45349FEB-15BB-4854-B837-E0EB04748471}">
      <dgm:prSet/>
      <dgm:spPr/>
      <dgm:t>
        <a:bodyPr/>
        <a:lstStyle/>
        <a:p>
          <a:endParaRPr lang="en-US"/>
        </a:p>
      </dgm:t>
    </dgm:pt>
    <dgm:pt modelId="{1EB40788-F438-4FB6-BA73-B2665235805D}" type="sibTrans" cxnId="{45349FEB-15BB-4854-B837-E0EB04748471}">
      <dgm:prSet/>
      <dgm:spPr/>
      <dgm:t>
        <a:bodyPr/>
        <a:lstStyle/>
        <a:p>
          <a:endParaRPr lang="en-US"/>
        </a:p>
      </dgm:t>
    </dgm:pt>
    <dgm:pt modelId="{3C79200E-3B63-4DAA-BFE8-F5A9C39230E5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err="1" smtClean="0"/>
            <a:t>HardWare</a:t>
          </a:r>
          <a:r>
            <a:rPr lang="en-US" dirty="0" smtClean="0"/>
            <a:t> Profile</a:t>
          </a:r>
          <a:endParaRPr lang="en-US" dirty="0"/>
        </a:p>
      </dgm:t>
    </dgm:pt>
    <dgm:pt modelId="{8774669D-D38A-47C8-90F3-BB9AF280B521}" type="parTrans" cxnId="{B39C5842-6BD2-4F68-B1B1-271123B48365}">
      <dgm:prSet/>
      <dgm:spPr/>
      <dgm:t>
        <a:bodyPr/>
        <a:lstStyle/>
        <a:p>
          <a:endParaRPr lang="en-US"/>
        </a:p>
      </dgm:t>
    </dgm:pt>
    <dgm:pt modelId="{C841E049-943B-428C-96FF-F492509AA5FD}" type="sibTrans" cxnId="{B39C5842-6BD2-4F68-B1B1-271123B48365}">
      <dgm:prSet/>
      <dgm:spPr/>
      <dgm:t>
        <a:bodyPr/>
        <a:lstStyle/>
        <a:p>
          <a:endParaRPr lang="en-US"/>
        </a:p>
      </dgm:t>
    </dgm:pt>
    <dgm:pt modelId="{8C5725E7-D806-4F51-8B58-CBAB0F18C833}">
      <dgm:prSet phldrT="[Text]"/>
      <dgm:spPr/>
      <dgm:t>
        <a:bodyPr/>
        <a:lstStyle/>
        <a:p>
          <a:endParaRPr lang="en-US" dirty="0"/>
        </a:p>
      </dgm:t>
    </dgm:pt>
    <dgm:pt modelId="{3AFD4163-9426-441C-BBAC-2D3377007440}" type="parTrans" cxnId="{A2EB5D03-BD43-4AEF-890F-85218262D983}">
      <dgm:prSet/>
      <dgm:spPr/>
      <dgm:t>
        <a:bodyPr/>
        <a:lstStyle/>
        <a:p>
          <a:endParaRPr lang="en-US"/>
        </a:p>
      </dgm:t>
    </dgm:pt>
    <dgm:pt modelId="{9C85636F-BBD0-469C-95E9-8FBEEFC697A0}" type="sibTrans" cxnId="{A2EB5D03-BD43-4AEF-890F-85218262D983}">
      <dgm:prSet/>
      <dgm:spPr/>
      <dgm:t>
        <a:bodyPr/>
        <a:lstStyle/>
        <a:p>
          <a:endParaRPr lang="en-US"/>
        </a:p>
      </dgm:t>
    </dgm:pt>
    <dgm:pt modelId="{A3085CEC-26A1-40A2-9FE8-7E006A4E197B}">
      <dgm:prSet phldrT="[Text]"/>
      <dgm:spPr/>
      <dgm:t>
        <a:bodyPr/>
        <a:lstStyle/>
        <a:p>
          <a:r>
            <a:rPr lang="en-US" dirty="0" smtClean="0"/>
            <a:t>Subnet ID</a:t>
          </a:r>
          <a:endParaRPr lang="en-US" dirty="0"/>
        </a:p>
      </dgm:t>
    </dgm:pt>
    <dgm:pt modelId="{B304F97D-FF13-45CF-BDFA-CA2059A8231E}" type="parTrans" cxnId="{034E4C89-C796-4B46-85DC-9F4C33A92D86}">
      <dgm:prSet/>
      <dgm:spPr/>
      <dgm:t>
        <a:bodyPr/>
        <a:lstStyle/>
        <a:p>
          <a:endParaRPr lang="en-US"/>
        </a:p>
      </dgm:t>
    </dgm:pt>
    <dgm:pt modelId="{1D0B7E8C-0ECB-49CA-8D31-F64291B0925D}" type="sibTrans" cxnId="{034E4C89-C796-4B46-85DC-9F4C33A92D86}">
      <dgm:prSet/>
      <dgm:spPr/>
      <dgm:t>
        <a:bodyPr/>
        <a:lstStyle/>
        <a:p>
          <a:endParaRPr lang="en-US"/>
        </a:p>
      </dgm:t>
    </dgm:pt>
    <dgm:pt modelId="{958A55EE-30AF-48F0-A075-85BDCD043BA6}" type="pres">
      <dgm:prSet presAssocID="{078D695F-2260-411D-96DB-306CE2EA04A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CE5827-95F0-4D8F-9FED-1901052A7A47}" type="pres">
      <dgm:prSet presAssocID="{F984BA8D-E5B3-444B-9AFC-AE9DABB356C8}" presName="composite" presStyleCnt="0"/>
      <dgm:spPr/>
    </dgm:pt>
    <dgm:pt modelId="{19EE8815-FABD-47EA-9C82-FAB2DEC3105B}" type="pres">
      <dgm:prSet presAssocID="{F984BA8D-E5B3-444B-9AFC-AE9DABB356C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783A7-4EBE-4CBF-9DC9-98CEC98C58C1}" type="pres">
      <dgm:prSet presAssocID="{F984BA8D-E5B3-444B-9AFC-AE9DABB356C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41AFB-B28D-45F5-BF11-456834A94BC1}" type="pres">
      <dgm:prSet presAssocID="{714B1972-6682-4B5D-B9D6-2001E832CBFF}" presName="sp" presStyleCnt="0"/>
      <dgm:spPr/>
    </dgm:pt>
    <dgm:pt modelId="{06AF1166-10FF-4528-8BB0-1F5A8FAB5B9D}" type="pres">
      <dgm:prSet presAssocID="{0214429E-CEF3-4A6E-B00C-4F6983CC62BC}" presName="composite" presStyleCnt="0"/>
      <dgm:spPr/>
    </dgm:pt>
    <dgm:pt modelId="{06AA12DF-4B0B-45F9-9EB3-E18627A5DBFB}" type="pres">
      <dgm:prSet presAssocID="{0214429E-CEF3-4A6E-B00C-4F6983CC62BC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76622-B5A4-41AB-8EFA-32AF119AC2A2}" type="pres">
      <dgm:prSet presAssocID="{0214429E-CEF3-4A6E-B00C-4F6983CC62BC}" presName="descendantText" presStyleLbl="alignAcc1" presStyleIdx="1" presStyleCnt="3" custLinFactNeighborX="389" custLinFactNeighborY="-113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57171-FCD6-4ABD-937B-2183CD693D7D}" type="pres">
      <dgm:prSet presAssocID="{1EB40788-F438-4FB6-BA73-B2665235805D}" presName="sp" presStyleCnt="0"/>
      <dgm:spPr/>
    </dgm:pt>
    <dgm:pt modelId="{2CEF876D-539B-4E8E-AB6C-C9176E701E1E}" type="pres">
      <dgm:prSet presAssocID="{8C5725E7-D806-4F51-8B58-CBAB0F18C833}" presName="composite" presStyleCnt="0"/>
      <dgm:spPr/>
    </dgm:pt>
    <dgm:pt modelId="{C612A592-0D2C-4D1B-A905-09515E4B2336}" type="pres">
      <dgm:prSet presAssocID="{8C5725E7-D806-4F51-8B58-CBAB0F18C83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2B12F4-AB30-46BD-9B56-BC45F4FF5431}" type="pres">
      <dgm:prSet presAssocID="{8C5725E7-D806-4F51-8B58-CBAB0F18C83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EA202F-7C45-46C2-9D21-843CE8A1FEA8}" type="presOf" srcId="{E1BFC630-0CDC-4351-8FFB-DE43CCA32B1F}" destId="{851783A7-4EBE-4CBF-9DC9-98CEC98C58C1}" srcOrd="0" destOrd="0" presId="urn:microsoft.com/office/officeart/2005/8/layout/chevron2"/>
    <dgm:cxn modelId="{45349FEB-15BB-4854-B837-E0EB04748471}" srcId="{078D695F-2260-411D-96DB-306CE2EA04A9}" destId="{0214429E-CEF3-4A6E-B00C-4F6983CC62BC}" srcOrd="1" destOrd="0" parTransId="{48F49ABB-D77F-439E-959A-75237E0A6299}" sibTransId="{1EB40788-F438-4FB6-BA73-B2665235805D}"/>
    <dgm:cxn modelId="{0DAEF44A-21D9-4B7D-B771-D9B7163B2088}" srcId="{F984BA8D-E5B3-444B-9AFC-AE9DABB356C8}" destId="{E1BFC630-0CDC-4351-8FFB-DE43CCA32B1F}" srcOrd="0" destOrd="0" parTransId="{B18D74E5-8208-4EE0-BFE7-451D8BB4A8E4}" sibTransId="{7E788E28-57EF-4417-AE5E-74397C6AAABD}"/>
    <dgm:cxn modelId="{B141DF6D-3CC5-44F9-A59F-4614EDF78D8D}" type="presOf" srcId="{3C79200E-3B63-4DAA-BFE8-F5A9C39230E5}" destId="{C0A76622-B5A4-41AB-8EFA-32AF119AC2A2}" srcOrd="0" destOrd="0" presId="urn:microsoft.com/office/officeart/2005/8/layout/chevron2"/>
    <dgm:cxn modelId="{034E4C89-C796-4B46-85DC-9F4C33A92D86}" srcId="{8C5725E7-D806-4F51-8B58-CBAB0F18C833}" destId="{A3085CEC-26A1-40A2-9FE8-7E006A4E197B}" srcOrd="0" destOrd="0" parTransId="{B304F97D-FF13-45CF-BDFA-CA2059A8231E}" sibTransId="{1D0B7E8C-0ECB-49CA-8D31-F64291B0925D}"/>
    <dgm:cxn modelId="{E8B48705-9B38-4E1E-B948-9AEABF8FD0A0}" srcId="{078D695F-2260-411D-96DB-306CE2EA04A9}" destId="{F984BA8D-E5B3-444B-9AFC-AE9DABB356C8}" srcOrd="0" destOrd="0" parTransId="{3FC30FAB-347E-4DA7-9194-D5717969A86B}" sibTransId="{714B1972-6682-4B5D-B9D6-2001E832CBFF}"/>
    <dgm:cxn modelId="{B9779DDA-CFC4-4292-9C9C-8694E7D2C6F0}" type="presOf" srcId="{A3085CEC-26A1-40A2-9FE8-7E006A4E197B}" destId="{F42B12F4-AB30-46BD-9B56-BC45F4FF5431}" srcOrd="0" destOrd="0" presId="urn:microsoft.com/office/officeart/2005/8/layout/chevron2"/>
    <dgm:cxn modelId="{A2EB5D03-BD43-4AEF-890F-85218262D983}" srcId="{078D695F-2260-411D-96DB-306CE2EA04A9}" destId="{8C5725E7-D806-4F51-8B58-CBAB0F18C833}" srcOrd="2" destOrd="0" parTransId="{3AFD4163-9426-441C-BBAC-2D3377007440}" sibTransId="{9C85636F-BBD0-469C-95E9-8FBEEFC697A0}"/>
    <dgm:cxn modelId="{B39C5842-6BD2-4F68-B1B1-271123B48365}" srcId="{0214429E-CEF3-4A6E-B00C-4F6983CC62BC}" destId="{3C79200E-3B63-4DAA-BFE8-F5A9C39230E5}" srcOrd="0" destOrd="0" parTransId="{8774669D-D38A-47C8-90F3-BB9AF280B521}" sibTransId="{C841E049-943B-428C-96FF-F492509AA5FD}"/>
    <dgm:cxn modelId="{88718E83-9233-4E93-8CBD-4A1899B1798E}" type="presOf" srcId="{F984BA8D-E5B3-444B-9AFC-AE9DABB356C8}" destId="{19EE8815-FABD-47EA-9C82-FAB2DEC3105B}" srcOrd="0" destOrd="0" presId="urn:microsoft.com/office/officeart/2005/8/layout/chevron2"/>
    <dgm:cxn modelId="{FC372507-4FE7-406C-AB30-61D70FD3B04E}" type="presOf" srcId="{0214429E-CEF3-4A6E-B00C-4F6983CC62BC}" destId="{06AA12DF-4B0B-45F9-9EB3-E18627A5DBFB}" srcOrd="0" destOrd="0" presId="urn:microsoft.com/office/officeart/2005/8/layout/chevron2"/>
    <dgm:cxn modelId="{F1BF0356-97F3-4BC3-BCD5-18DBA3B161E1}" type="presOf" srcId="{8C5725E7-D806-4F51-8B58-CBAB0F18C833}" destId="{C612A592-0D2C-4D1B-A905-09515E4B2336}" srcOrd="0" destOrd="0" presId="urn:microsoft.com/office/officeart/2005/8/layout/chevron2"/>
    <dgm:cxn modelId="{720DD34D-BDDF-432B-A154-1D871EAB847A}" type="presOf" srcId="{078D695F-2260-411D-96DB-306CE2EA04A9}" destId="{958A55EE-30AF-48F0-A075-85BDCD043BA6}" srcOrd="0" destOrd="0" presId="urn:microsoft.com/office/officeart/2005/8/layout/chevron2"/>
    <dgm:cxn modelId="{585BFC33-4C2B-47AE-90FC-48E64B82FF2F}" type="presParOf" srcId="{958A55EE-30AF-48F0-A075-85BDCD043BA6}" destId="{12CE5827-95F0-4D8F-9FED-1901052A7A47}" srcOrd="0" destOrd="0" presId="urn:microsoft.com/office/officeart/2005/8/layout/chevron2"/>
    <dgm:cxn modelId="{AC736EE7-A906-47A9-B7C7-009346BC9F04}" type="presParOf" srcId="{12CE5827-95F0-4D8F-9FED-1901052A7A47}" destId="{19EE8815-FABD-47EA-9C82-FAB2DEC3105B}" srcOrd="0" destOrd="0" presId="urn:microsoft.com/office/officeart/2005/8/layout/chevron2"/>
    <dgm:cxn modelId="{9298149C-9727-4A7E-ACD6-4C7845D9324F}" type="presParOf" srcId="{12CE5827-95F0-4D8F-9FED-1901052A7A47}" destId="{851783A7-4EBE-4CBF-9DC9-98CEC98C58C1}" srcOrd="1" destOrd="0" presId="urn:microsoft.com/office/officeart/2005/8/layout/chevron2"/>
    <dgm:cxn modelId="{164F4F3B-4ED1-41AD-9B88-C825968351A3}" type="presParOf" srcId="{958A55EE-30AF-48F0-A075-85BDCD043BA6}" destId="{C0941AFB-B28D-45F5-BF11-456834A94BC1}" srcOrd="1" destOrd="0" presId="urn:microsoft.com/office/officeart/2005/8/layout/chevron2"/>
    <dgm:cxn modelId="{8ACD5840-D7EC-41B5-84CC-9DFF405285EE}" type="presParOf" srcId="{958A55EE-30AF-48F0-A075-85BDCD043BA6}" destId="{06AF1166-10FF-4528-8BB0-1F5A8FAB5B9D}" srcOrd="2" destOrd="0" presId="urn:microsoft.com/office/officeart/2005/8/layout/chevron2"/>
    <dgm:cxn modelId="{CA9ADB56-8F68-4895-8376-3E52E4A1C6E4}" type="presParOf" srcId="{06AF1166-10FF-4528-8BB0-1F5A8FAB5B9D}" destId="{06AA12DF-4B0B-45F9-9EB3-E18627A5DBFB}" srcOrd="0" destOrd="0" presId="urn:microsoft.com/office/officeart/2005/8/layout/chevron2"/>
    <dgm:cxn modelId="{DA0F6CB3-A67F-40C7-9486-CADE7C53AC33}" type="presParOf" srcId="{06AF1166-10FF-4528-8BB0-1F5A8FAB5B9D}" destId="{C0A76622-B5A4-41AB-8EFA-32AF119AC2A2}" srcOrd="1" destOrd="0" presId="urn:microsoft.com/office/officeart/2005/8/layout/chevron2"/>
    <dgm:cxn modelId="{5023D8F2-0316-4C1D-A74D-32A6271D689F}" type="presParOf" srcId="{958A55EE-30AF-48F0-A075-85BDCD043BA6}" destId="{A6E57171-FCD6-4ABD-937B-2183CD693D7D}" srcOrd="3" destOrd="0" presId="urn:microsoft.com/office/officeart/2005/8/layout/chevron2"/>
    <dgm:cxn modelId="{60B7F818-037B-404D-BA75-6FFE0B06D756}" type="presParOf" srcId="{958A55EE-30AF-48F0-A075-85BDCD043BA6}" destId="{2CEF876D-539B-4E8E-AB6C-C9176E701E1E}" srcOrd="4" destOrd="0" presId="urn:microsoft.com/office/officeart/2005/8/layout/chevron2"/>
    <dgm:cxn modelId="{90DE6FED-B8E7-4C01-AE6D-2504E4F0C542}" type="presParOf" srcId="{2CEF876D-539B-4E8E-AB6C-C9176E701E1E}" destId="{C612A592-0D2C-4D1B-A905-09515E4B2336}" srcOrd="0" destOrd="0" presId="urn:microsoft.com/office/officeart/2005/8/layout/chevron2"/>
    <dgm:cxn modelId="{5649261F-A5FA-422D-A80B-FFD8C5B813D0}" type="presParOf" srcId="{2CEF876D-539B-4E8E-AB6C-C9176E701E1E}" destId="{F42B12F4-AB30-46BD-9B56-BC45F4FF543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F92322B1-55B2-4908-91CF-AA862100DA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5E2C3E-1190-445D-A6E3-9D7F6FDADDC7}">
      <dgm:prSet/>
      <dgm:spPr/>
      <dgm:t>
        <a:bodyPr/>
        <a:lstStyle/>
        <a:p>
          <a:pPr algn="ctr" rtl="0"/>
          <a:r>
            <a:rPr lang="en-US" dirty="0" smtClean="0"/>
            <a:t>IDC IGF UPLOAD TOOL</a:t>
          </a:r>
        </a:p>
        <a:p>
          <a:pPr algn="l" rtl="0"/>
          <a:endParaRPr lang="en-US" dirty="0"/>
        </a:p>
      </dgm:t>
    </dgm:pt>
    <dgm:pt modelId="{3B8CF0A2-D76E-4582-84E7-54B5EBA1444F}" type="parTrans" cxnId="{5DEC1C2A-19AC-4A65-9AB0-8ACB5C8ACF63}">
      <dgm:prSet/>
      <dgm:spPr/>
      <dgm:t>
        <a:bodyPr/>
        <a:lstStyle/>
        <a:p>
          <a:endParaRPr lang="en-US"/>
        </a:p>
      </dgm:t>
    </dgm:pt>
    <dgm:pt modelId="{E921D4EC-CB8A-4AA6-BE71-8B20040B3C96}" type="sibTrans" cxnId="{5DEC1C2A-19AC-4A65-9AB0-8ACB5C8ACF63}">
      <dgm:prSet/>
      <dgm:spPr/>
      <dgm:t>
        <a:bodyPr/>
        <a:lstStyle/>
        <a:p>
          <a:endParaRPr lang="en-US"/>
        </a:p>
      </dgm:t>
    </dgm:pt>
    <dgm:pt modelId="{000FA554-B4BC-42DD-AAC6-FCA4EC373932}" type="pres">
      <dgm:prSet presAssocID="{F92322B1-55B2-4908-91CF-AA862100DA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5E34FE-15DB-4AC5-8465-D86A2AA12D70}" type="pres">
      <dgm:prSet presAssocID="{C15E2C3E-1190-445D-A6E3-9D7F6FDADDC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3DE0FC-7A7A-4A22-AFF8-7ABD15289EB2}" type="presOf" srcId="{C15E2C3E-1190-445D-A6E3-9D7F6FDADDC7}" destId="{8F5E34FE-15DB-4AC5-8465-D86A2AA12D70}" srcOrd="0" destOrd="0" presId="urn:microsoft.com/office/officeart/2005/8/layout/vList2"/>
    <dgm:cxn modelId="{5DEC1C2A-19AC-4A65-9AB0-8ACB5C8ACF63}" srcId="{F92322B1-55B2-4908-91CF-AA862100DA99}" destId="{C15E2C3E-1190-445D-A6E3-9D7F6FDADDC7}" srcOrd="0" destOrd="0" parTransId="{3B8CF0A2-D76E-4582-84E7-54B5EBA1444F}" sibTransId="{E921D4EC-CB8A-4AA6-BE71-8B20040B3C96}"/>
    <dgm:cxn modelId="{E814E332-07FB-45F7-A9A4-ED0C1F8C450D}" type="presOf" srcId="{F92322B1-55B2-4908-91CF-AA862100DA99}" destId="{000FA554-B4BC-42DD-AAC6-FCA4EC373932}" srcOrd="0" destOrd="0" presId="urn:microsoft.com/office/officeart/2005/8/layout/vList2"/>
    <dgm:cxn modelId="{EECDFE4A-680E-449B-8A9C-8DD0E2200DCF}" type="presParOf" srcId="{000FA554-B4BC-42DD-AAC6-FCA4EC373932}" destId="{8F5E34FE-15DB-4AC5-8465-D86A2AA12D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07674C5B-BE86-425E-98F6-DCB414CF69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1FCBF2-363D-422F-9188-350A12BC3803}">
      <dgm:prSet/>
      <dgm:spPr/>
      <dgm:t>
        <a:bodyPr/>
        <a:lstStyle/>
        <a:p>
          <a:pPr rtl="0"/>
          <a:r>
            <a:rPr lang="en-US" dirty="0" smtClean="0"/>
            <a:t>Create Profile</a:t>
          </a:r>
          <a:endParaRPr lang="en-US" dirty="0"/>
        </a:p>
      </dgm:t>
    </dgm:pt>
    <dgm:pt modelId="{40E2172B-BEA2-4CA9-BD1C-3B836B221310}" type="parTrans" cxnId="{CA5F275A-E1A3-409E-BE9E-2EE605C718AF}">
      <dgm:prSet/>
      <dgm:spPr/>
      <dgm:t>
        <a:bodyPr/>
        <a:lstStyle/>
        <a:p>
          <a:endParaRPr lang="en-US"/>
        </a:p>
      </dgm:t>
    </dgm:pt>
    <dgm:pt modelId="{A1D6AB65-E6B4-4049-81A1-F83FC951A0FE}" type="sibTrans" cxnId="{CA5F275A-E1A3-409E-BE9E-2EE605C718AF}">
      <dgm:prSet/>
      <dgm:spPr/>
      <dgm:t>
        <a:bodyPr/>
        <a:lstStyle/>
        <a:p>
          <a:endParaRPr lang="en-US"/>
        </a:p>
      </dgm:t>
    </dgm:pt>
    <dgm:pt modelId="{39072635-2032-4831-9A38-2260CD9BB335}">
      <dgm:prSet/>
      <dgm:spPr/>
      <dgm:t>
        <a:bodyPr/>
        <a:lstStyle/>
        <a:p>
          <a:pPr rtl="0"/>
          <a:r>
            <a:rPr lang="en-US" dirty="0" smtClean="0"/>
            <a:t>Zero Touch Provisioning</a:t>
          </a:r>
          <a:endParaRPr lang="en-US" dirty="0"/>
        </a:p>
      </dgm:t>
    </dgm:pt>
    <dgm:pt modelId="{3E450423-FF25-4591-B058-CE56789CF311}" type="sibTrans" cxnId="{93C1F3FB-619A-41CA-AC32-A239850FEB7A}">
      <dgm:prSet/>
      <dgm:spPr/>
      <dgm:t>
        <a:bodyPr/>
        <a:lstStyle/>
        <a:p>
          <a:endParaRPr lang="en-US"/>
        </a:p>
      </dgm:t>
    </dgm:pt>
    <dgm:pt modelId="{074BFA47-FC78-464D-9197-E9ACEC209F2D}" type="parTrans" cxnId="{93C1F3FB-619A-41CA-AC32-A239850FEB7A}">
      <dgm:prSet/>
      <dgm:spPr/>
      <dgm:t>
        <a:bodyPr/>
        <a:lstStyle/>
        <a:p>
          <a:endParaRPr lang="en-US"/>
        </a:p>
      </dgm:t>
    </dgm:pt>
    <dgm:pt modelId="{F1F24C3A-B484-48AD-98DE-9DFECE43FB9D}">
      <dgm:prSet/>
      <dgm:spPr/>
      <dgm:t>
        <a:bodyPr/>
        <a:lstStyle/>
        <a:p>
          <a:pPr rtl="0"/>
          <a:r>
            <a:rPr lang="en-US" dirty="0" smtClean="0"/>
            <a:t>Search</a:t>
          </a:r>
          <a:endParaRPr lang="en-US" dirty="0"/>
        </a:p>
      </dgm:t>
    </dgm:pt>
    <dgm:pt modelId="{EF979C62-83EA-472E-83C0-4EAB7A59F248}" type="sibTrans" cxnId="{27670F44-2693-4924-BAB2-C84B9FA15214}">
      <dgm:prSet/>
      <dgm:spPr/>
      <dgm:t>
        <a:bodyPr/>
        <a:lstStyle/>
        <a:p>
          <a:endParaRPr lang="en-US"/>
        </a:p>
      </dgm:t>
    </dgm:pt>
    <dgm:pt modelId="{DC8CD6FA-6555-4C14-ACA3-AF8805E1CB9F}" type="parTrans" cxnId="{27670F44-2693-4924-BAB2-C84B9FA15214}">
      <dgm:prSet/>
      <dgm:spPr/>
      <dgm:t>
        <a:bodyPr/>
        <a:lstStyle/>
        <a:p>
          <a:endParaRPr lang="en-US"/>
        </a:p>
      </dgm:t>
    </dgm:pt>
    <dgm:pt modelId="{5CF14DE2-1600-4118-BFDA-0278DFCF055F}">
      <dgm:prSet/>
      <dgm:spPr/>
      <dgm:t>
        <a:bodyPr/>
        <a:lstStyle/>
        <a:p>
          <a:pPr rtl="0"/>
          <a:r>
            <a:rPr lang="en-US" dirty="0" smtClean="0"/>
            <a:t>Begin Intake Of Prov. Data</a:t>
          </a:r>
          <a:endParaRPr lang="en-US" dirty="0"/>
        </a:p>
      </dgm:t>
    </dgm:pt>
    <dgm:pt modelId="{CA0D27D4-28A2-4FF0-A933-192CABEA537F}" type="sibTrans" cxnId="{B679F26A-9F83-4F79-B06E-9F914466EF6B}">
      <dgm:prSet/>
      <dgm:spPr/>
      <dgm:t>
        <a:bodyPr/>
        <a:lstStyle/>
        <a:p>
          <a:endParaRPr lang="en-US"/>
        </a:p>
      </dgm:t>
    </dgm:pt>
    <dgm:pt modelId="{A79384C3-7C00-470B-B2FF-26B84013E561}" type="parTrans" cxnId="{B679F26A-9F83-4F79-B06E-9F914466EF6B}">
      <dgm:prSet/>
      <dgm:spPr/>
      <dgm:t>
        <a:bodyPr/>
        <a:lstStyle/>
        <a:p>
          <a:endParaRPr lang="en-US"/>
        </a:p>
      </dgm:t>
    </dgm:pt>
    <dgm:pt modelId="{FCC8FD91-48DC-4FE1-800C-DC14DD0DD4B0}">
      <dgm:prSet/>
      <dgm:spPr/>
      <dgm:t>
        <a:bodyPr/>
        <a:lstStyle/>
        <a:p>
          <a:pPr rtl="0"/>
          <a:r>
            <a:rPr lang="en-US" dirty="0" smtClean="0"/>
            <a:t>Create/Modify RFI</a:t>
          </a:r>
          <a:endParaRPr lang="en-US" dirty="0"/>
        </a:p>
      </dgm:t>
    </dgm:pt>
    <dgm:pt modelId="{58CF9EDB-7F55-4F89-A2FA-559C2B1970F0}" type="sibTrans" cxnId="{0EB09CB0-E889-40CD-82CE-8D9CA1BFBFDE}">
      <dgm:prSet/>
      <dgm:spPr/>
      <dgm:t>
        <a:bodyPr/>
        <a:lstStyle/>
        <a:p>
          <a:endParaRPr lang="en-US"/>
        </a:p>
      </dgm:t>
    </dgm:pt>
    <dgm:pt modelId="{76325897-8D86-4C9C-A2EB-A57CCBCACE3F}" type="parTrans" cxnId="{0EB09CB0-E889-40CD-82CE-8D9CA1BFBFDE}">
      <dgm:prSet/>
      <dgm:spPr/>
      <dgm:t>
        <a:bodyPr/>
        <a:lstStyle/>
        <a:p>
          <a:endParaRPr lang="en-US"/>
        </a:p>
      </dgm:t>
    </dgm:pt>
    <dgm:pt modelId="{A7D61346-44AC-49BF-B9F3-C0F19804B08C}">
      <dgm:prSet/>
      <dgm:spPr/>
      <dgm:t>
        <a:bodyPr/>
        <a:lstStyle/>
        <a:p>
          <a:pPr rtl="0"/>
          <a:r>
            <a:rPr lang="en-US" dirty="0" smtClean="0"/>
            <a:t>Create/Modify Request </a:t>
          </a:r>
          <a:endParaRPr lang="en-US" dirty="0"/>
        </a:p>
      </dgm:t>
    </dgm:pt>
    <dgm:pt modelId="{A259B15B-6CAE-4AFA-B357-413E0F36B367}" type="sibTrans" cxnId="{49B2FB3A-1499-40AB-9A50-277C86AE2C4D}">
      <dgm:prSet/>
      <dgm:spPr/>
      <dgm:t>
        <a:bodyPr/>
        <a:lstStyle/>
        <a:p>
          <a:endParaRPr lang="en-US"/>
        </a:p>
      </dgm:t>
    </dgm:pt>
    <dgm:pt modelId="{81B254F6-55FA-4192-97EC-90573B279539}" type="parTrans" cxnId="{49B2FB3A-1499-40AB-9A50-277C86AE2C4D}">
      <dgm:prSet/>
      <dgm:spPr/>
      <dgm:t>
        <a:bodyPr/>
        <a:lstStyle/>
        <a:p>
          <a:endParaRPr lang="en-US"/>
        </a:p>
      </dgm:t>
    </dgm:pt>
    <dgm:pt modelId="{AB51B784-7ACE-4983-9C37-5A523E2E5375}" type="pres">
      <dgm:prSet presAssocID="{07674C5B-BE86-425E-98F6-DCB414CF699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C45B8D-377A-43CE-A826-1BE63DABDBC5}" type="pres">
      <dgm:prSet presAssocID="{151FCBF2-363D-422F-9188-350A12BC3803}" presName="parentText" presStyleLbl="node1" presStyleIdx="0" presStyleCnt="6" custLinFactY="-9670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43EAB-DD89-45BD-A1EC-A86A8AE2D5B8}" type="pres">
      <dgm:prSet presAssocID="{A1D6AB65-E6B4-4049-81A1-F83FC951A0FE}" presName="spacer" presStyleCnt="0"/>
      <dgm:spPr/>
    </dgm:pt>
    <dgm:pt modelId="{0376F95B-D2C3-480B-8425-949739B6C2A5}" type="pres">
      <dgm:prSet presAssocID="{A7D61346-44AC-49BF-B9F3-C0F19804B08C}" presName="parentText" presStyleLbl="node1" presStyleIdx="1" presStyleCnt="6" custLinFactY="233274" custLinFactNeighborY="3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06B3D3-6BF5-4636-96EE-3E62047B7FFB}" type="pres">
      <dgm:prSet presAssocID="{A259B15B-6CAE-4AFA-B357-413E0F36B367}" presName="spacer" presStyleCnt="0"/>
      <dgm:spPr/>
    </dgm:pt>
    <dgm:pt modelId="{78019EED-6D99-4188-AB5B-1A6852CECACD}" type="pres">
      <dgm:prSet presAssocID="{FCC8FD91-48DC-4FE1-800C-DC14DD0DD4B0}" presName="parentText" presStyleLbl="node1" presStyleIdx="2" presStyleCnt="6" custLinFactY="221266" custLinFactNeighborY="3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904CA6-0DE8-4409-B5E2-DBD80D4B462D}" type="pres">
      <dgm:prSet presAssocID="{58CF9EDB-7F55-4F89-A2FA-559C2B1970F0}" presName="spacer" presStyleCnt="0"/>
      <dgm:spPr/>
    </dgm:pt>
    <dgm:pt modelId="{B1B0D890-FD4A-47F4-B14E-86BF0BDC068A}" type="pres">
      <dgm:prSet presAssocID="{5CF14DE2-1600-4118-BFDA-0278DFCF055F}" presName="parentText" presStyleLbl="node1" presStyleIdx="3" presStyleCnt="6" custLinFactY="221266" custLinFactNeighborY="3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6C3710-76D3-4F5E-9A55-3561097C21D0}" type="pres">
      <dgm:prSet presAssocID="{CA0D27D4-28A2-4FF0-A933-192CABEA537F}" presName="spacer" presStyleCnt="0"/>
      <dgm:spPr/>
    </dgm:pt>
    <dgm:pt modelId="{59968E1C-B4E1-4EB6-A7BC-861AABE68BA4}" type="pres">
      <dgm:prSet presAssocID="{F1F24C3A-B484-48AD-98DE-9DFECE43FB9D}" presName="parentText" presStyleLbl="node1" presStyleIdx="4" presStyleCnt="6" custLinFactY="221266" custLinFactNeighborY="3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4F7B0C-96BF-4182-A423-BB3C983DA1C6}" type="pres">
      <dgm:prSet presAssocID="{EF979C62-83EA-472E-83C0-4EAB7A59F248}" presName="spacer" presStyleCnt="0"/>
      <dgm:spPr/>
    </dgm:pt>
    <dgm:pt modelId="{96126337-F4B0-4DF3-9DE3-2891C47A45FA}" type="pres">
      <dgm:prSet presAssocID="{39072635-2032-4831-9A38-2260CD9BB335}" presName="parentText" presStyleLbl="node1" presStyleIdx="5" presStyleCnt="6" custLinFactY="127368" custLinFactNeighborY="2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21BFF7-C8A3-4AB0-A855-FF397E99E4F7}" type="presOf" srcId="{A7D61346-44AC-49BF-B9F3-C0F19804B08C}" destId="{0376F95B-D2C3-480B-8425-949739B6C2A5}" srcOrd="0" destOrd="0" presId="urn:microsoft.com/office/officeart/2005/8/layout/vList2"/>
    <dgm:cxn modelId="{93C1F3FB-619A-41CA-AC32-A239850FEB7A}" srcId="{07674C5B-BE86-425E-98F6-DCB414CF6990}" destId="{39072635-2032-4831-9A38-2260CD9BB335}" srcOrd="5" destOrd="0" parTransId="{074BFA47-FC78-464D-9197-E9ACEC209F2D}" sibTransId="{3E450423-FF25-4591-B058-CE56789CF311}"/>
    <dgm:cxn modelId="{27670F44-2693-4924-BAB2-C84B9FA15214}" srcId="{07674C5B-BE86-425E-98F6-DCB414CF6990}" destId="{F1F24C3A-B484-48AD-98DE-9DFECE43FB9D}" srcOrd="4" destOrd="0" parTransId="{DC8CD6FA-6555-4C14-ACA3-AF8805E1CB9F}" sibTransId="{EF979C62-83EA-472E-83C0-4EAB7A59F248}"/>
    <dgm:cxn modelId="{D9954B60-1DC8-49EB-8504-6B6C3E136E35}" type="presOf" srcId="{F1F24C3A-B484-48AD-98DE-9DFECE43FB9D}" destId="{59968E1C-B4E1-4EB6-A7BC-861AABE68BA4}" srcOrd="0" destOrd="0" presId="urn:microsoft.com/office/officeart/2005/8/layout/vList2"/>
    <dgm:cxn modelId="{17BEA672-0352-4FA0-9223-35A55985A1B8}" type="presOf" srcId="{39072635-2032-4831-9A38-2260CD9BB335}" destId="{96126337-F4B0-4DF3-9DE3-2891C47A45FA}" srcOrd="0" destOrd="0" presId="urn:microsoft.com/office/officeart/2005/8/layout/vList2"/>
    <dgm:cxn modelId="{C072EB3F-A426-46D7-9DD7-6A12307443F5}" type="presOf" srcId="{151FCBF2-363D-422F-9188-350A12BC3803}" destId="{6CC45B8D-377A-43CE-A826-1BE63DABDBC5}" srcOrd="0" destOrd="0" presId="urn:microsoft.com/office/officeart/2005/8/layout/vList2"/>
    <dgm:cxn modelId="{CA5F275A-E1A3-409E-BE9E-2EE605C718AF}" srcId="{07674C5B-BE86-425E-98F6-DCB414CF6990}" destId="{151FCBF2-363D-422F-9188-350A12BC3803}" srcOrd="0" destOrd="0" parTransId="{40E2172B-BEA2-4CA9-BD1C-3B836B221310}" sibTransId="{A1D6AB65-E6B4-4049-81A1-F83FC951A0FE}"/>
    <dgm:cxn modelId="{0EB09CB0-E889-40CD-82CE-8D9CA1BFBFDE}" srcId="{07674C5B-BE86-425E-98F6-DCB414CF6990}" destId="{FCC8FD91-48DC-4FE1-800C-DC14DD0DD4B0}" srcOrd="2" destOrd="0" parTransId="{76325897-8D86-4C9C-A2EB-A57CCBCACE3F}" sibTransId="{58CF9EDB-7F55-4F89-A2FA-559C2B1970F0}"/>
    <dgm:cxn modelId="{B679F26A-9F83-4F79-B06E-9F914466EF6B}" srcId="{07674C5B-BE86-425E-98F6-DCB414CF6990}" destId="{5CF14DE2-1600-4118-BFDA-0278DFCF055F}" srcOrd="3" destOrd="0" parTransId="{A79384C3-7C00-470B-B2FF-26B84013E561}" sibTransId="{CA0D27D4-28A2-4FF0-A933-192CABEA537F}"/>
    <dgm:cxn modelId="{49B2FB3A-1499-40AB-9A50-277C86AE2C4D}" srcId="{07674C5B-BE86-425E-98F6-DCB414CF6990}" destId="{A7D61346-44AC-49BF-B9F3-C0F19804B08C}" srcOrd="1" destOrd="0" parTransId="{81B254F6-55FA-4192-97EC-90573B279539}" sibTransId="{A259B15B-6CAE-4AFA-B357-413E0F36B367}"/>
    <dgm:cxn modelId="{C9097F34-BFBC-4FB1-B0FA-3B29C7E6AB97}" type="presOf" srcId="{5CF14DE2-1600-4118-BFDA-0278DFCF055F}" destId="{B1B0D890-FD4A-47F4-B14E-86BF0BDC068A}" srcOrd="0" destOrd="0" presId="urn:microsoft.com/office/officeart/2005/8/layout/vList2"/>
    <dgm:cxn modelId="{4D792F2E-873F-49D5-A837-3BE55B28CA6B}" type="presOf" srcId="{07674C5B-BE86-425E-98F6-DCB414CF6990}" destId="{AB51B784-7ACE-4983-9C37-5A523E2E5375}" srcOrd="0" destOrd="0" presId="urn:microsoft.com/office/officeart/2005/8/layout/vList2"/>
    <dgm:cxn modelId="{8282DCDF-96F0-4160-98C6-2BDAE92B578E}" type="presOf" srcId="{FCC8FD91-48DC-4FE1-800C-DC14DD0DD4B0}" destId="{78019EED-6D99-4188-AB5B-1A6852CECACD}" srcOrd="0" destOrd="0" presId="urn:microsoft.com/office/officeart/2005/8/layout/vList2"/>
    <dgm:cxn modelId="{D77F287C-5438-4683-8227-543886CBCDE3}" type="presParOf" srcId="{AB51B784-7ACE-4983-9C37-5A523E2E5375}" destId="{6CC45B8D-377A-43CE-A826-1BE63DABDBC5}" srcOrd="0" destOrd="0" presId="urn:microsoft.com/office/officeart/2005/8/layout/vList2"/>
    <dgm:cxn modelId="{22DF07D3-8211-4C1F-9B9B-9C6887D20172}" type="presParOf" srcId="{AB51B784-7ACE-4983-9C37-5A523E2E5375}" destId="{EA443EAB-DD89-45BD-A1EC-A86A8AE2D5B8}" srcOrd="1" destOrd="0" presId="urn:microsoft.com/office/officeart/2005/8/layout/vList2"/>
    <dgm:cxn modelId="{04DB9F47-89D2-42A0-8883-31E3E69D907C}" type="presParOf" srcId="{AB51B784-7ACE-4983-9C37-5A523E2E5375}" destId="{0376F95B-D2C3-480B-8425-949739B6C2A5}" srcOrd="2" destOrd="0" presId="urn:microsoft.com/office/officeart/2005/8/layout/vList2"/>
    <dgm:cxn modelId="{26172D64-308F-41CA-9C5E-1EF00098DC7C}" type="presParOf" srcId="{AB51B784-7ACE-4983-9C37-5A523E2E5375}" destId="{7406B3D3-6BF5-4636-96EE-3E62047B7FFB}" srcOrd="3" destOrd="0" presId="urn:microsoft.com/office/officeart/2005/8/layout/vList2"/>
    <dgm:cxn modelId="{2232A958-4251-4CD3-8514-A7C4D5079F0C}" type="presParOf" srcId="{AB51B784-7ACE-4983-9C37-5A523E2E5375}" destId="{78019EED-6D99-4188-AB5B-1A6852CECACD}" srcOrd="4" destOrd="0" presId="urn:microsoft.com/office/officeart/2005/8/layout/vList2"/>
    <dgm:cxn modelId="{F8D40F76-D6AB-4156-AFE5-8218E523DEA7}" type="presParOf" srcId="{AB51B784-7ACE-4983-9C37-5A523E2E5375}" destId="{AD904CA6-0DE8-4409-B5E2-DBD80D4B462D}" srcOrd="5" destOrd="0" presId="urn:microsoft.com/office/officeart/2005/8/layout/vList2"/>
    <dgm:cxn modelId="{FF21FB0D-5262-4CCD-98BF-97039DF1ECF5}" type="presParOf" srcId="{AB51B784-7ACE-4983-9C37-5A523E2E5375}" destId="{B1B0D890-FD4A-47F4-B14E-86BF0BDC068A}" srcOrd="6" destOrd="0" presId="urn:microsoft.com/office/officeart/2005/8/layout/vList2"/>
    <dgm:cxn modelId="{D198113A-95D7-431A-9447-D014B89AC85A}" type="presParOf" srcId="{AB51B784-7ACE-4983-9C37-5A523E2E5375}" destId="{A06C3710-76D3-4F5E-9A55-3561097C21D0}" srcOrd="7" destOrd="0" presId="urn:microsoft.com/office/officeart/2005/8/layout/vList2"/>
    <dgm:cxn modelId="{6A22AD23-1812-4B59-B3E7-4A1F561DD1D6}" type="presParOf" srcId="{AB51B784-7ACE-4983-9C37-5A523E2E5375}" destId="{59968E1C-B4E1-4EB6-A7BC-861AABE68BA4}" srcOrd="8" destOrd="0" presId="urn:microsoft.com/office/officeart/2005/8/layout/vList2"/>
    <dgm:cxn modelId="{F88F7CA0-EE4C-4417-BF52-05686B422347}" type="presParOf" srcId="{AB51B784-7ACE-4983-9C37-5A523E2E5375}" destId="{3D4F7B0C-96BF-4182-A423-BB3C983DA1C6}" srcOrd="9" destOrd="0" presId="urn:microsoft.com/office/officeart/2005/8/layout/vList2"/>
    <dgm:cxn modelId="{AAA0664B-055F-4694-A5D3-B49E9776600D}" type="presParOf" srcId="{AB51B784-7ACE-4983-9C37-5A523E2E5375}" destId="{96126337-F4B0-4DF3-9DE3-2891C47A45F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7E0F2F3F-0C92-4D9A-B3F5-FB3BC9AE8E5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5FE2F6-143E-4236-83F0-6CE278EFDB2B}">
      <dgm:prSet/>
      <dgm:spPr/>
      <dgm:t>
        <a:bodyPr/>
        <a:lstStyle/>
        <a:p>
          <a:pPr rtl="0"/>
          <a:r>
            <a:rPr lang="en-US" dirty="0" smtClean="0"/>
            <a:t>Notifications</a:t>
          </a:r>
          <a:endParaRPr lang="en-US" dirty="0"/>
        </a:p>
      </dgm:t>
    </dgm:pt>
    <dgm:pt modelId="{165CB1A6-A35D-4693-BCD5-C0FF4F4241C8}" type="parTrans" cxnId="{6F56A103-6760-49CE-8180-6ACF72B91C1B}">
      <dgm:prSet/>
      <dgm:spPr/>
      <dgm:t>
        <a:bodyPr/>
        <a:lstStyle/>
        <a:p>
          <a:endParaRPr lang="en-US"/>
        </a:p>
      </dgm:t>
    </dgm:pt>
    <dgm:pt modelId="{92E9E828-0E38-44A2-A1A9-A294F80D16AA}" type="sibTrans" cxnId="{6F56A103-6760-49CE-8180-6ACF72B91C1B}">
      <dgm:prSet/>
      <dgm:spPr/>
      <dgm:t>
        <a:bodyPr/>
        <a:lstStyle/>
        <a:p>
          <a:endParaRPr lang="en-US"/>
        </a:p>
      </dgm:t>
    </dgm:pt>
    <dgm:pt modelId="{787CD53B-E1DF-47CA-9BE6-CD4A0B74C1E1}" type="pres">
      <dgm:prSet presAssocID="{7E0F2F3F-0C92-4D9A-B3F5-FB3BC9AE8E5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DB1A7C-1381-4957-8C8B-D17A9C3DB8BB}" type="pres">
      <dgm:prSet presAssocID="{185FE2F6-143E-4236-83F0-6CE278EFDB2B}" presName="composite" presStyleCnt="0"/>
      <dgm:spPr/>
    </dgm:pt>
    <dgm:pt modelId="{22F0466A-448E-4000-BD4D-470CD2C6BFE5}" type="pres">
      <dgm:prSet presAssocID="{185FE2F6-143E-4236-83F0-6CE278EFDB2B}" presName="parTx" presStyleLbl="alignNode1" presStyleIdx="0" presStyleCnt="1" custAng="10800000" custFlipVert="1" custScaleY="75130" custLinFactY="-200000" custLinFactNeighborX="0" custLinFactNeighborY="-2280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CC3BE9-3A8C-44F0-BBF0-B247307FB144}" type="pres">
      <dgm:prSet presAssocID="{185FE2F6-143E-4236-83F0-6CE278EFDB2B}" presName="desTx" presStyleLbl="alignAccFollowNode1" presStyleIdx="0" presStyleCnt="1" custScaleY="703087" custLinFactNeighborX="0" custLinFactNeighborY="54120">
        <dgm:presLayoutVars>
          <dgm:bulletEnabled val="1"/>
        </dgm:presLayoutVars>
      </dgm:prSet>
      <dgm:spPr/>
    </dgm:pt>
  </dgm:ptLst>
  <dgm:cxnLst>
    <dgm:cxn modelId="{3CDA6908-B62D-4A11-AD30-654F60610A4C}" type="presOf" srcId="{185FE2F6-143E-4236-83F0-6CE278EFDB2B}" destId="{22F0466A-448E-4000-BD4D-470CD2C6BFE5}" srcOrd="0" destOrd="0" presId="urn:microsoft.com/office/officeart/2005/8/layout/hList1"/>
    <dgm:cxn modelId="{6F56A103-6760-49CE-8180-6ACF72B91C1B}" srcId="{7E0F2F3F-0C92-4D9A-B3F5-FB3BC9AE8E56}" destId="{185FE2F6-143E-4236-83F0-6CE278EFDB2B}" srcOrd="0" destOrd="0" parTransId="{165CB1A6-A35D-4693-BCD5-C0FF4F4241C8}" sibTransId="{92E9E828-0E38-44A2-A1A9-A294F80D16AA}"/>
    <dgm:cxn modelId="{7DEDC3D1-F6A4-417B-B7D7-AAFC8490FB42}" type="presOf" srcId="{7E0F2F3F-0C92-4D9A-B3F5-FB3BC9AE8E56}" destId="{787CD53B-E1DF-47CA-9BE6-CD4A0B74C1E1}" srcOrd="0" destOrd="0" presId="urn:microsoft.com/office/officeart/2005/8/layout/hList1"/>
    <dgm:cxn modelId="{BF42F33D-E4A2-4F08-B25E-298EF76C8E0C}" type="presParOf" srcId="{787CD53B-E1DF-47CA-9BE6-CD4A0B74C1E1}" destId="{CCDB1A7C-1381-4957-8C8B-D17A9C3DB8BB}" srcOrd="0" destOrd="0" presId="urn:microsoft.com/office/officeart/2005/8/layout/hList1"/>
    <dgm:cxn modelId="{4DF5C4C4-A710-448A-A2F5-89AE54E12833}" type="presParOf" srcId="{CCDB1A7C-1381-4957-8C8B-D17A9C3DB8BB}" destId="{22F0466A-448E-4000-BD4D-470CD2C6BFE5}" srcOrd="0" destOrd="0" presId="urn:microsoft.com/office/officeart/2005/8/layout/hList1"/>
    <dgm:cxn modelId="{EF357FDE-D6D6-49EA-B2A2-22697D190E4C}" type="presParOf" srcId="{CCDB1A7C-1381-4957-8C8B-D17A9C3DB8BB}" destId="{8BCC3BE9-3A8C-44F0-BBF0-B247307FB14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1793E5BA-8C31-41C5-9B56-DD2255CEF4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A87E21-DD9E-41FC-9FDC-8F2A3D16D96C}">
      <dgm:prSet/>
      <dgm:spPr/>
      <dgm:t>
        <a:bodyPr/>
        <a:lstStyle/>
        <a:p>
          <a:pPr rtl="0"/>
          <a:r>
            <a:rPr lang="en-US" dirty="0" smtClean="0"/>
            <a:t>Welcome User</a:t>
          </a:r>
          <a:endParaRPr lang="en-US" dirty="0"/>
        </a:p>
      </dgm:t>
    </dgm:pt>
    <dgm:pt modelId="{55A17FF4-F411-4ADA-BEB9-8D50C1A9D351}" type="parTrans" cxnId="{70BF642C-B804-4AFD-A738-B7CB93EFF983}">
      <dgm:prSet/>
      <dgm:spPr/>
      <dgm:t>
        <a:bodyPr/>
        <a:lstStyle/>
        <a:p>
          <a:endParaRPr lang="en-US"/>
        </a:p>
      </dgm:t>
    </dgm:pt>
    <dgm:pt modelId="{25877ADC-3C23-4AEB-8025-601755D13573}" type="sibTrans" cxnId="{70BF642C-B804-4AFD-A738-B7CB93EFF983}">
      <dgm:prSet/>
      <dgm:spPr/>
      <dgm:t>
        <a:bodyPr/>
        <a:lstStyle/>
        <a:p>
          <a:endParaRPr lang="en-US"/>
        </a:p>
      </dgm:t>
    </dgm:pt>
    <dgm:pt modelId="{A24EF163-CE20-4A20-AE56-5283B740C646}" type="pres">
      <dgm:prSet presAssocID="{1793E5BA-8C31-41C5-9B56-DD2255CEF4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BBD19A-ACA7-4713-A170-8D96B28284F5}" type="pres">
      <dgm:prSet presAssocID="{84A87E21-DD9E-41FC-9FDC-8F2A3D16D96C}" presName="parentText" presStyleLbl="node1" presStyleIdx="0" presStyleCnt="1" custLinFactX="-141667" custLinFactNeighborX="-200000" custLinFactNeighborY="-13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BF642C-B804-4AFD-A738-B7CB93EFF983}" srcId="{1793E5BA-8C31-41C5-9B56-DD2255CEF420}" destId="{84A87E21-DD9E-41FC-9FDC-8F2A3D16D96C}" srcOrd="0" destOrd="0" parTransId="{55A17FF4-F411-4ADA-BEB9-8D50C1A9D351}" sibTransId="{25877ADC-3C23-4AEB-8025-601755D13573}"/>
    <dgm:cxn modelId="{D77CD4D7-052A-41EA-B73F-0DB8FCBA18F1}" type="presOf" srcId="{84A87E21-DD9E-41FC-9FDC-8F2A3D16D96C}" destId="{4ABBD19A-ACA7-4713-A170-8D96B28284F5}" srcOrd="0" destOrd="0" presId="urn:microsoft.com/office/officeart/2005/8/layout/vList2"/>
    <dgm:cxn modelId="{7B5D5105-D90E-4F55-9100-BC0E71270EFF}" type="presOf" srcId="{1793E5BA-8C31-41C5-9B56-DD2255CEF420}" destId="{A24EF163-CE20-4A20-AE56-5283B740C646}" srcOrd="0" destOrd="0" presId="urn:microsoft.com/office/officeart/2005/8/layout/vList2"/>
    <dgm:cxn modelId="{1994927C-F795-4BFE-95AE-BBD204C66335}" type="presParOf" srcId="{A24EF163-CE20-4A20-AE56-5283B740C646}" destId="{4ABBD19A-ACA7-4713-A170-8D96B28284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1793E5BA-8C31-41C5-9B56-DD2255CEF4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A87E21-DD9E-41FC-9FDC-8F2A3D16D96C}">
      <dgm:prSet/>
      <dgm:spPr/>
      <dgm:t>
        <a:bodyPr/>
        <a:lstStyle/>
        <a:p>
          <a:pPr rtl="0"/>
          <a:r>
            <a:rPr lang="en-US" dirty="0" err="1" smtClean="0"/>
            <a:t>LogOut</a:t>
          </a:r>
          <a:endParaRPr lang="en-US" dirty="0"/>
        </a:p>
      </dgm:t>
    </dgm:pt>
    <dgm:pt modelId="{55A17FF4-F411-4ADA-BEB9-8D50C1A9D351}" type="parTrans" cxnId="{70BF642C-B804-4AFD-A738-B7CB93EFF983}">
      <dgm:prSet/>
      <dgm:spPr/>
      <dgm:t>
        <a:bodyPr/>
        <a:lstStyle/>
        <a:p>
          <a:endParaRPr lang="en-US"/>
        </a:p>
      </dgm:t>
    </dgm:pt>
    <dgm:pt modelId="{25877ADC-3C23-4AEB-8025-601755D13573}" type="sibTrans" cxnId="{70BF642C-B804-4AFD-A738-B7CB93EFF983}">
      <dgm:prSet/>
      <dgm:spPr/>
      <dgm:t>
        <a:bodyPr/>
        <a:lstStyle/>
        <a:p>
          <a:endParaRPr lang="en-US"/>
        </a:p>
      </dgm:t>
    </dgm:pt>
    <dgm:pt modelId="{A24EF163-CE20-4A20-AE56-5283B740C646}" type="pres">
      <dgm:prSet presAssocID="{1793E5BA-8C31-41C5-9B56-DD2255CEF4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BBD19A-ACA7-4713-A170-8D96B28284F5}" type="pres">
      <dgm:prSet presAssocID="{84A87E21-DD9E-41FC-9FDC-8F2A3D16D96C}" presName="parentText" presStyleLbl="node1" presStyleIdx="0" presStyleCnt="1" custLinFactX="-141667" custLinFactNeighborX="-200000" custLinFactNeighborY="-13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BF642C-B804-4AFD-A738-B7CB93EFF983}" srcId="{1793E5BA-8C31-41C5-9B56-DD2255CEF420}" destId="{84A87E21-DD9E-41FC-9FDC-8F2A3D16D96C}" srcOrd="0" destOrd="0" parTransId="{55A17FF4-F411-4ADA-BEB9-8D50C1A9D351}" sibTransId="{25877ADC-3C23-4AEB-8025-601755D13573}"/>
    <dgm:cxn modelId="{DFC5D94C-3456-470C-9EF5-6AF11BC5A187}" type="presOf" srcId="{84A87E21-DD9E-41FC-9FDC-8F2A3D16D96C}" destId="{4ABBD19A-ACA7-4713-A170-8D96B28284F5}" srcOrd="0" destOrd="0" presId="urn:microsoft.com/office/officeart/2005/8/layout/vList2"/>
    <dgm:cxn modelId="{A26DDDE8-6638-4B30-86A2-4A4DCC8FB21B}" type="presOf" srcId="{1793E5BA-8C31-41C5-9B56-DD2255CEF420}" destId="{A24EF163-CE20-4A20-AE56-5283B740C646}" srcOrd="0" destOrd="0" presId="urn:microsoft.com/office/officeart/2005/8/layout/vList2"/>
    <dgm:cxn modelId="{3EDF372F-A1A6-4462-8391-1C2BC0A36021}" type="presParOf" srcId="{A24EF163-CE20-4A20-AE56-5283B740C646}" destId="{4ABBD19A-ACA7-4713-A170-8D96B28284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078D695F-2260-411D-96DB-306CE2EA04A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84BA8D-E5B3-444B-9AFC-AE9DABB356C8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3FC30FAB-347E-4DA7-9194-D5717969A86B}" type="parTrans" cxnId="{E8B48705-9B38-4E1E-B948-9AEABF8FD0A0}">
      <dgm:prSet/>
      <dgm:spPr/>
      <dgm:t>
        <a:bodyPr/>
        <a:lstStyle/>
        <a:p>
          <a:endParaRPr lang="en-US"/>
        </a:p>
      </dgm:t>
    </dgm:pt>
    <dgm:pt modelId="{714B1972-6682-4B5D-B9D6-2001E832CBFF}" type="sibTrans" cxnId="{E8B48705-9B38-4E1E-B948-9AEABF8FD0A0}">
      <dgm:prSet/>
      <dgm:spPr/>
      <dgm:t>
        <a:bodyPr/>
        <a:lstStyle/>
        <a:p>
          <a:endParaRPr lang="en-US"/>
        </a:p>
      </dgm:t>
    </dgm:pt>
    <dgm:pt modelId="{E1BFC630-0CDC-4351-8FFB-DE43CCA32B1F}">
      <dgm:prSet phldrT="[Text]"/>
      <dgm:spPr/>
      <dgm:t>
        <a:bodyPr/>
        <a:lstStyle/>
        <a:p>
          <a:r>
            <a:rPr lang="en-US" dirty="0" smtClean="0"/>
            <a:t>Role Profile</a:t>
          </a:r>
          <a:endParaRPr lang="en-US" dirty="0"/>
        </a:p>
      </dgm:t>
    </dgm:pt>
    <dgm:pt modelId="{B18D74E5-8208-4EE0-BFE7-451D8BB4A8E4}" type="parTrans" cxnId="{0DAEF44A-21D9-4B7D-B771-D9B7163B2088}">
      <dgm:prSet/>
      <dgm:spPr/>
      <dgm:t>
        <a:bodyPr/>
        <a:lstStyle/>
        <a:p>
          <a:endParaRPr lang="en-US"/>
        </a:p>
      </dgm:t>
    </dgm:pt>
    <dgm:pt modelId="{7E788E28-57EF-4417-AE5E-74397C6AAABD}" type="sibTrans" cxnId="{0DAEF44A-21D9-4B7D-B771-D9B7163B2088}">
      <dgm:prSet/>
      <dgm:spPr/>
      <dgm:t>
        <a:bodyPr/>
        <a:lstStyle/>
        <a:p>
          <a:endParaRPr lang="en-US"/>
        </a:p>
      </dgm:t>
    </dgm:pt>
    <dgm:pt modelId="{0214429E-CEF3-4A6E-B00C-4F6983CC62BC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48F49ABB-D77F-439E-959A-75237E0A6299}" type="parTrans" cxnId="{45349FEB-15BB-4854-B837-E0EB04748471}">
      <dgm:prSet/>
      <dgm:spPr/>
      <dgm:t>
        <a:bodyPr/>
        <a:lstStyle/>
        <a:p>
          <a:endParaRPr lang="en-US"/>
        </a:p>
      </dgm:t>
    </dgm:pt>
    <dgm:pt modelId="{1EB40788-F438-4FB6-BA73-B2665235805D}" type="sibTrans" cxnId="{45349FEB-15BB-4854-B837-E0EB04748471}">
      <dgm:prSet/>
      <dgm:spPr/>
      <dgm:t>
        <a:bodyPr/>
        <a:lstStyle/>
        <a:p>
          <a:endParaRPr lang="en-US"/>
        </a:p>
      </dgm:t>
    </dgm:pt>
    <dgm:pt modelId="{3C79200E-3B63-4DAA-BFE8-F5A9C39230E5}">
      <dgm:prSet phldrT="[Text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 err="1" smtClean="0"/>
            <a:t>HardWare</a:t>
          </a:r>
          <a:r>
            <a:rPr lang="en-US" dirty="0" smtClean="0"/>
            <a:t> Profile</a:t>
          </a:r>
          <a:endParaRPr lang="en-US" dirty="0"/>
        </a:p>
      </dgm:t>
    </dgm:pt>
    <dgm:pt modelId="{8774669D-D38A-47C8-90F3-BB9AF280B521}" type="parTrans" cxnId="{B39C5842-6BD2-4F68-B1B1-271123B48365}">
      <dgm:prSet/>
      <dgm:spPr/>
      <dgm:t>
        <a:bodyPr/>
        <a:lstStyle/>
        <a:p>
          <a:endParaRPr lang="en-US"/>
        </a:p>
      </dgm:t>
    </dgm:pt>
    <dgm:pt modelId="{C841E049-943B-428C-96FF-F492509AA5FD}" type="sibTrans" cxnId="{B39C5842-6BD2-4F68-B1B1-271123B48365}">
      <dgm:prSet/>
      <dgm:spPr/>
      <dgm:t>
        <a:bodyPr/>
        <a:lstStyle/>
        <a:p>
          <a:endParaRPr lang="en-US"/>
        </a:p>
      </dgm:t>
    </dgm:pt>
    <dgm:pt modelId="{8C5725E7-D806-4F51-8B58-CBAB0F18C833}">
      <dgm:prSet phldrT="[Text]"/>
      <dgm:spPr/>
      <dgm:t>
        <a:bodyPr/>
        <a:lstStyle/>
        <a:p>
          <a:endParaRPr lang="en-US" dirty="0"/>
        </a:p>
      </dgm:t>
    </dgm:pt>
    <dgm:pt modelId="{3AFD4163-9426-441C-BBAC-2D3377007440}" type="parTrans" cxnId="{A2EB5D03-BD43-4AEF-890F-85218262D983}">
      <dgm:prSet/>
      <dgm:spPr/>
      <dgm:t>
        <a:bodyPr/>
        <a:lstStyle/>
        <a:p>
          <a:endParaRPr lang="en-US"/>
        </a:p>
      </dgm:t>
    </dgm:pt>
    <dgm:pt modelId="{9C85636F-BBD0-469C-95E9-8FBEEFC697A0}" type="sibTrans" cxnId="{A2EB5D03-BD43-4AEF-890F-85218262D983}">
      <dgm:prSet/>
      <dgm:spPr/>
      <dgm:t>
        <a:bodyPr/>
        <a:lstStyle/>
        <a:p>
          <a:endParaRPr lang="en-US"/>
        </a:p>
      </dgm:t>
    </dgm:pt>
    <dgm:pt modelId="{A3085CEC-26A1-40A2-9FE8-7E006A4E197B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/>
            <a:t>Subnet ID</a:t>
          </a:r>
          <a:endParaRPr lang="en-US" dirty="0"/>
        </a:p>
      </dgm:t>
    </dgm:pt>
    <dgm:pt modelId="{B304F97D-FF13-45CF-BDFA-CA2059A8231E}" type="parTrans" cxnId="{034E4C89-C796-4B46-85DC-9F4C33A92D86}">
      <dgm:prSet/>
      <dgm:spPr/>
      <dgm:t>
        <a:bodyPr/>
        <a:lstStyle/>
        <a:p>
          <a:endParaRPr lang="en-US"/>
        </a:p>
      </dgm:t>
    </dgm:pt>
    <dgm:pt modelId="{1D0B7E8C-0ECB-49CA-8D31-F64291B0925D}" type="sibTrans" cxnId="{034E4C89-C796-4B46-85DC-9F4C33A92D86}">
      <dgm:prSet/>
      <dgm:spPr/>
      <dgm:t>
        <a:bodyPr/>
        <a:lstStyle/>
        <a:p>
          <a:endParaRPr lang="en-US"/>
        </a:p>
      </dgm:t>
    </dgm:pt>
    <dgm:pt modelId="{958A55EE-30AF-48F0-A075-85BDCD043BA6}" type="pres">
      <dgm:prSet presAssocID="{078D695F-2260-411D-96DB-306CE2EA04A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CE5827-95F0-4D8F-9FED-1901052A7A47}" type="pres">
      <dgm:prSet presAssocID="{F984BA8D-E5B3-444B-9AFC-AE9DABB356C8}" presName="composite" presStyleCnt="0"/>
      <dgm:spPr/>
    </dgm:pt>
    <dgm:pt modelId="{19EE8815-FABD-47EA-9C82-FAB2DEC3105B}" type="pres">
      <dgm:prSet presAssocID="{F984BA8D-E5B3-444B-9AFC-AE9DABB356C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783A7-4EBE-4CBF-9DC9-98CEC98C58C1}" type="pres">
      <dgm:prSet presAssocID="{F984BA8D-E5B3-444B-9AFC-AE9DABB356C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41AFB-B28D-45F5-BF11-456834A94BC1}" type="pres">
      <dgm:prSet presAssocID="{714B1972-6682-4B5D-B9D6-2001E832CBFF}" presName="sp" presStyleCnt="0"/>
      <dgm:spPr/>
    </dgm:pt>
    <dgm:pt modelId="{06AF1166-10FF-4528-8BB0-1F5A8FAB5B9D}" type="pres">
      <dgm:prSet presAssocID="{0214429E-CEF3-4A6E-B00C-4F6983CC62BC}" presName="composite" presStyleCnt="0"/>
      <dgm:spPr/>
    </dgm:pt>
    <dgm:pt modelId="{06AA12DF-4B0B-45F9-9EB3-E18627A5DBFB}" type="pres">
      <dgm:prSet presAssocID="{0214429E-CEF3-4A6E-B00C-4F6983CC62BC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76622-B5A4-41AB-8EFA-32AF119AC2A2}" type="pres">
      <dgm:prSet presAssocID="{0214429E-CEF3-4A6E-B00C-4F6983CC62BC}" presName="descendantText" presStyleLbl="alignAcc1" presStyleIdx="1" presStyleCnt="3" custLinFactNeighborX="389" custLinFactNeighborY="-113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57171-FCD6-4ABD-937B-2183CD693D7D}" type="pres">
      <dgm:prSet presAssocID="{1EB40788-F438-4FB6-BA73-B2665235805D}" presName="sp" presStyleCnt="0"/>
      <dgm:spPr/>
    </dgm:pt>
    <dgm:pt modelId="{2CEF876D-539B-4E8E-AB6C-C9176E701E1E}" type="pres">
      <dgm:prSet presAssocID="{8C5725E7-D806-4F51-8B58-CBAB0F18C833}" presName="composite" presStyleCnt="0"/>
      <dgm:spPr/>
    </dgm:pt>
    <dgm:pt modelId="{C612A592-0D2C-4D1B-A905-09515E4B2336}" type="pres">
      <dgm:prSet presAssocID="{8C5725E7-D806-4F51-8B58-CBAB0F18C83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2B12F4-AB30-46BD-9B56-BC45F4FF5431}" type="pres">
      <dgm:prSet presAssocID="{8C5725E7-D806-4F51-8B58-CBAB0F18C833}" presName="descendantText" presStyleLbl="alignAcc1" presStyleIdx="2" presStyleCnt="3" custLinFactNeighborX="4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349FEB-15BB-4854-B837-E0EB04748471}" srcId="{078D695F-2260-411D-96DB-306CE2EA04A9}" destId="{0214429E-CEF3-4A6E-B00C-4F6983CC62BC}" srcOrd="1" destOrd="0" parTransId="{48F49ABB-D77F-439E-959A-75237E0A6299}" sibTransId="{1EB40788-F438-4FB6-BA73-B2665235805D}"/>
    <dgm:cxn modelId="{481EC67D-571E-46D7-8525-5BAFF1C2723A}" type="presOf" srcId="{078D695F-2260-411D-96DB-306CE2EA04A9}" destId="{958A55EE-30AF-48F0-A075-85BDCD043BA6}" srcOrd="0" destOrd="0" presId="urn:microsoft.com/office/officeart/2005/8/layout/chevron2"/>
    <dgm:cxn modelId="{0DAEF44A-21D9-4B7D-B771-D9B7163B2088}" srcId="{F984BA8D-E5B3-444B-9AFC-AE9DABB356C8}" destId="{E1BFC630-0CDC-4351-8FFB-DE43CCA32B1F}" srcOrd="0" destOrd="0" parTransId="{B18D74E5-8208-4EE0-BFE7-451D8BB4A8E4}" sibTransId="{7E788E28-57EF-4417-AE5E-74397C6AAABD}"/>
    <dgm:cxn modelId="{034E4C89-C796-4B46-85DC-9F4C33A92D86}" srcId="{8C5725E7-D806-4F51-8B58-CBAB0F18C833}" destId="{A3085CEC-26A1-40A2-9FE8-7E006A4E197B}" srcOrd="0" destOrd="0" parTransId="{B304F97D-FF13-45CF-BDFA-CA2059A8231E}" sibTransId="{1D0B7E8C-0ECB-49CA-8D31-F64291B0925D}"/>
    <dgm:cxn modelId="{E8B48705-9B38-4E1E-B948-9AEABF8FD0A0}" srcId="{078D695F-2260-411D-96DB-306CE2EA04A9}" destId="{F984BA8D-E5B3-444B-9AFC-AE9DABB356C8}" srcOrd="0" destOrd="0" parTransId="{3FC30FAB-347E-4DA7-9194-D5717969A86B}" sibTransId="{714B1972-6682-4B5D-B9D6-2001E832CBFF}"/>
    <dgm:cxn modelId="{A2EB5D03-BD43-4AEF-890F-85218262D983}" srcId="{078D695F-2260-411D-96DB-306CE2EA04A9}" destId="{8C5725E7-D806-4F51-8B58-CBAB0F18C833}" srcOrd="2" destOrd="0" parTransId="{3AFD4163-9426-441C-BBAC-2D3377007440}" sibTransId="{9C85636F-BBD0-469C-95E9-8FBEEFC697A0}"/>
    <dgm:cxn modelId="{9C0F71BE-7161-4241-81C3-CDFF994951BE}" type="presOf" srcId="{A3085CEC-26A1-40A2-9FE8-7E006A4E197B}" destId="{F42B12F4-AB30-46BD-9B56-BC45F4FF5431}" srcOrd="0" destOrd="0" presId="urn:microsoft.com/office/officeart/2005/8/layout/chevron2"/>
    <dgm:cxn modelId="{7E4E61E3-1964-42E3-AEDF-62FBFBB4509A}" type="presOf" srcId="{F984BA8D-E5B3-444B-9AFC-AE9DABB356C8}" destId="{19EE8815-FABD-47EA-9C82-FAB2DEC3105B}" srcOrd="0" destOrd="0" presId="urn:microsoft.com/office/officeart/2005/8/layout/chevron2"/>
    <dgm:cxn modelId="{B39C5842-6BD2-4F68-B1B1-271123B48365}" srcId="{0214429E-CEF3-4A6E-B00C-4F6983CC62BC}" destId="{3C79200E-3B63-4DAA-BFE8-F5A9C39230E5}" srcOrd="0" destOrd="0" parTransId="{8774669D-D38A-47C8-90F3-BB9AF280B521}" sibTransId="{C841E049-943B-428C-96FF-F492509AA5FD}"/>
    <dgm:cxn modelId="{8567E13F-46E2-475D-9418-CDBF521992F5}" type="presOf" srcId="{0214429E-CEF3-4A6E-B00C-4F6983CC62BC}" destId="{06AA12DF-4B0B-45F9-9EB3-E18627A5DBFB}" srcOrd="0" destOrd="0" presId="urn:microsoft.com/office/officeart/2005/8/layout/chevron2"/>
    <dgm:cxn modelId="{8E38F66C-E3E9-4978-9728-06995D8D285F}" type="presOf" srcId="{8C5725E7-D806-4F51-8B58-CBAB0F18C833}" destId="{C612A592-0D2C-4D1B-A905-09515E4B2336}" srcOrd="0" destOrd="0" presId="urn:microsoft.com/office/officeart/2005/8/layout/chevron2"/>
    <dgm:cxn modelId="{FEA1ECB2-BF4D-46CA-9805-CA3873A60761}" type="presOf" srcId="{E1BFC630-0CDC-4351-8FFB-DE43CCA32B1F}" destId="{851783A7-4EBE-4CBF-9DC9-98CEC98C58C1}" srcOrd="0" destOrd="0" presId="urn:microsoft.com/office/officeart/2005/8/layout/chevron2"/>
    <dgm:cxn modelId="{34880CEC-01F6-4E44-996A-D940ADEEB94F}" type="presOf" srcId="{3C79200E-3B63-4DAA-BFE8-F5A9C39230E5}" destId="{C0A76622-B5A4-41AB-8EFA-32AF119AC2A2}" srcOrd="0" destOrd="0" presId="urn:microsoft.com/office/officeart/2005/8/layout/chevron2"/>
    <dgm:cxn modelId="{297B93B6-E6B6-48D5-AB18-4E5368C1E747}" type="presParOf" srcId="{958A55EE-30AF-48F0-A075-85BDCD043BA6}" destId="{12CE5827-95F0-4D8F-9FED-1901052A7A47}" srcOrd="0" destOrd="0" presId="urn:microsoft.com/office/officeart/2005/8/layout/chevron2"/>
    <dgm:cxn modelId="{ED4297F6-4B76-428B-87EF-285EA77A6841}" type="presParOf" srcId="{12CE5827-95F0-4D8F-9FED-1901052A7A47}" destId="{19EE8815-FABD-47EA-9C82-FAB2DEC3105B}" srcOrd="0" destOrd="0" presId="urn:microsoft.com/office/officeart/2005/8/layout/chevron2"/>
    <dgm:cxn modelId="{1750D906-62D3-44EE-A53B-906810A1BA4E}" type="presParOf" srcId="{12CE5827-95F0-4D8F-9FED-1901052A7A47}" destId="{851783A7-4EBE-4CBF-9DC9-98CEC98C58C1}" srcOrd="1" destOrd="0" presId="urn:microsoft.com/office/officeart/2005/8/layout/chevron2"/>
    <dgm:cxn modelId="{534211BB-B931-4324-93DC-10F65C1DFB3B}" type="presParOf" srcId="{958A55EE-30AF-48F0-A075-85BDCD043BA6}" destId="{C0941AFB-B28D-45F5-BF11-456834A94BC1}" srcOrd="1" destOrd="0" presId="urn:microsoft.com/office/officeart/2005/8/layout/chevron2"/>
    <dgm:cxn modelId="{F3190FE7-BE7D-4318-B725-3783E37E1737}" type="presParOf" srcId="{958A55EE-30AF-48F0-A075-85BDCD043BA6}" destId="{06AF1166-10FF-4528-8BB0-1F5A8FAB5B9D}" srcOrd="2" destOrd="0" presId="urn:microsoft.com/office/officeart/2005/8/layout/chevron2"/>
    <dgm:cxn modelId="{2D1CB84F-2DB2-44D2-908B-89B170FF1C96}" type="presParOf" srcId="{06AF1166-10FF-4528-8BB0-1F5A8FAB5B9D}" destId="{06AA12DF-4B0B-45F9-9EB3-E18627A5DBFB}" srcOrd="0" destOrd="0" presId="urn:microsoft.com/office/officeart/2005/8/layout/chevron2"/>
    <dgm:cxn modelId="{85222E07-58D9-4EC7-8968-62E0AD9C2444}" type="presParOf" srcId="{06AF1166-10FF-4528-8BB0-1F5A8FAB5B9D}" destId="{C0A76622-B5A4-41AB-8EFA-32AF119AC2A2}" srcOrd="1" destOrd="0" presId="urn:microsoft.com/office/officeart/2005/8/layout/chevron2"/>
    <dgm:cxn modelId="{379FBBA7-271C-4769-98C8-BFBB88D9904E}" type="presParOf" srcId="{958A55EE-30AF-48F0-A075-85BDCD043BA6}" destId="{A6E57171-FCD6-4ABD-937B-2183CD693D7D}" srcOrd="3" destOrd="0" presId="urn:microsoft.com/office/officeart/2005/8/layout/chevron2"/>
    <dgm:cxn modelId="{ABE7FCCB-9A1A-482B-A395-484FF5F16CB7}" type="presParOf" srcId="{958A55EE-30AF-48F0-A075-85BDCD043BA6}" destId="{2CEF876D-539B-4E8E-AB6C-C9176E701E1E}" srcOrd="4" destOrd="0" presId="urn:microsoft.com/office/officeart/2005/8/layout/chevron2"/>
    <dgm:cxn modelId="{AA691F3B-2E64-41E1-83F0-CD7F37335922}" type="presParOf" srcId="{2CEF876D-539B-4E8E-AB6C-C9176E701E1E}" destId="{C612A592-0D2C-4D1B-A905-09515E4B2336}" srcOrd="0" destOrd="0" presId="urn:microsoft.com/office/officeart/2005/8/layout/chevron2"/>
    <dgm:cxn modelId="{F3E5CDC6-0997-465F-BF61-CF2530B15377}" type="presParOf" srcId="{2CEF876D-539B-4E8E-AB6C-C9176E701E1E}" destId="{F42B12F4-AB30-46BD-9B56-BC45F4FF543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F92322B1-55B2-4908-91CF-AA862100DA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5E2C3E-1190-445D-A6E3-9D7F6FDADDC7}">
      <dgm:prSet/>
      <dgm:spPr/>
      <dgm:t>
        <a:bodyPr/>
        <a:lstStyle/>
        <a:p>
          <a:pPr algn="ctr" rtl="0"/>
          <a:r>
            <a:rPr lang="en-US" dirty="0" smtClean="0"/>
            <a:t>IDC IGF UPLOAD TOOL</a:t>
          </a:r>
        </a:p>
        <a:p>
          <a:pPr algn="l" rtl="0"/>
          <a:endParaRPr lang="en-US" dirty="0"/>
        </a:p>
      </dgm:t>
    </dgm:pt>
    <dgm:pt modelId="{3B8CF0A2-D76E-4582-84E7-54B5EBA1444F}" type="parTrans" cxnId="{5DEC1C2A-19AC-4A65-9AB0-8ACB5C8ACF63}">
      <dgm:prSet/>
      <dgm:spPr/>
      <dgm:t>
        <a:bodyPr/>
        <a:lstStyle/>
        <a:p>
          <a:endParaRPr lang="en-US"/>
        </a:p>
      </dgm:t>
    </dgm:pt>
    <dgm:pt modelId="{E921D4EC-CB8A-4AA6-BE71-8B20040B3C96}" type="sibTrans" cxnId="{5DEC1C2A-19AC-4A65-9AB0-8ACB5C8ACF63}">
      <dgm:prSet/>
      <dgm:spPr/>
      <dgm:t>
        <a:bodyPr/>
        <a:lstStyle/>
        <a:p>
          <a:endParaRPr lang="en-US"/>
        </a:p>
      </dgm:t>
    </dgm:pt>
    <dgm:pt modelId="{000FA554-B4BC-42DD-AAC6-FCA4EC373932}" type="pres">
      <dgm:prSet presAssocID="{F92322B1-55B2-4908-91CF-AA862100DA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5E34FE-15DB-4AC5-8465-D86A2AA12D70}" type="pres">
      <dgm:prSet presAssocID="{C15E2C3E-1190-445D-A6E3-9D7F6FDADDC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712E89-F3D6-4443-875C-4CE5428EC894}" type="presOf" srcId="{F92322B1-55B2-4908-91CF-AA862100DA99}" destId="{000FA554-B4BC-42DD-AAC6-FCA4EC373932}" srcOrd="0" destOrd="0" presId="urn:microsoft.com/office/officeart/2005/8/layout/vList2"/>
    <dgm:cxn modelId="{FF5204FF-9CE6-4AD3-A824-3C3314AF41CA}" type="presOf" srcId="{C15E2C3E-1190-445D-A6E3-9D7F6FDADDC7}" destId="{8F5E34FE-15DB-4AC5-8465-D86A2AA12D70}" srcOrd="0" destOrd="0" presId="urn:microsoft.com/office/officeart/2005/8/layout/vList2"/>
    <dgm:cxn modelId="{5DEC1C2A-19AC-4A65-9AB0-8ACB5C8ACF63}" srcId="{F92322B1-55B2-4908-91CF-AA862100DA99}" destId="{C15E2C3E-1190-445D-A6E3-9D7F6FDADDC7}" srcOrd="0" destOrd="0" parTransId="{3B8CF0A2-D76E-4582-84E7-54B5EBA1444F}" sibTransId="{E921D4EC-CB8A-4AA6-BE71-8B20040B3C96}"/>
    <dgm:cxn modelId="{0B5B78DA-5EB9-44E1-80AA-861506B0D737}" type="presParOf" srcId="{000FA554-B4BC-42DD-AAC6-FCA4EC373932}" destId="{8F5E34FE-15DB-4AC5-8465-D86A2AA12D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07674C5B-BE86-425E-98F6-DCB414CF69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1FCBF2-363D-422F-9188-350A12BC3803}">
      <dgm:prSet/>
      <dgm:spPr/>
      <dgm:t>
        <a:bodyPr/>
        <a:lstStyle/>
        <a:p>
          <a:pPr rtl="0"/>
          <a:r>
            <a:rPr lang="en-US" dirty="0" smtClean="0"/>
            <a:t>Create Profile</a:t>
          </a:r>
          <a:endParaRPr lang="en-US" dirty="0"/>
        </a:p>
      </dgm:t>
    </dgm:pt>
    <dgm:pt modelId="{40E2172B-BEA2-4CA9-BD1C-3B836B221310}" type="parTrans" cxnId="{CA5F275A-E1A3-409E-BE9E-2EE605C718AF}">
      <dgm:prSet/>
      <dgm:spPr/>
      <dgm:t>
        <a:bodyPr/>
        <a:lstStyle/>
        <a:p>
          <a:endParaRPr lang="en-US"/>
        </a:p>
      </dgm:t>
    </dgm:pt>
    <dgm:pt modelId="{A1D6AB65-E6B4-4049-81A1-F83FC951A0FE}" type="sibTrans" cxnId="{CA5F275A-E1A3-409E-BE9E-2EE605C718AF}">
      <dgm:prSet/>
      <dgm:spPr/>
      <dgm:t>
        <a:bodyPr/>
        <a:lstStyle/>
        <a:p>
          <a:endParaRPr lang="en-US"/>
        </a:p>
      </dgm:t>
    </dgm:pt>
    <dgm:pt modelId="{39072635-2032-4831-9A38-2260CD9BB335}">
      <dgm:prSet/>
      <dgm:spPr/>
      <dgm:t>
        <a:bodyPr/>
        <a:lstStyle/>
        <a:p>
          <a:pPr rtl="0"/>
          <a:r>
            <a:rPr lang="en-US" dirty="0" smtClean="0"/>
            <a:t>Zero Touch Provisioning</a:t>
          </a:r>
          <a:endParaRPr lang="en-US" dirty="0"/>
        </a:p>
      </dgm:t>
    </dgm:pt>
    <dgm:pt modelId="{3E450423-FF25-4591-B058-CE56789CF311}" type="sibTrans" cxnId="{93C1F3FB-619A-41CA-AC32-A239850FEB7A}">
      <dgm:prSet/>
      <dgm:spPr/>
      <dgm:t>
        <a:bodyPr/>
        <a:lstStyle/>
        <a:p>
          <a:endParaRPr lang="en-US"/>
        </a:p>
      </dgm:t>
    </dgm:pt>
    <dgm:pt modelId="{074BFA47-FC78-464D-9197-E9ACEC209F2D}" type="parTrans" cxnId="{93C1F3FB-619A-41CA-AC32-A239850FEB7A}">
      <dgm:prSet/>
      <dgm:spPr/>
      <dgm:t>
        <a:bodyPr/>
        <a:lstStyle/>
        <a:p>
          <a:endParaRPr lang="en-US"/>
        </a:p>
      </dgm:t>
    </dgm:pt>
    <dgm:pt modelId="{F1F24C3A-B484-48AD-98DE-9DFECE43FB9D}">
      <dgm:prSet/>
      <dgm:spPr/>
      <dgm:t>
        <a:bodyPr/>
        <a:lstStyle/>
        <a:p>
          <a:pPr rtl="0"/>
          <a:r>
            <a:rPr lang="en-US" dirty="0" smtClean="0"/>
            <a:t>Search</a:t>
          </a:r>
          <a:endParaRPr lang="en-US" dirty="0"/>
        </a:p>
      </dgm:t>
    </dgm:pt>
    <dgm:pt modelId="{EF979C62-83EA-472E-83C0-4EAB7A59F248}" type="sibTrans" cxnId="{27670F44-2693-4924-BAB2-C84B9FA15214}">
      <dgm:prSet/>
      <dgm:spPr/>
      <dgm:t>
        <a:bodyPr/>
        <a:lstStyle/>
        <a:p>
          <a:endParaRPr lang="en-US"/>
        </a:p>
      </dgm:t>
    </dgm:pt>
    <dgm:pt modelId="{DC8CD6FA-6555-4C14-ACA3-AF8805E1CB9F}" type="parTrans" cxnId="{27670F44-2693-4924-BAB2-C84B9FA15214}">
      <dgm:prSet/>
      <dgm:spPr/>
      <dgm:t>
        <a:bodyPr/>
        <a:lstStyle/>
        <a:p>
          <a:endParaRPr lang="en-US"/>
        </a:p>
      </dgm:t>
    </dgm:pt>
    <dgm:pt modelId="{5CF14DE2-1600-4118-BFDA-0278DFCF055F}">
      <dgm:prSet/>
      <dgm:spPr/>
      <dgm:t>
        <a:bodyPr/>
        <a:lstStyle/>
        <a:p>
          <a:pPr rtl="0"/>
          <a:r>
            <a:rPr lang="en-US" dirty="0" smtClean="0"/>
            <a:t>Begin Intake Of Prov. Data</a:t>
          </a:r>
          <a:endParaRPr lang="en-US" dirty="0"/>
        </a:p>
      </dgm:t>
    </dgm:pt>
    <dgm:pt modelId="{CA0D27D4-28A2-4FF0-A933-192CABEA537F}" type="sibTrans" cxnId="{B679F26A-9F83-4F79-B06E-9F914466EF6B}">
      <dgm:prSet/>
      <dgm:spPr/>
      <dgm:t>
        <a:bodyPr/>
        <a:lstStyle/>
        <a:p>
          <a:endParaRPr lang="en-US"/>
        </a:p>
      </dgm:t>
    </dgm:pt>
    <dgm:pt modelId="{A79384C3-7C00-470B-B2FF-26B84013E561}" type="parTrans" cxnId="{B679F26A-9F83-4F79-B06E-9F914466EF6B}">
      <dgm:prSet/>
      <dgm:spPr/>
      <dgm:t>
        <a:bodyPr/>
        <a:lstStyle/>
        <a:p>
          <a:endParaRPr lang="en-US"/>
        </a:p>
      </dgm:t>
    </dgm:pt>
    <dgm:pt modelId="{FCC8FD91-48DC-4FE1-800C-DC14DD0DD4B0}">
      <dgm:prSet/>
      <dgm:spPr/>
      <dgm:t>
        <a:bodyPr/>
        <a:lstStyle/>
        <a:p>
          <a:pPr rtl="0"/>
          <a:r>
            <a:rPr lang="en-US" dirty="0" smtClean="0"/>
            <a:t>Create/Modify RFI</a:t>
          </a:r>
          <a:endParaRPr lang="en-US" dirty="0"/>
        </a:p>
      </dgm:t>
    </dgm:pt>
    <dgm:pt modelId="{58CF9EDB-7F55-4F89-A2FA-559C2B1970F0}" type="sibTrans" cxnId="{0EB09CB0-E889-40CD-82CE-8D9CA1BFBFDE}">
      <dgm:prSet/>
      <dgm:spPr/>
      <dgm:t>
        <a:bodyPr/>
        <a:lstStyle/>
        <a:p>
          <a:endParaRPr lang="en-US"/>
        </a:p>
      </dgm:t>
    </dgm:pt>
    <dgm:pt modelId="{76325897-8D86-4C9C-A2EB-A57CCBCACE3F}" type="parTrans" cxnId="{0EB09CB0-E889-40CD-82CE-8D9CA1BFBFDE}">
      <dgm:prSet/>
      <dgm:spPr/>
      <dgm:t>
        <a:bodyPr/>
        <a:lstStyle/>
        <a:p>
          <a:endParaRPr lang="en-US"/>
        </a:p>
      </dgm:t>
    </dgm:pt>
    <dgm:pt modelId="{A7D61346-44AC-49BF-B9F3-C0F19804B08C}">
      <dgm:prSet/>
      <dgm:spPr/>
      <dgm:t>
        <a:bodyPr/>
        <a:lstStyle/>
        <a:p>
          <a:pPr rtl="0"/>
          <a:r>
            <a:rPr lang="en-US" dirty="0" smtClean="0"/>
            <a:t>Create/Modify Request </a:t>
          </a:r>
          <a:endParaRPr lang="en-US" dirty="0"/>
        </a:p>
      </dgm:t>
    </dgm:pt>
    <dgm:pt modelId="{A259B15B-6CAE-4AFA-B357-413E0F36B367}" type="sibTrans" cxnId="{49B2FB3A-1499-40AB-9A50-277C86AE2C4D}">
      <dgm:prSet/>
      <dgm:spPr/>
      <dgm:t>
        <a:bodyPr/>
        <a:lstStyle/>
        <a:p>
          <a:endParaRPr lang="en-US"/>
        </a:p>
      </dgm:t>
    </dgm:pt>
    <dgm:pt modelId="{81B254F6-55FA-4192-97EC-90573B279539}" type="parTrans" cxnId="{49B2FB3A-1499-40AB-9A50-277C86AE2C4D}">
      <dgm:prSet/>
      <dgm:spPr/>
      <dgm:t>
        <a:bodyPr/>
        <a:lstStyle/>
        <a:p>
          <a:endParaRPr lang="en-US"/>
        </a:p>
      </dgm:t>
    </dgm:pt>
    <dgm:pt modelId="{AB51B784-7ACE-4983-9C37-5A523E2E5375}" type="pres">
      <dgm:prSet presAssocID="{07674C5B-BE86-425E-98F6-DCB414CF699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C45B8D-377A-43CE-A826-1BE63DABDBC5}" type="pres">
      <dgm:prSet presAssocID="{151FCBF2-363D-422F-9188-350A12BC3803}" presName="parentText" presStyleLbl="node1" presStyleIdx="0" presStyleCnt="6" custLinFactY="-9670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43EAB-DD89-45BD-A1EC-A86A8AE2D5B8}" type="pres">
      <dgm:prSet presAssocID="{A1D6AB65-E6B4-4049-81A1-F83FC951A0FE}" presName="spacer" presStyleCnt="0"/>
      <dgm:spPr/>
    </dgm:pt>
    <dgm:pt modelId="{0376F95B-D2C3-480B-8425-949739B6C2A5}" type="pres">
      <dgm:prSet presAssocID="{A7D61346-44AC-49BF-B9F3-C0F19804B08C}" presName="parentText" presStyleLbl="node1" presStyleIdx="1" presStyleCnt="6" custLinFactY="233274" custLinFactNeighborY="3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06B3D3-6BF5-4636-96EE-3E62047B7FFB}" type="pres">
      <dgm:prSet presAssocID="{A259B15B-6CAE-4AFA-B357-413E0F36B367}" presName="spacer" presStyleCnt="0"/>
      <dgm:spPr/>
    </dgm:pt>
    <dgm:pt modelId="{78019EED-6D99-4188-AB5B-1A6852CECACD}" type="pres">
      <dgm:prSet presAssocID="{FCC8FD91-48DC-4FE1-800C-DC14DD0DD4B0}" presName="parentText" presStyleLbl="node1" presStyleIdx="2" presStyleCnt="6" custLinFactY="221266" custLinFactNeighborY="3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904CA6-0DE8-4409-B5E2-DBD80D4B462D}" type="pres">
      <dgm:prSet presAssocID="{58CF9EDB-7F55-4F89-A2FA-559C2B1970F0}" presName="spacer" presStyleCnt="0"/>
      <dgm:spPr/>
    </dgm:pt>
    <dgm:pt modelId="{B1B0D890-FD4A-47F4-B14E-86BF0BDC068A}" type="pres">
      <dgm:prSet presAssocID="{5CF14DE2-1600-4118-BFDA-0278DFCF055F}" presName="parentText" presStyleLbl="node1" presStyleIdx="3" presStyleCnt="6" custLinFactY="221266" custLinFactNeighborY="3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6C3710-76D3-4F5E-9A55-3561097C21D0}" type="pres">
      <dgm:prSet presAssocID="{CA0D27D4-28A2-4FF0-A933-192CABEA537F}" presName="spacer" presStyleCnt="0"/>
      <dgm:spPr/>
    </dgm:pt>
    <dgm:pt modelId="{59968E1C-B4E1-4EB6-A7BC-861AABE68BA4}" type="pres">
      <dgm:prSet presAssocID="{F1F24C3A-B484-48AD-98DE-9DFECE43FB9D}" presName="parentText" presStyleLbl="node1" presStyleIdx="4" presStyleCnt="6" custLinFactY="221266" custLinFactNeighborY="3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4F7B0C-96BF-4182-A423-BB3C983DA1C6}" type="pres">
      <dgm:prSet presAssocID="{EF979C62-83EA-472E-83C0-4EAB7A59F248}" presName="spacer" presStyleCnt="0"/>
      <dgm:spPr/>
    </dgm:pt>
    <dgm:pt modelId="{96126337-F4B0-4DF3-9DE3-2891C47A45FA}" type="pres">
      <dgm:prSet presAssocID="{39072635-2032-4831-9A38-2260CD9BB335}" presName="parentText" presStyleLbl="node1" presStyleIdx="5" presStyleCnt="6" custLinFactY="12353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E4950A-0BCC-4502-BC56-0741EA4B1DEA}" type="presOf" srcId="{07674C5B-BE86-425E-98F6-DCB414CF6990}" destId="{AB51B784-7ACE-4983-9C37-5A523E2E5375}" srcOrd="0" destOrd="0" presId="urn:microsoft.com/office/officeart/2005/8/layout/vList2"/>
    <dgm:cxn modelId="{D9B56104-190E-434E-A483-B1E4BD5922E8}" type="presOf" srcId="{FCC8FD91-48DC-4FE1-800C-DC14DD0DD4B0}" destId="{78019EED-6D99-4188-AB5B-1A6852CECACD}" srcOrd="0" destOrd="0" presId="urn:microsoft.com/office/officeart/2005/8/layout/vList2"/>
    <dgm:cxn modelId="{93C1F3FB-619A-41CA-AC32-A239850FEB7A}" srcId="{07674C5B-BE86-425E-98F6-DCB414CF6990}" destId="{39072635-2032-4831-9A38-2260CD9BB335}" srcOrd="5" destOrd="0" parTransId="{074BFA47-FC78-464D-9197-E9ACEC209F2D}" sibTransId="{3E450423-FF25-4591-B058-CE56789CF311}"/>
    <dgm:cxn modelId="{27670F44-2693-4924-BAB2-C84B9FA15214}" srcId="{07674C5B-BE86-425E-98F6-DCB414CF6990}" destId="{F1F24C3A-B484-48AD-98DE-9DFECE43FB9D}" srcOrd="4" destOrd="0" parTransId="{DC8CD6FA-6555-4C14-ACA3-AF8805E1CB9F}" sibTransId="{EF979C62-83EA-472E-83C0-4EAB7A59F248}"/>
    <dgm:cxn modelId="{379900BB-4E07-4C75-85C6-26B9506ECE4C}" type="presOf" srcId="{151FCBF2-363D-422F-9188-350A12BC3803}" destId="{6CC45B8D-377A-43CE-A826-1BE63DABDBC5}" srcOrd="0" destOrd="0" presId="urn:microsoft.com/office/officeart/2005/8/layout/vList2"/>
    <dgm:cxn modelId="{7476F134-94FF-44FD-AAE3-E3496C1C34FF}" type="presOf" srcId="{5CF14DE2-1600-4118-BFDA-0278DFCF055F}" destId="{B1B0D890-FD4A-47F4-B14E-86BF0BDC068A}" srcOrd="0" destOrd="0" presId="urn:microsoft.com/office/officeart/2005/8/layout/vList2"/>
    <dgm:cxn modelId="{48CC3BC7-CD96-4FEB-9B8E-E3F0F0B06BA8}" type="presOf" srcId="{39072635-2032-4831-9A38-2260CD9BB335}" destId="{96126337-F4B0-4DF3-9DE3-2891C47A45FA}" srcOrd="0" destOrd="0" presId="urn:microsoft.com/office/officeart/2005/8/layout/vList2"/>
    <dgm:cxn modelId="{2ED9AF81-AA6A-4147-A840-28CC0D926C22}" type="presOf" srcId="{F1F24C3A-B484-48AD-98DE-9DFECE43FB9D}" destId="{59968E1C-B4E1-4EB6-A7BC-861AABE68BA4}" srcOrd="0" destOrd="0" presId="urn:microsoft.com/office/officeart/2005/8/layout/vList2"/>
    <dgm:cxn modelId="{CA5F275A-E1A3-409E-BE9E-2EE605C718AF}" srcId="{07674C5B-BE86-425E-98F6-DCB414CF6990}" destId="{151FCBF2-363D-422F-9188-350A12BC3803}" srcOrd="0" destOrd="0" parTransId="{40E2172B-BEA2-4CA9-BD1C-3B836B221310}" sibTransId="{A1D6AB65-E6B4-4049-81A1-F83FC951A0FE}"/>
    <dgm:cxn modelId="{0EB09CB0-E889-40CD-82CE-8D9CA1BFBFDE}" srcId="{07674C5B-BE86-425E-98F6-DCB414CF6990}" destId="{FCC8FD91-48DC-4FE1-800C-DC14DD0DD4B0}" srcOrd="2" destOrd="0" parTransId="{76325897-8D86-4C9C-A2EB-A57CCBCACE3F}" sibTransId="{58CF9EDB-7F55-4F89-A2FA-559C2B1970F0}"/>
    <dgm:cxn modelId="{B679F26A-9F83-4F79-B06E-9F914466EF6B}" srcId="{07674C5B-BE86-425E-98F6-DCB414CF6990}" destId="{5CF14DE2-1600-4118-BFDA-0278DFCF055F}" srcOrd="3" destOrd="0" parTransId="{A79384C3-7C00-470B-B2FF-26B84013E561}" sibTransId="{CA0D27D4-28A2-4FF0-A933-192CABEA537F}"/>
    <dgm:cxn modelId="{49B2FB3A-1499-40AB-9A50-277C86AE2C4D}" srcId="{07674C5B-BE86-425E-98F6-DCB414CF6990}" destId="{A7D61346-44AC-49BF-B9F3-C0F19804B08C}" srcOrd="1" destOrd="0" parTransId="{81B254F6-55FA-4192-97EC-90573B279539}" sibTransId="{A259B15B-6CAE-4AFA-B357-413E0F36B367}"/>
    <dgm:cxn modelId="{616AC5E3-3CE4-407F-8CAC-2453BDF85E53}" type="presOf" srcId="{A7D61346-44AC-49BF-B9F3-C0F19804B08C}" destId="{0376F95B-D2C3-480B-8425-949739B6C2A5}" srcOrd="0" destOrd="0" presId="urn:microsoft.com/office/officeart/2005/8/layout/vList2"/>
    <dgm:cxn modelId="{3D53E783-BBB3-414B-99EB-4FA160003EB1}" type="presParOf" srcId="{AB51B784-7ACE-4983-9C37-5A523E2E5375}" destId="{6CC45B8D-377A-43CE-A826-1BE63DABDBC5}" srcOrd="0" destOrd="0" presId="urn:microsoft.com/office/officeart/2005/8/layout/vList2"/>
    <dgm:cxn modelId="{5A40F006-6E23-4C30-9329-FA2CA3C69BF2}" type="presParOf" srcId="{AB51B784-7ACE-4983-9C37-5A523E2E5375}" destId="{EA443EAB-DD89-45BD-A1EC-A86A8AE2D5B8}" srcOrd="1" destOrd="0" presId="urn:microsoft.com/office/officeart/2005/8/layout/vList2"/>
    <dgm:cxn modelId="{982A33FA-73B1-4F87-8894-1BC4A41127B1}" type="presParOf" srcId="{AB51B784-7ACE-4983-9C37-5A523E2E5375}" destId="{0376F95B-D2C3-480B-8425-949739B6C2A5}" srcOrd="2" destOrd="0" presId="urn:microsoft.com/office/officeart/2005/8/layout/vList2"/>
    <dgm:cxn modelId="{642B77CB-A1C8-40E8-BDC4-62AB0E425746}" type="presParOf" srcId="{AB51B784-7ACE-4983-9C37-5A523E2E5375}" destId="{7406B3D3-6BF5-4636-96EE-3E62047B7FFB}" srcOrd="3" destOrd="0" presId="urn:microsoft.com/office/officeart/2005/8/layout/vList2"/>
    <dgm:cxn modelId="{B8740E5B-5618-441A-A2F2-8211952DA1B5}" type="presParOf" srcId="{AB51B784-7ACE-4983-9C37-5A523E2E5375}" destId="{78019EED-6D99-4188-AB5B-1A6852CECACD}" srcOrd="4" destOrd="0" presId="urn:microsoft.com/office/officeart/2005/8/layout/vList2"/>
    <dgm:cxn modelId="{D6202993-962D-45EF-A901-A911EE678AF7}" type="presParOf" srcId="{AB51B784-7ACE-4983-9C37-5A523E2E5375}" destId="{AD904CA6-0DE8-4409-B5E2-DBD80D4B462D}" srcOrd="5" destOrd="0" presId="urn:microsoft.com/office/officeart/2005/8/layout/vList2"/>
    <dgm:cxn modelId="{EADB358F-30A1-4C05-8180-B2A839C00EDC}" type="presParOf" srcId="{AB51B784-7ACE-4983-9C37-5A523E2E5375}" destId="{B1B0D890-FD4A-47F4-B14E-86BF0BDC068A}" srcOrd="6" destOrd="0" presId="urn:microsoft.com/office/officeart/2005/8/layout/vList2"/>
    <dgm:cxn modelId="{22743D4C-9102-480F-83B5-14CB83C898FD}" type="presParOf" srcId="{AB51B784-7ACE-4983-9C37-5A523E2E5375}" destId="{A06C3710-76D3-4F5E-9A55-3561097C21D0}" srcOrd="7" destOrd="0" presId="urn:microsoft.com/office/officeart/2005/8/layout/vList2"/>
    <dgm:cxn modelId="{1EBD7B44-3589-4016-BB47-C3F33C30E050}" type="presParOf" srcId="{AB51B784-7ACE-4983-9C37-5A523E2E5375}" destId="{59968E1C-B4E1-4EB6-A7BC-861AABE68BA4}" srcOrd="8" destOrd="0" presId="urn:microsoft.com/office/officeart/2005/8/layout/vList2"/>
    <dgm:cxn modelId="{6737FAA7-90FA-46C2-9F36-D7CF1CE017CA}" type="presParOf" srcId="{AB51B784-7ACE-4983-9C37-5A523E2E5375}" destId="{3D4F7B0C-96BF-4182-A423-BB3C983DA1C6}" srcOrd="9" destOrd="0" presId="urn:microsoft.com/office/officeart/2005/8/layout/vList2"/>
    <dgm:cxn modelId="{80CD8C44-7694-42A7-8DFA-B7186B0774B8}" type="presParOf" srcId="{AB51B784-7ACE-4983-9C37-5A523E2E5375}" destId="{96126337-F4B0-4DF3-9DE3-2891C47A45F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0F2F3F-0C92-4D9A-B3F5-FB3BC9AE8E5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5FE2F6-143E-4236-83F0-6CE278EFDB2B}">
      <dgm:prSet/>
      <dgm:spPr/>
      <dgm:t>
        <a:bodyPr/>
        <a:lstStyle/>
        <a:p>
          <a:pPr rtl="0"/>
          <a:r>
            <a:rPr lang="en-US" dirty="0" smtClean="0"/>
            <a:t>Notifications</a:t>
          </a:r>
          <a:endParaRPr lang="en-US" dirty="0"/>
        </a:p>
      </dgm:t>
    </dgm:pt>
    <dgm:pt modelId="{165CB1A6-A35D-4693-BCD5-C0FF4F4241C8}" type="parTrans" cxnId="{6F56A103-6760-49CE-8180-6ACF72B91C1B}">
      <dgm:prSet/>
      <dgm:spPr/>
      <dgm:t>
        <a:bodyPr/>
        <a:lstStyle/>
        <a:p>
          <a:endParaRPr lang="en-US"/>
        </a:p>
      </dgm:t>
    </dgm:pt>
    <dgm:pt modelId="{92E9E828-0E38-44A2-A1A9-A294F80D16AA}" type="sibTrans" cxnId="{6F56A103-6760-49CE-8180-6ACF72B91C1B}">
      <dgm:prSet/>
      <dgm:spPr/>
      <dgm:t>
        <a:bodyPr/>
        <a:lstStyle/>
        <a:p>
          <a:endParaRPr lang="en-US"/>
        </a:p>
      </dgm:t>
    </dgm:pt>
    <dgm:pt modelId="{787CD53B-E1DF-47CA-9BE6-CD4A0B74C1E1}" type="pres">
      <dgm:prSet presAssocID="{7E0F2F3F-0C92-4D9A-B3F5-FB3BC9AE8E5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DB1A7C-1381-4957-8C8B-D17A9C3DB8BB}" type="pres">
      <dgm:prSet presAssocID="{185FE2F6-143E-4236-83F0-6CE278EFDB2B}" presName="composite" presStyleCnt="0"/>
      <dgm:spPr/>
    </dgm:pt>
    <dgm:pt modelId="{22F0466A-448E-4000-BD4D-470CD2C6BFE5}" type="pres">
      <dgm:prSet presAssocID="{185FE2F6-143E-4236-83F0-6CE278EFDB2B}" presName="parTx" presStyleLbl="alignNode1" presStyleIdx="0" presStyleCnt="1" custAng="10800000" custFlipVert="1" custScaleY="75130" custLinFactY="-44537" custLinFactNeighborX="-4348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CC3BE9-3A8C-44F0-BBF0-B247307FB144}" type="pres">
      <dgm:prSet presAssocID="{185FE2F6-143E-4236-83F0-6CE278EFDB2B}" presName="desTx" presStyleLbl="alignAccFollowNode1" presStyleIdx="0" presStyleCnt="1" custScaleY="197447" custLinFactNeighborX="4348" custLinFactNeighborY="-29334">
        <dgm:presLayoutVars>
          <dgm:bulletEnabled val="1"/>
        </dgm:presLayoutVars>
      </dgm:prSet>
      <dgm:spPr/>
    </dgm:pt>
  </dgm:ptLst>
  <dgm:cxnLst>
    <dgm:cxn modelId="{37D9C49D-98F7-4017-8E63-8E12490FC6AC}" type="presOf" srcId="{185FE2F6-143E-4236-83F0-6CE278EFDB2B}" destId="{22F0466A-448E-4000-BD4D-470CD2C6BFE5}" srcOrd="0" destOrd="0" presId="urn:microsoft.com/office/officeart/2005/8/layout/hList1"/>
    <dgm:cxn modelId="{5BDF13DE-1CB3-421D-B46A-D12F30010942}" type="presOf" srcId="{7E0F2F3F-0C92-4D9A-B3F5-FB3BC9AE8E56}" destId="{787CD53B-E1DF-47CA-9BE6-CD4A0B74C1E1}" srcOrd="0" destOrd="0" presId="urn:microsoft.com/office/officeart/2005/8/layout/hList1"/>
    <dgm:cxn modelId="{6F56A103-6760-49CE-8180-6ACF72B91C1B}" srcId="{7E0F2F3F-0C92-4D9A-B3F5-FB3BC9AE8E56}" destId="{185FE2F6-143E-4236-83F0-6CE278EFDB2B}" srcOrd="0" destOrd="0" parTransId="{165CB1A6-A35D-4693-BCD5-C0FF4F4241C8}" sibTransId="{92E9E828-0E38-44A2-A1A9-A294F80D16AA}"/>
    <dgm:cxn modelId="{C63D1F86-515C-448F-B72D-30132C5509E2}" type="presParOf" srcId="{787CD53B-E1DF-47CA-9BE6-CD4A0B74C1E1}" destId="{CCDB1A7C-1381-4957-8C8B-D17A9C3DB8BB}" srcOrd="0" destOrd="0" presId="urn:microsoft.com/office/officeart/2005/8/layout/hList1"/>
    <dgm:cxn modelId="{D424CB99-DA56-41E0-862B-31EDD744CE05}" type="presParOf" srcId="{CCDB1A7C-1381-4957-8C8B-D17A9C3DB8BB}" destId="{22F0466A-448E-4000-BD4D-470CD2C6BFE5}" srcOrd="0" destOrd="0" presId="urn:microsoft.com/office/officeart/2005/8/layout/hList1"/>
    <dgm:cxn modelId="{D6774296-9402-4CEB-9831-B5D66C950B5E}" type="presParOf" srcId="{CCDB1A7C-1381-4957-8C8B-D17A9C3DB8BB}" destId="{8BCC3BE9-3A8C-44F0-BBF0-B247307FB14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7E0F2F3F-0C92-4D9A-B3F5-FB3BC9AE8E5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5FE2F6-143E-4236-83F0-6CE278EFDB2B}">
      <dgm:prSet/>
      <dgm:spPr/>
      <dgm:t>
        <a:bodyPr/>
        <a:lstStyle/>
        <a:p>
          <a:pPr rtl="0"/>
          <a:r>
            <a:rPr lang="en-US" dirty="0" smtClean="0"/>
            <a:t>Notifications</a:t>
          </a:r>
          <a:endParaRPr lang="en-US" dirty="0"/>
        </a:p>
      </dgm:t>
    </dgm:pt>
    <dgm:pt modelId="{165CB1A6-A35D-4693-BCD5-C0FF4F4241C8}" type="parTrans" cxnId="{6F56A103-6760-49CE-8180-6ACF72B91C1B}">
      <dgm:prSet/>
      <dgm:spPr/>
      <dgm:t>
        <a:bodyPr/>
        <a:lstStyle/>
        <a:p>
          <a:endParaRPr lang="en-US"/>
        </a:p>
      </dgm:t>
    </dgm:pt>
    <dgm:pt modelId="{92E9E828-0E38-44A2-A1A9-A294F80D16AA}" type="sibTrans" cxnId="{6F56A103-6760-49CE-8180-6ACF72B91C1B}">
      <dgm:prSet/>
      <dgm:spPr/>
      <dgm:t>
        <a:bodyPr/>
        <a:lstStyle/>
        <a:p>
          <a:endParaRPr lang="en-US"/>
        </a:p>
      </dgm:t>
    </dgm:pt>
    <dgm:pt modelId="{787CD53B-E1DF-47CA-9BE6-CD4A0B74C1E1}" type="pres">
      <dgm:prSet presAssocID="{7E0F2F3F-0C92-4D9A-B3F5-FB3BC9AE8E5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DB1A7C-1381-4957-8C8B-D17A9C3DB8BB}" type="pres">
      <dgm:prSet presAssocID="{185FE2F6-143E-4236-83F0-6CE278EFDB2B}" presName="composite" presStyleCnt="0"/>
      <dgm:spPr/>
    </dgm:pt>
    <dgm:pt modelId="{22F0466A-448E-4000-BD4D-470CD2C6BFE5}" type="pres">
      <dgm:prSet presAssocID="{185FE2F6-143E-4236-83F0-6CE278EFDB2B}" presName="parTx" presStyleLbl="alignNode1" presStyleIdx="0" presStyleCnt="1" custAng="10800000" custFlipVert="1" custScaleY="75130" custLinFactY="-200000" custLinFactNeighborX="0" custLinFactNeighborY="-2280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CC3BE9-3A8C-44F0-BBF0-B247307FB144}" type="pres">
      <dgm:prSet presAssocID="{185FE2F6-143E-4236-83F0-6CE278EFDB2B}" presName="desTx" presStyleLbl="alignAccFollowNode1" presStyleIdx="0" presStyleCnt="1" custScaleY="703087" custLinFactNeighborX="0" custLinFactNeighborY="54120">
        <dgm:presLayoutVars>
          <dgm:bulletEnabled val="1"/>
        </dgm:presLayoutVars>
      </dgm:prSet>
      <dgm:spPr/>
    </dgm:pt>
  </dgm:ptLst>
  <dgm:cxnLst>
    <dgm:cxn modelId="{FDF53098-2FF2-47AB-849F-5F093E9BB78F}" type="presOf" srcId="{185FE2F6-143E-4236-83F0-6CE278EFDB2B}" destId="{22F0466A-448E-4000-BD4D-470CD2C6BFE5}" srcOrd="0" destOrd="0" presId="urn:microsoft.com/office/officeart/2005/8/layout/hList1"/>
    <dgm:cxn modelId="{9E140907-180D-4ED3-9270-92C0653F0107}" type="presOf" srcId="{7E0F2F3F-0C92-4D9A-B3F5-FB3BC9AE8E56}" destId="{787CD53B-E1DF-47CA-9BE6-CD4A0B74C1E1}" srcOrd="0" destOrd="0" presId="urn:microsoft.com/office/officeart/2005/8/layout/hList1"/>
    <dgm:cxn modelId="{6F56A103-6760-49CE-8180-6ACF72B91C1B}" srcId="{7E0F2F3F-0C92-4D9A-B3F5-FB3BC9AE8E56}" destId="{185FE2F6-143E-4236-83F0-6CE278EFDB2B}" srcOrd="0" destOrd="0" parTransId="{165CB1A6-A35D-4693-BCD5-C0FF4F4241C8}" sibTransId="{92E9E828-0E38-44A2-A1A9-A294F80D16AA}"/>
    <dgm:cxn modelId="{24C2D3C9-586C-4812-9A48-7FFE62FB7EF4}" type="presParOf" srcId="{787CD53B-E1DF-47CA-9BE6-CD4A0B74C1E1}" destId="{CCDB1A7C-1381-4957-8C8B-D17A9C3DB8BB}" srcOrd="0" destOrd="0" presId="urn:microsoft.com/office/officeart/2005/8/layout/hList1"/>
    <dgm:cxn modelId="{93CD0BA1-5DB6-4200-BB1B-32BFC878FA9A}" type="presParOf" srcId="{CCDB1A7C-1381-4957-8C8B-D17A9C3DB8BB}" destId="{22F0466A-448E-4000-BD4D-470CD2C6BFE5}" srcOrd="0" destOrd="0" presId="urn:microsoft.com/office/officeart/2005/8/layout/hList1"/>
    <dgm:cxn modelId="{5A4157E9-DEBF-4A69-83EE-D22852E4B112}" type="presParOf" srcId="{CCDB1A7C-1381-4957-8C8B-D17A9C3DB8BB}" destId="{8BCC3BE9-3A8C-44F0-BBF0-B247307FB14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1793E5BA-8C31-41C5-9B56-DD2255CEF4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A87E21-DD9E-41FC-9FDC-8F2A3D16D96C}">
      <dgm:prSet/>
      <dgm:spPr/>
      <dgm:t>
        <a:bodyPr/>
        <a:lstStyle/>
        <a:p>
          <a:pPr rtl="0"/>
          <a:r>
            <a:rPr lang="en-US" dirty="0" smtClean="0"/>
            <a:t>Welcome User</a:t>
          </a:r>
          <a:endParaRPr lang="en-US" dirty="0"/>
        </a:p>
      </dgm:t>
    </dgm:pt>
    <dgm:pt modelId="{55A17FF4-F411-4ADA-BEB9-8D50C1A9D351}" type="parTrans" cxnId="{70BF642C-B804-4AFD-A738-B7CB93EFF983}">
      <dgm:prSet/>
      <dgm:spPr/>
      <dgm:t>
        <a:bodyPr/>
        <a:lstStyle/>
        <a:p>
          <a:endParaRPr lang="en-US"/>
        </a:p>
      </dgm:t>
    </dgm:pt>
    <dgm:pt modelId="{25877ADC-3C23-4AEB-8025-601755D13573}" type="sibTrans" cxnId="{70BF642C-B804-4AFD-A738-B7CB93EFF983}">
      <dgm:prSet/>
      <dgm:spPr/>
      <dgm:t>
        <a:bodyPr/>
        <a:lstStyle/>
        <a:p>
          <a:endParaRPr lang="en-US"/>
        </a:p>
      </dgm:t>
    </dgm:pt>
    <dgm:pt modelId="{A24EF163-CE20-4A20-AE56-5283B740C646}" type="pres">
      <dgm:prSet presAssocID="{1793E5BA-8C31-41C5-9B56-DD2255CEF4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BBD19A-ACA7-4713-A170-8D96B28284F5}" type="pres">
      <dgm:prSet presAssocID="{84A87E21-DD9E-41FC-9FDC-8F2A3D16D96C}" presName="parentText" presStyleLbl="node1" presStyleIdx="0" presStyleCnt="1" custLinFactX="-141667" custLinFactNeighborX="-200000" custLinFactNeighborY="-13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BF642C-B804-4AFD-A738-B7CB93EFF983}" srcId="{1793E5BA-8C31-41C5-9B56-DD2255CEF420}" destId="{84A87E21-DD9E-41FC-9FDC-8F2A3D16D96C}" srcOrd="0" destOrd="0" parTransId="{55A17FF4-F411-4ADA-BEB9-8D50C1A9D351}" sibTransId="{25877ADC-3C23-4AEB-8025-601755D13573}"/>
    <dgm:cxn modelId="{E505131C-9919-447D-8B03-E46A357DB378}" type="presOf" srcId="{84A87E21-DD9E-41FC-9FDC-8F2A3D16D96C}" destId="{4ABBD19A-ACA7-4713-A170-8D96B28284F5}" srcOrd="0" destOrd="0" presId="urn:microsoft.com/office/officeart/2005/8/layout/vList2"/>
    <dgm:cxn modelId="{42948080-CDF7-4679-B040-3F01DEFF648D}" type="presOf" srcId="{1793E5BA-8C31-41C5-9B56-DD2255CEF420}" destId="{A24EF163-CE20-4A20-AE56-5283B740C646}" srcOrd="0" destOrd="0" presId="urn:microsoft.com/office/officeart/2005/8/layout/vList2"/>
    <dgm:cxn modelId="{9A7797C4-14B1-44C6-A760-F5A8797A46EA}" type="presParOf" srcId="{A24EF163-CE20-4A20-AE56-5283B740C646}" destId="{4ABBD19A-ACA7-4713-A170-8D96B28284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1793E5BA-8C31-41C5-9B56-DD2255CEF4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A87E21-DD9E-41FC-9FDC-8F2A3D16D96C}">
      <dgm:prSet/>
      <dgm:spPr/>
      <dgm:t>
        <a:bodyPr/>
        <a:lstStyle/>
        <a:p>
          <a:pPr rtl="0"/>
          <a:r>
            <a:rPr lang="en-US" dirty="0" err="1" smtClean="0"/>
            <a:t>LogOut</a:t>
          </a:r>
          <a:endParaRPr lang="en-US" dirty="0"/>
        </a:p>
      </dgm:t>
    </dgm:pt>
    <dgm:pt modelId="{55A17FF4-F411-4ADA-BEB9-8D50C1A9D351}" type="parTrans" cxnId="{70BF642C-B804-4AFD-A738-B7CB93EFF983}">
      <dgm:prSet/>
      <dgm:spPr/>
      <dgm:t>
        <a:bodyPr/>
        <a:lstStyle/>
        <a:p>
          <a:endParaRPr lang="en-US"/>
        </a:p>
      </dgm:t>
    </dgm:pt>
    <dgm:pt modelId="{25877ADC-3C23-4AEB-8025-601755D13573}" type="sibTrans" cxnId="{70BF642C-B804-4AFD-A738-B7CB93EFF983}">
      <dgm:prSet/>
      <dgm:spPr/>
      <dgm:t>
        <a:bodyPr/>
        <a:lstStyle/>
        <a:p>
          <a:endParaRPr lang="en-US"/>
        </a:p>
      </dgm:t>
    </dgm:pt>
    <dgm:pt modelId="{A24EF163-CE20-4A20-AE56-5283B740C646}" type="pres">
      <dgm:prSet presAssocID="{1793E5BA-8C31-41C5-9B56-DD2255CEF4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BBD19A-ACA7-4713-A170-8D96B28284F5}" type="pres">
      <dgm:prSet presAssocID="{84A87E21-DD9E-41FC-9FDC-8F2A3D16D96C}" presName="parentText" presStyleLbl="node1" presStyleIdx="0" presStyleCnt="1" custLinFactX="-141667" custLinFactNeighborX="-200000" custLinFactNeighborY="-13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BF642C-B804-4AFD-A738-B7CB93EFF983}" srcId="{1793E5BA-8C31-41C5-9B56-DD2255CEF420}" destId="{84A87E21-DD9E-41FC-9FDC-8F2A3D16D96C}" srcOrd="0" destOrd="0" parTransId="{55A17FF4-F411-4ADA-BEB9-8D50C1A9D351}" sibTransId="{25877ADC-3C23-4AEB-8025-601755D13573}"/>
    <dgm:cxn modelId="{91CB3412-DD46-49CF-B5B1-EB4C40C8FEAF}" type="presOf" srcId="{84A87E21-DD9E-41FC-9FDC-8F2A3D16D96C}" destId="{4ABBD19A-ACA7-4713-A170-8D96B28284F5}" srcOrd="0" destOrd="0" presId="urn:microsoft.com/office/officeart/2005/8/layout/vList2"/>
    <dgm:cxn modelId="{D0D703AC-5D7B-40C3-AB75-F6860848AEC5}" type="presOf" srcId="{1793E5BA-8C31-41C5-9B56-DD2255CEF420}" destId="{A24EF163-CE20-4A20-AE56-5283B740C646}" srcOrd="0" destOrd="0" presId="urn:microsoft.com/office/officeart/2005/8/layout/vList2"/>
    <dgm:cxn modelId="{F4B9138E-36AE-4FE1-A31A-6830CD3E7D19}" type="presParOf" srcId="{A24EF163-CE20-4A20-AE56-5283B740C646}" destId="{4ABBD19A-ACA7-4713-A170-8D96B28284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078D695F-2260-411D-96DB-306CE2EA04A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84BA8D-E5B3-444B-9AFC-AE9DABB356C8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3FC30FAB-347E-4DA7-9194-D5717969A86B}" type="parTrans" cxnId="{E8B48705-9B38-4E1E-B948-9AEABF8FD0A0}">
      <dgm:prSet/>
      <dgm:spPr/>
      <dgm:t>
        <a:bodyPr/>
        <a:lstStyle/>
        <a:p>
          <a:endParaRPr lang="en-US"/>
        </a:p>
      </dgm:t>
    </dgm:pt>
    <dgm:pt modelId="{714B1972-6682-4B5D-B9D6-2001E832CBFF}" type="sibTrans" cxnId="{E8B48705-9B38-4E1E-B948-9AEABF8FD0A0}">
      <dgm:prSet/>
      <dgm:spPr/>
      <dgm:t>
        <a:bodyPr/>
        <a:lstStyle/>
        <a:p>
          <a:endParaRPr lang="en-US"/>
        </a:p>
      </dgm:t>
    </dgm:pt>
    <dgm:pt modelId="{E1BFC630-0CDC-4351-8FFB-DE43CCA32B1F}">
      <dgm:prSet phldrT="[Text]"/>
      <dgm:spPr/>
      <dgm:t>
        <a:bodyPr/>
        <a:lstStyle/>
        <a:p>
          <a:r>
            <a:rPr lang="en-US" dirty="0" smtClean="0"/>
            <a:t>Role Profile</a:t>
          </a:r>
          <a:endParaRPr lang="en-US" dirty="0"/>
        </a:p>
      </dgm:t>
    </dgm:pt>
    <dgm:pt modelId="{B18D74E5-8208-4EE0-BFE7-451D8BB4A8E4}" type="parTrans" cxnId="{0DAEF44A-21D9-4B7D-B771-D9B7163B2088}">
      <dgm:prSet/>
      <dgm:spPr/>
      <dgm:t>
        <a:bodyPr/>
        <a:lstStyle/>
        <a:p>
          <a:endParaRPr lang="en-US"/>
        </a:p>
      </dgm:t>
    </dgm:pt>
    <dgm:pt modelId="{7E788E28-57EF-4417-AE5E-74397C6AAABD}" type="sibTrans" cxnId="{0DAEF44A-21D9-4B7D-B771-D9B7163B2088}">
      <dgm:prSet/>
      <dgm:spPr/>
      <dgm:t>
        <a:bodyPr/>
        <a:lstStyle/>
        <a:p>
          <a:endParaRPr lang="en-US"/>
        </a:p>
      </dgm:t>
    </dgm:pt>
    <dgm:pt modelId="{0214429E-CEF3-4A6E-B00C-4F6983CC62BC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48F49ABB-D77F-439E-959A-75237E0A6299}" type="parTrans" cxnId="{45349FEB-15BB-4854-B837-E0EB04748471}">
      <dgm:prSet/>
      <dgm:spPr/>
      <dgm:t>
        <a:bodyPr/>
        <a:lstStyle/>
        <a:p>
          <a:endParaRPr lang="en-US"/>
        </a:p>
      </dgm:t>
    </dgm:pt>
    <dgm:pt modelId="{1EB40788-F438-4FB6-BA73-B2665235805D}" type="sibTrans" cxnId="{45349FEB-15BB-4854-B837-E0EB04748471}">
      <dgm:prSet/>
      <dgm:spPr/>
      <dgm:t>
        <a:bodyPr/>
        <a:lstStyle/>
        <a:p>
          <a:endParaRPr lang="en-US"/>
        </a:p>
      </dgm:t>
    </dgm:pt>
    <dgm:pt modelId="{3C79200E-3B63-4DAA-BFE8-F5A9C39230E5}">
      <dgm:prSet phldrT="[Text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 err="1" smtClean="0"/>
            <a:t>HardWare</a:t>
          </a:r>
          <a:r>
            <a:rPr lang="en-US" dirty="0" smtClean="0"/>
            <a:t> Profile</a:t>
          </a:r>
          <a:endParaRPr lang="en-US" dirty="0"/>
        </a:p>
      </dgm:t>
    </dgm:pt>
    <dgm:pt modelId="{8774669D-D38A-47C8-90F3-BB9AF280B521}" type="parTrans" cxnId="{B39C5842-6BD2-4F68-B1B1-271123B48365}">
      <dgm:prSet/>
      <dgm:spPr/>
      <dgm:t>
        <a:bodyPr/>
        <a:lstStyle/>
        <a:p>
          <a:endParaRPr lang="en-US"/>
        </a:p>
      </dgm:t>
    </dgm:pt>
    <dgm:pt modelId="{C841E049-943B-428C-96FF-F492509AA5FD}" type="sibTrans" cxnId="{B39C5842-6BD2-4F68-B1B1-271123B48365}">
      <dgm:prSet/>
      <dgm:spPr/>
      <dgm:t>
        <a:bodyPr/>
        <a:lstStyle/>
        <a:p>
          <a:endParaRPr lang="en-US"/>
        </a:p>
      </dgm:t>
    </dgm:pt>
    <dgm:pt modelId="{8C5725E7-D806-4F51-8B58-CBAB0F18C833}">
      <dgm:prSet phldrT="[Text]"/>
      <dgm:spPr/>
      <dgm:t>
        <a:bodyPr/>
        <a:lstStyle/>
        <a:p>
          <a:endParaRPr lang="en-US" dirty="0"/>
        </a:p>
      </dgm:t>
    </dgm:pt>
    <dgm:pt modelId="{9C85636F-BBD0-469C-95E9-8FBEEFC697A0}" type="sibTrans" cxnId="{A2EB5D03-BD43-4AEF-890F-85218262D983}">
      <dgm:prSet/>
      <dgm:spPr/>
      <dgm:t>
        <a:bodyPr/>
        <a:lstStyle/>
        <a:p>
          <a:endParaRPr lang="en-US"/>
        </a:p>
      </dgm:t>
    </dgm:pt>
    <dgm:pt modelId="{3AFD4163-9426-441C-BBAC-2D3377007440}" type="parTrans" cxnId="{A2EB5D03-BD43-4AEF-890F-85218262D983}">
      <dgm:prSet/>
      <dgm:spPr/>
      <dgm:t>
        <a:bodyPr/>
        <a:lstStyle/>
        <a:p>
          <a:endParaRPr lang="en-US"/>
        </a:p>
      </dgm:t>
    </dgm:pt>
    <dgm:pt modelId="{A3085CEC-26A1-40A2-9FE8-7E006A4E197B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/>
            <a:t>Subnet ID</a:t>
          </a:r>
          <a:endParaRPr lang="en-US" dirty="0"/>
        </a:p>
      </dgm:t>
    </dgm:pt>
    <dgm:pt modelId="{1D0B7E8C-0ECB-49CA-8D31-F64291B0925D}" type="sibTrans" cxnId="{034E4C89-C796-4B46-85DC-9F4C33A92D86}">
      <dgm:prSet/>
      <dgm:spPr/>
      <dgm:t>
        <a:bodyPr/>
        <a:lstStyle/>
        <a:p>
          <a:endParaRPr lang="en-US"/>
        </a:p>
      </dgm:t>
    </dgm:pt>
    <dgm:pt modelId="{B304F97D-FF13-45CF-BDFA-CA2059A8231E}" type="parTrans" cxnId="{034E4C89-C796-4B46-85DC-9F4C33A92D86}">
      <dgm:prSet/>
      <dgm:spPr/>
      <dgm:t>
        <a:bodyPr/>
        <a:lstStyle/>
        <a:p>
          <a:endParaRPr lang="en-US"/>
        </a:p>
      </dgm:t>
    </dgm:pt>
    <dgm:pt modelId="{958A55EE-30AF-48F0-A075-85BDCD043BA6}" type="pres">
      <dgm:prSet presAssocID="{078D695F-2260-411D-96DB-306CE2EA04A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CE5827-95F0-4D8F-9FED-1901052A7A47}" type="pres">
      <dgm:prSet presAssocID="{F984BA8D-E5B3-444B-9AFC-AE9DABB356C8}" presName="composite" presStyleCnt="0"/>
      <dgm:spPr/>
    </dgm:pt>
    <dgm:pt modelId="{19EE8815-FABD-47EA-9C82-FAB2DEC3105B}" type="pres">
      <dgm:prSet presAssocID="{F984BA8D-E5B3-444B-9AFC-AE9DABB356C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783A7-4EBE-4CBF-9DC9-98CEC98C58C1}" type="pres">
      <dgm:prSet presAssocID="{F984BA8D-E5B3-444B-9AFC-AE9DABB356C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41AFB-B28D-45F5-BF11-456834A94BC1}" type="pres">
      <dgm:prSet presAssocID="{714B1972-6682-4B5D-B9D6-2001E832CBFF}" presName="sp" presStyleCnt="0"/>
      <dgm:spPr/>
    </dgm:pt>
    <dgm:pt modelId="{06AF1166-10FF-4528-8BB0-1F5A8FAB5B9D}" type="pres">
      <dgm:prSet presAssocID="{0214429E-CEF3-4A6E-B00C-4F6983CC62BC}" presName="composite" presStyleCnt="0"/>
      <dgm:spPr/>
    </dgm:pt>
    <dgm:pt modelId="{06AA12DF-4B0B-45F9-9EB3-E18627A5DBFB}" type="pres">
      <dgm:prSet presAssocID="{0214429E-CEF3-4A6E-B00C-4F6983CC62BC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76622-B5A4-41AB-8EFA-32AF119AC2A2}" type="pres">
      <dgm:prSet presAssocID="{0214429E-CEF3-4A6E-B00C-4F6983CC62BC}" presName="descendantText" presStyleLbl="alignAcc1" presStyleIdx="1" presStyleCnt="3" custLinFactNeighborX="389" custLinFactNeighborY="-113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57171-FCD6-4ABD-937B-2183CD693D7D}" type="pres">
      <dgm:prSet presAssocID="{1EB40788-F438-4FB6-BA73-B2665235805D}" presName="sp" presStyleCnt="0"/>
      <dgm:spPr/>
    </dgm:pt>
    <dgm:pt modelId="{2CEF876D-539B-4E8E-AB6C-C9176E701E1E}" type="pres">
      <dgm:prSet presAssocID="{8C5725E7-D806-4F51-8B58-CBAB0F18C833}" presName="composite" presStyleCnt="0"/>
      <dgm:spPr/>
    </dgm:pt>
    <dgm:pt modelId="{C612A592-0D2C-4D1B-A905-09515E4B2336}" type="pres">
      <dgm:prSet presAssocID="{8C5725E7-D806-4F51-8B58-CBAB0F18C83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2B12F4-AB30-46BD-9B56-BC45F4FF5431}" type="pres">
      <dgm:prSet presAssocID="{8C5725E7-D806-4F51-8B58-CBAB0F18C833}" presName="descendantText" presStyleLbl="alignAcc1" presStyleIdx="2" presStyleCnt="3" custLinFactNeighborX="4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349FEB-15BB-4854-B837-E0EB04748471}" srcId="{078D695F-2260-411D-96DB-306CE2EA04A9}" destId="{0214429E-CEF3-4A6E-B00C-4F6983CC62BC}" srcOrd="1" destOrd="0" parTransId="{48F49ABB-D77F-439E-959A-75237E0A6299}" sibTransId="{1EB40788-F438-4FB6-BA73-B2665235805D}"/>
    <dgm:cxn modelId="{0DAEF44A-21D9-4B7D-B771-D9B7163B2088}" srcId="{F984BA8D-E5B3-444B-9AFC-AE9DABB356C8}" destId="{E1BFC630-0CDC-4351-8FFB-DE43CCA32B1F}" srcOrd="0" destOrd="0" parTransId="{B18D74E5-8208-4EE0-BFE7-451D8BB4A8E4}" sibTransId="{7E788E28-57EF-4417-AE5E-74397C6AAABD}"/>
    <dgm:cxn modelId="{47097DE8-7A4E-473C-9AFD-45170A5C73F2}" type="presOf" srcId="{0214429E-CEF3-4A6E-B00C-4F6983CC62BC}" destId="{06AA12DF-4B0B-45F9-9EB3-E18627A5DBFB}" srcOrd="0" destOrd="0" presId="urn:microsoft.com/office/officeart/2005/8/layout/chevron2"/>
    <dgm:cxn modelId="{C4354CE9-33FF-47F2-8914-974674BECDB8}" type="presOf" srcId="{F984BA8D-E5B3-444B-9AFC-AE9DABB356C8}" destId="{19EE8815-FABD-47EA-9C82-FAB2DEC3105B}" srcOrd="0" destOrd="0" presId="urn:microsoft.com/office/officeart/2005/8/layout/chevron2"/>
    <dgm:cxn modelId="{034E4C89-C796-4B46-85DC-9F4C33A92D86}" srcId="{8C5725E7-D806-4F51-8B58-CBAB0F18C833}" destId="{A3085CEC-26A1-40A2-9FE8-7E006A4E197B}" srcOrd="0" destOrd="0" parTransId="{B304F97D-FF13-45CF-BDFA-CA2059A8231E}" sibTransId="{1D0B7E8C-0ECB-49CA-8D31-F64291B0925D}"/>
    <dgm:cxn modelId="{8A1A8ADA-A670-49C7-B8D8-79B7FB37A8A4}" type="presOf" srcId="{E1BFC630-0CDC-4351-8FFB-DE43CCA32B1F}" destId="{851783A7-4EBE-4CBF-9DC9-98CEC98C58C1}" srcOrd="0" destOrd="0" presId="urn:microsoft.com/office/officeart/2005/8/layout/chevron2"/>
    <dgm:cxn modelId="{528FAF40-2DB1-4C7D-BB6F-36B502D77FE0}" type="presOf" srcId="{3C79200E-3B63-4DAA-BFE8-F5A9C39230E5}" destId="{C0A76622-B5A4-41AB-8EFA-32AF119AC2A2}" srcOrd="0" destOrd="0" presId="urn:microsoft.com/office/officeart/2005/8/layout/chevron2"/>
    <dgm:cxn modelId="{E8B48705-9B38-4E1E-B948-9AEABF8FD0A0}" srcId="{078D695F-2260-411D-96DB-306CE2EA04A9}" destId="{F984BA8D-E5B3-444B-9AFC-AE9DABB356C8}" srcOrd="0" destOrd="0" parTransId="{3FC30FAB-347E-4DA7-9194-D5717969A86B}" sibTransId="{714B1972-6682-4B5D-B9D6-2001E832CBFF}"/>
    <dgm:cxn modelId="{A2EB5D03-BD43-4AEF-890F-85218262D983}" srcId="{078D695F-2260-411D-96DB-306CE2EA04A9}" destId="{8C5725E7-D806-4F51-8B58-CBAB0F18C833}" srcOrd="2" destOrd="0" parTransId="{3AFD4163-9426-441C-BBAC-2D3377007440}" sibTransId="{9C85636F-BBD0-469C-95E9-8FBEEFC697A0}"/>
    <dgm:cxn modelId="{B39C5842-6BD2-4F68-B1B1-271123B48365}" srcId="{0214429E-CEF3-4A6E-B00C-4F6983CC62BC}" destId="{3C79200E-3B63-4DAA-BFE8-F5A9C39230E5}" srcOrd="0" destOrd="0" parTransId="{8774669D-D38A-47C8-90F3-BB9AF280B521}" sibTransId="{C841E049-943B-428C-96FF-F492509AA5FD}"/>
    <dgm:cxn modelId="{57874443-557E-44A4-AE56-72BAC53B3B6A}" type="presOf" srcId="{8C5725E7-D806-4F51-8B58-CBAB0F18C833}" destId="{C612A592-0D2C-4D1B-A905-09515E4B2336}" srcOrd="0" destOrd="0" presId="urn:microsoft.com/office/officeart/2005/8/layout/chevron2"/>
    <dgm:cxn modelId="{9C1F8F6F-1209-46D0-85C2-7C8D225934DD}" type="presOf" srcId="{078D695F-2260-411D-96DB-306CE2EA04A9}" destId="{958A55EE-30AF-48F0-A075-85BDCD043BA6}" srcOrd="0" destOrd="0" presId="urn:microsoft.com/office/officeart/2005/8/layout/chevron2"/>
    <dgm:cxn modelId="{5F1106DE-3A2D-4E96-9B5C-5F4B9842FDB1}" type="presOf" srcId="{A3085CEC-26A1-40A2-9FE8-7E006A4E197B}" destId="{F42B12F4-AB30-46BD-9B56-BC45F4FF5431}" srcOrd="0" destOrd="0" presId="urn:microsoft.com/office/officeart/2005/8/layout/chevron2"/>
    <dgm:cxn modelId="{483B7161-329D-4E56-A570-15C75003B60C}" type="presParOf" srcId="{958A55EE-30AF-48F0-A075-85BDCD043BA6}" destId="{12CE5827-95F0-4D8F-9FED-1901052A7A47}" srcOrd="0" destOrd="0" presId="urn:microsoft.com/office/officeart/2005/8/layout/chevron2"/>
    <dgm:cxn modelId="{180607DF-E999-488B-9763-176F7A94E73F}" type="presParOf" srcId="{12CE5827-95F0-4D8F-9FED-1901052A7A47}" destId="{19EE8815-FABD-47EA-9C82-FAB2DEC3105B}" srcOrd="0" destOrd="0" presId="urn:microsoft.com/office/officeart/2005/8/layout/chevron2"/>
    <dgm:cxn modelId="{C0608B68-C88C-4C4C-8B16-5EC2CA0C2218}" type="presParOf" srcId="{12CE5827-95F0-4D8F-9FED-1901052A7A47}" destId="{851783A7-4EBE-4CBF-9DC9-98CEC98C58C1}" srcOrd="1" destOrd="0" presId="urn:microsoft.com/office/officeart/2005/8/layout/chevron2"/>
    <dgm:cxn modelId="{5D8FA908-36D1-470A-8E8F-2137E38DDA59}" type="presParOf" srcId="{958A55EE-30AF-48F0-A075-85BDCD043BA6}" destId="{C0941AFB-B28D-45F5-BF11-456834A94BC1}" srcOrd="1" destOrd="0" presId="urn:microsoft.com/office/officeart/2005/8/layout/chevron2"/>
    <dgm:cxn modelId="{A9D11926-2A45-441C-9147-3CE1E11A7175}" type="presParOf" srcId="{958A55EE-30AF-48F0-A075-85BDCD043BA6}" destId="{06AF1166-10FF-4528-8BB0-1F5A8FAB5B9D}" srcOrd="2" destOrd="0" presId="urn:microsoft.com/office/officeart/2005/8/layout/chevron2"/>
    <dgm:cxn modelId="{0BAE875B-613D-4C9E-8D3B-E6DC02A92D70}" type="presParOf" srcId="{06AF1166-10FF-4528-8BB0-1F5A8FAB5B9D}" destId="{06AA12DF-4B0B-45F9-9EB3-E18627A5DBFB}" srcOrd="0" destOrd="0" presId="urn:microsoft.com/office/officeart/2005/8/layout/chevron2"/>
    <dgm:cxn modelId="{FB36E5B2-787A-408F-8BCF-DB5F067BEBFF}" type="presParOf" srcId="{06AF1166-10FF-4528-8BB0-1F5A8FAB5B9D}" destId="{C0A76622-B5A4-41AB-8EFA-32AF119AC2A2}" srcOrd="1" destOrd="0" presId="urn:microsoft.com/office/officeart/2005/8/layout/chevron2"/>
    <dgm:cxn modelId="{C2725DF1-C6AC-4A18-A71A-11DCF2F5EFF0}" type="presParOf" srcId="{958A55EE-30AF-48F0-A075-85BDCD043BA6}" destId="{A6E57171-FCD6-4ABD-937B-2183CD693D7D}" srcOrd="3" destOrd="0" presId="urn:microsoft.com/office/officeart/2005/8/layout/chevron2"/>
    <dgm:cxn modelId="{71B61050-450F-4163-9358-CD132376262D}" type="presParOf" srcId="{958A55EE-30AF-48F0-A075-85BDCD043BA6}" destId="{2CEF876D-539B-4E8E-AB6C-C9176E701E1E}" srcOrd="4" destOrd="0" presId="urn:microsoft.com/office/officeart/2005/8/layout/chevron2"/>
    <dgm:cxn modelId="{E712A4D1-1F6D-4357-89D2-CD64F0DCF397}" type="presParOf" srcId="{2CEF876D-539B-4E8E-AB6C-C9176E701E1E}" destId="{C612A592-0D2C-4D1B-A905-09515E4B2336}" srcOrd="0" destOrd="0" presId="urn:microsoft.com/office/officeart/2005/8/layout/chevron2"/>
    <dgm:cxn modelId="{06AA075B-57E1-4D14-8C59-C7F82C94D87D}" type="presParOf" srcId="{2CEF876D-539B-4E8E-AB6C-C9176E701E1E}" destId="{F42B12F4-AB30-46BD-9B56-BC45F4FF543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F92322B1-55B2-4908-91CF-AA862100DA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5E2C3E-1190-445D-A6E3-9D7F6FDADDC7}">
      <dgm:prSet/>
      <dgm:spPr/>
      <dgm:t>
        <a:bodyPr/>
        <a:lstStyle/>
        <a:p>
          <a:pPr algn="ctr" rtl="0"/>
          <a:r>
            <a:rPr lang="en-US" dirty="0" smtClean="0"/>
            <a:t>IDC IGF UPLOAD TOOL</a:t>
          </a:r>
        </a:p>
        <a:p>
          <a:pPr algn="l" rtl="0"/>
          <a:endParaRPr lang="en-US" dirty="0"/>
        </a:p>
      </dgm:t>
    </dgm:pt>
    <dgm:pt modelId="{3B8CF0A2-D76E-4582-84E7-54B5EBA1444F}" type="parTrans" cxnId="{5DEC1C2A-19AC-4A65-9AB0-8ACB5C8ACF63}">
      <dgm:prSet/>
      <dgm:spPr/>
      <dgm:t>
        <a:bodyPr/>
        <a:lstStyle/>
        <a:p>
          <a:endParaRPr lang="en-US"/>
        </a:p>
      </dgm:t>
    </dgm:pt>
    <dgm:pt modelId="{E921D4EC-CB8A-4AA6-BE71-8B20040B3C96}" type="sibTrans" cxnId="{5DEC1C2A-19AC-4A65-9AB0-8ACB5C8ACF63}">
      <dgm:prSet/>
      <dgm:spPr/>
      <dgm:t>
        <a:bodyPr/>
        <a:lstStyle/>
        <a:p>
          <a:endParaRPr lang="en-US"/>
        </a:p>
      </dgm:t>
    </dgm:pt>
    <dgm:pt modelId="{000FA554-B4BC-42DD-AAC6-FCA4EC373932}" type="pres">
      <dgm:prSet presAssocID="{F92322B1-55B2-4908-91CF-AA862100DA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5E34FE-15DB-4AC5-8465-D86A2AA12D70}" type="pres">
      <dgm:prSet presAssocID="{C15E2C3E-1190-445D-A6E3-9D7F6FDADDC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E4BFFF-0AE3-4A22-B150-0895DB5C2879}" type="presOf" srcId="{C15E2C3E-1190-445D-A6E3-9D7F6FDADDC7}" destId="{8F5E34FE-15DB-4AC5-8465-D86A2AA12D70}" srcOrd="0" destOrd="0" presId="urn:microsoft.com/office/officeart/2005/8/layout/vList2"/>
    <dgm:cxn modelId="{5DEC1C2A-19AC-4A65-9AB0-8ACB5C8ACF63}" srcId="{F92322B1-55B2-4908-91CF-AA862100DA99}" destId="{C15E2C3E-1190-445D-A6E3-9D7F6FDADDC7}" srcOrd="0" destOrd="0" parTransId="{3B8CF0A2-D76E-4582-84E7-54B5EBA1444F}" sibTransId="{E921D4EC-CB8A-4AA6-BE71-8B20040B3C96}"/>
    <dgm:cxn modelId="{38D94255-5F11-4B89-A692-581950F3989C}" type="presOf" srcId="{F92322B1-55B2-4908-91CF-AA862100DA99}" destId="{000FA554-B4BC-42DD-AAC6-FCA4EC373932}" srcOrd="0" destOrd="0" presId="urn:microsoft.com/office/officeart/2005/8/layout/vList2"/>
    <dgm:cxn modelId="{B6D374A9-B60A-4344-9CAA-E5EF37251E30}" type="presParOf" srcId="{000FA554-B4BC-42DD-AAC6-FCA4EC373932}" destId="{8F5E34FE-15DB-4AC5-8465-D86A2AA12D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07674C5B-BE86-425E-98F6-DCB414CF69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1FCBF2-363D-422F-9188-350A12BC3803}">
      <dgm:prSet/>
      <dgm:spPr/>
      <dgm:t>
        <a:bodyPr/>
        <a:lstStyle/>
        <a:p>
          <a:pPr rtl="0"/>
          <a:r>
            <a:rPr lang="en-US" dirty="0" smtClean="0"/>
            <a:t>Create Profile</a:t>
          </a:r>
          <a:endParaRPr lang="en-US" dirty="0"/>
        </a:p>
      </dgm:t>
    </dgm:pt>
    <dgm:pt modelId="{40E2172B-BEA2-4CA9-BD1C-3B836B221310}" type="parTrans" cxnId="{CA5F275A-E1A3-409E-BE9E-2EE605C718AF}">
      <dgm:prSet/>
      <dgm:spPr/>
      <dgm:t>
        <a:bodyPr/>
        <a:lstStyle/>
        <a:p>
          <a:endParaRPr lang="en-US"/>
        </a:p>
      </dgm:t>
    </dgm:pt>
    <dgm:pt modelId="{A1D6AB65-E6B4-4049-81A1-F83FC951A0FE}" type="sibTrans" cxnId="{CA5F275A-E1A3-409E-BE9E-2EE605C718AF}">
      <dgm:prSet/>
      <dgm:spPr/>
      <dgm:t>
        <a:bodyPr/>
        <a:lstStyle/>
        <a:p>
          <a:endParaRPr lang="en-US"/>
        </a:p>
      </dgm:t>
    </dgm:pt>
    <dgm:pt modelId="{39072635-2032-4831-9A38-2260CD9BB335}">
      <dgm:prSet/>
      <dgm:spPr/>
      <dgm:t>
        <a:bodyPr/>
        <a:lstStyle/>
        <a:p>
          <a:pPr rtl="0"/>
          <a:r>
            <a:rPr lang="en-US" dirty="0" smtClean="0"/>
            <a:t>Zero Touch Provisioning</a:t>
          </a:r>
          <a:endParaRPr lang="en-US" dirty="0"/>
        </a:p>
      </dgm:t>
    </dgm:pt>
    <dgm:pt modelId="{3E450423-FF25-4591-B058-CE56789CF311}" type="sibTrans" cxnId="{93C1F3FB-619A-41CA-AC32-A239850FEB7A}">
      <dgm:prSet/>
      <dgm:spPr/>
      <dgm:t>
        <a:bodyPr/>
        <a:lstStyle/>
        <a:p>
          <a:endParaRPr lang="en-US"/>
        </a:p>
      </dgm:t>
    </dgm:pt>
    <dgm:pt modelId="{074BFA47-FC78-464D-9197-E9ACEC209F2D}" type="parTrans" cxnId="{93C1F3FB-619A-41CA-AC32-A239850FEB7A}">
      <dgm:prSet/>
      <dgm:spPr/>
      <dgm:t>
        <a:bodyPr/>
        <a:lstStyle/>
        <a:p>
          <a:endParaRPr lang="en-US"/>
        </a:p>
      </dgm:t>
    </dgm:pt>
    <dgm:pt modelId="{F1F24C3A-B484-48AD-98DE-9DFECE43FB9D}">
      <dgm:prSet/>
      <dgm:spPr/>
      <dgm:t>
        <a:bodyPr/>
        <a:lstStyle/>
        <a:p>
          <a:pPr rtl="0"/>
          <a:r>
            <a:rPr lang="en-US" dirty="0" smtClean="0"/>
            <a:t>Search</a:t>
          </a:r>
          <a:endParaRPr lang="en-US" dirty="0"/>
        </a:p>
      </dgm:t>
    </dgm:pt>
    <dgm:pt modelId="{EF979C62-83EA-472E-83C0-4EAB7A59F248}" type="sibTrans" cxnId="{27670F44-2693-4924-BAB2-C84B9FA15214}">
      <dgm:prSet/>
      <dgm:spPr/>
      <dgm:t>
        <a:bodyPr/>
        <a:lstStyle/>
        <a:p>
          <a:endParaRPr lang="en-US"/>
        </a:p>
      </dgm:t>
    </dgm:pt>
    <dgm:pt modelId="{DC8CD6FA-6555-4C14-ACA3-AF8805E1CB9F}" type="parTrans" cxnId="{27670F44-2693-4924-BAB2-C84B9FA15214}">
      <dgm:prSet/>
      <dgm:spPr/>
      <dgm:t>
        <a:bodyPr/>
        <a:lstStyle/>
        <a:p>
          <a:endParaRPr lang="en-US"/>
        </a:p>
      </dgm:t>
    </dgm:pt>
    <dgm:pt modelId="{5CF14DE2-1600-4118-BFDA-0278DFCF055F}">
      <dgm:prSet/>
      <dgm:spPr/>
      <dgm:t>
        <a:bodyPr/>
        <a:lstStyle/>
        <a:p>
          <a:pPr rtl="0"/>
          <a:r>
            <a:rPr lang="en-US" dirty="0" smtClean="0"/>
            <a:t>Begin Intake Of Prov. Data</a:t>
          </a:r>
          <a:endParaRPr lang="en-US" dirty="0"/>
        </a:p>
      </dgm:t>
    </dgm:pt>
    <dgm:pt modelId="{CA0D27D4-28A2-4FF0-A933-192CABEA537F}" type="sibTrans" cxnId="{B679F26A-9F83-4F79-B06E-9F914466EF6B}">
      <dgm:prSet/>
      <dgm:spPr/>
      <dgm:t>
        <a:bodyPr/>
        <a:lstStyle/>
        <a:p>
          <a:endParaRPr lang="en-US"/>
        </a:p>
      </dgm:t>
    </dgm:pt>
    <dgm:pt modelId="{A79384C3-7C00-470B-B2FF-26B84013E561}" type="parTrans" cxnId="{B679F26A-9F83-4F79-B06E-9F914466EF6B}">
      <dgm:prSet/>
      <dgm:spPr/>
      <dgm:t>
        <a:bodyPr/>
        <a:lstStyle/>
        <a:p>
          <a:endParaRPr lang="en-US"/>
        </a:p>
      </dgm:t>
    </dgm:pt>
    <dgm:pt modelId="{FCC8FD91-48DC-4FE1-800C-DC14DD0DD4B0}">
      <dgm:prSet/>
      <dgm:spPr/>
      <dgm:t>
        <a:bodyPr/>
        <a:lstStyle/>
        <a:p>
          <a:pPr rtl="0"/>
          <a:r>
            <a:rPr lang="en-US" dirty="0" smtClean="0"/>
            <a:t>Create/Modify RFI</a:t>
          </a:r>
          <a:endParaRPr lang="en-US" dirty="0"/>
        </a:p>
      </dgm:t>
    </dgm:pt>
    <dgm:pt modelId="{58CF9EDB-7F55-4F89-A2FA-559C2B1970F0}" type="sibTrans" cxnId="{0EB09CB0-E889-40CD-82CE-8D9CA1BFBFDE}">
      <dgm:prSet/>
      <dgm:spPr/>
      <dgm:t>
        <a:bodyPr/>
        <a:lstStyle/>
        <a:p>
          <a:endParaRPr lang="en-US"/>
        </a:p>
      </dgm:t>
    </dgm:pt>
    <dgm:pt modelId="{76325897-8D86-4C9C-A2EB-A57CCBCACE3F}" type="parTrans" cxnId="{0EB09CB0-E889-40CD-82CE-8D9CA1BFBFDE}">
      <dgm:prSet/>
      <dgm:spPr/>
      <dgm:t>
        <a:bodyPr/>
        <a:lstStyle/>
        <a:p>
          <a:endParaRPr lang="en-US"/>
        </a:p>
      </dgm:t>
    </dgm:pt>
    <dgm:pt modelId="{A7D61346-44AC-49BF-B9F3-C0F19804B08C}">
      <dgm:prSet/>
      <dgm:spPr/>
      <dgm:t>
        <a:bodyPr/>
        <a:lstStyle/>
        <a:p>
          <a:pPr rtl="0"/>
          <a:r>
            <a:rPr lang="en-US" dirty="0" smtClean="0"/>
            <a:t>Create/Modify Request </a:t>
          </a:r>
          <a:endParaRPr lang="en-US" dirty="0"/>
        </a:p>
      </dgm:t>
    </dgm:pt>
    <dgm:pt modelId="{A259B15B-6CAE-4AFA-B357-413E0F36B367}" type="sibTrans" cxnId="{49B2FB3A-1499-40AB-9A50-277C86AE2C4D}">
      <dgm:prSet/>
      <dgm:spPr/>
      <dgm:t>
        <a:bodyPr/>
        <a:lstStyle/>
        <a:p>
          <a:endParaRPr lang="en-US"/>
        </a:p>
      </dgm:t>
    </dgm:pt>
    <dgm:pt modelId="{81B254F6-55FA-4192-97EC-90573B279539}" type="parTrans" cxnId="{49B2FB3A-1499-40AB-9A50-277C86AE2C4D}">
      <dgm:prSet/>
      <dgm:spPr/>
      <dgm:t>
        <a:bodyPr/>
        <a:lstStyle/>
        <a:p>
          <a:endParaRPr lang="en-US"/>
        </a:p>
      </dgm:t>
    </dgm:pt>
    <dgm:pt modelId="{AB51B784-7ACE-4983-9C37-5A523E2E5375}" type="pres">
      <dgm:prSet presAssocID="{07674C5B-BE86-425E-98F6-DCB414CF699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C45B8D-377A-43CE-A826-1BE63DABDBC5}" type="pres">
      <dgm:prSet presAssocID="{151FCBF2-363D-422F-9188-350A12BC3803}" presName="parentText" presStyleLbl="node1" presStyleIdx="0" presStyleCnt="6" custLinFactY="-9670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43EAB-DD89-45BD-A1EC-A86A8AE2D5B8}" type="pres">
      <dgm:prSet presAssocID="{A1D6AB65-E6B4-4049-81A1-F83FC951A0FE}" presName="spacer" presStyleCnt="0"/>
      <dgm:spPr/>
    </dgm:pt>
    <dgm:pt modelId="{0376F95B-D2C3-480B-8425-949739B6C2A5}" type="pres">
      <dgm:prSet presAssocID="{A7D61346-44AC-49BF-B9F3-C0F19804B08C}" presName="parentText" presStyleLbl="node1" presStyleIdx="1" presStyleCnt="6" custLinFactNeighborY="-311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06B3D3-6BF5-4636-96EE-3E62047B7FFB}" type="pres">
      <dgm:prSet presAssocID="{A259B15B-6CAE-4AFA-B357-413E0F36B367}" presName="spacer" presStyleCnt="0"/>
      <dgm:spPr/>
    </dgm:pt>
    <dgm:pt modelId="{78019EED-6D99-4188-AB5B-1A6852CECACD}" type="pres">
      <dgm:prSet presAssocID="{FCC8FD91-48DC-4FE1-800C-DC14DD0DD4B0}" presName="parentText" presStyleLbl="node1" presStyleIdx="2" presStyleCnt="6" custLinFactY="221266" custLinFactNeighborY="3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904CA6-0DE8-4409-B5E2-DBD80D4B462D}" type="pres">
      <dgm:prSet presAssocID="{58CF9EDB-7F55-4F89-A2FA-559C2B1970F0}" presName="spacer" presStyleCnt="0"/>
      <dgm:spPr/>
    </dgm:pt>
    <dgm:pt modelId="{B1B0D890-FD4A-47F4-B14E-86BF0BDC068A}" type="pres">
      <dgm:prSet presAssocID="{5CF14DE2-1600-4118-BFDA-0278DFCF055F}" presName="parentText" presStyleLbl="node1" presStyleIdx="3" presStyleCnt="6" custLinFactY="221266" custLinFactNeighborY="3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6C3710-76D3-4F5E-9A55-3561097C21D0}" type="pres">
      <dgm:prSet presAssocID="{CA0D27D4-28A2-4FF0-A933-192CABEA537F}" presName="spacer" presStyleCnt="0"/>
      <dgm:spPr/>
    </dgm:pt>
    <dgm:pt modelId="{59968E1C-B4E1-4EB6-A7BC-861AABE68BA4}" type="pres">
      <dgm:prSet presAssocID="{F1F24C3A-B484-48AD-98DE-9DFECE43FB9D}" presName="parentText" presStyleLbl="node1" presStyleIdx="4" presStyleCnt="6" custLinFactY="221266" custLinFactNeighborY="3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4F7B0C-96BF-4182-A423-BB3C983DA1C6}" type="pres">
      <dgm:prSet presAssocID="{EF979C62-83EA-472E-83C0-4EAB7A59F248}" presName="spacer" presStyleCnt="0"/>
      <dgm:spPr/>
    </dgm:pt>
    <dgm:pt modelId="{96126337-F4B0-4DF3-9DE3-2891C47A45FA}" type="pres">
      <dgm:prSet presAssocID="{39072635-2032-4831-9A38-2260CD9BB335}" presName="parentText" presStyleLbl="node1" presStyleIdx="5" presStyleCnt="6" custLinFactY="6729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C1F3FB-619A-41CA-AC32-A239850FEB7A}" srcId="{07674C5B-BE86-425E-98F6-DCB414CF6990}" destId="{39072635-2032-4831-9A38-2260CD9BB335}" srcOrd="5" destOrd="0" parTransId="{074BFA47-FC78-464D-9197-E9ACEC209F2D}" sibTransId="{3E450423-FF25-4591-B058-CE56789CF311}"/>
    <dgm:cxn modelId="{818E7B74-2570-4626-8F10-7EC8307A181F}" type="presOf" srcId="{F1F24C3A-B484-48AD-98DE-9DFECE43FB9D}" destId="{59968E1C-B4E1-4EB6-A7BC-861AABE68BA4}" srcOrd="0" destOrd="0" presId="urn:microsoft.com/office/officeart/2005/8/layout/vList2"/>
    <dgm:cxn modelId="{27670F44-2693-4924-BAB2-C84B9FA15214}" srcId="{07674C5B-BE86-425E-98F6-DCB414CF6990}" destId="{F1F24C3A-B484-48AD-98DE-9DFECE43FB9D}" srcOrd="4" destOrd="0" parTransId="{DC8CD6FA-6555-4C14-ACA3-AF8805E1CB9F}" sibTransId="{EF979C62-83EA-472E-83C0-4EAB7A59F248}"/>
    <dgm:cxn modelId="{14941E21-4A5B-4C14-99E5-68E011827CB6}" type="presOf" srcId="{A7D61346-44AC-49BF-B9F3-C0F19804B08C}" destId="{0376F95B-D2C3-480B-8425-949739B6C2A5}" srcOrd="0" destOrd="0" presId="urn:microsoft.com/office/officeart/2005/8/layout/vList2"/>
    <dgm:cxn modelId="{CA5F275A-E1A3-409E-BE9E-2EE605C718AF}" srcId="{07674C5B-BE86-425E-98F6-DCB414CF6990}" destId="{151FCBF2-363D-422F-9188-350A12BC3803}" srcOrd="0" destOrd="0" parTransId="{40E2172B-BEA2-4CA9-BD1C-3B836B221310}" sibTransId="{A1D6AB65-E6B4-4049-81A1-F83FC951A0FE}"/>
    <dgm:cxn modelId="{0EB09CB0-E889-40CD-82CE-8D9CA1BFBFDE}" srcId="{07674C5B-BE86-425E-98F6-DCB414CF6990}" destId="{FCC8FD91-48DC-4FE1-800C-DC14DD0DD4B0}" srcOrd="2" destOrd="0" parTransId="{76325897-8D86-4C9C-A2EB-A57CCBCACE3F}" sibTransId="{58CF9EDB-7F55-4F89-A2FA-559C2B1970F0}"/>
    <dgm:cxn modelId="{B679F26A-9F83-4F79-B06E-9F914466EF6B}" srcId="{07674C5B-BE86-425E-98F6-DCB414CF6990}" destId="{5CF14DE2-1600-4118-BFDA-0278DFCF055F}" srcOrd="3" destOrd="0" parTransId="{A79384C3-7C00-470B-B2FF-26B84013E561}" sibTransId="{CA0D27D4-28A2-4FF0-A933-192CABEA537F}"/>
    <dgm:cxn modelId="{6A0F1426-225D-4F13-B729-F1C62E13C80D}" type="presOf" srcId="{FCC8FD91-48DC-4FE1-800C-DC14DD0DD4B0}" destId="{78019EED-6D99-4188-AB5B-1A6852CECACD}" srcOrd="0" destOrd="0" presId="urn:microsoft.com/office/officeart/2005/8/layout/vList2"/>
    <dgm:cxn modelId="{49B2FB3A-1499-40AB-9A50-277C86AE2C4D}" srcId="{07674C5B-BE86-425E-98F6-DCB414CF6990}" destId="{A7D61346-44AC-49BF-B9F3-C0F19804B08C}" srcOrd="1" destOrd="0" parTransId="{81B254F6-55FA-4192-97EC-90573B279539}" sibTransId="{A259B15B-6CAE-4AFA-B357-413E0F36B367}"/>
    <dgm:cxn modelId="{382D855E-0B77-4284-B7E1-96573DDE9080}" type="presOf" srcId="{5CF14DE2-1600-4118-BFDA-0278DFCF055F}" destId="{B1B0D890-FD4A-47F4-B14E-86BF0BDC068A}" srcOrd="0" destOrd="0" presId="urn:microsoft.com/office/officeart/2005/8/layout/vList2"/>
    <dgm:cxn modelId="{060C312E-98B1-4568-9D46-7DC2336C91AE}" type="presOf" srcId="{07674C5B-BE86-425E-98F6-DCB414CF6990}" destId="{AB51B784-7ACE-4983-9C37-5A523E2E5375}" srcOrd="0" destOrd="0" presId="urn:microsoft.com/office/officeart/2005/8/layout/vList2"/>
    <dgm:cxn modelId="{6760575A-C5C3-4490-BCCC-66E447319D80}" type="presOf" srcId="{39072635-2032-4831-9A38-2260CD9BB335}" destId="{96126337-F4B0-4DF3-9DE3-2891C47A45FA}" srcOrd="0" destOrd="0" presId="urn:microsoft.com/office/officeart/2005/8/layout/vList2"/>
    <dgm:cxn modelId="{7C7E354C-7203-4998-B3B4-AAD82F940024}" type="presOf" srcId="{151FCBF2-363D-422F-9188-350A12BC3803}" destId="{6CC45B8D-377A-43CE-A826-1BE63DABDBC5}" srcOrd="0" destOrd="0" presId="urn:microsoft.com/office/officeart/2005/8/layout/vList2"/>
    <dgm:cxn modelId="{535E51BE-99A7-4F0E-BECB-33641755328B}" type="presParOf" srcId="{AB51B784-7ACE-4983-9C37-5A523E2E5375}" destId="{6CC45B8D-377A-43CE-A826-1BE63DABDBC5}" srcOrd="0" destOrd="0" presId="urn:microsoft.com/office/officeart/2005/8/layout/vList2"/>
    <dgm:cxn modelId="{73EDC8BD-73AF-4F40-9CC6-F68D22A3E5EE}" type="presParOf" srcId="{AB51B784-7ACE-4983-9C37-5A523E2E5375}" destId="{EA443EAB-DD89-45BD-A1EC-A86A8AE2D5B8}" srcOrd="1" destOrd="0" presId="urn:microsoft.com/office/officeart/2005/8/layout/vList2"/>
    <dgm:cxn modelId="{ECA21083-4B42-4932-8434-1EE924ACD95B}" type="presParOf" srcId="{AB51B784-7ACE-4983-9C37-5A523E2E5375}" destId="{0376F95B-D2C3-480B-8425-949739B6C2A5}" srcOrd="2" destOrd="0" presId="urn:microsoft.com/office/officeart/2005/8/layout/vList2"/>
    <dgm:cxn modelId="{F0C43802-DC86-4755-BE33-10A6392446F1}" type="presParOf" srcId="{AB51B784-7ACE-4983-9C37-5A523E2E5375}" destId="{7406B3D3-6BF5-4636-96EE-3E62047B7FFB}" srcOrd="3" destOrd="0" presId="urn:microsoft.com/office/officeart/2005/8/layout/vList2"/>
    <dgm:cxn modelId="{FB3D8FBC-2060-4C09-A51F-81E2576EF9A4}" type="presParOf" srcId="{AB51B784-7ACE-4983-9C37-5A523E2E5375}" destId="{78019EED-6D99-4188-AB5B-1A6852CECACD}" srcOrd="4" destOrd="0" presId="urn:microsoft.com/office/officeart/2005/8/layout/vList2"/>
    <dgm:cxn modelId="{DDD37B62-E249-46CF-89C5-4E854F2B0174}" type="presParOf" srcId="{AB51B784-7ACE-4983-9C37-5A523E2E5375}" destId="{AD904CA6-0DE8-4409-B5E2-DBD80D4B462D}" srcOrd="5" destOrd="0" presId="urn:microsoft.com/office/officeart/2005/8/layout/vList2"/>
    <dgm:cxn modelId="{4E750B35-1D3F-4CDF-A202-669057FBDB07}" type="presParOf" srcId="{AB51B784-7ACE-4983-9C37-5A523E2E5375}" destId="{B1B0D890-FD4A-47F4-B14E-86BF0BDC068A}" srcOrd="6" destOrd="0" presId="urn:microsoft.com/office/officeart/2005/8/layout/vList2"/>
    <dgm:cxn modelId="{C7C32C01-52C3-421C-BDB6-784AC00E22AC}" type="presParOf" srcId="{AB51B784-7ACE-4983-9C37-5A523E2E5375}" destId="{A06C3710-76D3-4F5E-9A55-3561097C21D0}" srcOrd="7" destOrd="0" presId="urn:microsoft.com/office/officeart/2005/8/layout/vList2"/>
    <dgm:cxn modelId="{725B9E8E-F50E-4AC9-B249-05E96D77258F}" type="presParOf" srcId="{AB51B784-7ACE-4983-9C37-5A523E2E5375}" destId="{59968E1C-B4E1-4EB6-A7BC-861AABE68BA4}" srcOrd="8" destOrd="0" presId="urn:microsoft.com/office/officeart/2005/8/layout/vList2"/>
    <dgm:cxn modelId="{8B362BBC-218E-47BD-A7BE-0A22D4E1096A}" type="presParOf" srcId="{AB51B784-7ACE-4983-9C37-5A523E2E5375}" destId="{3D4F7B0C-96BF-4182-A423-BB3C983DA1C6}" srcOrd="9" destOrd="0" presId="urn:microsoft.com/office/officeart/2005/8/layout/vList2"/>
    <dgm:cxn modelId="{2E58B967-A7F4-4CEE-917A-906CECB665F5}" type="presParOf" srcId="{AB51B784-7ACE-4983-9C37-5A523E2E5375}" destId="{96126337-F4B0-4DF3-9DE3-2891C47A45F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7E0F2F3F-0C92-4D9A-B3F5-FB3BC9AE8E5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5FE2F6-143E-4236-83F0-6CE278EFDB2B}">
      <dgm:prSet/>
      <dgm:spPr/>
      <dgm:t>
        <a:bodyPr/>
        <a:lstStyle/>
        <a:p>
          <a:pPr rtl="0"/>
          <a:r>
            <a:rPr lang="en-US" dirty="0" smtClean="0"/>
            <a:t>Notifications</a:t>
          </a:r>
          <a:endParaRPr lang="en-US" dirty="0"/>
        </a:p>
      </dgm:t>
    </dgm:pt>
    <dgm:pt modelId="{165CB1A6-A35D-4693-BCD5-C0FF4F4241C8}" type="parTrans" cxnId="{6F56A103-6760-49CE-8180-6ACF72B91C1B}">
      <dgm:prSet/>
      <dgm:spPr/>
      <dgm:t>
        <a:bodyPr/>
        <a:lstStyle/>
        <a:p>
          <a:endParaRPr lang="en-US"/>
        </a:p>
      </dgm:t>
    </dgm:pt>
    <dgm:pt modelId="{92E9E828-0E38-44A2-A1A9-A294F80D16AA}" type="sibTrans" cxnId="{6F56A103-6760-49CE-8180-6ACF72B91C1B}">
      <dgm:prSet/>
      <dgm:spPr/>
      <dgm:t>
        <a:bodyPr/>
        <a:lstStyle/>
        <a:p>
          <a:endParaRPr lang="en-US"/>
        </a:p>
      </dgm:t>
    </dgm:pt>
    <dgm:pt modelId="{787CD53B-E1DF-47CA-9BE6-CD4A0B74C1E1}" type="pres">
      <dgm:prSet presAssocID="{7E0F2F3F-0C92-4D9A-B3F5-FB3BC9AE8E5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DB1A7C-1381-4957-8C8B-D17A9C3DB8BB}" type="pres">
      <dgm:prSet presAssocID="{185FE2F6-143E-4236-83F0-6CE278EFDB2B}" presName="composite" presStyleCnt="0"/>
      <dgm:spPr/>
    </dgm:pt>
    <dgm:pt modelId="{22F0466A-448E-4000-BD4D-470CD2C6BFE5}" type="pres">
      <dgm:prSet presAssocID="{185FE2F6-143E-4236-83F0-6CE278EFDB2B}" presName="parTx" presStyleLbl="alignNode1" presStyleIdx="0" presStyleCnt="1" custAng="10800000" custFlipVert="1" custScaleY="75130" custLinFactY="-400000" custLinFactNeighborY="-48159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CC3BE9-3A8C-44F0-BBF0-B247307FB144}" type="pres">
      <dgm:prSet presAssocID="{185FE2F6-143E-4236-83F0-6CE278EFDB2B}" presName="desTx" presStyleLbl="alignAccFollowNode1" presStyleIdx="0" presStyleCnt="1" custScaleY="1180598" custLinFactNeighborY="20237">
        <dgm:presLayoutVars>
          <dgm:bulletEnabled val="1"/>
        </dgm:presLayoutVars>
      </dgm:prSet>
      <dgm:spPr/>
    </dgm:pt>
  </dgm:ptLst>
  <dgm:cxnLst>
    <dgm:cxn modelId="{457E4A5C-3CB8-49C5-A50D-4026D7E03FFE}" type="presOf" srcId="{7E0F2F3F-0C92-4D9A-B3F5-FB3BC9AE8E56}" destId="{787CD53B-E1DF-47CA-9BE6-CD4A0B74C1E1}" srcOrd="0" destOrd="0" presId="urn:microsoft.com/office/officeart/2005/8/layout/hList1"/>
    <dgm:cxn modelId="{AE2516D7-0A17-43D9-8C72-6219AC02EE86}" type="presOf" srcId="{185FE2F6-143E-4236-83F0-6CE278EFDB2B}" destId="{22F0466A-448E-4000-BD4D-470CD2C6BFE5}" srcOrd="0" destOrd="0" presId="urn:microsoft.com/office/officeart/2005/8/layout/hList1"/>
    <dgm:cxn modelId="{6F56A103-6760-49CE-8180-6ACF72B91C1B}" srcId="{7E0F2F3F-0C92-4D9A-B3F5-FB3BC9AE8E56}" destId="{185FE2F6-143E-4236-83F0-6CE278EFDB2B}" srcOrd="0" destOrd="0" parTransId="{165CB1A6-A35D-4693-BCD5-C0FF4F4241C8}" sibTransId="{92E9E828-0E38-44A2-A1A9-A294F80D16AA}"/>
    <dgm:cxn modelId="{4D344664-9CD9-4B4A-9C46-16CFE175C102}" type="presParOf" srcId="{787CD53B-E1DF-47CA-9BE6-CD4A0B74C1E1}" destId="{CCDB1A7C-1381-4957-8C8B-D17A9C3DB8BB}" srcOrd="0" destOrd="0" presId="urn:microsoft.com/office/officeart/2005/8/layout/hList1"/>
    <dgm:cxn modelId="{1E99FE15-F0E0-48DC-BBBD-C4C1292F5DB7}" type="presParOf" srcId="{CCDB1A7C-1381-4957-8C8B-D17A9C3DB8BB}" destId="{22F0466A-448E-4000-BD4D-470CD2C6BFE5}" srcOrd="0" destOrd="0" presId="urn:microsoft.com/office/officeart/2005/8/layout/hList1"/>
    <dgm:cxn modelId="{57B4FAA9-3EFC-4B36-8050-B56D8CC83701}" type="presParOf" srcId="{CCDB1A7C-1381-4957-8C8B-D17A9C3DB8BB}" destId="{8BCC3BE9-3A8C-44F0-BBF0-B247307FB14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1793E5BA-8C31-41C5-9B56-DD2255CEF4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A87E21-DD9E-41FC-9FDC-8F2A3D16D96C}">
      <dgm:prSet/>
      <dgm:spPr/>
      <dgm:t>
        <a:bodyPr/>
        <a:lstStyle/>
        <a:p>
          <a:pPr rtl="0"/>
          <a:r>
            <a:rPr lang="en-US" dirty="0" smtClean="0"/>
            <a:t>Welcome User</a:t>
          </a:r>
          <a:endParaRPr lang="en-US" dirty="0"/>
        </a:p>
      </dgm:t>
    </dgm:pt>
    <dgm:pt modelId="{55A17FF4-F411-4ADA-BEB9-8D50C1A9D351}" type="parTrans" cxnId="{70BF642C-B804-4AFD-A738-B7CB93EFF983}">
      <dgm:prSet/>
      <dgm:spPr/>
      <dgm:t>
        <a:bodyPr/>
        <a:lstStyle/>
        <a:p>
          <a:endParaRPr lang="en-US"/>
        </a:p>
      </dgm:t>
    </dgm:pt>
    <dgm:pt modelId="{25877ADC-3C23-4AEB-8025-601755D13573}" type="sibTrans" cxnId="{70BF642C-B804-4AFD-A738-B7CB93EFF983}">
      <dgm:prSet/>
      <dgm:spPr/>
      <dgm:t>
        <a:bodyPr/>
        <a:lstStyle/>
        <a:p>
          <a:endParaRPr lang="en-US"/>
        </a:p>
      </dgm:t>
    </dgm:pt>
    <dgm:pt modelId="{A24EF163-CE20-4A20-AE56-5283B740C646}" type="pres">
      <dgm:prSet presAssocID="{1793E5BA-8C31-41C5-9B56-DD2255CEF4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BBD19A-ACA7-4713-A170-8D96B28284F5}" type="pres">
      <dgm:prSet presAssocID="{84A87E21-DD9E-41FC-9FDC-8F2A3D16D96C}" presName="parentText" presStyleLbl="node1" presStyleIdx="0" presStyleCnt="1" custLinFactX="-141667" custLinFactNeighborX="-200000" custLinFactNeighborY="-13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BF642C-B804-4AFD-A738-B7CB93EFF983}" srcId="{1793E5BA-8C31-41C5-9B56-DD2255CEF420}" destId="{84A87E21-DD9E-41FC-9FDC-8F2A3D16D96C}" srcOrd="0" destOrd="0" parTransId="{55A17FF4-F411-4ADA-BEB9-8D50C1A9D351}" sibTransId="{25877ADC-3C23-4AEB-8025-601755D13573}"/>
    <dgm:cxn modelId="{6A7DEC80-AE39-4065-BDFB-60C520336DB6}" type="presOf" srcId="{1793E5BA-8C31-41C5-9B56-DD2255CEF420}" destId="{A24EF163-CE20-4A20-AE56-5283B740C646}" srcOrd="0" destOrd="0" presId="urn:microsoft.com/office/officeart/2005/8/layout/vList2"/>
    <dgm:cxn modelId="{0DF05608-334C-44D4-9AEA-8880D958E698}" type="presOf" srcId="{84A87E21-DD9E-41FC-9FDC-8F2A3D16D96C}" destId="{4ABBD19A-ACA7-4713-A170-8D96B28284F5}" srcOrd="0" destOrd="0" presId="urn:microsoft.com/office/officeart/2005/8/layout/vList2"/>
    <dgm:cxn modelId="{348F75FB-3C1A-4CB6-906B-69A975310DD7}" type="presParOf" srcId="{A24EF163-CE20-4A20-AE56-5283B740C646}" destId="{4ABBD19A-ACA7-4713-A170-8D96B28284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1793E5BA-8C31-41C5-9B56-DD2255CEF4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A87E21-DD9E-41FC-9FDC-8F2A3D16D96C}">
      <dgm:prSet/>
      <dgm:spPr/>
      <dgm:t>
        <a:bodyPr/>
        <a:lstStyle/>
        <a:p>
          <a:pPr rtl="0"/>
          <a:r>
            <a:rPr lang="en-US" dirty="0" err="1" smtClean="0"/>
            <a:t>LogOut</a:t>
          </a:r>
          <a:endParaRPr lang="en-US" dirty="0"/>
        </a:p>
      </dgm:t>
    </dgm:pt>
    <dgm:pt modelId="{55A17FF4-F411-4ADA-BEB9-8D50C1A9D351}" type="parTrans" cxnId="{70BF642C-B804-4AFD-A738-B7CB93EFF983}">
      <dgm:prSet/>
      <dgm:spPr/>
      <dgm:t>
        <a:bodyPr/>
        <a:lstStyle/>
        <a:p>
          <a:endParaRPr lang="en-US"/>
        </a:p>
      </dgm:t>
    </dgm:pt>
    <dgm:pt modelId="{25877ADC-3C23-4AEB-8025-601755D13573}" type="sibTrans" cxnId="{70BF642C-B804-4AFD-A738-B7CB93EFF983}">
      <dgm:prSet/>
      <dgm:spPr/>
      <dgm:t>
        <a:bodyPr/>
        <a:lstStyle/>
        <a:p>
          <a:endParaRPr lang="en-US"/>
        </a:p>
      </dgm:t>
    </dgm:pt>
    <dgm:pt modelId="{A24EF163-CE20-4A20-AE56-5283B740C646}" type="pres">
      <dgm:prSet presAssocID="{1793E5BA-8C31-41C5-9B56-DD2255CEF4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BBD19A-ACA7-4713-A170-8D96B28284F5}" type="pres">
      <dgm:prSet presAssocID="{84A87E21-DD9E-41FC-9FDC-8F2A3D16D96C}" presName="parentText" presStyleLbl="node1" presStyleIdx="0" presStyleCnt="1" custLinFactX="-141667" custLinFactNeighborX="-200000" custLinFactNeighborY="-13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BF642C-B804-4AFD-A738-B7CB93EFF983}" srcId="{1793E5BA-8C31-41C5-9B56-DD2255CEF420}" destId="{84A87E21-DD9E-41FC-9FDC-8F2A3D16D96C}" srcOrd="0" destOrd="0" parTransId="{55A17FF4-F411-4ADA-BEB9-8D50C1A9D351}" sibTransId="{25877ADC-3C23-4AEB-8025-601755D13573}"/>
    <dgm:cxn modelId="{705C2E6D-B044-4383-A16C-91EC20BBB45A}" type="presOf" srcId="{1793E5BA-8C31-41C5-9B56-DD2255CEF420}" destId="{A24EF163-CE20-4A20-AE56-5283B740C646}" srcOrd="0" destOrd="0" presId="urn:microsoft.com/office/officeart/2005/8/layout/vList2"/>
    <dgm:cxn modelId="{005E8F41-7601-41DD-9920-741F8EB9B43B}" type="presOf" srcId="{84A87E21-DD9E-41FC-9FDC-8F2A3D16D96C}" destId="{4ABBD19A-ACA7-4713-A170-8D96B28284F5}" srcOrd="0" destOrd="0" presId="urn:microsoft.com/office/officeart/2005/8/layout/vList2"/>
    <dgm:cxn modelId="{641490DD-73D9-4798-B81C-A073A6F132ED}" type="presParOf" srcId="{A24EF163-CE20-4A20-AE56-5283B740C646}" destId="{4ABBD19A-ACA7-4713-A170-8D96B28284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078D695F-2260-411D-96DB-306CE2EA04A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84BA8D-E5B3-444B-9AFC-AE9DABB356C8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3FC30FAB-347E-4DA7-9194-D5717969A86B}" type="parTrans" cxnId="{E8B48705-9B38-4E1E-B948-9AEABF8FD0A0}">
      <dgm:prSet/>
      <dgm:spPr/>
      <dgm:t>
        <a:bodyPr/>
        <a:lstStyle/>
        <a:p>
          <a:endParaRPr lang="en-US"/>
        </a:p>
      </dgm:t>
    </dgm:pt>
    <dgm:pt modelId="{714B1972-6682-4B5D-B9D6-2001E832CBFF}" type="sibTrans" cxnId="{E8B48705-9B38-4E1E-B948-9AEABF8FD0A0}">
      <dgm:prSet/>
      <dgm:spPr/>
      <dgm:t>
        <a:bodyPr/>
        <a:lstStyle/>
        <a:p>
          <a:endParaRPr lang="en-US"/>
        </a:p>
      </dgm:t>
    </dgm:pt>
    <dgm:pt modelId="{E1BFC630-0CDC-4351-8FFB-DE43CCA32B1F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/>
            <a:t>Single/Multiple Machine </a:t>
          </a:r>
          <a:r>
            <a:rPr lang="en-US" dirty="0" err="1" smtClean="0"/>
            <a:t>Req</a:t>
          </a:r>
          <a:endParaRPr lang="en-US" dirty="0"/>
        </a:p>
      </dgm:t>
    </dgm:pt>
    <dgm:pt modelId="{B18D74E5-8208-4EE0-BFE7-451D8BB4A8E4}" type="parTrans" cxnId="{0DAEF44A-21D9-4B7D-B771-D9B7163B2088}">
      <dgm:prSet/>
      <dgm:spPr/>
      <dgm:t>
        <a:bodyPr/>
        <a:lstStyle/>
        <a:p>
          <a:endParaRPr lang="en-US"/>
        </a:p>
      </dgm:t>
    </dgm:pt>
    <dgm:pt modelId="{7E788E28-57EF-4417-AE5E-74397C6AAABD}" type="sibTrans" cxnId="{0DAEF44A-21D9-4B7D-B771-D9B7163B2088}">
      <dgm:prSet/>
      <dgm:spPr/>
      <dgm:t>
        <a:bodyPr/>
        <a:lstStyle/>
        <a:p>
          <a:endParaRPr lang="en-US"/>
        </a:p>
      </dgm:t>
    </dgm:pt>
    <dgm:pt modelId="{0214429E-CEF3-4A6E-B00C-4F6983CC62BC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48F49ABB-D77F-439E-959A-75237E0A6299}" type="parTrans" cxnId="{45349FEB-15BB-4854-B837-E0EB04748471}">
      <dgm:prSet/>
      <dgm:spPr/>
      <dgm:t>
        <a:bodyPr/>
        <a:lstStyle/>
        <a:p>
          <a:endParaRPr lang="en-US"/>
        </a:p>
      </dgm:t>
    </dgm:pt>
    <dgm:pt modelId="{1EB40788-F438-4FB6-BA73-B2665235805D}" type="sibTrans" cxnId="{45349FEB-15BB-4854-B837-E0EB04748471}">
      <dgm:prSet/>
      <dgm:spPr/>
      <dgm:t>
        <a:bodyPr/>
        <a:lstStyle/>
        <a:p>
          <a:endParaRPr lang="en-US"/>
        </a:p>
      </dgm:t>
    </dgm:pt>
    <dgm:pt modelId="{3C79200E-3B63-4DAA-BFE8-F5A9C39230E5}">
      <dgm:prSet phldrT="[Text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 err="1" smtClean="0"/>
            <a:t>IGF_Bulk</a:t>
          </a:r>
          <a:r>
            <a:rPr lang="en-US" dirty="0" smtClean="0"/>
            <a:t> Upload</a:t>
          </a:r>
          <a:endParaRPr lang="en-US" dirty="0"/>
        </a:p>
      </dgm:t>
    </dgm:pt>
    <dgm:pt modelId="{8774669D-D38A-47C8-90F3-BB9AF280B521}" type="parTrans" cxnId="{B39C5842-6BD2-4F68-B1B1-271123B48365}">
      <dgm:prSet/>
      <dgm:spPr/>
      <dgm:t>
        <a:bodyPr/>
        <a:lstStyle/>
        <a:p>
          <a:endParaRPr lang="en-US"/>
        </a:p>
      </dgm:t>
    </dgm:pt>
    <dgm:pt modelId="{C841E049-943B-428C-96FF-F492509AA5FD}" type="sibTrans" cxnId="{B39C5842-6BD2-4F68-B1B1-271123B48365}">
      <dgm:prSet/>
      <dgm:spPr/>
      <dgm:t>
        <a:bodyPr/>
        <a:lstStyle/>
        <a:p>
          <a:endParaRPr lang="en-US"/>
        </a:p>
      </dgm:t>
    </dgm:pt>
    <dgm:pt modelId="{8C5725E7-D806-4F51-8B58-CBAB0F18C833}">
      <dgm:prSet phldrT="[Text]"/>
      <dgm:spPr/>
      <dgm:t>
        <a:bodyPr/>
        <a:lstStyle/>
        <a:p>
          <a:endParaRPr lang="en-US" dirty="0"/>
        </a:p>
      </dgm:t>
    </dgm:pt>
    <dgm:pt modelId="{3AFD4163-9426-441C-BBAC-2D3377007440}" type="parTrans" cxnId="{A2EB5D03-BD43-4AEF-890F-85218262D983}">
      <dgm:prSet/>
      <dgm:spPr/>
      <dgm:t>
        <a:bodyPr/>
        <a:lstStyle/>
        <a:p>
          <a:endParaRPr lang="en-US"/>
        </a:p>
      </dgm:t>
    </dgm:pt>
    <dgm:pt modelId="{9C85636F-BBD0-469C-95E9-8FBEEFC697A0}" type="sibTrans" cxnId="{A2EB5D03-BD43-4AEF-890F-85218262D983}">
      <dgm:prSet/>
      <dgm:spPr/>
      <dgm:t>
        <a:bodyPr/>
        <a:lstStyle/>
        <a:p>
          <a:endParaRPr lang="en-US"/>
        </a:p>
      </dgm:t>
    </dgm:pt>
    <dgm:pt modelId="{A3085CEC-26A1-40A2-9FE8-7E006A4E197B}">
      <dgm:prSet phldrT="[Text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 smtClean="0"/>
            <a:t>Search &amp; Edit</a:t>
          </a:r>
          <a:endParaRPr lang="en-US" dirty="0"/>
        </a:p>
      </dgm:t>
    </dgm:pt>
    <dgm:pt modelId="{1D0B7E8C-0ECB-49CA-8D31-F64291B0925D}" type="sibTrans" cxnId="{034E4C89-C796-4B46-85DC-9F4C33A92D86}">
      <dgm:prSet/>
      <dgm:spPr/>
      <dgm:t>
        <a:bodyPr/>
        <a:lstStyle/>
        <a:p>
          <a:endParaRPr lang="en-US"/>
        </a:p>
      </dgm:t>
    </dgm:pt>
    <dgm:pt modelId="{B304F97D-FF13-45CF-BDFA-CA2059A8231E}" type="parTrans" cxnId="{034E4C89-C796-4B46-85DC-9F4C33A92D86}">
      <dgm:prSet/>
      <dgm:spPr/>
      <dgm:t>
        <a:bodyPr/>
        <a:lstStyle/>
        <a:p>
          <a:endParaRPr lang="en-US"/>
        </a:p>
      </dgm:t>
    </dgm:pt>
    <dgm:pt modelId="{958A55EE-30AF-48F0-A075-85BDCD043BA6}" type="pres">
      <dgm:prSet presAssocID="{078D695F-2260-411D-96DB-306CE2EA04A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CE5827-95F0-4D8F-9FED-1901052A7A47}" type="pres">
      <dgm:prSet presAssocID="{F984BA8D-E5B3-444B-9AFC-AE9DABB356C8}" presName="composite" presStyleCnt="0"/>
      <dgm:spPr/>
    </dgm:pt>
    <dgm:pt modelId="{19EE8815-FABD-47EA-9C82-FAB2DEC3105B}" type="pres">
      <dgm:prSet presAssocID="{F984BA8D-E5B3-444B-9AFC-AE9DABB356C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783A7-4EBE-4CBF-9DC9-98CEC98C58C1}" type="pres">
      <dgm:prSet presAssocID="{F984BA8D-E5B3-444B-9AFC-AE9DABB356C8}" presName="descendantText" presStyleLbl="alignAcc1" presStyleIdx="0" presStyleCnt="3" custLinFactNeighborX="-3523" custLinFactNeighborY="-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41AFB-B28D-45F5-BF11-456834A94BC1}" type="pres">
      <dgm:prSet presAssocID="{714B1972-6682-4B5D-B9D6-2001E832CBFF}" presName="sp" presStyleCnt="0"/>
      <dgm:spPr/>
    </dgm:pt>
    <dgm:pt modelId="{06AF1166-10FF-4528-8BB0-1F5A8FAB5B9D}" type="pres">
      <dgm:prSet presAssocID="{0214429E-CEF3-4A6E-B00C-4F6983CC62BC}" presName="composite" presStyleCnt="0"/>
      <dgm:spPr/>
    </dgm:pt>
    <dgm:pt modelId="{06AA12DF-4B0B-45F9-9EB3-E18627A5DBFB}" type="pres">
      <dgm:prSet presAssocID="{0214429E-CEF3-4A6E-B00C-4F6983CC62BC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76622-B5A4-41AB-8EFA-32AF119AC2A2}" type="pres">
      <dgm:prSet presAssocID="{0214429E-CEF3-4A6E-B00C-4F6983CC62BC}" presName="descendantText" presStyleLbl="alignAcc1" presStyleIdx="1" presStyleCnt="3" custLinFactNeighborX="389" custLinFactNeighborY="-113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57171-FCD6-4ABD-937B-2183CD693D7D}" type="pres">
      <dgm:prSet presAssocID="{1EB40788-F438-4FB6-BA73-B2665235805D}" presName="sp" presStyleCnt="0"/>
      <dgm:spPr/>
    </dgm:pt>
    <dgm:pt modelId="{2CEF876D-539B-4E8E-AB6C-C9176E701E1E}" type="pres">
      <dgm:prSet presAssocID="{8C5725E7-D806-4F51-8B58-CBAB0F18C833}" presName="composite" presStyleCnt="0"/>
      <dgm:spPr/>
    </dgm:pt>
    <dgm:pt modelId="{C612A592-0D2C-4D1B-A905-09515E4B2336}" type="pres">
      <dgm:prSet presAssocID="{8C5725E7-D806-4F51-8B58-CBAB0F18C83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2B12F4-AB30-46BD-9B56-BC45F4FF5431}" type="pres">
      <dgm:prSet presAssocID="{8C5725E7-D806-4F51-8B58-CBAB0F18C833}" presName="descendantText" presStyleLbl="alignAcc1" presStyleIdx="2" presStyleCnt="3" custLinFactNeighborX="60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349FEB-15BB-4854-B837-E0EB04748471}" srcId="{078D695F-2260-411D-96DB-306CE2EA04A9}" destId="{0214429E-CEF3-4A6E-B00C-4F6983CC62BC}" srcOrd="1" destOrd="0" parTransId="{48F49ABB-D77F-439E-959A-75237E0A6299}" sibTransId="{1EB40788-F438-4FB6-BA73-B2665235805D}"/>
    <dgm:cxn modelId="{48A8AD28-3F2F-46F0-8CC5-85A14E610D9B}" type="presOf" srcId="{3C79200E-3B63-4DAA-BFE8-F5A9C39230E5}" destId="{C0A76622-B5A4-41AB-8EFA-32AF119AC2A2}" srcOrd="0" destOrd="0" presId="urn:microsoft.com/office/officeart/2005/8/layout/chevron2"/>
    <dgm:cxn modelId="{0DAEF44A-21D9-4B7D-B771-D9B7163B2088}" srcId="{F984BA8D-E5B3-444B-9AFC-AE9DABB356C8}" destId="{E1BFC630-0CDC-4351-8FFB-DE43CCA32B1F}" srcOrd="0" destOrd="0" parTransId="{B18D74E5-8208-4EE0-BFE7-451D8BB4A8E4}" sibTransId="{7E788E28-57EF-4417-AE5E-74397C6AAABD}"/>
    <dgm:cxn modelId="{DC291792-4D0D-4EF8-B0FB-2529BA695920}" type="presOf" srcId="{078D695F-2260-411D-96DB-306CE2EA04A9}" destId="{958A55EE-30AF-48F0-A075-85BDCD043BA6}" srcOrd="0" destOrd="0" presId="urn:microsoft.com/office/officeart/2005/8/layout/chevron2"/>
    <dgm:cxn modelId="{CACD5CD8-64D1-4C70-BD2C-0883A65E8DF3}" type="presOf" srcId="{0214429E-CEF3-4A6E-B00C-4F6983CC62BC}" destId="{06AA12DF-4B0B-45F9-9EB3-E18627A5DBFB}" srcOrd="0" destOrd="0" presId="urn:microsoft.com/office/officeart/2005/8/layout/chevron2"/>
    <dgm:cxn modelId="{5A615FC0-CBD2-4D09-AF61-434A01B19B0E}" type="presOf" srcId="{8C5725E7-D806-4F51-8B58-CBAB0F18C833}" destId="{C612A592-0D2C-4D1B-A905-09515E4B2336}" srcOrd="0" destOrd="0" presId="urn:microsoft.com/office/officeart/2005/8/layout/chevron2"/>
    <dgm:cxn modelId="{034E4C89-C796-4B46-85DC-9F4C33A92D86}" srcId="{8C5725E7-D806-4F51-8B58-CBAB0F18C833}" destId="{A3085CEC-26A1-40A2-9FE8-7E006A4E197B}" srcOrd="0" destOrd="0" parTransId="{B304F97D-FF13-45CF-BDFA-CA2059A8231E}" sibTransId="{1D0B7E8C-0ECB-49CA-8D31-F64291B0925D}"/>
    <dgm:cxn modelId="{E8B48705-9B38-4E1E-B948-9AEABF8FD0A0}" srcId="{078D695F-2260-411D-96DB-306CE2EA04A9}" destId="{F984BA8D-E5B3-444B-9AFC-AE9DABB356C8}" srcOrd="0" destOrd="0" parTransId="{3FC30FAB-347E-4DA7-9194-D5717969A86B}" sibTransId="{714B1972-6682-4B5D-B9D6-2001E832CBFF}"/>
    <dgm:cxn modelId="{3ECD1173-764D-41A3-BE34-F1223EFAE085}" type="presOf" srcId="{A3085CEC-26A1-40A2-9FE8-7E006A4E197B}" destId="{F42B12F4-AB30-46BD-9B56-BC45F4FF5431}" srcOrd="0" destOrd="0" presId="urn:microsoft.com/office/officeart/2005/8/layout/chevron2"/>
    <dgm:cxn modelId="{A2EB5D03-BD43-4AEF-890F-85218262D983}" srcId="{078D695F-2260-411D-96DB-306CE2EA04A9}" destId="{8C5725E7-D806-4F51-8B58-CBAB0F18C833}" srcOrd="2" destOrd="0" parTransId="{3AFD4163-9426-441C-BBAC-2D3377007440}" sibTransId="{9C85636F-BBD0-469C-95E9-8FBEEFC697A0}"/>
    <dgm:cxn modelId="{BABBE539-3918-4D9C-AD48-45D3FD9F6E73}" type="presOf" srcId="{E1BFC630-0CDC-4351-8FFB-DE43CCA32B1F}" destId="{851783A7-4EBE-4CBF-9DC9-98CEC98C58C1}" srcOrd="0" destOrd="0" presId="urn:microsoft.com/office/officeart/2005/8/layout/chevron2"/>
    <dgm:cxn modelId="{B39C5842-6BD2-4F68-B1B1-271123B48365}" srcId="{0214429E-CEF3-4A6E-B00C-4F6983CC62BC}" destId="{3C79200E-3B63-4DAA-BFE8-F5A9C39230E5}" srcOrd="0" destOrd="0" parTransId="{8774669D-D38A-47C8-90F3-BB9AF280B521}" sibTransId="{C841E049-943B-428C-96FF-F492509AA5FD}"/>
    <dgm:cxn modelId="{E0E66F68-59D5-4E27-8B19-E5FDB211413D}" type="presOf" srcId="{F984BA8D-E5B3-444B-9AFC-AE9DABB356C8}" destId="{19EE8815-FABD-47EA-9C82-FAB2DEC3105B}" srcOrd="0" destOrd="0" presId="urn:microsoft.com/office/officeart/2005/8/layout/chevron2"/>
    <dgm:cxn modelId="{C112006F-974D-4C1B-B520-4B08C44228E1}" type="presParOf" srcId="{958A55EE-30AF-48F0-A075-85BDCD043BA6}" destId="{12CE5827-95F0-4D8F-9FED-1901052A7A47}" srcOrd="0" destOrd="0" presId="urn:microsoft.com/office/officeart/2005/8/layout/chevron2"/>
    <dgm:cxn modelId="{589B0C91-8265-4F21-B78D-8E349CA508A9}" type="presParOf" srcId="{12CE5827-95F0-4D8F-9FED-1901052A7A47}" destId="{19EE8815-FABD-47EA-9C82-FAB2DEC3105B}" srcOrd="0" destOrd="0" presId="urn:microsoft.com/office/officeart/2005/8/layout/chevron2"/>
    <dgm:cxn modelId="{6CD95976-F94E-4E44-919E-1EFC2A79D639}" type="presParOf" srcId="{12CE5827-95F0-4D8F-9FED-1901052A7A47}" destId="{851783A7-4EBE-4CBF-9DC9-98CEC98C58C1}" srcOrd="1" destOrd="0" presId="urn:microsoft.com/office/officeart/2005/8/layout/chevron2"/>
    <dgm:cxn modelId="{E98E2802-E643-4B83-937A-CE667AED7133}" type="presParOf" srcId="{958A55EE-30AF-48F0-A075-85BDCD043BA6}" destId="{C0941AFB-B28D-45F5-BF11-456834A94BC1}" srcOrd="1" destOrd="0" presId="urn:microsoft.com/office/officeart/2005/8/layout/chevron2"/>
    <dgm:cxn modelId="{F060D28B-AD56-4DE1-8A53-B387CAF03431}" type="presParOf" srcId="{958A55EE-30AF-48F0-A075-85BDCD043BA6}" destId="{06AF1166-10FF-4528-8BB0-1F5A8FAB5B9D}" srcOrd="2" destOrd="0" presId="urn:microsoft.com/office/officeart/2005/8/layout/chevron2"/>
    <dgm:cxn modelId="{4BD8B65A-64FC-438C-862E-16F0E286E741}" type="presParOf" srcId="{06AF1166-10FF-4528-8BB0-1F5A8FAB5B9D}" destId="{06AA12DF-4B0B-45F9-9EB3-E18627A5DBFB}" srcOrd="0" destOrd="0" presId="urn:microsoft.com/office/officeart/2005/8/layout/chevron2"/>
    <dgm:cxn modelId="{556FB7BE-88EE-4F32-A9E7-6D985807C320}" type="presParOf" srcId="{06AF1166-10FF-4528-8BB0-1F5A8FAB5B9D}" destId="{C0A76622-B5A4-41AB-8EFA-32AF119AC2A2}" srcOrd="1" destOrd="0" presId="urn:microsoft.com/office/officeart/2005/8/layout/chevron2"/>
    <dgm:cxn modelId="{1AFF2B22-8124-4CF3-BF00-831F1D942E9A}" type="presParOf" srcId="{958A55EE-30AF-48F0-A075-85BDCD043BA6}" destId="{A6E57171-FCD6-4ABD-937B-2183CD693D7D}" srcOrd="3" destOrd="0" presId="urn:microsoft.com/office/officeart/2005/8/layout/chevron2"/>
    <dgm:cxn modelId="{325DC3B2-DA0E-4190-A660-5ECDB0A12705}" type="presParOf" srcId="{958A55EE-30AF-48F0-A075-85BDCD043BA6}" destId="{2CEF876D-539B-4E8E-AB6C-C9176E701E1E}" srcOrd="4" destOrd="0" presId="urn:microsoft.com/office/officeart/2005/8/layout/chevron2"/>
    <dgm:cxn modelId="{22CD48AA-48B5-42B8-AFDD-7724C4BAED57}" type="presParOf" srcId="{2CEF876D-539B-4E8E-AB6C-C9176E701E1E}" destId="{C612A592-0D2C-4D1B-A905-09515E4B2336}" srcOrd="0" destOrd="0" presId="urn:microsoft.com/office/officeart/2005/8/layout/chevron2"/>
    <dgm:cxn modelId="{D4383EDB-3E32-4378-85CE-ED1039D945F1}" type="presParOf" srcId="{2CEF876D-539B-4E8E-AB6C-C9176E701E1E}" destId="{F42B12F4-AB30-46BD-9B56-BC45F4FF543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93E5BA-8C31-41C5-9B56-DD2255CEF4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A87E21-DD9E-41FC-9FDC-8F2A3D16D96C}">
      <dgm:prSet/>
      <dgm:spPr/>
      <dgm:t>
        <a:bodyPr/>
        <a:lstStyle/>
        <a:p>
          <a:pPr rtl="0"/>
          <a:r>
            <a:rPr lang="en-US" dirty="0" smtClean="0"/>
            <a:t>Welcome User</a:t>
          </a:r>
          <a:endParaRPr lang="en-US" dirty="0"/>
        </a:p>
      </dgm:t>
    </dgm:pt>
    <dgm:pt modelId="{55A17FF4-F411-4ADA-BEB9-8D50C1A9D351}" type="parTrans" cxnId="{70BF642C-B804-4AFD-A738-B7CB93EFF983}">
      <dgm:prSet/>
      <dgm:spPr/>
      <dgm:t>
        <a:bodyPr/>
        <a:lstStyle/>
        <a:p>
          <a:endParaRPr lang="en-US"/>
        </a:p>
      </dgm:t>
    </dgm:pt>
    <dgm:pt modelId="{25877ADC-3C23-4AEB-8025-601755D13573}" type="sibTrans" cxnId="{70BF642C-B804-4AFD-A738-B7CB93EFF983}">
      <dgm:prSet/>
      <dgm:spPr/>
      <dgm:t>
        <a:bodyPr/>
        <a:lstStyle/>
        <a:p>
          <a:endParaRPr lang="en-US"/>
        </a:p>
      </dgm:t>
    </dgm:pt>
    <dgm:pt modelId="{A24EF163-CE20-4A20-AE56-5283B740C646}" type="pres">
      <dgm:prSet presAssocID="{1793E5BA-8C31-41C5-9B56-DD2255CEF4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BBD19A-ACA7-4713-A170-8D96B28284F5}" type="pres">
      <dgm:prSet presAssocID="{84A87E21-DD9E-41FC-9FDC-8F2A3D16D96C}" presName="parentText" presStyleLbl="node1" presStyleIdx="0" presStyleCnt="1" custLinFactX="-141667" custLinFactNeighborX="-200000" custLinFactNeighborY="-13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BF642C-B804-4AFD-A738-B7CB93EFF983}" srcId="{1793E5BA-8C31-41C5-9B56-DD2255CEF420}" destId="{84A87E21-DD9E-41FC-9FDC-8F2A3D16D96C}" srcOrd="0" destOrd="0" parTransId="{55A17FF4-F411-4ADA-BEB9-8D50C1A9D351}" sibTransId="{25877ADC-3C23-4AEB-8025-601755D13573}"/>
    <dgm:cxn modelId="{07D04C8E-BBB3-49ED-B16D-30ADB43AEDF7}" type="presOf" srcId="{1793E5BA-8C31-41C5-9B56-DD2255CEF420}" destId="{A24EF163-CE20-4A20-AE56-5283B740C646}" srcOrd="0" destOrd="0" presId="urn:microsoft.com/office/officeart/2005/8/layout/vList2"/>
    <dgm:cxn modelId="{3F3DAC98-FE87-4809-B0C1-3C3D7F6BC4B6}" type="presOf" srcId="{84A87E21-DD9E-41FC-9FDC-8F2A3D16D96C}" destId="{4ABBD19A-ACA7-4713-A170-8D96B28284F5}" srcOrd="0" destOrd="0" presId="urn:microsoft.com/office/officeart/2005/8/layout/vList2"/>
    <dgm:cxn modelId="{0C055F18-8795-4E0D-9AFE-6875F1238732}" type="presParOf" srcId="{A24EF163-CE20-4A20-AE56-5283B740C646}" destId="{4ABBD19A-ACA7-4713-A170-8D96B28284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F92322B1-55B2-4908-91CF-AA862100DA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5E2C3E-1190-445D-A6E3-9D7F6FDADDC7}">
      <dgm:prSet/>
      <dgm:spPr/>
      <dgm:t>
        <a:bodyPr/>
        <a:lstStyle/>
        <a:p>
          <a:pPr algn="ctr" rtl="0"/>
          <a:r>
            <a:rPr lang="en-US" dirty="0" smtClean="0"/>
            <a:t>IDC IGF UPLOAD TOOL</a:t>
          </a:r>
        </a:p>
        <a:p>
          <a:pPr algn="l" rtl="0"/>
          <a:endParaRPr lang="en-US" dirty="0"/>
        </a:p>
      </dgm:t>
    </dgm:pt>
    <dgm:pt modelId="{3B8CF0A2-D76E-4582-84E7-54B5EBA1444F}" type="parTrans" cxnId="{5DEC1C2A-19AC-4A65-9AB0-8ACB5C8ACF63}">
      <dgm:prSet/>
      <dgm:spPr/>
      <dgm:t>
        <a:bodyPr/>
        <a:lstStyle/>
        <a:p>
          <a:endParaRPr lang="en-US"/>
        </a:p>
      </dgm:t>
    </dgm:pt>
    <dgm:pt modelId="{E921D4EC-CB8A-4AA6-BE71-8B20040B3C96}" type="sibTrans" cxnId="{5DEC1C2A-19AC-4A65-9AB0-8ACB5C8ACF63}">
      <dgm:prSet/>
      <dgm:spPr/>
      <dgm:t>
        <a:bodyPr/>
        <a:lstStyle/>
        <a:p>
          <a:endParaRPr lang="en-US"/>
        </a:p>
      </dgm:t>
    </dgm:pt>
    <dgm:pt modelId="{000FA554-B4BC-42DD-AAC6-FCA4EC373932}" type="pres">
      <dgm:prSet presAssocID="{F92322B1-55B2-4908-91CF-AA862100DA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5E34FE-15DB-4AC5-8465-D86A2AA12D70}" type="pres">
      <dgm:prSet presAssocID="{C15E2C3E-1190-445D-A6E3-9D7F6FDADDC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09CE9E-002D-42BC-BB73-1D01DC444A4B}" type="presOf" srcId="{F92322B1-55B2-4908-91CF-AA862100DA99}" destId="{000FA554-B4BC-42DD-AAC6-FCA4EC373932}" srcOrd="0" destOrd="0" presId="urn:microsoft.com/office/officeart/2005/8/layout/vList2"/>
    <dgm:cxn modelId="{5DEC1C2A-19AC-4A65-9AB0-8ACB5C8ACF63}" srcId="{F92322B1-55B2-4908-91CF-AA862100DA99}" destId="{C15E2C3E-1190-445D-A6E3-9D7F6FDADDC7}" srcOrd="0" destOrd="0" parTransId="{3B8CF0A2-D76E-4582-84E7-54B5EBA1444F}" sibTransId="{E921D4EC-CB8A-4AA6-BE71-8B20040B3C96}"/>
    <dgm:cxn modelId="{A6EC2485-3D22-40DA-B21E-E6C849B4E600}" type="presOf" srcId="{C15E2C3E-1190-445D-A6E3-9D7F6FDADDC7}" destId="{8F5E34FE-15DB-4AC5-8465-D86A2AA12D70}" srcOrd="0" destOrd="0" presId="urn:microsoft.com/office/officeart/2005/8/layout/vList2"/>
    <dgm:cxn modelId="{9660E757-1F30-4381-A5AE-373EA8289B09}" type="presParOf" srcId="{000FA554-B4BC-42DD-AAC6-FCA4EC373932}" destId="{8F5E34FE-15DB-4AC5-8465-D86A2AA12D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07674C5B-BE86-425E-98F6-DCB414CF69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1FCBF2-363D-422F-9188-350A12BC3803}">
      <dgm:prSet/>
      <dgm:spPr/>
      <dgm:t>
        <a:bodyPr/>
        <a:lstStyle/>
        <a:p>
          <a:pPr rtl="0"/>
          <a:r>
            <a:rPr lang="en-US" dirty="0" smtClean="0"/>
            <a:t>Create Profile</a:t>
          </a:r>
          <a:endParaRPr lang="en-US" dirty="0"/>
        </a:p>
      </dgm:t>
    </dgm:pt>
    <dgm:pt modelId="{40E2172B-BEA2-4CA9-BD1C-3B836B221310}" type="parTrans" cxnId="{CA5F275A-E1A3-409E-BE9E-2EE605C718AF}">
      <dgm:prSet/>
      <dgm:spPr/>
      <dgm:t>
        <a:bodyPr/>
        <a:lstStyle/>
        <a:p>
          <a:endParaRPr lang="en-US"/>
        </a:p>
      </dgm:t>
    </dgm:pt>
    <dgm:pt modelId="{A1D6AB65-E6B4-4049-81A1-F83FC951A0FE}" type="sibTrans" cxnId="{CA5F275A-E1A3-409E-BE9E-2EE605C718AF}">
      <dgm:prSet/>
      <dgm:spPr/>
      <dgm:t>
        <a:bodyPr/>
        <a:lstStyle/>
        <a:p>
          <a:endParaRPr lang="en-US"/>
        </a:p>
      </dgm:t>
    </dgm:pt>
    <dgm:pt modelId="{39072635-2032-4831-9A38-2260CD9BB335}">
      <dgm:prSet/>
      <dgm:spPr/>
      <dgm:t>
        <a:bodyPr/>
        <a:lstStyle/>
        <a:p>
          <a:pPr rtl="0"/>
          <a:r>
            <a:rPr lang="en-US" dirty="0" smtClean="0"/>
            <a:t>Zero Touch Provisioning</a:t>
          </a:r>
          <a:endParaRPr lang="en-US" dirty="0"/>
        </a:p>
      </dgm:t>
    </dgm:pt>
    <dgm:pt modelId="{3E450423-FF25-4591-B058-CE56789CF311}" type="sibTrans" cxnId="{93C1F3FB-619A-41CA-AC32-A239850FEB7A}">
      <dgm:prSet/>
      <dgm:spPr/>
      <dgm:t>
        <a:bodyPr/>
        <a:lstStyle/>
        <a:p>
          <a:endParaRPr lang="en-US"/>
        </a:p>
      </dgm:t>
    </dgm:pt>
    <dgm:pt modelId="{074BFA47-FC78-464D-9197-E9ACEC209F2D}" type="parTrans" cxnId="{93C1F3FB-619A-41CA-AC32-A239850FEB7A}">
      <dgm:prSet/>
      <dgm:spPr/>
      <dgm:t>
        <a:bodyPr/>
        <a:lstStyle/>
        <a:p>
          <a:endParaRPr lang="en-US"/>
        </a:p>
      </dgm:t>
    </dgm:pt>
    <dgm:pt modelId="{F1F24C3A-B484-48AD-98DE-9DFECE43FB9D}">
      <dgm:prSet/>
      <dgm:spPr/>
      <dgm:t>
        <a:bodyPr/>
        <a:lstStyle/>
        <a:p>
          <a:pPr rtl="0"/>
          <a:r>
            <a:rPr lang="en-US" dirty="0" smtClean="0"/>
            <a:t>Search</a:t>
          </a:r>
          <a:endParaRPr lang="en-US" dirty="0"/>
        </a:p>
      </dgm:t>
    </dgm:pt>
    <dgm:pt modelId="{EF979C62-83EA-472E-83C0-4EAB7A59F248}" type="sibTrans" cxnId="{27670F44-2693-4924-BAB2-C84B9FA15214}">
      <dgm:prSet/>
      <dgm:spPr/>
      <dgm:t>
        <a:bodyPr/>
        <a:lstStyle/>
        <a:p>
          <a:endParaRPr lang="en-US"/>
        </a:p>
      </dgm:t>
    </dgm:pt>
    <dgm:pt modelId="{DC8CD6FA-6555-4C14-ACA3-AF8805E1CB9F}" type="parTrans" cxnId="{27670F44-2693-4924-BAB2-C84B9FA15214}">
      <dgm:prSet/>
      <dgm:spPr/>
      <dgm:t>
        <a:bodyPr/>
        <a:lstStyle/>
        <a:p>
          <a:endParaRPr lang="en-US"/>
        </a:p>
      </dgm:t>
    </dgm:pt>
    <dgm:pt modelId="{5CF14DE2-1600-4118-BFDA-0278DFCF055F}">
      <dgm:prSet/>
      <dgm:spPr/>
      <dgm:t>
        <a:bodyPr/>
        <a:lstStyle/>
        <a:p>
          <a:pPr rtl="0"/>
          <a:r>
            <a:rPr lang="en-US" dirty="0" smtClean="0"/>
            <a:t>Begin Intake Of Prov. Data</a:t>
          </a:r>
          <a:endParaRPr lang="en-US" dirty="0"/>
        </a:p>
      </dgm:t>
    </dgm:pt>
    <dgm:pt modelId="{CA0D27D4-28A2-4FF0-A933-192CABEA537F}" type="sibTrans" cxnId="{B679F26A-9F83-4F79-B06E-9F914466EF6B}">
      <dgm:prSet/>
      <dgm:spPr/>
      <dgm:t>
        <a:bodyPr/>
        <a:lstStyle/>
        <a:p>
          <a:endParaRPr lang="en-US"/>
        </a:p>
      </dgm:t>
    </dgm:pt>
    <dgm:pt modelId="{A79384C3-7C00-470B-B2FF-26B84013E561}" type="parTrans" cxnId="{B679F26A-9F83-4F79-B06E-9F914466EF6B}">
      <dgm:prSet/>
      <dgm:spPr/>
      <dgm:t>
        <a:bodyPr/>
        <a:lstStyle/>
        <a:p>
          <a:endParaRPr lang="en-US"/>
        </a:p>
      </dgm:t>
    </dgm:pt>
    <dgm:pt modelId="{FCC8FD91-48DC-4FE1-800C-DC14DD0DD4B0}">
      <dgm:prSet/>
      <dgm:spPr/>
      <dgm:t>
        <a:bodyPr/>
        <a:lstStyle/>
        <a:p>
          <a:pPr rtl="0"/>
          <a:r>
            <a:rPr lang="en-US" dirty="0" smtClean="0"/>
            <a:t>Create/Modify RFI</a:t>
          </a:r>
          <a:endParaRPr lang="en-US" dirty="0"/>
        </a:p>
      </dgm:t>
    </dgm:pt>
    <dgm:pt modelId="{58CF9EDB-7F55-4F89-A2FA-559C2B1970F0}" type="sibTrans" cxnId="{0EB09CB0-E889-40CD-82CE-8D9CA1BFBFDE}">
      <dgm:prSet/>
      <dgm:spPr/>
      <dgm:t>
        <a:bodyPr/>
        <a:lstStyle/>
        <a:p>
          <a:endParaRPr lang="en-US"/>
        </a:p>
      </dgm:t>
    </dgm:pt>
    <dgm:pt modelId="{76325897-8D86-4C9C-A2EB-A57CCBCACE3F}" type="parTrans" cxnId="{0EB09CB0-E889-40CD-82CE-8D9CA1BFBFDE}">
      <dgm:prSet/>
      <dgm:spPr/>
      <dgm:t>
        <a:bodyPr/>
        <a:lstStyle/>
        <a:p>
          <a:endParaRPr lang="en-US"/>
        </a:p>
      </dgm:t>
    </dgm:pt>
    <dgm:pt modelId="{A7D61346-44AC-49BF-B9F3-C0F19804B08C}">
      <dgm:prSet/>
      <dgm:spPr/>
      <dgm:t>
        <a:bodyPr/>
        <a:lstStyle/>
        <a:p>
          <a:pPr rtl="0"/>
          <a:r>
            <a:rPr lang="en-US" dirty="0" smtClean="0"/>
            <a:t>Create/Modify Request </a:t>
          </a:r>
          <a:endParaRPr lang="en-US" dirty="0"/>
        </a:p>
      </dgm:t>
    </dgm:pt>
    <dgm:pt modelId="{A259B15B-6CAE-4AFA-B357-413E0F36B367}" type="sibTrans" cxnId="{49B2FB3A-1499-40AB-9A50-277C86AE2C4D}">
      <dgm:prSet/>
      <dgm:spPr/>
      <dgm:t>
        <a:bodyPr/>
        <a:lstStyle/>
        <a:p>
          <a:endParaRPr lang="en-US"/>
        </a:p>
      </dgm:t>
    </dgm:pt>
    <dgm:pt modelId="{81B254F6-55FA-4192-97EC-90573B279539}" type="parTrans" cxnId="{49B2FB3A-1499-40AB-9A50-277C86AE2C4D}">
      <dgm:prSet/>
      <dgm:spPr/>
      <dgm:t>
        <a:bodyPr/>
        <a:lstStyle/>
        <a:p>
          <a:endParaRPr lang="en-US"/>
        </a:p>
      </dgm:t>
    </dgm:pt>
    <dgm:pt modelId="{AB51B784-7ACE-4983-9C37-5A523E2E5375}" type="pres">
      <dgm:prSet presAssocID="{07674C5B-BE86-425E-98F6-DCB414CF699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C45B8D-377A-43CE-A826-1BE63DABDBC5}" type="pres">
      <dgm:prSet presAssocID="{151FCBF2-363D-422F-9188-350A12BC3803}" presName="parentText" presStyleLbl="node1" presStyleIdx="0" presStyleCnt="6" custLinFactY="-9670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43EAB-DD89-45BD-A1EC-A86A8AE2D5B8}" type="pres">
      <dgm:prSet presAssocID="{A1D6AB65-E6B4-4049-81A1-F83FC951A0FE}" presName="spacer" presStyleCnt="0"/>
      <dgm:spPr/>
    </dgm:pt>
    <dgm:pt modelId="{0376F95B-D2C3-480B-8425-949739B6C2A5}" type="pres">
      <dgm:prSet presAssocID="{A7D61346-44AC-49BF-B9F3-C0F19804B08C}" presName="parentText" presStyleLbl="node1" presStyleIdx="1" presStyleCnt="6" custLinFactNeighborY="-311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06B3D3-6BF5-4636-96EE-3E62047B7FFB}" type="pres">
      <dgm:prSet presAssocID="{A259B15B-6CAE-4AFA-B357-413E0F36B367}" presName="spacer" presStyleCnt="0"/>
      <dgm:spPr/>
    </dgm:pt>
    <dgm:pt modelId="{78019EED-6D99-4188-AB5B-1A6852CECACD}" type="pres">
      <dgm:prSet presAssocID="{FCC8FD91-48DC-4FE1-800C-DC14DD0DD4B0}" presName="parentText" presStyleLbl="node1" presStyleIdx="2" presStyleCnt="6" custLinFactY="221266" custLinFactNeighborY="3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904CA6-0DE8-4409-B5E2-DBD80D4B462D}" type="pres">
      <dgm:prSet presAssocID="{58CF9EDB-7F55-4F89-A2FA-559C2B1970F0}" presName="spacer" presStyleCnt="0"/>
      <dgm:spPr/>
    </dgm:pt>
    <dgm:pt modelId="{B1B0D890-FD4A-47F4-B14E-86BF0BDC068A}" type="pres">
      <dgm:prSet presAssocID="{5CF14DE2-1600-4118-BFDA-0278DFCF055F}" presName="parentText" presStyleLbl="node1" presStyleIdx="3" presStyleCnt="6" custLinFactY="221266" custLinFactNeighborY="3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6C3710-76D3-4F5E-9A55-3561097C21D0}" type="pres">
      <dgm:prSet presAssocID="{CA0D27D4-28A2-4FF0-A933-192CABEA537F}" presName="spacer" presStyleCnt="0"/>
      <dgm:spPr/>
    </dgm:pt>
    <dgm:pt modelId="{59968E1C-B4E1-4EB6-A7BC-861AABE68BA4}" type="pres">
      <dgm:prSet presAssocID="{F1F24C3A-B484-48AD-98DE-9DFECE43FB9D}" presName="parentText" presStyleLbl="node1" presStyleIdx="4" presStyleCnt="6" custLinFactY="221266" custLinFactNeighborY="3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4F7B0C-96BF-4182-A423-BB3C983DA1C6}" type="pres">
      <dgm:prSet presAssocID="{EF979C62-83EA-472E-83C0-4EAB7A59F248}" presName="spacer" presStyleCnt="0"/>
      <dgm:spPr/>
    </dgm:pt>
    <dgm:pt modelId="{96126337-F4B0-4DF3-9DE3-2891C47A45FA}" type="pres">
      <dgm:prSet presAssocID="{39072635-2032-4831-9A38-2260CD9BB335}" presName="parentText" presStyleLbl="node1" presStyleIdx="5" presStyleCnt="6" custLinFactY="3500" custLinFactNeighborX="4691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732052-F010-4E1E-8530-58C75AA6D4E5}" type="presOf" srcId="{A7D61346-44AC-49BF-B9F3-C0F19804B08C}" destId="{0376F95B-D2C3-480B-8425-949739B6C2A5}" srcOrd="0" destOrd="0" presId="urn:microsoft.com/office/officeart/2005/8/layout/vList2"/>
    <dgm:cxn modelId="{93C1F3FB-619A-41CA-AC32-A239850FEB7A}" srcId="{07674C5B-BE86-425E-98F6-DCB414CF6990}" destId="{39072635-2032-4831-9A38-2260CD9BB335}" srcOrd="5" destOrd="0" parTransId="{074BFA47-FC78-464D-9197-E9ACEC209F2D}" sibTransId="{3E450423-FF25-4591-B058-CE56789CF311}"/>
    <dgm:cxn modelId="{27670F44-2693-4924-BAB2-C84B9FA15214}" srcId="{07674C5B-BE86-425E-98F6-DCB414CF6990}" destId="{F1F24C3A-B484-48AD-98DE-9DFECE43FB9D}" srcOrd="4" destOrd="0" parTransId="{DC8CD6FA-6555-4C14-ACA3-AF8805E1CB9F}" sibTransId="{EF979C62-83EA-472E-83C0-4EAB7A59F248}"/>
    <dgm:cxn modelId="{1B3969FC-89D6-4944-B199-A0DBA7FE5A24}" type="presOf" srcId="{5CF14DE2-1600-4118-BFDA-0278DFCF055F}" destId="{B1B0D890-FD4A-47F4-B14E-86BF0BDC068A}" srcOrd="0" destOrd="0" presId="urn:microsoft.com/office/officeart/2005/8/layout/vList2"/>
    <dgm:cxn modelId="{B5CD9424-39C0-4C00-BACE-FF1C6AB67BFD}" type="presOf" srcId="{151FCBF2-363D-422F-9188-350A12BC3803}" destId="{6CC45B8D-377A-43CE-A826-1BE63DABDBC5}" srcOrd="0" destOrd="0" presId="urn:microsoft.com/office/officeart/2005/8/layout/vList2"/>
    <dgm:cxn modelId="{CA5F275A-E1A3-409E-BE9E-2EE605C718AF}" srcId="{07674C5B-BE86-425E-98F6-DCB414CF6990}" destId="{151FCBF2-363D-422F-9188-350A12BC3803}" srcOrd="0" destOrd="0" parTransId="{40E2172B-BEA2-4CA9-BD1C-3B836B221310}" sibTransId="{A1D6AB65-E6B4-4049-81A1-F83FC951A0FE}"/>
    <dgm:cxn modelId="{0EB09CB0-E889-40CD-82CE-8D9CA1BFBFDE}" srcId="{07674C5B-BE86-425E-98F6-DCB414CF6990}" destId="{FCC8FD91-48DC-4FE1-800C-DC14DD0DD4B0}" srcOrd="2" destOrd="0" parTransId="{76325897-8D86-4C9C-A2EB-A57CCBCACE3F}" sibTransId="{58CF9EDB-7F55-4F89-A2FA-559C2B1970F0}"/>
    <dgm:cxn modelId="{B679F26A-9F83-4F79-B06E-9F914466EF6B}" srcId="{07674C5B-BE86-425E-98F6-DCB414CF6990}" destId="{5CF14DE2-1600-4118-BFDA-0278DFCF055F}" srcOrd="3" destOrd="0" parTransId="{A79384C3-7C00-470B-B2FF-26B84013E561}" sibTransId="{CA0D27D4-28A2-4FF0-A933-192CABEA537F}"/>
    <dgm:cxn modelId="{C165E8A9-EA70-4088-9FBA-9E9C755F0D13}" type="presOf" srcId="{FCC8FD91-48DC-4FE1-800C-DC14DD0DD4B0}" destId="{78019EED-6D99-4188-AB5B-1A6852CECACD}" srcOrd="0" destOrd="0" presId="urn:microsoft.com/office/officeart/2005/8/layout/vList2"/>
    <dgm:cxn modelId="{49B2FB3A-1499-40AB-9A50-277C86AE2C4D}" srcId="{07674C5B-BE86-425E-98F6-DCB414CF6990}" destId="{A7D61346-44AC-49BF-B9F3-C0F19804B08C}" srcOrd="1" destOrd="0" parTransId="{81B254F6-55FA-4192-97EC-90573B279539}" sibTransId="{A259B15B-6CAE-4AFA-B357-413E0F36B367}"/>
    <dgm:cxn modelId="{4CEF68BE-C882-4D84-B134-50158668F431}" type="presOf" srcId="{07674C5B-BE86-425E-98F6-DCB414CF6990}" destId="{AB51B784-7ACE-4983-9C37-5A523E2E5375}" srcOrd="0" destOrd="0" presId="urn:microsoft.com/office/officeart/2005/8/layout/vList2"/>
    <dgm:cxn modelId="{6EEDE21D-5E63-458A-A1E4-C89C5E83B7FD}" type="presOf" srcId="{F1F24C3A-B484-48AD-98DE-9DFECE43FB9D}" destId="{59968E1C-B4E1-4EB6-A7BC-861AABE68BA4}" srcOrd="0" destOrd="0" presId="urn:microsoft.com/office/officeart/2005/8/layout/vList2"/>
    <dgm:cxn modelId="{29D35EB5-FE56-452E-B31B-D4DB61740904}" type="presOf" srcId="{39072635-2032-4831-9A38-2260CD9BB335}" destId="{96126337-F4B0-4DF3-9DE3-2891C47A45FA}" srcOrd="0" destOrd="0" presId="urn:microsoft.com/office/officeart/2005/8/layout/vList2"/>
    <dgm:cxn modelId="{1F0AE2DA-52C1-4040-88D8-11E9CACF921C}" type="presParOf" srcId="{AB51B784-7ACE-4983-9C37-5A523E2E5375}" destId="{6CC45B8D-377A-43CE-A826-1BE63DABDBC5}" srcOrd="0" destOrd="0" presId="urn:microsoft.com/office/officeart/2005/8/layout/vList2"/>
    <dgm:cxn modelId="{8A2487A8-58A5-4F1C-A5B6-1D2629D0F720}" type="presParOf" srcId="{AB51B784-7ACE-4983-9C37-5A523E2E5375}" destId="{EA443EAB-DD89-45BD-A1EC-A86A8AE2D5B8}" srcOrd="1" destOrd="0" presId="urn:microsoft.com/office/officeart/2005/8/layout/vList2"/>
    <dgm:cxn modelId="{217224B3-44BE-4D23-96AE-4CFC6BE30811}" type="presParOf" srcId="{AB51B784-7ACE-4983-9C37-5A523E2E5375}" destId="{0376F95B-D2C3-480B-8425-949739B6C2A5}" srcOrd="2" destOrd="0" presId="urn:microsoft.com/office/officeart/2005/8/layout/vList2"/>
    <dgm:cxn modelId="{1D2C427D-51C3-4651-8396-74F82AFB7CA9}" type="presParOf" srcId="{AB51B784-7ACE-4983-9C37-5A523E2E5375}" destId="{7406B3D3-6BF5-4636-96EE-3E62047B7FFB}" srcOrd="3" destOrd="0" presId="urn:microsoft.com/office/officeart/2005/8/layout/vList2"/>
    <dgm:cxn modelId="{2818B8FF-DD90-4EDF-8DB0-192F59FB7519}" type="presParOf" srcId="{AB51B784-7ACE-4983-9C37-5A523E2E5375}" destId="{78019EED-6D99-4188-AB5B-1A6852CECACD}" srcOrd="4" destOrd="0" presId="urn:microsoft.com/office/officeart/2005/8/layout/vList2"/>
    <dgm:cxn modelId="{BBA31E54-6A85-4E58-9940-50F3C159E092}" type="presParOf" srcId="{AB51B784-7ACE-4983-9C37-5A523E2E5375}" destId="{AD904CA6-0DE8-4409-B5E2-DBD80D4B462D}" srcOrd="5" destOrd="0" presId="urn:microsoft.com/office/officeart/2005/8/layout/vList2"/>
    <dgm:cxn modelId="{69E620F1-136B-4D9C-B1AB-4E001D9450C3}" type="presParOf" srcId="{AB51B784-7ACE-4983-9C37-5A523E2E5375}" destId="{B1B0D890-FD4A-47F4-B14E-86BF0BDC068A}" srcOrd="6" destOrd="0" presId="urn:microsoft.com/office/officeart/2005/8/layout/vList2"/>
    <dgm:cxn modelId="{691500BB-EF84-441B-A18D-3E581FA0B54F}" type="presParOf" srcId="{AB51B784-7ACE-4983-9C37-5A523E2E5375}" destId="{A06C3710-76D3-4F5E-9A55-3561097C21D0}" srcOrd="7" destOrd="0" presId="urn:microsoft.com/office/officeart/2005/8/layout/vList2"/>
    <dgm:cxn modelId="{5E091750-E97F-4337-9B6A-B14C41C3979C}" type="presParOf" srcId="{AB51B784-7ACE-4983-9C37-5A523E2E5375}" destId="{59968E1C-B4E1-4EB6-A7BC-861AABE68BA4}" srcOrd="8" destOrd="0" presId="urn:microsoft.com/office/officeart/2005/8/layout/vList2"/>
    <dgm:cxn modelId="{AC99A915-AE25-4342-BAF6-1D7CBA31C207}" type="presParOf" srcId="{AB51B784-7ACE-4983-9C37-5A523E2E5375}" destId="{3D4F7B0C-96BF-4182-A423-BB3C983DA1C6}" srcOrd="9" destOrd="0" presId="urn:microsoft.com/office/officeart/2005/8/layout/vList2"/>
    <dgm:cxn modelId="{12DB35FE-4D39-4E6B-BA27-E305AF52A290}" type="presParOf" srcId="{AB51B784-7ACE-4983-9C37-5A523E2E5375}" destId="{96126337-F4B0-4DF3-9DE3-2891C47A45F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7E0F2F3F-0C92-4D9A-B3F5-FB3BC9AE8E5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5FE2F6-143E-4236-83F0-6CE278EFDB2B}">
      <dgm:prSet/>
      <dgm:spPr/>
      <dgm:t>
        <a:bodyPr/>
        <a:lstStyle/>
        <a:p>
          <a:pPr rtl="0"/>
          <a:r>
            <a:rPr lang="en-US" dirty="0" smtClean="0"/>
            <a:t>Notifications</a:t>
          </a:r>
          <a:endParaRPr lang="en-US" dirty="0"/>
        </a:p>
      </dgm:t>
    </dgm:pt>
    <dgm:pt modelId="{165CB1A6-A35D-4693-BCD5-C0FF4F4241C8}" type="parTrans" cxnId="{6F56A103-6760-49CE-8180-6ACF72B91C1B}">
      <dgm:prSet/>
      <dgm:spPr/>
      <dgm:t>
        <a:bodyPr/>
        <a:lstStyle/>
        <a:p>
          <a:endParaRPr lang="en-US"/>
        </a:p>
      </dgm:t>
    </dgm:pt>
    <dgm:pt modelId="{92E9E828-0E38-44A2-A1A9-A294F80D16AA}" type="sibTrans" cxnId="{6F56A103-6760-49CE-8180-6ACF72B91C1B}">
      <dgm:prSet/>
      <dgm:spPr/>
      <dgm:t>
        <a:bodyPr/>
        <a:lstStyle/>
        <a:p>
          <a:endParaRPr lang="en-US"/>
        </a:p>
      </dgm:t>
    </dgm:pt>
    <dgm:pt modelId="{787CD53B-E1DF-47CA-9BE6-CD4A0B74C1E1}" type="pres">
      <dgm:prSet presAssocID="{7E0F2F3F-0C92-4D9A-B3F5-FB3BC9AE8E5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DB1A7C-1381-4957-8C8B-D17A9C3DB8BB}" type="pres">
      <dgm:prSet presAssocID="{185FE2F6-143E-4236-83F0-6CE278EFDB2B}" presName="composite" presStyleCnt="0"/>
      <dgm:spPr/>
    </dgm:pt>
    <dgm:pt modelId="{22F0466A-448E-4000-BD4D-470CD2C6BFE5}" type="pres">
      <dgm:prSet presAssocID="{185FE2F6-143E-4236-83F0-6CE278EFDB2B}" presName="parTx" presStyleLbl="alignNode1" presStyleIdx="0" presStyleCnt="1" custAng="10800000" custFlipVert="1" custScaleY="75130" custLinFactY="-200000" custLinFactNeighborX="0" custLinFactNeighborY="-2280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CC3BE9-3A8C-44F0-BBF0-B247307FB144}" type="pres">
      <dgm:prSet presAssocID="{185FE2F6-143E-4236-83F0-6CE278EFDB2B}" presName="desTx" presStyleLbl="alignAccFollowNode1" presStyleIdx="0" presStyleCnt="1" custScaleY="703087" custLinFactNeighborX="0" custLinFactNeighborY="54120">
        <dgm:presLayoutVars>
          <dgm:bulletEnabled val="1"/>
        </dgm:presLayoutVars>
      </dgm:prSet>
      <dgm:spPr/>
    </dgm:pt>
  </dgm:ptLst>
  <dgm:cxnLst>
    <dgm:cxn modelId="{733538E5-7892-4458-9ED2-2E197C19CA72}" type="presOf" srcId="{185FE2F6-143E-4236-83F0-6CE278EFDB2B}" destId="{22F0466A-448E-4000-BD4D-470CD2C6BFE5}" srcOrd="0" destOrd="0" presId="urn:microsoft.com/office/officeart/2005/8/layout/hList1"/>
    <dgm:cxn modelId="{056368CB-E880-46D6-9D44-5EB27DF80594}" type="presOf" srcId="{7E0F2F3F-0C92-4D9A-B3F5-FB3BC9AE8E56}" destId="{787CD53B-E1DF-47CA-9BE6-CD4A0B74C1E1}" srcOrd="0" destOrd="0" presId="urn:microsoft.com/office/officeart/2005/8/layout/hList1"/>
    <dgm:cxn modelId="{6F56A103-6760-49CE-8180-6ACF72B91C1B}" srcId="{7E0F2F3F-0C92-4D9A-B3F5-FB3BC9AE8E56}" destId="{185FE2F6-143E-4236-83F0-6CE278EFDB2B}" srcOrd="0" destOrd="0" parTransId="{165CB1A6-A35D-4693-BCD5-C0FF4F4241C8}" sibTransId="{92E9E828-0E38-44A2-A1A9-A294F80D16AA}"/>
    <dgm:cxn modelId="{0F16AFC4-99F7-4996-BD46-D13BFA197693}" type="presParOf" srcId="{787CD53B-E1DF-47CA-9BE6-CD4A0B74C1E1}" destId="{CCDB1A7C-1381-4957-8C8B-D17A9C3DB8BB}" srcOrd="0" destOrd="0" presId="urn:microsoft.com/office/officeart/2005/8/layout/hList1"/>
    <dgm:cxn modelId="{7C6AD9C8-ED20-43C7-B362-3997EF8C96B2}" type="presParOf" srcId="{CCDB1A7C-1381-4957-8C8B-D17A9C3DB8BB}" destId="{22F0466A-448E-4000-BD4D-470CD2C6BFE5}" srcOrd="0" destOrd="0" presId="urn:microsoft.com/office/officeart/2005/8/layout/hList1"/>
    <dgm:cxn modelId="{66883688-2297-4625-8108-3450035586A6}" type="presParOf" srcId="{CCDB1A7C-1381-4957-8C8B-D17A9C3DB8BB}" destId="{8BCC3BE9-3A8C-44F0-BBF0-B247307FB14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1793E5BA-8C31-41C5-9B56-DD2255CEF4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A87E21-DD9E-41FC-9FDC-8F2A3D16D96C}">
      <dgm:prSet/>
      <dgm:spPr/>
      <dgm:t>
        <a:bodyPr/>
        <a:lstStyle/>
        <a:p>
          <a:pPr rtl="0"/>
          <a:r>
            <a:rPr lang="en-US" dirty="0" smtClean="0"/>
            <a:t>Welcome User</a:t>
          </a:r>
          <a:endParaRPr lang="en-US" dirty="0"/>
        </a:p>
      </dgm:t>
    </dgm:pt>
    <dgm:pt modelId="{55A17FF4-F411-4ADA-BEB9-8D50C1A9D351}" type="parTrans" cxnId="{70BF642C-B804-4AFD-A738-B7CB93EFF983}">
      <dgm:prSet/>
      <dgm:spPr/>
      <dgm:t>
        <a:bodyPr/>
        <a:lstStyle/>
        <a:p>
          <a:endParaRPr lang="en-US"/>
        </a:p>
      </dgm:t>
    </dgm:pt>
    <dgm:pt modelId="{25877ADC-3C23-4AEB-8025-601755D13573}" type="sibTrans" cxnId="{70BF642C-B804-4AFD-A738-B7CB93EFF983}">
      <dgm:prSet/>
      <dgm:spPr/>
      <dgm:t>
        <a:bodyPr/>
        <a:lstStyle/>
        <a:p>
          <a:endParaRPr lang="en-US"/>
        </a:p>
      </dgm:t>
    </dgm:pt>
    <dgm:pt modelId="{A24EF163-CE20-4A20-AE56-5283B740C646}" type="pres">
      <dgm:prSet presAssocID="{1793E5BA-8C31-41C5-9B56-DD2255CEF4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BBD19A-ACA7-4713-A170-8D96B28284F5}" type="pres">
      <dgm:prSet presAssocID="{84A87E21-DD9E-41FC-9FDC-8F2A3D16D96C}" presName="parentText" presStyleLbl="node1" presStyleIdx="0" presStyleCnt="1" custLinFactX="-141667" custLinFactNeighborX="-200000" custLinFactNeighborY="-13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BF642C-B804-4AFD-A738-B7CB93EFF983}" srcId="{1793E5BA-8C31-41C5-9B56-DD2255CEF420}" destId="{84A87E21-DD9E-41FC-9FDC-8F2A3D16D96C}" srcOrd="0" destOrd="0" parTransId="{55A17FF4-F411-4ADA-BEB9-8D50C1A9D351}" sibTransId="{25877ADC-3C23-4AEB-8025-601755D13573}"/>
    <dgm:cxn modelId="{EBBC9DC9-328B-4CD4-84F4-E6F3467CE40D}" type="presOf" srcId="{84A87E21-DD9E-41FC-9FDC-8F2A3D16D96C}" destId="{4ABBD19A-ACA7-4713-A170-8D96B28284F5}" srcOrd="0" destOrd="0" presId="urn:microsoft.com/office/officeart/2005/8/layout/vList2"/>
    <dgm:cxn modelId="{04B3A297-8390-4099-AD2D-428B05196338}" type="presOf" srcId="{1793E5BA-8C31-41C5-9B56-DD2255CEF420}" destId="{A24EF163-CE20-4A20-AE56-5283B740C646}" srcOrd="0" destOrd="0" presId="urn:microsoft.com/office/officeart/2005/8/layout/vList2"/>
    <dgm:cxn modelId="{7944755F-CF17-447F-A34B-A3B2A94B91DB}" type="presParOf" srcId="{A24EF163-CE20-4A20-AE56-5283B740C646}" destId="{4ABBD19A-ACA7-4713-A170-8D96B28284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1793E5BA-8C31-41C5-9B56-DD2255CEF4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A87E21-DD9E-41FC-9FDC-8F2A3D16D96C}">
      <dgm:prSet/>
      <dgm:spPr/>
      <dgm:t>
        <a:bodyPr/>
        <a:lstStyle/>
        <a:p>
          <a:pPr rtl="0"/>
          <a:r>
            <a:rPr lang="en-US" dirty="0" err="1" smtClean="0"/>
            <a:t>LogOut</a:t>
          </a:r>
          <a:endParaRPr lang="en-US" dirty="0"/>
        </a:p>
      </dgm:t>
    </dgm:pt>
    <dgm:pt modelId="{55A17FF4-F411-4ADA-BEB9-8D50C1A9D351}" type="parTrans" cxnId="{70BF642C-B804-4AFD-A738-B7CB93EFF983}">
      <dgm:prSet/>
      <dgm:spPr/>
      <dgm:t>
        <a:bodyPr/>
        <a:lstStyle/>
        <a:p>
          <a:endParaRPr lang="en-US"/>
        </a:p>
      </dgm:t>
    </dgm:pt>
    <dgm:pt modelId="{25877ADC-3C23-4AEB-8025-601755D13573}" type="sibTrans" cxnId="{70BF642C-B804-4AFD-A738-B7CB93EFF983}">
      <dgm:prSet/>
      <dgm:spPr/>
      <dgm:t>
        <a:bodyPr/>
        <a:lstStyle/>
        <a:p>
          <a:endParaRPr lang="en-US"/>
        </a:p>
      </dgm:t>
    </dgm:pt>
    <dgm:pt modelId="{A24EF163-CE20-4A20-AE56-5283B740C646}" type="pres">
      <dgm:prSet presAssocID="{1793E5BA-8C31-41C5-9B56-DD2255CEF4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BBD19A-ACA7-4713-A170-8D96B28284F5}" type="pres">
      <dgm:prSet presAssocID="{84A87E21-DD9E-41FC-9FDC-8F2A3D16D96C}" presName="parentText" presStyleLbl="node1" presStyleIdx="0" presStyleCnt="1" custLinFactX="-141667" custLinFactNeighborX="-200000" custLinFactNeighborY="-13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BF642C-B804-4AFD-A738-B7CB93EFF983}" srcId="{1793E5BA-8C31-41C5-9B56-DD2255CEF420}" destId="{84A87E21-DD9E-41FC-9FDC-8F2A3D16D96C}" srcOrd="0" destOrd="0" parTransId="{55A17FF4-F411-4ADA-BEB9-8D50C1A9D351}" sibTransId="{25877ADC-3C23-4AEB-8025-601755D13573}"/>
    <dgm:cxn modelId="{D714BF2D-482E-42A9-867A-E47AD36A6C58}" type="presOf" srcId="{1793E5BA-8C31-41C5-9B56-DD2255CEF420}" destId="{A24EF163-CE20-4A20-AE56-5283B740C646}" srcOrd="0" destOrd="0" presId="urn:microsoft.com/office/officeart/2005/8/layout/vList2"/>
    <dgm:cxn modelId="{6F39DA0D-BAB3-425A-A751-4F78BE4658FB}" type="presOf" srcId="{84A87E21-DD9E-41FC-9FDC-8F2A3D16D96C}" destId="{4ABBD19A-ACA7-4713-A170-8D96B28284F5}" srcOrd="0" destOrd="0" presId="urn:microsoft.com/office/officeart/2005/8/layout/vList2"/>
    <dgm:cxn modelId="{8D0B0C96-513F-427E-9569-72108A6C7757}" type="presParOf" srcId="{A24EF163-CE20-4A20-AE56-5283B740C646}" destId="{4ABBD19A-ACA7-4713-A170-8D96B28284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078D695F-2260-411D-96DB-306CE2EA04A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84BA8D-E5B3-444B-9AFC-AE9DABB356C8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3FC30FAB-347E-4DA7-9194-D5717969A86B}" type="parTrans" cxnId="{E8B48705-9B38-4E1E-B948-9AEABF8FD0A0}">
      <dgm:prSet/>
      <dgm:spPr/>
      <dgm:t>
        <a:bodyPr/>
        <a:lstStyle/>
        <a:p>
          <a:endParaRPr lang="en-US"/>
        </a:p>
      </dgm:t>
    </dgm:pt>
    <dgm:pt modelId="{714B1972-6682-4B5D-B9D6-2001E832CBFF}" type="sibTrans" cxnId="{E8B48705-9B38-4E1E-B948-9AEABF8FD0A0}">
      <dgm:prSet/>
      <dgm:spPr/>
      <dgm:t>
        <a:bodyPr/>
        <a:lstStyle/>
        <a:p>
          <a:endParaRPr lang="en-US"/>
        </a:p>
      </dgm:t>
    </dgm:pt>
    <dgm:pt modelId="{E1BFC630-0CDC-4351-8FFB-DE43CCA32B1F}">
      <dgm:prSet phldrT="[Text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 smtClean="0"/>
            <a:t>Single/Multiple Machine </a:t>
          </a:r>
          <a:r>
            <a:rPr lang="en-US" dirty="0" err="1" smtClean="0"/>
            <a:t>Req</a:t>
          </a:r>
          <a:endParaRPr lang="en-US" dirty="0"/>
        </a:p>
      </dgm:t>
    </dgm:pt>
    <dgm:pt modelId="{B18D74E5-8208-4EE0-BFE7-451D8BB4A8E4}" type="parTrans" cxnId="{0DAEF44A-21D9-4B7D-B771-D9B7163B2088}">
      <dgm:prSet/>
      <dgm:spPr/>
      <dgm:t>
        <a:bodyPr/>
        <a:lstStyle/>
        <a:p>
          <a:endParaRPr lang="en-US"/>
        </a:p>
      </dgm:t>
    </dgm:pt>
    <dgm:pt modelId="{7E788E28-57EF-4417-AE5E-74397C6AAABD}" type="sibTrans" cxnId="{0DAEF44A-21D9-4B7D-B771-D9B7163B2088}">
      <dgm:prSet/>
      <dgm:spPr/>
      <dgm:t>
        <a:bodyPr/>
        <a:lstStyle/>
        <a:p>
          <a:endParaRPr lang="en-US"/>
        </a:p>
      </dgm:t>
    </dgm:pt>
    <dgm:pt modelId="{0214429E-CEF3-4A6E-B00C-4F6983CC62BC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48F49ABB-D77F-439E-959A-75237E0A6299}" type="parTrans" cxnId="{45349FEB-15BB-4854-B837-E0EB04748471}">
      <dgm:prSet/>
      <dgm:spPr/>
      <dgm:t>
        <a:bodyPr/>
        <a:lstStyle/>
        <a:p>
          <a:endParaRPr lang="en-US"/>
        </a:p>
      </dgm:t>
    </dgm:pt>
    <dgm:pt modelId="{1EB40788-F438-4FB6-BA73-B2665235805D}" type="sibTrans" cxnId="{45349FEB-15BB-4854-B837-E0EB04748471}">
      <dgm:prSet/>
      <dgm:spPr/>
      <dgm:t>
        <a:bodyPr/>
        <a:lstStyle/>
        <a:p>
          <a:endParaRPr lang="en-US"/>
        </a:p>
      </dgm:t>
    </dgm:pt>
    <dgm:pt modelId="{3C79200E-3B63-4DAA-BFE8-F5A9C39230E5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err="1" smtClean="0"/>
            <a:t>IGF_Bulk</a:t>
          </a:r>
          <a:r>
            <a:rPr lang="en-US" dirty="0" smtClean="0"/>
            <a:t> Upload</a:t>
          </a:r>
          <a:endParaRPr lang="en-US" dirty="0"/>
        </a:p>
      </dgm:t>
    </dgm:pt>
    <dgm:pt modelId="{8774669D-D38A-47C8-90F3-BB9AF280B521}" type="parTrans" cxnId="{B39C5842-6BD2-4F68-B1B1-271123B48365}">
      <dgm:prSet/>
      <dgm:spPr/>
      <dgm:t>
        <a:bodyPr/>
        <a:lstStyle/>
        <a:p>
          <a:endParaRPr lang="en-US"/>
        </a:p>
      </dgm:t>
    </dgm:pt>
    <dgm:pt modelId="{C841E049-943B-428C-96FF-F492509AA5FD}" type="sibTrans" cxnId="{B39C5842-6BD2-4F68-B1B1-271123B48365}">
      <dgm:prSet/>
      <dgm:spPr/>
      <dgm:t>
        <a:bodyPr/>
        <a:lstStyle/>
        <a:p>
          <a:endParaRPr lang="en-US"/>
        </a:p>
      </dgm:t>
    </dgm:pt>
    <dgm:pt modelId="{8C5725E7-D806-4F51-8B58-CBAB0F18C833}">
      <dgm:prSet phldrT="[Text]"/>
      <dgm:spPr/>
      <dgm:t>
        <a:bodyPr/>
        <a:lstStyle/>
        <a:p>
          <a:endParaRPr lang="en-US" dirty="0"/>
        </a:p>
      </dgm:t>
    </dgm:pt>
    <dgm:pt modelId="{3AFD4163-9426-441C-BBAC-2D3377007440}" type="parTrans" cxnId="{A2EB5D03-BD43-4AEF-890F-85218262D983}">
      <dgm:prSet/>
      <dgm:spPr/>
      <dgm:t>
        <a:bodyPr/>
        <a:lstStyle/>
        <a:p>
          <a:endParaRPr lang="en-US"/>
        </a:p>
      </dgm:t>
    </dgm:pt>
    <dgm:pt modelId="{9C85636F-BBD0-469C-95E9-8FBEEFC697A0}" type="sibTrans" cxnId="{A2EB5D03-BD43-4AEF-890F-85218262D983}">
      <dgm:prSet/>
      <dgm:spPr/>
      <dgm:t>
        <a:bodyPr/>
        <a:lstStyle/>
        <a:p>
          <a:endParaRPr lang="en-US"/>
        </a:p>
      </dgm:t>
    </dgm:pt>
    <dgm:pt modelId="{A3085CEC-26A1-40A2-9FE8-7E006A4E197B}">
      <dgm:prSet phldrT="[Text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 smtClean="0"/>
            <a:t>Search &amp; Edit</a:t>
          </a:r>
          <a:endParaRPr lang="en-US" dirty="0"/>
        </a:p>
      </dgm:t>
    </dgm:pt>
    <dgm:pt modelId="{1D0B7E8C-0ECB-49CA-8D31-F64291B0925D}" type="sibTrans" cxnId="{034E4C89-C796-4B46-85DC-9F4C33A92D86}">
      <dgm:prSet/>
      <dgm:spPr/>
      <dgm:t>
        <a:bodyPr/>
        <a:lstStyle/>
        <a:p>
          <a:endParaRPr lang="en-US"/>
        </a:p>
      </dgm:t>
    </dgm:pt>
    <dgm:pt modelId="{B304F97D-FF13-45CF-BDFA-CA2059A8231E}" type="parTrans" cxnId="{034E4C89-C796-4B46-85DC-9F4C33A92D86}">
      <dgm:prSet/>
      <dgm:spPr/>
      <dgm:t>
        <a:bodyPr/>
        <a:lstStyle/>
        <a:p>
          <a:endParaRPr lang="en-US"/>
        </a:p>
      </dgm:t>
    </dgm:pt>
    <dgm:pt modelId="{958A55EE-30AF-48F0-A075-85BDCD043BA6}" type="pres">
      <dgm:prSet presAssocID="{078D695F-2260-411D-96DB-306CE2EA04A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CE5827-95F0-4D8F-9FED-1901052A7A47}" type="pres">
      <dgm:prSet presAssocID="{F984BA8D-E5B3-444B-9AFC-AE9DABB356C8}" presName="composite" presStyleCnt="0"/>
      <dgm:spPr/>
    </dgm:pt>
    <dgm:pt modelId="{19EE8815-FABD-47EA-9C82-FAB2DEC3105B}" type="pres">
      <dgm:prSet presAssocID="{F984BA8D-E5B3-444B-9AFC-AE9DABB356C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783A7-4EBE-4CBF-9DC9-98CEC98C58C1}" type="pres">
      <dgm:prSet presAssocID="{F984BA8D-E5B3-444B-9AFC-AE9DABB356C8}" presName="descendantText" presStyleLbl="alignAcc1" presStyleIdx="0" presStyleCnt="3" custLinFactNeighborX="-3523" custLinFactNeighborY="-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41AFB-B28D-45F5-BF11-456834A94BC1}" type="pres">
      <dgm:prSet presAssocID="{714B1972-6682-4B5D-B9D6-2001E832CBFF}" presName="sp" presStyleCnt="0"/>
      <dgm:spPr/>
    </dgm:pt>
    <dgm:pt modelId="{06AF1166-10FF-4528-8BB0-1F5A8FAB5B9D}" type="pres">
      <dgm:prSet presAssocID="{0214429E-CEF3-4A6E-B00C-4F6983CC62BC}" presName="composite" presStyleCnt="0"/>
      <dgm:spPr/>
    </dgm:pt>
    <dgm:pt modelId="{06AA12DF-4B0B-45F9-9EB3-E18627A5DBFB}" type="pres">
      <dgm:prSet presAssocID="{0214429E-CEF3-4A6E-B00C-4F6983CC62BC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76622-B5A4-41AB-8EFA-32AF119AC2A2}" type="pres">
      <dgm:prSet presAssocID="{0214429E-CEF3-4A6E-B00C-4F6983CC62BC}" presName="descendantText" presStyleLbl="alignAcc1" presStyleIdx="1" presStyleCnt="3" custLinFactNeighborX="389" custLinFactNeighborY="-113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57171-FCD6-4ABD-937B-2183CD693D7D}" type="pres">
      <dgm:prSet presAssocID="{1EB40788-F438-4FB6-BA73-B2665235805D}" presName="sp" presStyleCnt="0"/>
      <dgm:spPr/>
    </dgm:pt>
    <dgm:pt modelId="{2CEF876D-539B-4E8E-AB6C-C9176E701E1E}" type="pres">
      <dgm:prSet presAssocID="{8C5725E7-D806-4F51-8B58-CBAB0F18C833}" presName="composite" presStyleCnt="0"/>
      <dgm:spPr/>
    </dgm:pt>
    <dgm:pt modelId="{C612A592-0D2C-4D1B-A905-09515E4B2336}" type="pres">
      <dgm:prSet presAssocID="{8C5725E7-D806-4F51-8B58-CBAB0F18C83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2B12F4-AB30-46BD-9B56-BC45F4FF5431}" type="pres">
      <dgm:prSet presAssocID="{8C5725E7-D806-4F51-8B58-CBAB0F18C833}" presName="descendantText" presStyleLbl="alignAcc1" presStyleIdx="2" presStyleCnt="3" custLinFactNeighborX="60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349FEB-15BB-4854-B837-E0EB04748471}" srcId="{078D695F-2260-411D-96DB-306CE2EA04A9}" destId="{0214429E-CEF3-4A6E-B00C-4F6983CC62BC}" srcOrd="1" destOrd="0" parTransId="{48F49ABB-D77F-439E-959A-75237E0A6299}" sibTransId="{1EB40788-F438-4FB6-BA73-B2665235805D}"/>
    <dgm:cxn modelId="{0DAEF44A-21D9-4B7D-B771-D9B7163B2088}" srcId="{F984BA8D-E5B3-444B-9AFC-AE9DABB356C8}" destId="{E1BFC630-0CDC-4351-8FFB-DE43CCA32B1F}" srcOrd="0" destOrd="0" parTransId="{B18D74E5-8208-4EE0-BFE7-451D8BB4A8E4}" sibTransId="{7E788E28-57EF-4417-AE5E-74397C6AAABD}"/>
    <dgm:cxn modelId="{4487071D-56A4-40B6-80A2-AB27DED4C4D4}" type="presOf" srcId="{0214429E-CEF3-4A6E-B00C-4F6983CC62BC}" destId="{06AA12DF-4B0B-45F9-9EB3-E18627A5DBFB}" srcOrd="0" destOrd="0" presId="urn:microsoft.com/office/officeart/2005/8/layout/chevron2"/>
    <dgm:cxn modelId="{034E4C89-C796-4B46-85DC-9F4C33A92D86}" srcId="{8C5725E7-D806-4F51-8B58-CBAB0F18C833}" destId="{A3085CEC-26A1-40A2-9FE8-7E006A4E197B}" srcOrd="0" destOrd="0" parTransId="{B304F97D-FF13-45CF-BDFA-CA2059A8231E}" sibTransId="{1D0B7E8C-0ECB-49CA-8D31-F64291B0925D}"/>
    <dgm:cxn modelId="{E8B48705-9B38-4E1E-B948-9AEABF8FD0A0}" srcId="{078D695F-2260-411D-96DB-306CE2EA04A9}" destId="{F984BA8D-E5B3-444B-9AFC-AE9DABB356C8}" srcOrd="0" destOrd="0" parTransId="{3FC30FAB-347E-4DA7-9194-D5717969A86B}" sibTransId="{714B1972-6682-4B5D-B9D6-2001E832CBFF}"/>
    <dgm:cxn modelId="{AB83D1A2-BC69-4FB0-B041-DB784757BE1A}" type="presOf" srcId="{A3085CEC-26A1-40A2-9FE8-7E006A4E197B}" destId="{F42B12F4-AB30-46BD-9B56-BC45F4FF5431}" srcOrd="0" destOrd="0" presId="urn:microsoft.com/office/officeart/2005/8/layout/chevron2"/>
    <dgm:cxn modelId="{AE00B810-9C65-4DE0-8A4A-B5063BC48954}" type="presOf" srcId="{078D695F-2260-411D-96DB-306CE2EA04A9}" destId="{958A55EE-30AF-48F0-A075-85BDCD043BA6}" srcOrd="0" destOrd="0" presId="urn:microsoft.com/office/officeart/2005/8/layout/chevron2"/>
    <dgm:cxn modelId="{A2EB5D03-BD43-4AEF-890F-85218262D983}" srcId="{078D695F-2260-411D-96DB-306CE2EA04A9}" destId="{8C5725E7-D806-4F51-8B58-CBAB0F18C833}" srcOrd="2" destOrd="0" parTransId="{3AFD4163-9426-441C-BBAC-2D3377007440}" sibTransId="{9C85636F-BBD0-469C-95E9-8FBEEFC697A0}"/>
    <dgm:cxn modelId="{B2E778A2-40A2-42B7-A0B8-97D9FE653398}" type="presOf" srcId="{3C79200E-3B63-4DAA-BFE8-F5A9C39230E5}" destId="{C0A76622-B5A4-41AB-8EFA-32AF119AC2A2}" srcOrd="0" destOrd="0" presId="urn:microsoft.com/office/officeart/2005/8/layout/chevron2"/>
    <dgm:cxn modelId="{B39C5842-6BD2-4F68-B1B1-271123B48365}" srcId="{0214429E-CEF3-4A6E-B00C-4F6983CC62BC}" destId="{3C79200E-3B63-4DAA-BFE8-F5A9C39230E5}" srcOrd="0" destOrd="0" parTransId="{8774669D-D38A-47C8-90F3-BB9AF280B521}" sibTransId="{C841E049-943B-428C-96FF-F492509AA5FD}"/>
    <dgm:cxn modelId="{E82DB0FA-5152-48C3-86B7-59C5BC1F7F02}" type="presOf" srcId="{8C5725E7-D806-4F51-8B58-CBAB0F18C833}" destId="{C612A592-0D2C-4D1B-A905-09515E4B2336}" srcOrd="0" destOrd="0" presId="urn:microsoft.com/office/officeart/2005/8/layout/chevron2"/>
    <dgm:cxn modelId="{20E16C53-866F-4B74-95CD-C790A6B2F601}" type="presOf" srcId="{E1BFC630-0CDC-4351-8FFB-DE43CCA32B1F}" destId="{851783A7-4EBE-4CBF-9DC9-98CEC98C58C1}" srcOrd="0" destOrd="0" presId="urn:microsoft.com/office/officeart/2005/8/layout/chevron2"/>
    <dgm:cxn modelId="{6CAA3AD2-54AF-4676-A451-3E307B467D37}" type="presOf" srcId="{F984BA8D-E5B3-444B-9AFC-AE9DABB356C8}" destId="{19EE8815-FABD-47EA-9C82-FAB2DEC3105B}" srcOrd="0" destOrd="0" presId="urn:microsoft.com/office/officeart/2005/8/layout/chevron2"/>
    <dgm:cxn modelId="{96E383E1-E651-440C-A0EE-4D9B2D420CE0}" type="presParOf" srcId="{958A55EE-30AF-48F0-A075-85BDCD043BA6}" destId="{12CE5827-95F0-4D8F-9FED-1901052A7A47}" srcOrd="0" destOrd="0" presId="urn:microsoft.com/office/officeart/2005/8/layout/chevron2"/>
    <dgm:cxn modelId="{B90E4C69-AD28-479C-84F6-05296CB68674}" type="presParOf" srcId="{12CE5827-95F0-4D8F-9FED-1901052A7A47}" destId="{19EE8815-FABD-47EA-9C82-FAB2DEC3105B}" srcOrd="0" destOrd="0" presId="urn:microsoft.com/office/officeart/2005/8/layout/chevron2"/>
    <dgm:cxn modelId="{095EB27B-6AE2-423C-B861-E8279DC876D6}" type="presParOf" srcId="{12CE5827-95F0-4D8F-9FED-1901052A7A47}" destId="{851783A7-4EBE-4CBF-9DC9-98CEC98C58C1}" srcOrd="1" destOrd="0" presId="urn:microsoft.com/office/officeart/2005/8/layout/chevron2"/>
    <dgm:cxn modelId="{CAA7B512-3E51-4D80-87A5-47D9974446DA}" type="presParOf" srcId="{958A55EE-30AF-48F0-A075-85BDCD043BA6}" destId="{C0941AFB-B28D-45F5-BF11-456834A94BC1}" srcOrd="1" destOrd="0" presId="urn:microsoft.com/office/officeart/2005/8/layout/chevron2"/>
    <dgm:cxn modelId="{D7DDD9A5-600B-4A42-9DA0-82D975401EC4}" type="presParOf" srcId="{958A55EE-30AF-48F0-A075-85BDCD043BA6}" destId="{06AF1166-10FF-4528-8BB0-1F5A8FAB5B9D}" srcOrd="2" destOrd="0" presId="urn:microsoft.com/office/officeart/2005/8/layout/chevron2"/>
    <dgm:cxn modelId="{FC1917D0-D555-4182-A7A7-86D817B9E9DB}" type="presParOf" srcId="{06AF1166-10FF-4528-8BB0-1F5A8FAB5B9D}" destId="{06AA12DF-4B0B-45F9-9EB3-E18627A5DBFB}" srcOrd="0" destOrd="0" presId="urn:microsoft.com/office/officeart/2005/8/layout/chevron2"/>
    <dgm:cxn modelId="{CB0D7199-2F4A-4902-9956-C48019D859DB}" type="presParOf" srcId="{06AF1166-10FF-4528-8BB0-1F5A8FAB5B9D}" destId="{C0A76622-B5A4-41AB-8EFA-32AF119AC2A2}" srcOrd="1" destOrd="0" presId="urn:microsoft.com/office/officeart/2005/8/layout/chevron2"/>
    <dgm:cxn modelId="{7AC63E31-DFEE-4DCD-B0F3-51746F63E56E}" type="presParOf" srcId="{958A55EE-30AF-48F0-A075-85BDCD043BA6}" destId="{A6E57171-FCD6-4ABD-937B-2183CD693D7D}" srcOrd="3" destOrd="0" presId="urn:microsoft.com/office/officeart/2005/8/layout/chevron2"/>
    <dgm:cxn modelId="{1C6EF563-4BF9-479C-87E3-0F04EA57AF81}" type="presParOf" srcId="{958A55EE-30AF-48F0-A075-85BDCD043BA6}" destId="{2CEF876D-539B-4E8E-AB6C-C9176E701E1E}" srcOrd="4" destOrd="0" presId="urn:microsoft.com/office/officeart/2005/8/layout/chevron2"/>
    <dgm:cxn modelId="{7205793A-7698-42AA-966E-ACAC0009A871}" type="presParOf" srcId="{2CEF876D-539B-4E8E-AB6C-C9176E701E1E}" destId="{C612A592-0D2C-4D1B-A905-09515E4B2336}" srcOrd="0" destOrd="0" presId="urn:microsoft.com/office/officeart/2005/8/layout/chevron2"/>
    <dgm:cxn modelId="{D35D26C9-4D9C-4473-9AF0-11EA99FE2ED6}" type="presParOf" srcId="{2CEF876D-539B-4E8E-AB6C-C9176E701E1E}" destId="{F42B12F4-AB30-46BD-9B56-BC45F4FF543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F92322B1-55B2-4908-91CF-AA862100DA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5E2C3E-1190-445D-A6E3-9D7F6FDADDC7}">
      <dgm:prSet/>
      <dgm:spPr/>
      <dgm:t>
        <a:bodyPr/>
        <a:lstStyle/>
        <a:p>
          <a:pPr algn="ctr" rtl="0"/>
          <a:r>
            <a:rPr lang="en-US" dirty="0" smtClean="0"/>
            <a:t>IDC IGF UPLOAD TOOL</a:t>
          </a:r>
        </a:p>
        <a:p>
          <a:pPr algn="l" rtl="0"/>
          <a:endParaRPr lang="en-US" dirty="0"/>
        </a:p>
      </dgm:t>
    </dgm:pt>
    <dgm:pt modelId="{3B8CF0A2-D76E-4582-84E7-54B5EBA1444F}" type="parTrans" cxnId="{5DEC1C2A-19AC-4A65-9AB0-8ACB5C8ACF63}">
      <dgm:prSet/>
      <dgm:spPr/>
      <dgm:t>
        <a:bodyPr/>
        <a:lstStyle/>
        <a:p>
          <a:endParaRPr lang="en-US"/>
        </a:p>
      </dgm:t>
    </dgm:pt>
    <dgm:pt modelId="{E921D4EC-CB8A-4AA6-BE71-8B20040B3C96}" type="sibTrans" cxnId="{5DEC1C2A-19AC-4A65-9AB0-8ACB5C8ACF63}">
      <dgm:prSet/>
      <dgm:spPr/>
      <dgm:t>
        <a:bodyPr/>
        <a:lstStyle/>
        <a:p>
          <a:endParaRPr lang="en-US"/>
        </a:p>
      </dgm:t>
    </dgm:pt>
    <dgm:pt modelId="{000FA554-B4BC-42DD-AAC6-FCA4EC373932}" type="pres">
      <dgm:prSet presAssocID="{F92322B1-55B2-4908-91CF-AA862100DA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5E34FE-15DB-4AC5-8465-D86A2AA12D70}" type="pres">
      <dgm:prSet presAssocID="{C15E2C3E-1190-445D-A6E3-9D7F6FDADDC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D7AB3E-1092-452E-AAB2-B0981834F54A}" type="presOf" srcId="{C15E2C3E-1190-445D-A6E3-9D7F6FDADDC7}" destId="{8F5E34FE-15DB-4AC5-8465-D86A2AA12D70}" srcOrd="0" destOrd="0" presId="urn:microsoft.com/office/officeart/2005/8/layout/vList2"/>
    <dgm:cxn modelId="{6785CD67-FFBC-46D1-A9EB-78B866F92B8B}" type="presOf" srcId="{F92322B1-55B2-4908-91CF-AA862100DA99}" destId="{000FA554-B4BC-42DD-AAC6-FCA4EC373932}" srcOrd="0" destOrd="0" presId="urn:microsoft.com/office/officeart/2005/8/layout/vList2"/>
    <dgm:cxn modelId="{5DEC1C2A-19AC-4A65-9AB0-8ACB5C8ACF63}" srcId="{F92322B1-55B2-4908-91CF-AA862100DA99}" destId="{C15E2C3E-1190-445D-A6E3-9D7F6FDADDC7}" srcOrd="0" destOrd="0" parTransId="{3B8CF0A2-D76E-4582-84E7-54B5EBA1444F}" sibTransId="{E921D4EC-CB8A-4AA6-BE71-8B20040B3C96}"/>
    <dgm:cxn modelId="{B23170B1-A067-4FC1-8DF1-22FB7A0B1099}" type="presParOf" srcId="{000FA554-B4BC-42DD-AAC6-FCA4EC373932}" destId="{8F5E34FE-15DB-4AC5-8465-D86A2AA12D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07674C5B-BE86-425E-98F6-DCB414CF69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1FCBF2-363D-422F-9188-350A12BC3803}">
      <dgm:prSet/>
      <dgm:spPr/>
      <dgm:t>
        <a:bodyPr/>
        <a:lstStyle/>
        <a:p>
          <a:pPr rtl="0"/>
          <a:r>
            <a:rPr lang="en-US" dirty="0" smtClean="0"/>
            <a:t>Create Profile</a:t>
          </a:r>
          <a:endParaRPr lang="en-US" dirty="0"/>
        </a:p>
      </dgm:t>
    </dgm:pt>
    <dgm:pt modelId="{40E2172B-BEA2-4CA9-BD1C-3B836B221310}" type="parTrans" cxnId="{CA5F275A-E1A3-409E-BE9E-2EE605C718AF}">
      <dgm:prSet/>
      <dgm:spPr/>
      <dgm:t>
        <a:bodyPr/>
        <a:lstStyle/>
        <a:p>
          <a:endParaRPr lang="en-US"/>
        </a:p>
      </dgm:t>
    </dgm:pt>
    <dgm:pt modelId="{A1D6AB65-E6B4-4049-81A1-F83FC951A0FE}" type="sibTrans" cxnId="{CA5F275A-E1A3-409E-BE9E-2EE605C718AF}">
      <dgm:prSet/>
      <dgm:spPr/>
      <dgm:t>
        <a:bodyPr/>
        <a:lstStyle/>
        <a:p>
          <a:endParaRPr lang="en-US"/>
        </a:p>
      </dgm:t>
    </dgm:pt>
    <dgm:pt modelId="{39072635-2032-4831-9A38-2260CD9BB335}">
      <dgm:prSet/>
      <dgm:spPr/>
      <dgm:t>
        <a:bodyPr/>
        <a:lstStyle/>
        <a:p>
          <a:pPr rtl="0"/>
          <a:r>
            <a:rPr lang="en-US" dirty="0" smtClean="0"/>
            <a:t>Zero Touch Provisioning</a:t>
          </a:r>
          <a:endParaRPr lang="en-US" dirty="0"/>
        </a:p>
      </dgm:t>
    </dgm:pt>
    <dgm:pt modelId="{3E450423-FF25-4591-B058-CE56789CF311}" type="sibTrans" cxnId="{93C1F3FB-619A-41CA-AC32-A239850FEB7A}">
      <dgm:prSet/>
      <dgm:spPr/>
      <dgm:t>
        <a:bodyPr/>
        <a:lstStyle/>
        <a:p>
          <a:endParaRPr lang="en-US"/>
        </a:p>
      </dgm:t>
    </dgm:pt>
    <dgm:pt modelId="{074BFA47-FC78-464D-9197-E9ACEC209F2D}" type="parTrans" cxnId="{93C1F3FB-619A-41CA-AC32-A239850FEB7A}">
      <dgm:prSet/>
      <dgm:spPr/>
      <dgm:t>
        <a:bodyPr/>
        <a:lstStyle/>
        <a:p>
          <a:endParaRPr lang="en-US"/>
        </a:p>
      </dgm:t>
    </dgm:pt>
    <dgm:pt modelId="{F1F24C3A-B484-48AD-98DE-9DFECE43FB9D}">
      <dgm:prSet/>
      <dgm:spPr/>
      <dgm:t>
        <a:bodyPr/>
        <a:lstStyle/>
        <a:p>
          <a:pPr rtl="0"/>
          <a:r>
            <a:rPr lang="en-US" dirty="0" smtClean="0"/>
            <a:t>Search</a:t>
          </a:r>
          <a:endParaRPr lang="en-US" dirty="0"/>
        </a:p>
      </dgm:t>
    </dgm:pt>
    <dgm:pt modelId="{EF979C62-83EA-472E-83C0-4EAB7A59F248}" type="sibTrans" cxnId="{27670F44-2693-4924-BAB2-C84B9FA15214}">
      <dgm:prSet/>
      <dgm:spPr/>
      <dgm:t>
        <a:bodyPr/>
        <a:lstStyle/>
        <a:p>
          <a:endParaRPr lang="en-US"/>
        </a:p>
      </dgm:t>
    </dgm:pt>
    <dgm:pt modelId="{DC8CD6FA-6555-4C14-ACA3-AF8805E1CB9F}" type="parTrans" cxnId="{27670F44-2693-4924-BAB2-C84B9FA15214}">
      <dgm:prSet/>
      <dgm:spPr/>
      <dgm:t>
        <a:bodyPr/>
        <a:lstStyle/>
        <a:p>
          <a:endParaRPr lang="en-US"/>
        </a:p>
      </dgm:t>
    </dgm:pt>
    <dgm:pt modelId="{5CF14DE2-1600-4118-BFDA-0278DFCF055F}">
      <dgm:prSet/>
      <dgm:spPr/>
      <dgm:t>
        <a:bodyPr/>
        <a:lstStyle/>
        <a:p>
          <a:pPr rtl="0"/>
          <a:r>
            <a:rPr lang="en-US" dirty="0" smtClean="0"/>
            <a:t>Begin Intake Of Prov. Data</a:t>
          </a:r>
          <a:endParaRPr lang="en-US" dirty="0"/>
        </a:p>
      </dgm:t>
    </dgm:pt>
    <dgm:pt modelId="{CA0D27D4-28A2-4FF0-A933-192CABEA537F}" type="sibTrans" cxnId="{B679F26A-9F83-4F79-B06E-9F914466EF6B}">
      <dgm:prSet/>
      <dgm:spPr/>
      <dgm:t>
        <a:bodyPr/>
        <a:lstStyle/>
        <a:p>
          <a:endParaRPr lang="en-US"/>
        </a:p>
      </dgm:t>
    </dgm:pt>
    <dgm:pt modelId="{A79384C3-7C00-470B-B2FF-26B84013E561}" type="parTrans" cxnId="{B679F26A-9F83-4F79-B06E-9F914466EF6B}">
      <dgm:prSet/>
      <dgm:spPr/>
      <dgm:t>
        <a:bodyPr/>
        <a:lstStyle/>
        <a:p>
          <a:endParaRPr lang="en-US"/>
        </a:p>
      </dgm:t>
    </dgm:pt>
    <dgm:pt modelId="{FCC8FD91-48DC-4FE1-800C-DC14DD0DD4B0}">
      <dgm:prSet/>
      <dgm:spPr/>
      <dgm:t>
        <a:bodyPr/>
        <a:lstStyle/>
        <a:p>
          <a:pPr rtl="0"/>
          <a:r>
            <a:rPr lang="en-US" dirty="0" smtClean="0"/>
            <a:t>Create/Modify RFI</a:t>
          </a:r>
          <a:endParaRPr lang="en-US" dirty="0"/>
        </a:p>
      </dgm:t>
    </dgm:pt>
    <dgm:pt modelId="{58CF9EDB-7F55-4F89-A2FA-559C2B1970F0}" type="sibTrans" cxnId="{0EB09CB0-E889-40CD-82CE-8D9CA1BFBFDE}">
      <dgm:prSet/>
      <dgm:spPr/>
      <dgm:t>
        <a:bodyPr/>
        <a:lstStyle/>
        <a:p>
          <a:endParaRPr lang="en-US"/>
        </a:p>
      </dgm:t>
    </dgm:pt>
    <dgm:pt modelId="{76325897-8D86-4C9C-A2EB-A57CCBCACE3F}" type="parTrans" cxnId="{0EB09CB0-E889-40CD-82CE-8D9CA1BFBFDE}">
      <dgm:prSet/>
      <dgm:spPr/>
      <dgm:t>
        <a:bodyPr/>
        <a:lstStyle/>
        <a:p>
          <a:endParaRPr lang="en-US"/>
        </a:p>
      </dgm:t>
    </dgm:pt>
    <dgm:pt modelId="{A7D61346-44AC-49BF-B9F3-C0F19804B08C}">
      <dgm:prSet/>
      <dgm:spPr/>
      <dgm:t>
        <a:bodyPr/>
        <a:lstStyle/>
        <a:p>
          <a:pPr rtl="0"/>
          <a:r>
            <a:rPr lang="en-US" dirty="0" smtClean="0"/>
            <a:t>Create/Modify Request </a:t>
          </a:r>
          <a:endParaRPr lang="en-US" dirty="0"/>
        </a:p>
      </dgm:t>
    </dgm:pt>
    <dgm:pt modelId="{A259B15B-6CAE-4AFA-B357-413E0F36B367}" type="sibTrans" cxnId="{49B2FB3A-1499-40AB-9A50-277C86AE2C4D}">
      <dgm:prSet/>
      <dgm:spPr/>
      <dgm:t>
        <a:bodyPr/>
        <a:lstStyle/>
        <a:p>
          <a:endParaRPr lang="en-US"/>
        </a:p>
      </dgm:t>
    </dgm:pt>
    <dgm:pt modelId="{81B254F6-55FA-4192-97EC-90573B279539}" type="parTrans" cxnId="{49B2FB3A-1499-40AB-9A50-277C86AE2C4D}">
      <dgm:prSet/>
      <dgm:spPr/>
      <dgm:t>
        <a:bodyPr/>
        <a:lstStyle/>
        <a:p>
          <a:endParaRPr lang="en-US"/>
        </a:p>
      </dgm:t>
    </dgm:pt>
    <dgm:pt modelId="{AB51B784-7ACE-4983-9C37-5A523E2E5375}" type="pres">
      <dgm:prSet presAssocID="{07674C5B-BE86-425E-98F6-DCB414CF699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C45B8D-377A-43CE-A826-1BE63DABDBC5}" type="pres">
      <dgm:prSet presAssocID="{151FCBF2-363D-422F-9188-350A12BC3803}" presName="parentText" presStyleLbl="node1" presStyleIdx="0" presStyleCnt="6" custLinFactY="-9670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43EAB-DD89-45BD-A1EC-A86A8AE2D5B8}" type="pres">
      <dgm:prSet presAssocID="{A1D6AB65-E6B4-4049-81A1-F83FC951A0FE}" presName="spacer" presStyleCnt="0"/>
      <dgm:spPr/>
    </dgm:pt>
    <dgm:pt modelId="{0376F95B-D2C3-480B-8425-949739B6C2A5}" type="pres">
      <dgm:prSet presAssocID="{A7D61346-44AC-49BF-B9F3-C0F19804B08C}" presName="parentText" presStyleLbl="node1" presStyleIdx="1" presStyleCnt="6" custLinFactNeighborY="-311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06B3D3-6BF5-4636-96EE-3E62047B7FFB}" type="pres">
      <dgm:prSet presAssocID="{A259B15B-6CAE-4AFA-B357-413E0F36B367}" presName="spacer" presStyleCnt="0"/>
      <dgm:spPr/>
    </dgm:pt>
    <dgm:pt modelId="{78019EED-6D99-4188-AB5B-1A6852CECACD}" type="pres">
      <dgm:prSet presAssocID="{FCC8FD91-48DC-4FE1-800C-DC14DD0DD4B0}" presName="parentText" presStyleLbl="node1" presStyleIdx="2" presStyleCnt="6" custLinFactY="221266" custLinFactNeighborY="3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904CA6-0DE8-4409-B5E2-DBD80D4B462D}" type="pres">
      <dgm:prSet presAssocID="{58CF9EDB-7F55-4F89-A2FA-559C2B1970F0}" presName="spacer" presStyleCnt="0"/>
      <dgm:spPr/>
    </dgm:pt>
    <dgm:pt modelId="{B1B0D890-FD4A-47F4-B14E-86BF0BDC068A}" type="pres">
      <dgm:prSet presAssocID="{5CF14DE2-1600-4118-BFDA-0278DFCF055F}" presName="parentText" presStyleLbl="node1" presStyleIdx="3" presStyleCnt="6" custLinFactY="221266" custLinFactNeighborY="3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6C3710-76D3-4F5E-9A55-3561097C21D0}" type="pres">
      <dgm:prSet presAssocID="{CA0D27D4-28A2-4FF0-A933-192CABEA537F}" presName="spacer" presStyleCnt="0"/>
      <dgm:spPr/>
    </dgm:pt>
    <dgm:pt modelId="{59968E1C-B4E1-4EB6-A7BC-861AABE68BA4}" type="pres">
      <dgm:prSet presAssocID="{F1F24C3A-B484-48AD-98DE-9DFECE43FB9D}" presName="parentText" presStyleLbl="node1" presStyleIdx="4" presStyleCnt="6" custLinFactY="221266" custLinFactNeighborY="3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4F7B0C-96BF-4182-A423-BB3C983DA1C6}" type="pres">
      <dgm:prSet presAssocID="{EF979C62-83EA-472E-83C0-4EAB7A59F248}" presName="spacer" presStyleCnt="0"/>
      <dgm:spPr/>
    </dgm:pt>
    <dgm:pt modelId="{96126337-F4B0-4DF3-9DE3-2891C47A45FA}" type="pres">
      <dgm:prSet presAssocID="{39072635-2032-4831-9A38-2260CD9BB335}" presName="parentText" presStyleLbl="node1" presStyleIdx="5" presStyleCnt="6" custLinFactY="6729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5D1CC3-49B3-45CA-B56C-E3274965A489}" type="presOf" srcId="{07674C5B-BE86-425E-98F6-DCB414CF6990}" destId="{AB51B784-7ACE-4983-9C37-5A523E2E5375}" srcOrd="0" destOrd="0" presId="urn:microsoft.com/office/officeart/2005/8/layout/vList2"/>
    <dgm:cxn modelId="{98F48EDC-2AB3-4839-B75F-7ABD359E7B40}" type="presOf" srcId="{5CF14DE2-1600-4118-BFDA-0278DFCF055F}" destId="{B1B0D890-FD4A-47F4-B14E-86BF0BDC068A}" srcOrd="0" destOrd="0" presId="urn:microsoft.com/office/officeart/2005/8/layout/vList2"/>
    <dgm:cxn modelId="{7A7EC0A6-9A50-4E6E-A8ED-C53C1B75D1C4}" type="presOf" srcId="{FCC8FD91-48DC-4FE1-800C-DC14DD0DD4B0}" destId="{78019EED-6D99-4188-AB5B-1A6852CECACD}" srcOrd="0" destOrd="0" presId="urn:microsoft.com/office/officeart/2005/8/layout/vList2"/>
    <dgm:cxn modelId="{27670F44-2693-4924-BAB2-C84B9FA15214}" srcId="{07674C5B-BE86-425E-98F6-DCB414CF6990}" destId="{F1F24C3A-B484-48AD-98DE-9DFECE43FB9D}" srcOrd="4" destOrd="0" parTransId="{DC8CD6FA-6555-4C14-ACA3-AF8805E1CB9F}" sibTransId="{EF979C62-83EA-472E-83C0-4EAB7A59F248}"/>
    <dgm:cxn modelId="{49B2FB3A-1499-40AB-9A50-277C86AE2C4D}" srcId="{07674C5B-BE86-425E-98F6-DCB414CF6990}" destId="{A7D61346-44AC-49BF-B9F3-C0F19804B08C}" srcOrd="1" destOrd="0" parTransId="{81B254F6-55FA-4192-97EC-90573B279539}" sibTransId="{A259B15B-6CAE-4AFA-B357-413E0F36B367}"/>
    <dgm:cxn modelId="{93C1F3FB-619A-41CA-AC32-A239850FEB7A}" srcId="{07674C5B-BE86-425E-98F6-DCB414CF6990}" destId="{39072635-2032-4831-9A38-2260CD9BB335}" srcOrd="5" destOrd="0" parTransId="{074BFA47-FC78-464D-9197-E9ACEC209F2D}" sibTransId="{3E450423-FF25-4591-B058-CE56789CF311}"/>
    <dgm:cxn modelId="{0EB09CB0-E889-40CD-82CE-8D9CA1BFBFDE}" srcId="{07674C5B-BE86-425E-98F6-DCB414CF6990}" destId="{FCC8FD91-48DC-4FE1-800C-DC14DD0DD4B0}" srcOrd="2" destOrd="0" parTransId="{76325897-8D86-4C9C-A2EB-A57CCBCACE3F}" sibTransId="{58CF9EDB-7F55-4F89-A2FA-559C2B1970F0}"/>
    <dgm:cxn modelId="{122BE5BE-D33E-4944-A326-BDB41E636F55}" type="presOf" srcId="{F1F24C3A-B484-48AD-98DE-9DFECE43FB9D}" destId="{59968E1C-B4E1-4EB6-A7BC-861AABE68BA4}" srcOrd="0" destOrd="0" presId="urn:microsoft.com/office/officeart/2005/8/layout/vList2"/>
    <dgm:cxn modelId="{CA5F275A-E1A3-409E-BE9E-2EE605C718AF}" srcId="{07674C5B-BE86-425E-98F6-DCB414CF6990}" destId="{151FCBF2-363D-422F-9188-350A12BC3803}" srcOrd="0" destOrd="0" parTransId="{40E2172B-BEA2-4CA9-BD1C-3B836B221310}" sibTransId="{A1D6AB65-E6B4-4049-81A1-F83FC951A0FE}"/>
    <dgm:cxn modelId="{C4CAB64D-3DD0-40B6-AAD0-295A8ACD2232}" type="presOf" srcId="{A7D61346-44AC-49BF-B9F3-C0F19804B08C}" destId="{0376F95B-D2C3-480B-8425-949739B6C2A5}" srcOrd="0" destOrd="0" presId="urn:microsoft.com/office/officeart/2005/8/layout/vList2"/>
    <dgm:cxn modelId="{B679F26A-9F83-4F79-B06E-9F914466EF6B}" srcId="{07674C5B-BE86-425E-98F6-DCB414CF6990}" destId="{5CF14DE2-1600-4118-BFDA-0278DFCF055F}" srcOrd="3" destOrd="0" parTransId="{A79384C3-7C00-470B-B2FF-26B84013E561}" sibTransId="{CA0D27D4-28A2-4FF0-A933-192CABEA537F}"/>
    <dgm:cxn modelId="{F20DB46D-CEB1-4D3A-AC40-08A141EE41CD}" type="presOf" srcId="{151FCBF2-363D-422F-9188-350A12BC3803}" destId="{6CC45B8D-377A-43CE-A826-1BE63DABDBC5}" srcOrd="0" destOrd="0" presId="urn:microsoft.com/office/officeart/2005/8/layout/vList2"/>
    <dgm:cxn modelId="{9FB576F9-985B-4175-8FEE-58EB8EA32181}" type="presOf" srcId="{39072635-2032-4831-9A38-2260CD9BB335}" destId="{96126337-F4B0-4DF3-9DE3-2891C47A45FA}" srcOrd="0" destOrd="0" presId="urn:microsoft.com/office/officeart/2005/8/layout/vList2"/>
    <dgm:cxn modelId="{B51C4C7E-E1E3-433E-8C3E-0F00A6CE346F}" type="presParOf" srcId="{AB51B784-7ACE-4983-9C37-5A523E2E5375}" destId="{6CC45B8D-377A-43CE-A826-1BE63DABDBC5}" srcOrd="0" destOrd="0" presId="urn:microsoft.com/office/officeart/2005/8/layout/vList2"/>
    <dgm:cxn modelId="{BE2A7023-624D-4538-A315-B695F5B071C1}" type="presParOf" srcId="{AB51B784-7ACE-4983-9C37-5A523E2E5375}" destId="{EA443EAB-DD89-45BD-A1EC-A86A8AE2D5B8}" srcOrd="1" destOrd="0" presId="urn:microsoft.com/office/officeart/2005/8/layout/vList2"/>
    <dgm:cxn modelId="{59FB337B-B4AE-432D-9EC7-84C8CEBF3788}" type="presParOf" srcId="{AB51B784-7ACE-4983-9C37-5A523E2E5375}" destId="{0376F95B-D2C3-480B-8425-949739B6C2A5}" srcOrd="2" destOrd="0" presId="urn:microsoft.com/office/officeart/2005/8/layout/vList2"/>
    <dgm:cxn modelId="{1D28682F-A896-422E-8A2D-5C088DEC2778}" type="presParOf" srcId="{AB51B784-7ACE-4983-9C37-5A523E2E5375}" destId="{7406B3D3-6BF5-4636-96EE-3E62047B7FFB}" srcOrd="3" destOrd="0" presId="urn:microsoft.com/office/officeart/2005/8/layout/vList2"/>
    <dgm:cxn modelId="{E830FE45-9C13-4932-BB10-ADB3B33AD6F1}" type="presParOf" srcId="{AB51B784-7ACE-4983-9C37-5A523E2E5375}" destId="{78019EED-6D99-4188-AB5B-1A6852CECACD}" srcOrd="4" destOrd="0" presId="urn:microsoft.com/office/officeart/2005/8/layout/vList2"/>
    <dgm:cxn modelId="{89BF17CA-7178-4837-89A7-3343722D5862}" type="presParOf" srcId="{AB51B784-7ACE-4983-9C37-5A523E2E5375}" destId="{AD904CA6-0DE8-4409-B5E2-DBD80D4B462D}" srcOrd="5" destOrd="0" presId="urn:microsoft.com/office/officeart/2005/8/layout/vList2"/>
    <dgm:cxn modelId="{DD3C6801-38CE-4BB1-A6C7-0D35F2FD0F25}" type="presParOf" srcId="{AB51B784-7ACE-4983-9C37-5A523E2E5375}" destId="{B1B0D890-FD4A-47F4-B14E-86BF0BDC068A}" srcOrd="6" destOrd="0" presId="urn:microsoft.com/office/officeart/2005/8/layout/vList2"/>
    <dgm:cxn modelId="{6087CA8E-B47E-4C70-9AFF-E21A5823AE9D}" type="presParOf" srcId="{AB51B784-7ACE-4983-9C37-5A523E2E5375}" destId="{A06C3710-76D3-4F5E-9A55-3561097C21D0}" srcOrd="7" destOrd="0" presId="urn:microsoft.com/office/officeart/2005/8/layout/vList2"/>
    <dgm:cxn modelId="{BC034C32-AAE8-4768-82D5-CE2934D29AA0}" type="presParOf" srcId="{AB51B784-7ACE-4983-9C37-5A523E2E5375}" destId="{59968E1C-B4E1-4EB6-A7BC-861AABE68BA4}" srcOrd="8" destOrd="0" presId="urn:microsoft.com/office/officeart/2005/8/layout/vList2"/>
    <dgm:cxn modelId="{1656D3E8-18EB-43A9-A7CA-E62504EA68D4}" type="presParOf" srcId="{AB51B784-7ACE-4983-9C37-5A523E2E5375}" destId="{3D4F7B0C-96BF-4182-A423-BB3C983DA1C6}" srcOrd="9" destOrd="0" presId="urn:microsoft.com/office/officeart/2005/8/layout/vList2"/>
    <dgm:cxn modelId="{136631E9-D5F4-4CE7-815A-E41E1DC0360A}" type="presParOf" srcId="{AB51B784-7ACE-4983-9C37-5A523E2E5375}" destId="{96126337-F4B0-4DF3-9DE3-2891C47A45F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8.xml><?xml version="1.0" encoding="utf-8"?>
<dgm:dataModel xmlns:dgm="http://schemas.openxmlformats.org/drawingml/2006/diagram" xmlns:a="http://schemas.openxmlformats.org/drawingml/2006/main">
  <dgm:ptLst>
    <dgm:pt modelId="{7E0F2F3F-0C92-4D9A-B3F5-FB3BC9AE8E5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5FE2F6-143E-4236-83F0-6CE278EFDB2B}">
      <dgm:prSet/>
      <dgm:spPr/>
      <dgm:t>
        <a:bodyPr/>
        <a:lstStyle/>
        <a:p>
          <a:pPr rtl="0"/>
          <a:r>
            <a:rPr lang="en-US" dirty="0" smtClean="0"/>
            <a:t>Notifications</a:t>
          </a:r>
          <a:endParaRPr lang="en-US" dirty="0"/>
        </a:p>
      </dgm:t>
    </dgm:pt>
    <dgm:pt modelId="{165CB1A6-A35D-4693-BCD5-C0FF4F4241C8}" type="parTrans" cxnId="{6F56A103-6760-49CE-8180-6ACF72B91C1B}">
      <dgm:prSet/>
      <dgm:spPr/>
      <dgm:t>
        <a:bodyPr/>
        <a:lstStyle/>
        <a:p>
          <a:endParaRPr lang="en-US"/>
        </a:p>
      </dgm:t>
    </dgm:pt>
    <dgm:pt modelId="{92E9E828-0E38-44A2-A1A9-A294F80D16AA}" type="sibTrans" cxnId="{6F56A103-6760-49CE-8180-6ACF72B91C1B}">
      <dgm:prSet/>
      <dgm:spPr/>
      <dgm:t>
        <a:bodyPr/>
        <a:lstStyle/>
        <a:p>
          <a:endParaRPr lang="en-US"/>
        </a:p>
      </dgm:t>
    </dgm:pt>
    <dgm:pt modelId="{787CD53B-E1DF-47CA-9BE6-CD4A0B74C1E1}" type="pres">
      <dgm:prSet presAssocID="{7E0F2F3F-0C92-4D9A-B3F5-FB3BC9AE8E5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DB1A7C-1381-4957-8C8B-D17A9C3DB8BB}" type="pres">
      <dgm:prSet presAssocID="{185FE2F6-143E-4236-83F0-6CE278EFDB2B}" presName="composite" presStyleCnt="0"/>
      <dgm:spPr/>
    </dgm:pt>
    <dgm:pt modelId="{22F0466A-448E-4000-BD4D-470CD2C6BFE5}" type="pres">
      <dgm:prSet presAssocID="{185FE2F6-143E-4236-83F0-6CE278EFDB2B}" presName="parTx" presStyleLbl="alignNode1" presStyleIdx="0" presStyleCnt="1" custAng="10800000" custFlipVert="1" custScaleY="75130" custLinFactY="-200000" custLinFactNeighborX="0" custLinFactNeighborY="-2280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CC3BE9-3A8C-44F0-BBF0-B247307FB144}" type="pres">
      <dgm:prSet presAssocID="{185FE2F6-143E-4236-83F0-6CE278EFDB2B}" presName="desTx" presStyleLbl="alignAccFollowNode1" presStyleIdx="0" presStyleCnt="1" custScaleY="703087" custLinFactNeighborX="0" custLinFactNeighborY="54120">
        <dgm:presLayoutVars>
          <dgm:bulletEnabled val="1"/>
        </dgm:presLayoutVars>
      </dgm:prSet>
      <dgm:spPr/>
    </dgm:pt>
  </dgm:ptLst>
  <dgm:cxnLst>
    <dgm:cxn modelId="{44CD7B5E-7457-4F18-A8AC-55D4A87F6CD8}" type="presOf" srcId="{185FE2F6-143E-4236-83F0-6CE278EFDB2B}" destId="{22F0466A-448E-4000-BD4D-470CD2C6BFE5}" srcOrd="0" destOrd="0" presId="urn:microsoft.com/office/officeart/2005/8/layout/hList1"/>
    <dgm:cxn modelId="{487D2707-DFA9-45AD-8586-DFFC2F1848B4}" type="presOf" srcId="{7E0F2F3F-0C92-4D9A-B3F5-FB3BC9AE8E56}" destId="{787CD53B-E1DF-47CA-9BE6-CD4A0B74C1E1}" srcOrd="0" destOrd="0" presId="urn:microsoft.com/office/officeart/2005/8/layout/hList1"/>
    <dgm:cxn modelId="{6F56A103-6760-49CE-8180-6ACF72B91C1B}" srcId="{7E0F2F3F-0C92-4D9A-B3F5-FB3BC9AE8E56}" destId="{185FE2F6-143E-4236-83F0-6CE278EFDB2B}" srcOrd="0" destOrd="0" parTransId="{165CB1A6-A35D-4693-BCD5-C0FF4F4241C8}" sibTransId="{92E9E828-0E38-44A2-A1A9-A294F80D16AA}"/>
    <dgm:cxn modelId="{BC46AD12-2B60-460C-A07C-09C44960CA34}" type="presParOf" srcId="{787CD53B-E1DF-47CA-9BE6-CD4A0B74C1E1}" destId="{CCDB1A7C-1381-4957-8C8B-D17A9C3DB8BB}" srcOrd="0" destOrd="0" presId="urn:microsoft.com/office/officeart/2005/8/layout/hList1"/>
    <dgm:cxn modelId="{D8012AD2-AF00-406A-85FC-A940A9A0E7CA}" type="presParOf" srcId="{CCDB1A7C-1381-4957-8C8B-D17A9C3DB8BB}" destId="{22F0466A-448E-4000-BD4D-470CD2C6BFE5}" srcOrd="0" destOrd="0" presId="urn:microsoft.com/office/officeart/2005/8/layout/hList1"/>
    <dgm:cxn modelId="{C1FA9EBC-09DC-43FE-B69C-59166372E069}" type="presParOf" srcId="{CCDB1A7C-1381-4957-8C8B-D17A9C3DB8BB}" destId="{8BCC3BE9-3A8C-44F0-BBF0-B247307FB14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9.xml><?xml version="1.0" encoding="utf-8"?>
<dgm:dataModel xmlns:dgm="http://schemas.openxmlformats.org/drawingml/2006/diagram" xmlns:a="http://schemas.openxmlformats.org/drawingml/2006/main">
  <dgm:ptLst>
    <dgm:pt modelId="{1793E5BA-8C31-41C5-9B56-DD2255CEF4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A87E21-DD9E-41FC-9FDC-8F2A3D16D96C}">
      <dgm:prSet/>
      <dgm:spPr/>
      <dgm:t>
        <a:bodyPr/>
        <a:lstStyle/>
        <a:p>
          <a:pPr rtl="0"/>
          <a:r>
            <a:rPr lang="en-US" dirty="0" smtClean="0"/>
            <a:t>Welcome User</a:t>
          </a:r>
          <a:endParaRPr lang="en-US" dirty="0"/>
        </a:p>
      </dgm:t>
    </dgm:pt>
    <dgm:pt modelId="{55A17FF4-F411-4ADA-BEB9-8D50C1A9D351}" type="parTrans" cxnId="{70BF642C-B804-4AFD-A738-B7CB93EFF983}">
      <dgm:prSet/>
      <dgm:spPr/>
      <dgm:t>
        <a:bodyPr/>
        <a:lstStyle/>
        <a:p>
          <a:endParaRPr lang="en-US"/>
        </a:p>
      </dgm:t>
    </dgm:pt>
    <dgm:pt modelId="{25877ADC-3C23-4AEB-8025-601755D13573}" type="sibTrans" cxnId="{70BF642C-B804-4AFD-A738-B7CB93EFF983}">
      <dgm:prSet/>
      <dgm:spPr/>
      <dgm:t>
        <a:bodyPr/>
        <a:lstStyle/>
        <a:p>
          <a:endParaRPr lang="en-US"/>
        </a:p>
      </dgm:t>
    </dgm:pt>
    <dgm:pt modelId="{A24EF163-CE20-4A20-AE56-5283B740C646}" type="pres">
      <dgm:prSet presAssocID="{1793E5BA-8C31-41C5-9B56-DD2255CEF4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BBD19A-ACA7-4713-A170-8D96B28284F5}" type="pres">
      <dgm:prSet presAssocID="{84A87E21-DD9E-41FC-9FDC-8F2A3D16D96C}" presName="parentText" presStyleLbl="node1" presStyleIdx="0" presStyleCnt="1" custLinFactX="-141667" custLinFactNeighborX="-200000" custLinFactNeighborY="-13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BF642C-B804-4AFD-A738-B7CB93EFF983}" srcId="{1793E5BA-8C31-41C5-9B56-DD2255CEF420}" destId="{84A87E21-DD9E-41FC-9FDC-8F2A3D16D96C}" srcOrd="0" destOrd="0" parTransId="{55A17FF4-F411-4ADA-BEB9-8D50C1A9D351}" sibTransId="{25877ADC-3C23-4AEB-8025-601755D13573}"/>
    <dgm:cxn modelId="{E54D1F4E-AC81-4520-A86C-9DE28E1BEAB9}" type="presOf" srcId="{84A87E21-DD9E-41FC-9FDC-8F2A3D16D96C}" destId="{4ABBD19A-ACA7-4713-A170-8D96B28284F5}" srcOrd="0" destOrd="0" presId="urn:microsoft.com/office/officeart/2005/8/layout/vList2"/>
    <dgm:cxn modelId="{590148A6-C05F-47B9-A58D-259130DF60AD}" type="presOf" srcId="{1793E5BA-8C31-41C5-9B56-DD2255CEF420}" destId="{A24EF163-CE20-4A20-AE56-5283B740C646}" srcOrd="0" destOrd="0" presId="urn:microsoft.com/office/officeart/2005/8/layout/vList2"/>
    <dgm:cxn modelId="{4B391D76-C77D-4F78-9FC0-0A8E54EF6575}" type="presParOf" srcId="{A24EF163-CE20-4A20-AE56-5283B740C646}" destId="{4ABBD19A-ACA7-4713-A170-8D96B28284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93E5BA-8C31-41C5-9B56-DD2255CEF4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A87E21-DD9E-41FC-9FDC-8F2A3D16D96C}">
      <dgm:prSet/>
      <dgm:spPr/>
      <dgm:t>
        <a:bodyPr/>
        <a:lstStyle/>
        <a:p>
          <a:pPr rtl="0"/>
          <a:r>
            <a:rPr lang="en-US" dirty="0" err="1" smtClean="0"/>
            <a:t>LogOut</a:t>
          </a:r>
          <a:endParaRPr lang="en-US" dirty="0"/>
        </a:p>
      </dgm:t>
    </dgm:pt>
    <dgm:pt modelId="{55A17FF4-F411-4ADA-BEB9-8D50C1A9D351}" type="parTrans" cxnId="{70BF642C-B804-4AFD-A738-B7CB93EFF983}">
      <dgm:prSet/>
      <dgm:spPr/>
      <dgm:t>
        <a:bodyPr/>
        <a:lstStyle/>
        <a:p>
          <a:endParaRPr lang="en-US"/>
        </a:p>
      </dgm:t>
    </dgm:pt>
    <dgm:pt modelId="{25877ADC-3C23-4AEB-8025-601755D13573}" type="sibTrans" cxnId="{70BF642C-B804-4AFD-A738-B7CB93EFF983}">
      <dgm:prSet/>
      <dgm:spPr/>
      <dgm:t>
        <a:bodyPr/>
        <a:lstStyle/>
        <a:p>
          <a:endParaRPr lang="en-US"/>
        </a:p>
      </dgm:t>
    </dgm:pt>
    <dgm:pt modelId="{A24EF163-CE20-4A20-AE56-5283B740C646}" type="pres">
      <dgm:prSet presAssocID="{1793E5BA-8C31-41C5-9B56-DD2255CEF4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BBD19A-ACA7-4713-A170-8D96B28284F5}" type="pres">
      <dgm:prSet presAssocID="{84A87E21-DD9E-41FC-9FDC-8F2A3D16D96C}" presName="parentText" presStyleLbl="node1" presStyleIdx="0" presStyleCnt="1" custLinFactX="-141667" custLinFactNeighborX="-200000" custLinFactNeighborY="-13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BF642C-B804-4AFD-A738-B7CB93EFF983}" srcId="{1793E5BA-8C31-41C5-9B56-DD2255CEF420}" destId="{84A87E21-DD9E-41FC-9FDC-8F2A3D16D96C}" srcOrd="0" destOrd="0" parTransId="{55A17FF4-F411-4ADA-BEB9-8D50C1A9D351}" sibTransId="{25877ADC-3C23-4AEB-8025-601755D13573}"/>
    <dgm:cxn modelId="{70DC45C7-F0C5-4947-B858-B7AD5D1A7783}" type="presOf" srcId="{84A87E21-DD9E-41FC-9FDC-8F2A3D16D96C}" destId="{4ABBD19A-ACA7-4713-A170-8D96B28284F5}" srcOrd="0" destOrd="0" presId="urn:microsoft.com/office/officeart/2005/8/layout/vList2"/>
    <dgm:cxn modelId="{C8FE8639-A9FE-4EA8-8ACE-AAFB653D3760}" type="presOf" srcId="{1793E5BA-8C31-41C5-9B56-DD2255CEF420}" destId="{A24EF163-CE20-4A20-AE56-5283B740C646}" srcOrd="0" destOrd="0" presId="urn:microsoft.com/office/officeart/2005/8/layout/vList2"/>
    <dgm:cxn modelId="{39E93AB1-0B3A-4A2F-873E-D01D4A80445D}" type="presParOf" srcId="{A24EF163-CE20-4A20-AE56-5283B740C646}" destId="{4ABBD19A-ACA7-4713-A170-8D96B28284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0.xml><?xml version="1.0" encoding="utf-8"?>
<dgm:dataModel xmlns:dgm="http://schemas.openxmlformats.org/drawingml/2006/diagram" xmlns:a="http://schemas.openxmlformats.org/drawingml/2006/main">
  <dgm:ptLst>
    <dgm:pt modelId="{1793E5BA-8C31-41C5-9B56-DD2255CEF4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A87E21-DD9E-41FC-9FDC-8F2A3D16D96C}">
      <dgm:prSet/>
      <dgm:spPr/>
      <dgm:t>
        <a:bodyPr/>
        <a:lstStyle/>
        <a:p>
          <a:pPr rtl="0"/>
          <a:r>
            <a:rPr lang="en-US" dirty="0" err="1" smtClean="0"/>
            <a:t>LogOut</a:t>
          </a:r>
          <a:endParaRPr lang="en-US" dirty="0"/>
        </a:p>
      </dgm:t>
    </dgm:pt>
    <dgm:pt modelId="{55A17FF4-F411-4ADA-BEB9-8D50C1A9D351}" type="parTrans" cxnId="{70BF642C-B804-4AFD-A738-B7CB93EFF983}">
      <dgm:prSet/>
      <dgm:spPr/>
      <dgm:t>
        <a:bodyPr/>
        <a:lstStyle/>
        <a:p>
          <a:endParaRPr lang="en-US"/>
        </a:p>
      </dgm:t>
    </dgm:pt>
    <dgm:pt modelId="{25877ADC-3C23-4AEB-8025-601755D13573}" type="sibTrans" cxnId="{70BF642C-B804-4AFD-A738-B7CB93EFF983}">
      <dgm:prSet/>
      <dgm:spPr/>
      <dgm:t>
        <a:bodyPr/>
        <a:lstStyle/>
        <a:p>
          <a:endParaRPr lang="en-US"/>
        </a:p>
      </dgm:t>
    </dgm:pt>
    <dgm:pt modelId="{A24EF163-CE20-4A20-AE56-5283B740C646}" type="pres">
      <dgm:prSet presAssocID="{1793E5BA-8C31-41C5-9B56-DD2255CEF4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BBD19A-ACA7-4713-A170-8D96B28284F5}" type="pres">
      <dgm:prSet presAssocID="{84A87E21-DD9E-41FC-9FDC-8F2A3D16D96C}" presName="parentText" presStyleLbl="node1" presStyleIdx="0" presStyleCnt="1" custLinFactX="-141667" custLinFactNeighborX="-200000" custLinFactNeighborY="-13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BF642C-B804-4AFD-A738-B7CB93EFF983}" srcId="{1793E5BA-8C31-41C5-9B56-DD2255CEF420}" destId="{84A87E21-DD9E-41FC-9FDC-8F2A3D16D96C}" srcOrd="0" destOrd="0" parTransId="{55A17FF4-F411-4ADA-BEB9-8D50C1A9D351}" sibTransId="{25877ADC-3C23-4AEB-8025-601755D13573}"/>
    <dgm:cxn modelId="{6B8BA6B9-CB25-47D5-8E9F-F6206514B12A}" type="presOf" srcId="{84A87E21-DD9E-41FC-9FDC-8F2A3D16D96C}" destId="{4ABBD19A-ACA7-4713-A170-8D96B28284F5}" srcOrd="0" destOrd="0" presId="urn:microsoft.com/office/officeart/2005/8/layout/vList2"/>
    <dgm:cxn modelId="{EA5DD9D5-F7E5-4493-9893-7583761F5001}" type="presOf" srcId="{1793E5BA-8C31-41C5-9B56-DD2255CEF420}" destId="{A24EF163-CE20-4A20-AE56-5283B740C646}" srcOrd="0" destOrd="0" presId="urn:microsoft.com/office/officeart/2005/8/layout/vList2"/>
    <dgm:cxn modelId="{6DC30117-7907-4B99-90CE-C0968CA7666E}" type="presParOf" srcId="{A24EF163-CE20-4A20-AE56-5283B740C646}" destId="{4ABBD19A-ACA7-4713-A170-8D96B28284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1.xml><?xml version="1.0" encoding="utf-8"?>
<dgm:dataModel xmlns:dgm="http://schemas.openxmlformats.org/drawingml/2006/diagram" xmlns:a="http://schemas.openxmlformats.org/drawingml/2006/main">
  <dgm:ptLst>
    <dgm:pt modelId="{078D695F-2260-411D-96DB-306CE2EA04A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84BA8D-E5B3-444B-9AFC-AE9DABB356C8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3FC30FAB-347E-4DA7-9194-D5717969A86B}" type="parTrans" cxnId="{E8B48705-9B38-4E1E-B948-9AEABF8FD0A0}">
      <dgm:prSet/>
      <dgm:spPr/>
      <dgm:t>
        <a:bodyPr/>
        <a:lstStyle/>
        <a:p>
          <a:endParaRPr lang="en-US"/>
        </a:p>
      </dgm:t>
    </dgm:pt>
    <dgm:pt modelId="{714B1972-6682-4B5D-B9D6-2001E832CBFF}" type="sibTrans" cxnId="{E8B48705-9B38-4E1E-B948-9AEABF8FD0A0}">
      <dgm:prSet/>
      <dgm:spPr/>
      <dgm:t>
        <a:bodyPr/>
        <a:lstStyle/>
        <a:p>
          <a:endParaRPr lang="en-US"/>
        </a:p>
      </dgm:t>
    </dgm:pt>
    <dgm:pt modelId="{E1BFC630-0CDC-4351-8FFB-DE43CCA32B1F}">
      <dgm:prSet phldrT="[Text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 smtClean="0"/>
            <a:t>Single/Multiple Machine </a:t>
          </a:r>
          <a:r>
            <a:rPr lang="en-US" dirty="0" err="1" smtClean="0"/>
            <a:t>Req</a:t>
          </a:r>
          <a:endParaRPr lang="en-US" dirty="0"/>
        </a:p>
      </dgm:t>
    </dgm:pt>
    <dgm:pt modelId="{B18D74E5-8208-4EE0-BFE7-451D8BB4A8E4}" type="parTrans" cxnId="{0DAEF44A-21D9-4B7D-B771-D9B7163B2088}">
      <dgm:prSet/>
      <dgm:spPr/>
      <dgm:t>
        <a:bodyPr/>
        <a:lstStyle/>
        <a:p>
          <a:endParaRPr lang="en-US"/>
        </a:p>
      </dgm:t>
    </dgm:pt>
    <dgm:pt modelId="{7E788E28-57EF-4417-AE5E-74397C6AAABD}" type="sibTrans" cxnId="{0DAEF44A-21D9-4B7D-B771-D9B7163B2088}">
      <dgm:prSet/>
      <dgm:spPr/>
      <dgm:t>
        <a:bodyPr/>
        <a:lstStyle/>
        <a:p>
          <a:endParaRPr lang="en-US"/>
        </a:p>
      </dgm:t>
    </dgm:pt>
    <dgm:pt modelId="{0214429E-CEF3-4A6E-B00C-4F6983CC62BC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48F49ABB-D77F-439E-959A-75237E0A6299}" type="parTrans" cxnId="{45349FEB-15BB-4854-B837-E0EB04748471}">
      <dgm:prSet/>
      <dgm:spPr/>
      <dgm:t>
        <a:bodyPr/>
        <a:lstStyle/>
        <a:p>
          <a:endParaRPr lang="en-US"/>
        </a:p>
      </dgm:t>
    </dgm:pt>
    <dgm:pt modelId="{1EB40788-F438-4FB6-BA73-B2665235805D}" type="sibTrans" cxnId="{45349FEB-15BB-4854-B837-E0EB04748471}">
      <dgm:prSet/>
      <dgm:spPr/>
      <dgm:t>
        <a:bodyPr/>
        <a:lstStyle/>
        <a:p>
          <a:endParaRPr lang="en-US"/>
        </a:p>
      </dgm:t>
    </dgm:pt>
    <dgm:pt modelId="{3C79200E-3B63-4DAA-BFE8-F5A9C39230E5}">
      <dgm:prSet phldrT="[Text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 err="1" smtClean="0"/>
            <a:t>IGF_Bulk</a:t>
          </a:r>
          <a:r>
            <a:rPr lang="en-US" dirty="0" smtClean="0"/>
            <a:t> Upload</a:t>
          </a:r>
          <a:endParaRPr lang="en-US" dirty="0"/>
        </a:p>
      </dgm:t>
    </dgm:pt>
    <dgm:pt modelId="{8774669D-D38A-47C8-90F3-BB9AF280B521}" type="parTrans" cxnId="{B39C5842-6BD2-4F68-B1B1-271123B48365}">
      <dgm:prSet/>
      <dgm:spPr/>
      <dgm:t>
        <a:bodyPr/>
        <a:lstStyle/>
        <a:p>
          <a:endParaRPr lang="en-US"/>
        </a:p>
      </dgm:t>
    </dgm:pt>
    <dgm:pt modelId="{C841E049-943B-428C-96FF-F492509AA5FD}" type="sibTrans" cxnId="{B39C5842-6BD2-4F68-B1B1-271123B48365}">
      <dgm:prSet/>
      <dgm:spPr/>
      <dgm:t>
        <a:bodyPr/>
        <a:lstStyle/>
        <a:p>
          <a:endParaRPr lang="en-US"/>
        </a:p>
      </dgm:t>
    </dgm:pt>
    <dgm:pt modelId="{8C5725E7-D806-4F51-8B58-CBAB0F18C833}">
      <dgm:prSet phldrT="[Text]"/>
      <dgm:spPr/>
      <dgm:t>
        <a:bodyPr/>
        <a:lstStyle/>
        <a:p>
          <a:endParaRPr lang="en-US" dirty="0"/>
        </a:p>
      </dgm:t>
    </dgm:pt>
    <dgm:pt modelId="{3AFD4163-9426-441C-BBAC-2D3377007440}" type="parTrans" cxnId="{A2EB5D03-BD43-4AEF-890F-85218262D983}">
      <dgm:prSet/>
      <dgm:spPr/>
      <dgm:t>
        <a:bodyPr/>
        <a:lstStyle/>
        <a:p>
          <a:endParaRPr lang="en-US"/>
        </a:p>
      </dgm:t>
    </dgm:pt>
    <dgm:pt modelId="{9C85636F-BBD0-469C-95E9-8FBEEFC697A0}" type="sibTrans" cxnId="{A2EB5D03-BD43-4AEF-890F-85218262D983}">
      <dgm:prSet/>
      <dgm:spPr/>
      <dgm:t>
        <a:bodyPr/>
        <a:lstStyle/>
        <a:p>
          <a:endParaRPr lang="en-US"/>
        </a:p>
      </dgm:t>
    </dgm:pt>
    <dgm:pt modelId="{A3085CEC-26A1-40A2-9FE8-7E006A4E197B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/>
            <a:t>Search &amp; Edit</a:t>
          </a:r>
          <a:endParaRPr lang="en-US" dirty="0"/>
        </a:p>
      </dgm:t>
    </dgm:pt>
    <dgm:pt modelId="{1D0B7E8C-0ECB-49CA-8D31-F64291B0925D}" type="sibTrans" cxnId="{034E4C89-C796-4B46-85DC-9F4C33A92D86}">
      <dgm:prSet/>
      <dgm:spPr/>
      <dgm:t>
        <a:bodyPr/>
        <a:lstStyle/>
        <a:p>
          <a:endParaRPr lang="en-US"/>
        </a:p>
      </dgm:t>
    </dgm:pt>
    <dgm:pt modelId="{B304F97D-FF13-45CF-BDFA-CA2059A8231E}" type="parTrans" cxnId="{034E4C89-C796-4B46-85DC-9F4C33A92D86}">
      <dgm:prSet/>
      <dgm:spPr/>
      <dgm:t>
        <a:bodyPr/>
        <a:lstStyle/>
        <a:p>
          <a:endParaRPr lang="en-US"/>
        </a:p>
      </dgm:t>
    </dgm:pt>
    <dgm:pt modelId="{958A55EE-30AF-48F0-A075-85BDCD043BA6}" type="pres">
      <dgm:prSet presAssocID="{078D695F-2260-411D-96DB-306CE2EA04A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CE5827-95F0-4D8F-9FED-1901052A7A47}" type="pres">
      <dgm:prSet presAssocID="{F984BA8D-E5B3-444B-9AFC-AE9DABB356C8}" presName="composite" presStyleCnt="0"/>
      <dgm:spPr/>
    </dgm:pt>
    <dgm:pt modelId="{19EE8815-FABD-47EA-9C82-FAB2DEC3105B}" type="pres">
      <dgm:prSet presAssocID="{F984BA8D-E5B3-444B-9AFC-AE9DABB356C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783A7-4EBE-4CBF-9DC9-98CEC98C58C1}" type="pres">
      <dgm:prSet presAssocID="{F984BA8D-E5B3-444B-9AFC-AE9DABB356C8}" presName="descendantText" presStyleLbl="alignAcc1" presStyleIdx="0" presStyleCnt="3" custLinFactNeighborX="-3523" custLinFactNeighborY="-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41AFB-B28D-45F5-BF11-456834A94BC1}" type="pres">
      <dgm:prSet presAssocID="{714B1972-6682-4B5D-B9D6-2001E832CBFF}" presName="sp" presStyleCnt="0"/>
      <dgm:spPr/>
    </dgm:pt>
    <dgm:pt modelId="{06AF1166-10FF-4528-8BB0-1F5A8FAB5B9D}" type="pres">
      <dgm:prSet presAssocID="{0214429E-CEF3-4A6E-B00C-4F6983CC62BC}" presName="composite" presStyleCnt="0"/>
      <dgm:spPr/>
    </dgm:pt>
    <dgm:pt modelId="{06AA12DF-4B0B-45F9-9EB3-E18627A5DBFB}" type="pres">
      <dgm:prSet presAssocID="{0214429E-CEF3-4A6E-B00C-4F6983CC62BC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76622-B5A4-41AB-8EFA-32AF119AC2A2}" type="pres">
      <dgm:prSet presAssocID="{0214429E-CEF3-4A6E-B00C-4F6983CC62BC}" presName="descendantText" presStyleLbl="alignAcc1" presStyleIdx="1" presStyleCnt="3" custLinFactNeighborX="389" custLinFactNeighborY="-113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57171-FCD6-4ABD-937B-2183CD693D7D}" type="pres">
      <dgm:prSet presAssocID="{1EB40788-F438-4FB6-BA73-B2665235805D}" presName="sp" presStyleCnt="0"/>
      <dgm:spPr/>
    </dgm:pt>
    <dgm:pt modelId="{2CEF876D-539B-4E8E-AB6C-C9176E701E1E}" type="pres">
      <dgm:prSet presAssocID="{8C5725E7-D806-4F51-8B58-CBAB0F18C833}" presName="composite" presStyleCnt="0"/>
      <dgm:spPr/>
    </dgm:pt>
    <dgm:pt modelId="{C612A592-0D2C-4D1B-A905-09515E4B2336}" type="pres">
      <dgm:prSet presAssocID="{8C5725E7-D806-4F51-8B58-CBAB0F18C83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2B12F4-AB30-46BD-9B56-BC45F4FF5431}" type="pres">
      <dgm:prSet presAssocID="{8C5725E7-D806-4F51-8B58-CBAB0F18C833}" presName="descendantText" presStyleLbl="alignAcc1" presStyleIdx="2" presStyleCnt="3" custLinFactNeighborX="60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FAF819-A94E-4413-92D9-D6761239152B}" type="presOf" srcId="{F984BA8D-E5B3-444B-9AFC-AE9DABB356C8}" destId="{19EE8815-FABD-47EA-9C82-FAB2DEC3105B}" srcOrd="0" destOrd="0" presId="urn:microsoft.com/office/officeart/2005/8/layout/chevron2"/>
    <dgm:cxn modelId="{45349FEB-15BB-4854-B837-E0EB04748471}" srcId="{078D695F-2260-411D-96DB-306CE2EA04A9}" destId="{0214429E-CEF3-4A6E-B00C-4F6983CC62BC}" srcOrd="1" destOrd="0" parTransId="{48F49ABB-D77F-439E-959A-75237E0A6299}" sibTransId="{1EB40788-F438-4FB6-BA73-B2665235805D}"/>
    <dgm:cxn modelId="{0DAEF44A-21D9-4B7D-B771-D9B7163B2088}" srcId="{F984BA8D-E5B3-444B-9AFC-AE9DABB356C8}" destId="{E1BFC630-0CDC-4351-8FFB-DE43CCA32B1F}" srcOrd="0" destOrd="0" parTransId="{B18D74E5-8208-4EE0-BFE7-451D8BB4A8E4}" sibTransId="{7E788E28-57EF-4417-AE5E-74397C6AAABD}"/>
    <dgm:cxn modelId="{71F849EE-A7A3-42B8-99F2-5932B7C567F1}" type="presOf" srcId="{8C5725E7-D806-4F51-8B58-CBAB0F18C833}" destId="{C612A592-0D2C-4D1B-A905-09515E4B2336}" srcOrd="0" destOrd="0" presId="urn:microsoft.com/office/officeart/2005/8/layout/chevron2"/>
    <dgm:cxn modelId="{49C053FE-073B-4774-A6D2-BBE3E95CDE7C}" type="presOf" srcId="{E1BFC630-0CDC-4351-8FFB-DE43CCA32B1F}" destId="{851783A7-4EBE-4CBF-9DC9-98CEC98C58C1}" srcOrd="0" destOrd="0" presId="urn:microsoft.com/office/officeart/2005/8/layout/chevron2"/>
    <dgm:cxn modelId="{034E4C89-C796-4B46-85DC-9F4C33A92D86}" srcId="{8C5725E7-D806-4F51-8B58-CBAB0F18C833}" destId="{A3085CEC-26A1-40A2-9FE8-7E006A4E197B}" srcOrd="0" destOrd="0" parTransId="{B304F97D-FF13-45CF-BDFA-CA2059A8231E}" sibTransId="{1D0B7E8C-0ECB-49CA-8D31-F64291B0925D}"/>
    <dgm:cxn modelId="{E8B48705-9B38-4E1E-B948-9AEABF8FD0A0}" srcId="{078D695F-2260-411D-96DB-306CE2EA04A9}" destId="{F984BA8D-E5B3-444B-9AFC-AE9DABB356C8}" srcOrd="0" destOrd="0" parTransId="{3FC30FAB-347E-4DA7-9194-D5717969A86B}" sibTransId="{714B1972-6682-4B5D-B9D6-2001E832CBFF}"/>
    <dgm:cxn modelId="{A2EB5D03-BD43-4AEF-890F-85218262D983}" srcId="{078D695F-2260-411D-96DB-306CE2EA04A9}" destId="{8C5725E7-D806-4F51-8B58-CBAB0F18C833}" srcOrd="2" destOrd="0" parTransId="{3AFD4163-9426-441C-BBAC-2D3377007440}" sibTransId="{9C85636F-BBD0-469C-95E9-8FBEEFC697A0}"/>
    <dgm:cxn modelId="{99117272-2B67-4B48-BD34-020CB427A486}" type="presOf" srcId="{0214429E-CEF3-4A6E-B00C-4F6983CC62BC}" destId="{06AA12DF-4B0B-45F9-9EB3-E18627A5DBFB}" srcOrd="0" destOrd="0" presId="urn:microsoft.com/office/officeart/2005/8/layout/chevron2"/>
    <dgm:cxn modelId="{753DD062-6CEB-4EFF-9016-50C61595C800}" type="presOf" srcId="{078D695F-2260-411D-96DB-306CE2EA04A9}" destId="{958A55EE-30AF-48F0-A075-85BDCD043BA6}" srcOrd="0" destOrd="0" presId="urn:microsoft.com/office/officeart/2005/8/layout/chevron2"/>
    <dgm:cxn modelId="{B39C5842-6BD2-4F68-B1B1-271123B48365}" srcId="{0214429E-CEF3-4A6E-B00C-4F6983CC62BC}" destId="{3C79200E-3B63-4DAA-BFE8-F5A9C39230E5}" srcOrd="0" destOrd="0" parTransId="{8774669D-D38A-47C8-90F3-BB9AF280B521}" sibTransId="{C841E049-943B-428C-96FF-F492509AA5FD}"/>
    <dgm:cxn modelId="{E9F41059-78D6-4FF4-AAE4-6016A1994C6B}" type="presOf" srcId="{A3085CEC-26A1-40A2-9FE8-7E006A4E197B}" destId="{F42B12F4-AB30-46BD-9B56-BC45F4FF5431}" srcOrd="0" destOrd="0" presId="urn:microsoft.com/office/officeart/2005/8/layout/chevron2"/>
    <dgm:cxn modelId="{CFEF292F-7AE9-435C-B822-392CD8923337}" type="presOf" srcId="{3C79200E-3B63-4DAA-BFE8-F5A9C39230E5}" destId="{C0A76622-B5A4-41AB-8EFA-32AF119AC2A2}" srcOrd="0" destOrd="0" presId="urn:microsoft.com/office/officeart/2005/8/layout/chevron2"/>
    <dgm:cxn modelId="{9DB1A62A-FDB0-424E-95CE-0BBE117A16B4}" type="presParOf" srcId="{958A55EE-30AF-48F0-A075-85BDCD043BA6}" destId="{12CE5827-95F0-4D8F-9FED-1901052A7A47}" srcOrd="0" destOrd="0" presId="urn:microsoft.com/office/officeart/2005/8/layout/chevron2"/>
    <dgm:cxn modelId="{264DD5F3-21AD-4355-8211-C571A9CE891D}" type="presParOf" srcId="{12CE5827-95F0-4D8F-9FED-1901052A7A47}" destId="{19EE8815-FABD-47EA-9C82-FAB2DEC3105B}" srcOrd="0" destOrd="0" presId="urn:microsoft.com/office/officeart/2005/8/layout/chevron2"/>
    <dgm:cxn modelId="{03AC8CFA-AD00-4AAA-872F-313A50F9E4B8}" type="presParOf" srcId="{12CE5827-95F0-4D8F-9FED-1901052A7A47}" destId="{851783A7-4EBE-4CBF-9DC9-98CEC98C58C1}" srcOrd="1" destOrd="0" presId="urn:microsoft.com/office/officeart/2005/8/layout/chevron2"/>
    <dgm:cxn modelId="{5D629B3A-DC2F-4863-9E80-9ED503BE2A2A}" type="presParOf" srcId="{958A55EE-30AF-48F0-A075-85BDCD043BA6}" destId="{C0941AFB-B28D-45F5-BF11-456834A94BC1}" srcOrd="1" destOrd="0" presId="urn:microsoft.com/office/officeart/2005/8/layout/chevron2"/>
    <dgm:cxn modelId="{E39170B6-CD60-477C-89D8-EBE6A2854A6D}" type="presParOf" srcId="{958A55EE-30AF-48F0-A075-85BDCD043BA6}" destId="{06AF1166-10FF-4528-8BB0-1F5A8FAB5B9D}" srcOrd="2" destOrd="0" presId="urn:microsoft.com/office/officeart/2005/8/layout/chevron2"/>
    <dgm:cxn modelId="{CC52AD5E-1125-4B9A-A609-89B9FE279290}" type="presParOf" srcId="{06AF1166-10FF-4528-8BB0-1F5A8FAB5B9D}" destId="{06AA12DF-4B0B-45F9-9EB3-E18627A5DBFB}" srcOrd="0" destOrd="0" presId="urn:microsoft.com/office/officeart/2005/8/layout/chevron2"/>
    <dgm:cxn modelId="{E6BDCB6C-EA88-456E-9818-101BE0CD92C5}" type="presParOf" srcId="{06AF1166-10FF-4528-8BB0-1F5A8FAB5B9D}" destId="{C0A76622-B5A4-41AB-8EFA-32AF119AC2A2}" srcOrd="1" destOrd="0" presId="urn:microsoft.com/office/officeart/2005/8/layout/chevron2"/>
    <dgm:cxn modelId="{210719A0-B45D-47A9-8DD7-5784993D55BF}" type="presParOf" srcId="{958A55EE-30AF-48F0-A075-85BDCD043BA6}" destId="{A6E57171-FCD6-4ABD-937B-2183CD693D7D}" srcOrd="3" destOrd="0" presId="urn:microsoft.com/office/officeart/2005/8/layout/chevron2"/>
    <dgm:cxn modelId="{BE501BA1-C5C9-41F0-A8A6-A42EC3A101CE}" type="presParOf" srcId="{958A55EE-30AF-48F0-A075-85BDCD043BA6}" destId="{2CEF876D-539B-4E8E-AB6C-C9176E701E1E}" srcOrd="4" destOrd="0" presId="urn:microsoft.com/office/officeart/2005/8/layout/chevron2"/>
    <dgm:cxn modelId="{6F280262-1E43-42BF-ABBE-755D312CADAD}" type="presParOf" srcId="{2CEF876D-539B-4E8E-AB6C-C9176E701E1E}" destId="{C612A592-0D2C-4D1B-A905-09515E4B2336}" srcOrd="0" destOrd="0" presId="urn:microsoft.com/office/officeart/2005/8/layout/chevron2"/>
    <dgm:cxn modelId="{1DFDDA62-3F2F-465F-A027-5CC5BB3D1E5B}" type="presParOf" srcId="{2CEF876D-539B-4E8E-AB6C-C9176E701E1E}" destId="{F42B12F4-AB30-46BD-9B56-BC45F4FF543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62.xml><?xml version="1.0" encoding="utf-8"?>
<dgm:dataModel xmlns:dgm="http://schemas.openxmlformats.org/drawingml/2006/diagram" xmlns:a="http://schemas.openxmlformats.org/drawingml/2006/main">
  <dgm:ptLst>
    <dgm:pt modelId="{F92322B1-55B2-4908-91CF-AA862100DA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5E2C3E-1190-445D-A6E3-9D7F6FDADDC7}">
      <dgm:prSet/>
      <dgm:spPr/>
      <dgm:t>
        <a:bodyPr/>
        <a:lstStyle/>
        <a:p>
          <a:pPr algn="ctr" rtl="0"/>
          <a:r>
            <a:rPr lang="en-US" dirty="0" smtClean="0"/>
            <a:t>IDC IGF UPLOAD TOOL</a:t>
          </a:r>
        </a:p>
        <a:p>
          <a:pPr algn="l" rtl="0"/>
          <a:endParaRPr lang="en-US" dirty="0"/>
        </a:p>
      </dgm:t>
    </dgm:pt>
    <dgm:pt modelId="{3B8CF0A2-D76E-4582-84E7-54B5EBA1444F}" type="parTrans" cxnId="{5DEC1C2A-19AC-4A65-9AB0-8ACB5C8ACF63}">
      <dgm:prSet/>
      <dgm:spPr/>
      <dgm:t>
        <a:bodyPr/>
        <a:lstStyle/>
        <a:p>
          <a:endParaRPr lang="en-US"/>
        </a:p>
      </dgm:t>
    </dgm:pt>
    <dgm:pt modelId="{E921D4EC-CB8A-4AA6-BE71-8B20040B3C96}" type="sibTrans" cxnId="{5DEC1C2A-19AC-4A65-9AB0-8ACB5C8ACF63}">
      <dgm:prSet/>
      <dgm:spPr/>
      <dgm:t>
        <a:bodyPr/>
        <a:lstStyle/>
        <a:p>
          <a:endParaRPr lang="en-US"/>
        </a:p>
      </dgm:t>
    </dgm:pt>
    <dgm:pt modelId="{000FA554-B4BC-42DD-AAC6-FCA4EC373932}" type="pres">
      <dgm:prSet presAssocID="{F92322B1-55B2-4908-91CF-AA862100DA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5E34FE-15DB-4AC5-8465-D86A2AA12D70}" type="pres">
      <dgm:prSet presAssocID="{C15E2C3E-1190-445D-A6E3-9D7F6FDADDC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8BEE18-41AA-40CB-AA2C-9AD0C9D53A6B}" type="presOf" srcId="{C15E2C3E-1190-445D-A6E3-9D7F6FDADDC7}" destId="{8F5E34FE-15DB-4AC5-8465-D86A2AA12D70}" srcOrd="0" destOrd="0" presId="urn:microsoft.com/office/officeart/2005/8/layout/vList2"/>
    <dgm:cxn modelId="{1362ADA8-B87A-46D0-8A19-C560FE88E00B}" type="presOf" srcId="{F92322B1-55B2-4908-91CF-AA862100DA99}" destId="{000FA554-B4BC-42DD-AAC6-FCA4EC373932}" srcOrd="0" destOrd="0" presId="urn:microsoft.com/office/officeart/2005/8/layout/vList2"/>
    <dgm:cxn modelId="{5DEC1C2A-19AC-4A65-9AB0-8ACB5C8ACF63}" srcId="{F92322B1-55B2-4908-91CF-AA862100DA99}" destId="{C15E2C3E-1190-445D-A6E3-9D7F6FDADDC7}" srcOrd="0" destOrd="0" parTransId="{3B8CF0A2-D76E-4582-84E7-54B5EBA1444F}" sibTransId="{E921D4EC-CB8A-4AA6-BE71-8B20040B3C96}"/>
    <dgm:cxn modelId="{1BEA54CB-0FCC-48B3-B33B-5A7525EF455E}" type="presParOf" srcId="{000FA554-B4BC-42DD-AAC6-FCA4EC373932}" destId="{8F5E34FE-15DB-4AC5-8465-D86A2AA12D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3.xml><?xml version="1.0" encoding="utf-8"?>
<dgm:dataModel xmlns:dgm="http://schemas.openxmlformats.org/drawingml/2006/diagram" xmlns:a="http://schemas.openxmlformats.org/drawingml/2006/main">
  <dgm:ptLst>
    <dgm:pt modelId="{07674C5B-BE86-425E-98F6-DCB414CF69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1FCBF2-363D-422F-9188-350A12BC3803}">
      <dgm:prSet/>
      <dgm:spPr/>
      <dgm:t>
        <a:bodyPr/>
        <a:lstStyle/>
        <a:p>
          <a:pPr rtl="0"/>
          <a:r>
            <a:rPr lang="en-US" dirty="0" smtClean="0"/>
            <a:t>Create Profile</a:t>
          </a:r>
          <a:endParaRPr lang="en-US" dirty="0"/>
        </a:p>
      </dgm:t>
    </dgm:pt>
    <dgm:pt modelId="{40E2172B-BEA2-4CA9-BD1C-3B836B221310}" type="parTrans" cxnId="{CA5F275A-E1A3-409E-BE9E-2EE605C718AF}">
      <dgm:prSet/>
      <dgm:spPr/>
      <dgm:t>
        <a:bodyPr/>
        <a:lstStyle/>
        <a:p>
          <a:endParaRPr lang="en-US"/>
        </a:p>
      </dgm:t>
    </dgm:pt>
    <dgm:pt modelId="{A1D6AB65-E6B4-4049-81A1-F83FC951A0FE}" type="sibTrans" cxnId="{CA5F275A-E1A3-409E-BE9E-2EE605C718AF}">
      <dgm:prSet/>
      <dgm:spPr/>
      <dgm:t>
        <a:bodyPr/>
        <a:lstStyle/>
        <a:p>
          <a:endParaRPr lang="en-US"/>
        </a:p>
      </dgm:t>
    </dgm:pt>
    <dgm:pt modelId="{39072635-2032-4831-9A38-2260CD9BB335}">
      <dgm:prSet/>
      <dgm:spPr/>
      <dgm:t>
        <a:bodyPr/>
        <a:lstStyle/>
        <a:p>
          <a:pPr rtl="0"/>
          <a:r>
            <a:rPr lang="en-US" dirty="0" smtClean="0"/>
            <a:t>Zero Touch Provisioning</a:t>
          </a:r>
          <a:endParaRPr lang="en-US" dirty="0"/>
        </a:p>
      </dgm:t>
    </dgm:pt>
    <dgm:pt modelId="{3E450423-FF25-4591-B058-CE56789CF311}" type="sibTrans" cxnId="{93C1F3FB-619A-41CA-AC32-A239850FEB7A}">
      <dgm:prSet/>
      <dgm:spPr/>
      <dgm:t>
        <a:bodyPr/>
        <a:lstStyle/>
        <a:p>
          <a:endParaRPr lang="en-US"/>
        </a:p>
      </dgm:t>
    </dgm:pt>
    <dgm:pt modelId="{074BFA47-FC78-464D-9197-E9ACEC209F2D}" type="parTrans" cxnId="{93C1F3FB-619A-41CA-AC32-A239850FEB7A}">
      <dgm:prSet/>
      <dgm:spPr/>
      <dgm:t>
        <a:bodyPr/>
        <a:lstStyle/>
        <a:p>
          <a:endParaRPr lang="en-US"/>
        </a:p>
      </dgm:t>
    </dgm:pt>
    <dgm:pt modelId="{F1F24C3A-B484-48AD-98DE-9DFECE43FB9D}">
      <dgm:prSet/>
      <dgm:spPr/>
      <dgm:t>
        <a:bodyPr/>
        <a:lstStyle/>
        <a:p>
          <a:pPr rtl="0"/>
          <a:r>
            <a:rPr lang="en-US" dirty="0" smtClean="0"/>
            <a:t>Search</a:t>
          </a:r>
          <a:endParaRPr lang="en-US" dirty="0"/>
        </a:p>
      </dgm:t>
    </dgm:pt>
    <dgm:pt modelId="{EF979C62-83EA-472E-83C0-4EAB7A59F248}" type="sibTrans" cxnId="{27670F44-2693-4924-BAB2-C84B9FA15214}">
      <dgm:prSet/>
      <dgm:spPr/>
      <dgm:t>
        <a:bodyPr/>
        <a:lstStyle/>
        <a:p>
          <a:endParaRPr lang="en-US"/>
        </a:p>
      </dgm:t>
    </dgm:pt>
    <dgm:pt modelId="{DC8CD6FA-6555-4C14-ACA3-AF8805E1CB9F}" type="parTrans" cxnId="{27670F44-2693-4924-BAB2-C84B9FA15214}">
      <dgm:prSet/>
      <dgm:spPr/>
      <dgm:t>
        <a:bodyPr/>
        <a:lstStyle/>
        <a:p>
          <a:endParaRPr lang="en-US"/>
        </a:p>
      </dgm:t>
    </dgm:pt>
    <dgm:pt modelId="{5CF14DE2-1600-4118-BFDA-0278DFCF055F}">
      <dgm:prSet/>
      <dgm:spPr/>
      <dgm:t>
        <a:bodyPr/>
        <a:lstStyle/>
        <a:p>
          <a:pPr rtl="0"/>
          <a:r>
            <a:rPr lang="en-US" dirty="0" smtClean="0"/>
            <a:t>Begin Intake Of Prov. Data</a:t>
          </a:r>
          <a:endParaRPr lang="en-US" dirty="0"/>
        </a:p>
      </dgm:t>
    </dgm:pt>
    <dgm:pt modelId="{CA0D27D4-28A2-4FF0-A933-192CABEA537F}" type="sibTrans" cxnId="{B679F26A-9F83-4F79-B06E-9F914466EF6B}">
      <dgm:prSet/>
      <dgm:spPr/>
      <dgm:t>
        <a:bodyPr/>
        <a:lstStyle/>
        <a:p>
          <a:endParaRPr lang="en-US"/>
        </a:p>
      </dgm:t>
    </dgm:pt>
    <dgm:pt modelId="{A79384C3-7C00-470B-B2FF-26B84013E561}" type="parTrans" cxnId="{B679F26A-9F83-4F79-B06E-9F914466EF6B}">
      <dgm:prSet/>
      <dgm:spPr/>
      <dgm:t>
        <a:bodyPr/>
        <a:lstStyle/>
        <a:p>
          <a:endParaRPr lang="en-US"/>
        </a:p>
      </dgm:t>
    </dgm:pt>
    <dgm:pt modelId="{FCC8FD91-48DC-4FE1-800C-DC14DD0DD4B0}">
      <dgm:prSet/>
      <dgm:spPr/>
      <dgm:t>
        <a:bodyPr/>
        <a:lstStyle/>
        <a:p>
          <a:pPr rtl="0"/>
          <a:r>
            <a:rPr lang="en-US" dirty="0" smtClean="0"/>
            <a:t>Create/Modify RFI</a:t>
          </a:r>
          <a:endParaRPr lang="en-US" dirty="0"/>
        </a:p>
      </dgm:t>
    </dgm:pt>
    <dgm:pt modelId="{58CF9EDB-7F55-4F89-A2FA-559C2B1970F0}" type="sibTrans" cxnId="{0EB09CB0-E889-40CD-82CE-8D9CA1BFBFDE}">
      <dgm:prSet/>
      <dgm:spPr/>
      <dgm:t>
        <a:bodyPr/>
        <a:lstStyle/>
        <a:p>
          <a:endParaRPr lang="en-US"/>
        </a:p>
      </dgm:t>
    </dgm:pt>
    <dgm:pt modelId="{76325897-8D86-4C9C-A2EB-A57CCBCACE3F}" type="parTrans" cxnId="{0EB09CB0-E889-40CD-82CE-8D9CA1BFBFDE}">
      <dgm:prSet/>
      <dgm:spPr/>
      <dgm:t>
        <a:bodyPr/>
        <a:lstStyle/>
        <a:p>
          <a:endParaRPr lang="en-US"/>
        </a:p>
      </dgm:t>
    </dgm:pt>
    <dgm:pt modelId="{A7D61346-44AC-49BF-B9F3-C0F19804B08C}">
      <dgm:prSet/>
      <dgm:spPr/>
      <dgm:t>
        <a:bodyPr/>
        <a:lstStyle/>
        <a:p>
          <a:pPr rtl="0"/>
          <a:r>
            <a:rPr lang="en-US" dirty="0" smtClean="0"/>
            <a:t>Create/Modify Request </a:t>
          </a:r>
          <a:endParaRPr lang="en-US" dirty="0"/>
        </a:p>
      </dgm:t>
    </dgm:pt>
    <dgm:pt modelId="{A259B15B-6CAE-4AFA-B357-413E0F36B367}" type="sibTrans" cxnId="{49B2FB3A-1499-40AB-9A50-277C86AE2C4D}">
      <dgm:prSet/>
      <dgm:spPr/>
      <dgm:t>
        <a:bodyPr/>
        <a:lstStyle/>
        <a:p>
          <a:endParaRPr lang="en-US"/>
        </a:p>
      </dgm:t>
    </dgm:pt>
    <dgm:pt modelId="{81B254F6-55FA-4192-97EC-90573B279539}" type="parTrans" cxnId="{49B2FB3A-1499-40AB-9A50-277C86AE2C4D}">
      <dgm:prSet/>
      <dgm:spPr/>
      <dgm:t>
        <a:bodyPr/>
        <a:lstStyle/>
        <a:p>
          <a:endParaRPr lang="en-US"/>
        </a:p>
      </dgm:t>
    </dgm:pt>
    <dgm:pt modelId="{AB51B784-7ACE-4983-9C37-5A523E2E5375}" type="pres">
      <dgm:prSet presAssocID="{07674C5B-BE86-425E-98F6-DCB414CF699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C45B8D-377A-43CE-A826-1BE63DABDBC5}" type="pres">
      <dgm:prSet presAssocID="{151FCBF2-363D-422F-9188-350A12BC3803}" presName="parentText" presStyleLbl="node1" presStyleIdx="0" presStyleCnt="6" custLinFactY="-9670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43EAB-DD89-45BD-A1EC-A86A8AE2D5B8}" type="pres">
      <dgm:prSet presAssocID="{A1D6AB65-E6B4-4049-81A1-F83FC951A0FE}" presName="spacer" presStyleCnt="0"/>
      <dgm:spPr/>
    </dgm:pt>
    <dgm:pt modelId="{0376F95B-D2C3-480B-8425-949739B6C2A5}" type="pres">
      <dgm:prSet presAssocID="{A7D61346-44AC-49BF-B9F3-C0F19804B08C}" presName="parentText" presStyleLbl="node1" presStyleIdx="1" presStyleCnt="6" custLinFactNeighborY="-311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06B3D3-6BF5-4636-96EE-3E62047B7FFB}" type="pres">
      <dgm:prSet presAssocID="{A259B15B-6CAE-4AFA-B357-413E0F36B367}" presName="spacer" presStyleCnt="0"/>
      <dgm:spPr/>
    </dgm:pt>
    <dgm:pt modelId="{78019EED-6D99-4188-AB5B-1A6852CECACD}" type="pres">
      <dgm:prSet presAssocID="{FCC8FD91-48DC-4FE1-800C-DC14DD0DD4B0}" presName="parentText" presStyleLbl="node1" presStyleIdx="2" presStyleCnt="6" custLinFactNeighborY="-4056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904CA6-0DE8-4409-B5E2-DBD80D4B462D}" type="pres">
      <dgm:prSet presAssocID="{58CF9EDB-7F55-4F89-A2FA-559C2B1970F0}" presName="spacer" presStyleCnt="0"/>
      <dgm:spPr/>
    </dgm:pt>
    <dgm:pt modelId="{B1B0D890-FD4A-47F4-B14E-86BF0BDC068A}" type="pres">
      <dgm:prSet presAssocID="{5CF14DE2-1600-4118-BFDA-0278DFCF055F}" presName="parentText" presStyleLbl="node1" presStyleIdx="3" presStyleCnt="6" custLinFactY="221266" custLinFactNeighborY="3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6C3710-76D3-4F5E-9A55-3561097C21D0}" type="pres">
      <dgm:prSet presAssocID="{CA0D27D4-28A2-4FF0-A933-192CABEA537F}" presName="spacer" presStyleCnt="0"/>
      <dgm:spPr/>
    </dgm:pt>
    <dgm:pt modelId="{59968E1C-B4E1-4EB6-A7BC-861AABE68BA4}" type="pres">
      <dgm:prSet presAssocID="{F1F24C3A-B484-48AD-98DE-9DFECE43FB9D}" presName="parentText" presStyleLbl="node1" presStyleIdx="4" presStyleCnt="6" custLinFactY="221266" custLinFactNeighborY="3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4F7B0C-96BF-4182-A423-BB3C983DA1C6}" type="pres">
      <dgm:prSet presAssocID="{EF979C62-83EA-472E-83C0-4EAB7A59F248}" presName="spacer" presStyleCnt="0"/>
      <dgm:spPr/>
    </dgm:pt>
    <dgm:pt modelId="{96126337-F4B0-4DF3-9DE3-2891C47A45FA}" type="pres">
      <dgm:prSet presAssocID="{39072635-2032-4831-9A38-2260CD9BB335}" presName="parentText" presStyleLbl="node1" presStyleIdx="5" presStyleCnt="6" custLinFactY="4296" custLinFactNeighborX="1336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C1F3FB-619A-41CA-AC32-A239850FEB7A}" srcId="{07674C5B-BE86-425E-98F6-DCB414CF6990}" destId="{39072635-2032-4831-9A38-2260CD9BB335}" srcOrd="5" destOrd="0" parTransId="{074BFA47-FC78-464D-9197-E9ACEC209F2D}" sibTransId="{3E450423-FF25-4591-B058-CE56789CF311}"/>
    <dgm:cxn modelId="{27670F44-2693-4924-BAB2-C84B9FA15214}" srcId="{07674C5B-BE86-425E-98F6-DCB414CF6990}" destId="{F1F24C3A-B484-48AD-98DE-9DFECE43FB9D}" srcOrd="4" destOrd="0" parTransId="{DC8CD6FA-6555-4C14-ACA3-AF8805E1CB9F}" sibTransId="{EF979C62-83EA-472E-83C0-4EAB7A59F248}"/>
    <dgm:cxn modelId="{7F892E67-558B-4BC2-8B16-4E69D01C72FC}" type="presOf" srcId="{F1F24C3A-B484-48AD-98DE-9DFECE43FB9D}" destId="{59968E1C-B4E1-4EB6-A7BC-861AABE68BA4}" srcOrd="0" destOrd="0" presId="urn:microsoft.com/office/officeart/2005/8/layout/vList2"/>
    <dgm:cxn modelId="{B86A9AAE-50F4-4256-B58D-89FCAC14D998}" type="presOf" srcId="{A7D61346-44AC-49BF-B9F3-C0F19804B08C}" destId="{0376F95B-D2C3-480B-8425-949739B6C2A5}" srcOrd="0" destOrd="0" presId="urn:microsoft.com/office/officeart/2005/8/layout/vList2"/>
    <dgm:cxn modelId="{BB10F535-7E14-4F66-B24D-B5DBAA82C6D8}" type="presOf" srcId="{FCC8FD91-48DC-4FE1-800C-DC14DD0DD4B0}" destId="{78019EED-6D99-4188-AB5B-1A6852CECACD}" srcOrd="0" destOrd="0" presId="urn:microsoft.com/office/officeart/2005/8/layout/vList2"/>
    <dgm:cxn modelId="{CA5F275A-E1A3-409E-BE9E-2EE605C718AF}" srcId="{07674C5B-BE86-425E-98F6-DCB414CF6990}" destId="{151FCBF2-363D-422F-9188-350A12BC3803}" srcOrd="0" destOrd="0" parTransId="{40E2172B-BEA2-4CA9-BD1C-3B836B221310}" sibTransId="{A1D6AB65-E6B4-4049-81A1-F83FC951A0FE}"/>
    <dgm:cxn modelId="{0EB09CB0-E889-40CD-82CE-8D9CA1BFBFDE}" srcId="{07674C5B-BE86-425E-98F6-DCB414CF6990}" destId="{FCC8FD91-48DC-4FE1-800C-DC14DD0DD4B0}" srcOrd="2" destOrd="0" parTransId="{76325897-8D86-4C9C-A2EB-A57CCBCACE3F}" sibTransId="{58CF9EDB-7F55-4F89-A2FA-559C2B1970F0}"/>
    <dgm:cxn modelId="{B679F26A-9F83-4F79-B06E-9F914466EF6B}" srcId="{07674C5B-BE86-425E-98F6-DCB414CF6990}" destId="{5CF14DE2-1600-4118-BFDA-0278DFCF055F}" srcOrd="3" destOrd="0" parTransId="{A79384C3-7C00-470B-B2FF-26B84013E561}" sibTransId="{CA0D27D4-28A2-4FF0-A933-192CABEA537F}"/>
    <dgm:cxn modelId="{46195333-9A4E-4C72-BE06-E04DA807F929}" type="presOf" srcId="{39072635-2032-4831-9A38-2260CD9BB335}" destId="{96126337-F4B0-4DF3-9DE3-2891C47A45FA}" srcOrd="0" destOrd="0" presId="urn:microsoft.com/office/officeart/2005/8/layout/vList2"/>
    <dgm:cxn modelId="{49B2FB3A-1499-40AB-9A50-277C86AE2C4D}" srcId="{07674C5B-BE86-425E-98F6-DCB414CF6990}" destId="{A7D61346-44AC-49BF-B9F3-C0F19804B08C}" srcOrd="1" destOrd="0" parTransId="{81B254F6-55FA-4192-97EC-90573B279539}" sibTransId="{A259B15B-6CAE-4AFA-B357-413E0F36B367}"/>
    <dgm:cxn modelId="{E66916A1-5566-4D83-84C9-4C5C9E5FDC59}" type="presOf" srcId="{5CF14DE2-1600-4118-BFDA-0278DFCF055F}" destId="{B1B0D890-FD4A-47F4-B14E-86BF0BDC068A}" srcOrd="0" destOrd="0" presId="urn:microsoft.com/office/officeart/2005/8/layout/vList2"/>
    <dgm:cxn modelId="{E6B9C9C8-34B6-4C5F-AD4F-F5057659A9BA}" type="presOf" srcId="{151FCBF2-363D-422F-9188-350A12BC3803}" destId="{6CC45B8D-377A-43CE-A826-1BE63DABDBC5}" srcOrd="0" destOrd="0" presId="urn:microsoft.com/office/officeart/2005/8/layout/vList2"/>
    <dgm:cxn modelId="{A1821B83-13CC-49A2-8DAA-ED1BD2244252}" type="presOf" srcId="{07674C5B-BE86-425E-98F6-DCB414CF6990}" destId="{AB51B784-7ACE-4983-9C37-5A523E2E5375}" srcOrd="0" destOrd="0" presId="urn:microsoft.com/office/officeart/2005/8/layout/vList2"/>
    <dgm:cxn modelId="{AA224D3C-E53D-49A3-917D-883C14C03DD8}" type="presParOf" srcId="{AB51B784-7ACE-4983-9C37-5A523E2E5375}" destId="{6CC45B8D-377A-43CE-A826-1BE63DABDBC5}" srcOrd="0" destOrd="0" presId="urn:microsoft.com/office/officeart/2005/8/layout/vList2"/>
    <dgm:cxn modelId="{44137602-7E71-4DB3-B0FA-8E5C600AC9A0}" type="presParOf" srcId="{AB51B784-7ACE-4983-9C37-5A523E2E5375}" destId="{EA443EAB-DD89-45BD-A1EC-A86A8AE2D5B8}" srcOrd="1" destOrd="0" presId="urn:microsoft.com/office/officeart/2005/8/layout/vList2"/>
    <dgm:cxn modelId="{81CB3B64-1118-4DFE-81CA-75BA89F46E07}" type="presParOf" srcId="{AB51B784-7ACE-4983-9C37-5A523E2E5375}" destId="{0376F95B-D2C3-480B-8425-949739B6C2A5}" srcOrd="2" destOrd="0" presId="urn:microsoft.com/office/officeart/2005/8/layout/vList2"/>
    <dgm:cxn modelId="{453475A3-C3B6-47EB-8A3F-F87985191E06}" type="presParOf" srcId="{AB51B784-7ACE-4983-9C37-5A523E2E5375}" destId="{7406B3D3-6BF5-4636-96EE-3E62047B7FFB}" srcOrd="3" destOrd="0" presId="urn:microsoft.com/office/officeart/2005/8/layout/vList2"/>
    <dgm:cxn modelId="{147CAD2C-C36A-4C88-9862-A0ABA0F88A9D}" type="presParOf" srcId="{AB51B784-7ACE-4983-9C37-5A523E2E5375}" destId="{78019EED-6D99-4188-AB5B-1A6852CECACD}" srcOrd="4" destOrd="0" presId="urn:microsoft.com/office/officeart/2005/8/layout/vList2"/>
    <dgm:cxn modelId="{A60FAC14-F853-4062-9FE8-641CAC3D507D}" type="presParOf" srcId="{AB51B784-7ACE-4983-9C37-5A523E2E5375}" destId="{AD904CA6-0DE8-4409-B5E2-DBD80D4B462D}" srcOrd="5" destOrd="0" presId="urn:microsoft.com/office/officeart/2005/8/layout/vList2"/>
    <dgm:cxn modelId="{2EB06F6F-D644-4CA4-BE6E-1422E6158544}" type="presParOf" srcId="{AB51B784-7ACE-4983-9C37-5A523E2E5375}" destId="{B1B0D890-FD4A-47F4-B14E-86BF0BDC068A}" srcOrd="6" destOrd="0" presId="urn:microsoft.com/office/officeart/2005/8/layout/vList2"/>
    <dgm:cxn modelId="{82782EEB-8FFC-48AF-991B-837041D77FA1}" type="presParOf" srcId="{AB51B784-7ACE-4983-9C37-5A523E2E5375}" destId="{A06C3710-76D3-4F5E-9A55-3561097C21D0}" srcOrd="7" destOrd="0" presId="urn:microsoft.com/office/officeart/2005/8/layout/vList2"/>
    <dgm:cxn modelId="{0BF5FF8D-9950-4692-819F-BC7F38344762}" type="presParOf" srcId="{AB51B784-7ACE-4983-9C37-5A523E2E5375}" destId="{59968E1C-B4E1-4EB6-A7BC-861AABE68BA4}" srcOrd="8" destOrd="0" presId="urn:microsoft.com/office/officeart/2005/8/layout/vList2"/>
    <dgm:cxn modelId="{5F97AD92-5794-4ACB-A550-6F2821EC7544}" type="presParOf" srcId="{AB51B784-7ACE-4983-9C37-5A523E2E5375}" destId="{3D4F7B0C-96BF-4182-A423-BB3C983DA1C6}" srcOrd="9" destOrd="0" presId="urn:microsoft.com/office/officeart/2005/8/layout/vList2"/>
    <dgm:cxn modelId="{D29F28AC-E3D4-43CD-85F0-93EE4FA36B6A}" type="presParOf" srcId="{AB51B784-7ACE-4983-9C37-5A523E2E5375}" destId="{96126337-F4B0-4DF3-9DE3-2891C47A45F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4.xml><?xml version="1.0" encoding="utf-8"?>
<dgm:dataModel xmlns:dgm="http://schemas.openxmlformats.org/drawingml/2006/diagram" xmlns:a="http://schemas.openxmlformats.org/drawingml/2006/main">
  <dgm:ptLst>
    <dgm:pt modelId="{7E0F2F3F-0C92-4D9A-B3F5-FB3BC9AE8E5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5FE2F6-143E-4236-83F0-6CE278EFDB2B}">
      <dgm:prSet/>
      <dgm:spPr/>
      <dgm:t>
        <a:bodyPr/>
        <a:lstStyle/>
        <a:p>
          <a:pPr rtl="0"/>
          <a:r>
            <a:rPr lang="en-US" dirty="0" smtClean="0"/>
            <a:t>Notifications</a:t>
          </a:r>
          <a:endParaRPr lang="en-US" dirty="0"/>
        </a:p>
      </dgm:t>
    </dgm:pt>
    <dgm:pt modelId="{165CB1A6-A35D-4693-BCD5-C0FF4F4241C8}" type="parTrans" cxnId="{6F56A103-6760-49CE-8180-6ACF72B91C1B}">
      <dgm:prSet/>
      <dgm:spPr/>
      <dgm:t>
        <a:bodyPr/>
        <a:lstStyle/>
        <a:p>
          <a:endParaRPr lang="en-US"/>
        </a:p>
      </dgm:t>
    </dgm:pt>
    <dgm:pt modelId="{92E9E828-0E38-44A2-A1A9-A294F80D16AA}" type="sibTrans" cxnId="{6F56A103-6760-49CE-8180-6ACF72B91C1B}">
      <dgm:prSet/>
      <dgm:spPr/>
      <dgm:t>
        <a:bodyPr/>
        <a:lstStyle/>
        <a:p>
          <a:endParaRPr lang="en-US"/>
        </a:p>
      </dgm:t>
    </dgm:pt>
    <dgm:pt modelId="{787CD53B-E1DF-47CA-9BE6-CD4A0B74C1E1}" type="pres">
      <dgm:prSet presAssocID="{7E0F2F3F-0C92-4D9A-B3F5-FB3BC9AE8E5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DB1A7C-1381-4957-8C8B-D17A9C3DB8BB}" type="pres">
      <dgm:prSet presAssocID="{185FE2F6-143E-4236-83F0-6CE278EFDB2B}" presName="composite" presStyleCnt="0"/>
      <dgm:spPr/>
    </dgm:pt>
    <dgm:pt modelId="{22F0466A-448E-4000-BD4D-470CD2C6BFE5}" type="pres">
      <dgm:prSet presAssocID="{185FE2F6-143E-4236-83F0-6CE278EFDB2B}" presName="parTx" presStyleLbl="alignNode1" presStyleIdx="0" presStyleCnt="1" custAng="10800000" custFlipVert="1" custScaleY="75130" custLinFactY="-200000" custLinFactNeighborX="0" custLinFactNeighborY="-2280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CC3BE9-3A8C-44F0-BBF0-B247307FB144}" type="pres">
      <dgm:prSet presAssocID="{185FE2F6-143E-4236-83F0-6CE278EFDB2B}" presName="desTx" presStyleLbl="alignAccFollowNode1" presStyleIdx="0" presStyleCnt="1" custScaleY="486608" custLinFactNeighborX="6250" custLinFactNeighborY="-28508">
        <dgm:presLayoutVars>
          <dgm:bulletEnabled val="1"/>
        </dgm:presLayoutVars>
      </dgm:prSet>
      <dgm:spPr/>
    </dgm:pt>
  </dgm:ptLst>
  <dgm:cxnLst>
    <dgm:cxn modelId="{45F82381-4CB5-4A58-AC59-07CB1CCE7D6E}" type="presOf" srcId="{7E0F2F3F-0C92-4D9A-B3F5-FB3BC9AE8E56}" destId="{787CD53B-E1DF-47CA-9BE6-CD4A0B74C1E1}" srcOrd="0" destOrd="0" presId="urn:microsoft.com/office/officeart/2005/8/layout/hList1"/>
    <dgm:cxn modelId="{14753B8E-D304-4220-8F94-E3BF755D9E42}" type="presOf" srcId="{185FE2F6-143E-4236-83F0-6CE278EFDB2B}" destId="{22F0466A-448E-4000-BD4D-470CD2C6BFE5}" srcOrd="0" destOrd="0" presId="urn:microsoft.com/office/officeart/2005/8/layout/hList1"/>
    <dgm:cxn modelId="{6F56A103-6760-49CE-8180-6ACF72B91C1B}" srcId="{7E0F2F3F-0C92-4D9A-B3F5-FB3BC9AE8E56}" destId="{185FE2F6-143E-4236-83F0-6CE278EFDB2B}" srcOrd="0" destOrd="0" parTransId="{165CB1A6-A35D-4693-BCD5-C0FF4F4241C8}" sibTransId="{92E9E828-0E38-44A2-A1A9-A294F80D16AA}"/>
    <dgm:cxn modelId="{7F7C9463-BD38-4823-AD09-6840AAD7E767}" type="presParOf" srcId="{787CD53B-E1DF-47CA-9BE6-CD4A0B74C1E1}" destId="{CCDB1A7C-1381-4957-8C8B-D17A9C3DB8BB}" srcOrd="0" destOrd="0" presId="urn:microsoft.com/office/officeart/2005/8/layout/hList1"/>
    <dgm:cxn modelId="{B62DD8F7-0B11-4D24-B97D-598BB028CC0F}" type="presParOf" srcId="{CCDB1A7C-1381-4957-8C8B-D17A9C3DB8BB}" destId="{22F0466A-448E-4000-BD4D-470CD2C6BFE5}" srcOrd="0" destOrd="0" presId="urn:microsoft.com/office/officeart/2005/8/layout/hList1"/>
    <dgm:cxn modelId="{BD8635A3-BB13-409B-BE72-B67A38630665}" type="presParOf" srcId="{CCDB1A7C-1381-4957-8C8B-D17A9C3DB8BB}" destId="{8BCC3BE9-3A8C-44F0-BBF0-B247307FB14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5.xml><?xml version="1.0" encoding="utf-8"?>
<dgm:dataModel xmlns:dgm="http://schemas.openxmlformats.org/drawingml/2006/diagram" xmlns:a="http://schemas.openxmlformats.org/drawingml/2006/main">
  <dgm:ptLst>
    <dgm:pt modelId="{1793E5BA-8C31-41C5-9B56-DD2255CEF4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A87E21-DD9E-41FC-9FDC-8F2A3D16D96C}">
      <dgm:prSet/>
      <dgm:spPr/>
      <dgm:t>
        <a:bodyPr/>
        <a:lstStyle/>
        <a:p>
          <a:pPr rtl="0"/>
          <a:r>
            <a:rPr lang="en-US" dirty="0" smtClean="0"/>
            <a:t>Welcome User</a:t>
          </a:r>
          <a:endParaRPr lang="en-US" dirty="0"/>
        </a:p>
      </dgm:t>
    </dgm:pt>
    <dgm:pt modelId="{55A17FF4-F411-4ADA-BEB9-8D50C1A9D351}" type="parTrans" cxnId="{70BF642C-B804-4AFD-A738-B7CB93EFF983}">
      <dgm:prSet/>
      <dgm:spPr/>
      <dgm:t>
        <a:bodyPr/>
        <a:lstStyle/>
        <a:p>
          <a:endParaRPr lang="en-US"/>
        </a:p>
      </dgm:t>
    </dgm:pt>
    <dgm:pt modelId="{25877ADC-3C23-4AEB-8025-601755D13573}" type="sibTrans" cxnId="{70BF642C-B804-4AFD-A738-B7CB93EFF983}">
      <dgm:prSet/>
      <dgm:spPr/>
      <dgm:t>
        <a:bodyPr/>
        <a:lstStyle/>
        <a:p>
          <a:endParaRPr lang="en-US"/>
        </a:p>
      </dgm:t>
    </dgm:pt>
    <dgm:pt modelId="{A24EF163-CE20-4A20-AE56-5283B740C646}" type="pres">
      <dgm:prSet presAssocID="{1793E5BA-8C31-41C5-9B56-DD2255CEF4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BBD19A-ACA7-4713-A170-8D96B28284F5}" type="pres">
      <dgm:prSet presAssocID="{84A87E21-DD9E-41FC-9FDC-8F2A3D16D96C}" presName="parentText" presStyleLbl="node1" presStyleIdx="0" presStyleCnt="1" custLinFactX="-141667" custLinFactNeighborX="-200000" custLinFactNeighborY="-13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BF642C-B804-4AFD-A738-B7CB93EFF983}" srcId="{1793E5BA-8C31-41C5-9B56-DD2255CEF420}" destId="{84A87E21-DD9E-41FC-9FDC-8F2A3D16D96C}" srcOrd="0" destOrd="0" parTransId="{55A17FF4-F411-4ADA-BEB9-8D50C1A9D351}" sibTransId="{25877ADC-3C23-4AEB-8025-601755D13573}"/>
    <dgm:cxn modelId="{22EE03DC-428F-47BF-954F-24B4A709C5AD}" type="presOf" srcId="{1793E5BA-8C31-41C5-9B56-DD2255CEF420}" destId="{A24EF163-CE20-4A20-AE56-5283B740C646}" srcOrd="0" destOrd="0" presId="urn:microsoft.com/office/officeart/2005/8/layout/vList2"/>
    <dgm:cxn modelId="{9ACB88CF-B26E-44B4-892B-7012FF0754A0}" type="presOf" srcId="{84A87E21-DD9E-41FC-9FDC-8F2A3D16D96C}" destId="{4ABBD19A-ACA7-4713-A170-8D96B28284F5}" srcOrd="0" destOrd="0" presId="urn:microsoft.com/office/officeart/2005/8/layout/vList2"/>
    <dgm:cxn modelId="{A3436CF1-7234-49BC-A69C-976837A891ED}" type="presParOf" srcId="{A24EF163-CE20-4A20-AE56-5283B740C646}" destId="{4ABBD19A-ACA7-4713-A170-8D96B28284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6.xml><?xml version="1.0" encoding="utf-8"?>
<dgm:dataModel xmlns:dgm="http://schemas.openxmlformats.org/drawingml/2006/diagram" xmlns:a="http://schemas.openxmlformats.org/drawingml/2006/main">
  <dgm:ptLst>
    <dgm:pt modelId="{1793E5BA-8C31-41C5-9B56-DD2255CEF4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A87E21-DD9E-41FC-9FDC-8F2A3D16D96C}">
      <dgm:prSet/>
      <dgm:spPr/>
      <dgm:t>
        <a:bodyPr/>
        <a:lstStyle/>
        <a:p>
          <a:pPr rtl="0"/>
          <a:r>
            <a:rPr lang="en-US" dirty="0" err="1" smtClean="0"/>
            <a:t>LogOut</a:t>
          </a:r>
          <a:endParaRPr lang="en-US" dirty="0"/>
        </a:p>
      </dgm:t>
    </dgm:pt>
    <dgm:pt modelId="{55A17FF4-F411-4ADA-BEB9-8D50C1A9D351}" type="parTrans" cxnId="{70BF642C-B804-4AFD-A738-B7CB93EFF983}">
      <dgm:prSet/>
      <dgm:spPr/>
      <dgm:t>
        <a:bodyPr/>
        <a:lstStyle/>
        <a:p>
          <a:endParaRPr lang="en-US"/>
        </a:p>
      </dgm:t>
    </dgm:pt>
    <dgm:pt modelId="{25877ADC-3C23-4AEB-8025-601755D13573}" type="sibTrans" cxnId="{70BF642C-B804-4AFD-A738-B7CB93EFF983}">
      <dgm:prSet/>
      <dgm:spPr/>
      <dgm:t>
        <a:bodyPr/>
        <a:lstStyle/>
        <a:p>
          <a:endParaRPr lang="en-US"/>
        </a:p>
      </dgm:t>
    </dgm:pt>
    <dgm:pt modelId="{A24EF163-CE20-4A20-AE56-5283B740C646}" type="pres">
      <dgm:prSet presAssocID="{1793E5BA-8C31-41C5-9B56-DD2255CEF4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BBD19A-ACA7-4713-A170-8D96B28284F5}" type="pres">
      <dgm:prSet presAssocID="{84A87E21-DD9E-41FC-9FDC-8F2A3D16D96C}" presName="parentText" presStyleLbl="node1" presStyleIdx="0" presStyleCnt="1" custLinFactX="-141667" custLinFactNeighborX="-200000" custLinFactNeighborY="-13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BF642C-B804-4AFD-A738-B7CB93EFF983}" srcId="{1793E5BA-8C31-41C5-9B56-DD2255CEF420}" destId="{84A87E21-DD9E-41FC-9FDC-8F2A3D16D96C}" srcOrd="0" destOrd="0" parTransId="{55A17FF4-F411-4ADA-BEB9-8D50C1A9D351}" sibTransId="{25877ADC-3C23-4AEB-8025-601755D13573}"/>
    <dgm:cxn modelId="{F19B5380-8680-44B4-8ECC-DD2285B01336}" type="presOf" srcId="{84A87E21-DD9E-41FC-9FDC-8F2A3D16D96C}" destId="{4ABBD19A-ACA7-4713-A170-8D96B28284F5}" srcOrd="0" destOrd="0" presId="urn:microsoft.com/office/officeart/2005/8/layout/vList2"/>
    <dgm:cxn modelId="{A88CD165-192C-4942-A37F-91337BB9F5C2}" type="presOf" srcId="{1793E5BA-8C31-41C5-9B56-DD2255CEF420}" destId="{A24EF163-CE20-4A20-AE56-5283B740C646}" srcOrd="0" destOrd="0" presId="urn:microsoft.com/office/officeart/2005/8/layout/vList2"/>
    <dgm:cxn modelId="{63DE918A-708A-4EAA-899E-E423502F564B}" type="presParOf" srcId="{A24EF163-CE20-4A20-AE56-5283B740C646}" destId="{4ABBD19A-ACA7-4713-A170-8D96B28284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7.xml><?xml version="1.0" encoding="utf-8"?>
<dgm:dataModel xmlns:dgm="http://schemas.openxmlformats.org/drawingml/2006/diagram" xmlns:a="http://schemas.openxmlformats.org/drawingml/2006/main">
  <dgm:ptLst>
    <dgm:pt modelId="{078D695F-2260-411D-96DB-306CE2EA04A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84BA8D-E5B3-444B-9AFC-AE9DABB356C8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3FC30FAB-347E-4DA7-9194-D5717969A86B}" type="parTrans" cxnId="{E8B48705-9B38-4E1E-B948-9AEABF8FD0A0}">
      <dgm:prSet/>
      <dgm:spPr/>
      <dgm:t>
        <a:bodyPr/>
        <a:lstStyle/>
        <a:p>
          <a:endParaRPr lang="en-US"/>
        </a:p>
      </dgm:t>
    </dgm:pt>
    <dgm:pt modelId="{714B1972-6682-4B5D-B9D6-2001E832CBFF}" type="sibTrans" cxnId="{E8B48705-9B38-4E1E-B948-9AEABF8FD0A0}">
      <dgm:prSet/>
      <dgm:spPr/>
      <dgm:t>
        <a:bodyPr/>
        <a:lstStyle/>
        <a:p>
          <a:endParaRPr lang="en-US"/>
        </a:p>
      </dgm:t>
    </dgm:pt>
    <dgm:pt modelId="{E1BFC630-0CDC-4351-8FFB-DE43CCA32B1F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/>
            <a:t>Single/Multiple Machine Update</a:t>
          </a:r>
          <a:endParaRPr lang="en-US" dirty="0"/>
        </a:p>
      </dgm:t>
    </dgm:pt>
    <dgm:pt modelId="{B18D74E5-8208-4EE0-BFE7-451D8BB4A8E4}" type="parTrans" cxnId="{0DAEF44A-21D9-4B7D-B771-D9B7163B2088}">
      <dgm:prSet/>
      <dgm:spPr/>
      <dgm:t>
        <a:bodyPr/>
        <a:lstStyle/>
        <a:p>
          <a:endParaRPr lang="en-US"/>
        </a:p>
      </dgm:t>
    </dgm:pt>
    <dgm:pt modelId="{7E788E28-57EF-4417-AE5E-74397C6AAABD}" type="sibTrans" cxnId="{0DAEF44A-21D9-4B7D-B771-D9B7163B2088}">
      <dgm:prSet/>
      <dgm:spPr/>
      <dgm:t>
        <a:bodyPr/>
        <a:lstStyle/>
        <a:p>
          <a:endParaRPr lang="en-US"/>
        </a:p>
      </dgm:t>
    </dgm:pt>
    <dgm:pt modelId="{0214429E-CEF3-4A6E-B00C-4F6983CC62BC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48F49ABB-D77F-439E-959A-75237E0A6299}" type="parTrans" cxnId="{45349FEB-15BB-4854-B837-E0EB04748471}">
      <dgm:prSet/>
      <dgm:spPr/>
      <dgm:t>
        <a:bodyPr/>
        <a:lstStyle/>
        <a:p>
          <a:endParaRPr lang="en-US"/>
        </a:p>
      </dgm:t>
    </dgm:pt>
    <dgm:pt modelId="{1EB40788-F438-4FB6-BA73-B2665235805D}" type="sibTrans" cxnId="{45349FEB-15BB-4854-B837-E0EB04748471}">
      <dgm:prSet/>
      <dgm:spPr/>
      <dgm:t>
        <a:bodyPr/>
        <a:lstStyle/>
        <a:p>
          <a:endParaRPr lang="en-US"/>
        </a:p>
      </dgm:t>
    </dgm:pt>
    <dgm:pt modelId="{3C79200E-3B63-4DAA-BFE8-F5A9C39230E5}">
      <dgm:prSet phldrT="[Text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 err="1" smtClean="0"/>
            <a:t>IGF_Bulk</a:t>
          </a:r>
          <a:r>
            <a:rPr lang="en-US" dirty="0" smtClean="0"/>
            <a:t> Update</a:t>
          </a:r>
          <a:endParaRPr lang="en-US" dirty="0"/>
        </a:p>
      </dgm:t>
    </dgm:pt>
    <dgm:pt modelId="{8774669D-D38A-47C8-90F3-BB9AF280B521}" type="parTrans" cxnId="{B39C5842-6BD2-4F68-B1B1-271123B48365}">
      <dgm:prSet/>
      <dgm:spPr/>
      <dgm:t>
        <a:bodyPr/>
        <a:lstStyle/>
        <a:p>
          <a:endParaRPr lang="en-US"/>
        </a:p>
      </dgm:t>
    </dgm:pt>
    <dgm:pt modelId="{C841E049-943B-428C-96FF-F492509AA5FD}" type="sibTrans" cxnId="{B39C5842-6BD2-4F68-B1B1-271123B48365}">
      <dgm:prSet/>
      <dgm:spPr/>
      <dgm:t>
        <a:bodyPr/>
        <a:lstStyle/>
        <a:p>
          <a:endParaRPr lang="en-US"/>
        </a:p>
      </dgm:t>
    </dgm:pt>
    <dgm:pt modelId="{8C5725E7-D806-4F51-8B58-CBAB0F18C833}">
      <dgm:prSet phldrT="[Text]"/>
      <dgm:spPr/>
      <dgm:t>
        <a:bodyPr/>
        <a:lstStyle/>
        <a:p>
          <a:endParaRPr lang="en-US" dirty="0"/>
        </a:p>
      </dgm:t>
    </dgm:pt>
    <dgm:pt modelId="{3AFD4163-9426-441C-BBAC-2D3377007440}" type="parTrans" cxnId="{A2EB5D03-BD43-4AEF-890F-85218262D983}">
      <dgm:prSet/>
      <dgm:spPr/>
      <dgm:t>
        <a:bodyPr/>
        <a:lstStyle/>
        <a:p>
          <a:endParaRPr lang="en-US"/>
        </a:p>
      </dgm:t>
    </dgm:pt>
    <dgm:pt modelId="{9C85636F-BBD0-469C-95E9-8FBEEFC697A0}" type="sibTrans" cxnId="{A2EB5D03-BD43-4AEF-890F-85218262D983}">
      <dgm:prSet/>
      <dgm:spPr/>
      <dgm:t>
        <a:bodyPr/>
        <a:lstStyle/>
        <a:p>
          <a:endParaRPr lang="en-US"/>
        </a:p>
      </dgm:t>
    </dgm:pt>
    <dgm:pt modelId="{F43E142B-5F9D-4AC3-980B-788C2D317172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 smtClean="0"/>
            <a:t>Reports</a:t>
          </a:r>
          <a:endParaRPr lang="en-US" dirty="0"/>
        </a:p>
      </dgm:t>
    </dgm:pt>
    <dgm:pt modelId="{8D27F54C-D908-4290-AD6D-216264AE40C8}" type="parTrans" cxnId="{70738DE0-67C4-4E12-9947-E298316509A2}">
      <dgm:prSet/>
      <dgm:spPr/>
      <dgm:t>
        <a:bodyPr/>
        <a:lstStyle/>
        <a:p>
          <a:endParaRPr lang="en-US"/>
        </a:p>
      </dgm:t>
    </dgm:pt>
    <dgm:pt modelId="{A96BE5B0-EAA9-4378-B703-52662D4CBBCA}" type="sibTrans" cxnId="{70738DE0-67C4-4E12-9947-E298316509A2}">
      <dgm:prSet/>
      <dgm:spPr/>
      <dgm:t>
        <a:bodyPr/>
        <a:lstStyle/>
        <a:p>
          <a:endParaRPr lang="en-US"/>
        </a:p>
      </dgm:t>
    </dgm:pt>
    <dgm:pt modelId="{958A55EE-30AF-48F0-A075-85BDCD043BA6}" type="pres">
      <dgm:prSet presAssocID="{078D695F-2260-411D-96DB-306CE2EA04A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CE5827-95F0-4D8F-9FED-1901052A7A47}" type="pres">
      <dgm:prSet presAssocID="{F984BA8D-E5B3-444B-9AFC-AE9DABB356C8}" presName="composite" presStyleCnt="0"/>
      <dgm:spPr/>
    </dgm:pt>
    <dgm:pt modelId="{19EE8815-FABD-47EA-9C82-FAB2DEC3105B}" type="pres">
      <dgm:prSet presAssocID="{F984BA8D-E5B3-444B-9AFC-AE9DABB356C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783A7-4EBE-4CBF-9DC9-98CEC98C58C1}" type="pres">
      <dgm:prSet presAssocID="{F984BA8D-E5B3-444B-9AFC-AE9DABB356C8}" presName="descendantText" presStyleLbl="alignAcc1" presStyleIdx="0" presStyleCnt="3" custLinFactNeighborX="-3523" custLinFactNeighborY="-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41AFB-B28D-45F5-BF11-456834A94BC1}" type="pres">
      <dgm:prSet presAssocID="{714B1972-6682-4B5D-B9D6-2001E832CBFF}" presName="sp" presStyleCnt="0"/>
      <dgm:spPr/>
    </dgm:pt>
    <dgm:pt modelId="{06AF1166-10FF-4528-8BB0-1F5A8FAB5B9D}" type="pres">
      <dgm:prSet presAssocID="{0214429E-CEF3-4A6E-B00C-4F6983CC62BC}" presName="composite" presStyleCnt="0"/>
      <dgm:spPr/>
    </dgm:pt>
    <dgm:pt modelId="{06AA12DF-4B0B-45F9-9EB3-E18627A5DBFB}" type="pres">
      <dgm:prSet presAssocID="{0214429E-CEF3-4A6E-B00C-4F6983CC62BC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76622-B5A4-41AB-8EFA-32AF119AC2A2}" type="pres">
      <dgm:prSet presAssocID="{0214429E-CEF3-4A6E-B00C-4F6983CC62BC}" presName="descendantText" presStyleLbl="alignAcc1" presStyleIdx="1" presStyleCnt="3" custLinFactNeighborX="389" custLinFactNeighborY="-113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57171-FCD6-4ABD-937B-2183CD693D7D}" type="pres">
      <dgm:prSet presAssocID="{1EB40788-F438-4FB6-BA73-B2665235805D}" presName="sp" presStyleCnt="0"/>
      <dgm:spPr/>
    </dgm:pt>
    <dgm:pt modelId="{2CEF876D-539B-4E8E-AB6C-C9176E701E1E}" type="pres">
      <dgm:prSet presAssocID="{8C5725E7-D806-4F51-8B58-CBAB0F18C833}" presName="composite" presStyleCnt="0"/>
      <dgm:spPr/>
    </dgm:pt>
    <dgm:pt modelId="{C612A592-0D2C-4D1B-A905-09515E4B2336}" type="pres">
      <dgm:prSet presAssocID="{8C5725E7-D806-4F51-8B58-CBAB0F18C83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2B12F4-AB30-46BD-9B56-BC45F4FF5431}" type="pres">
      <dgm:prSet presAssocID="{8C5725E7-D806-4F51-8B58-CBAB0F18C833}" presName="descendantText" presStyleLbl="alignAcc1" presStyleIdx="2" presStyleCnt="3" custLinFactNeighborX="60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9C5842-6BD2-4F68-B1B1-271123B48365}" srcId="{0214429E-CEF3-4A6E-B00C-4F6983CC62BC}" destId="{3C79200E-3B63-4DAA-BFE8-F5A9C39230E5}" srcOrd="0" destOrd="0" parTransId="{8774669D-D38A-47C8-90F3-BB9AF280B521}" sibTransId="{C841E049-943B-428C-96FF-F492509AA5FD}"/>
    <dgm:cxn modelId="{E8B48705-9B38-4E1E-B948-9AEABF8FD0A0}" srcId="{078D695F-2260-411D-96DB-306CE2EA04A9}" destId="{F984BA8D-E5B3-444B-9AFC-AE9DABB356C8}" srcOrd="0" destOrd="0" parTransId="{3FC30FAB-347E-4DA7-9194-D5717969A86B}" sibTransId="{714B1972-6682-4B5D-B9D6-2001E832CBFF}"/>
    <dgm:cxn modelId="{D70D744B-6BA8-46D3-A250-1735238B1B7F}" type="presOf" srcId="{8C5725E7-D806-4F51-8B58-CBAB0F18C833}" destId="{C612A592-0D2C-4D1B-A905-09515E4B2336}" srcOrd="0" destOrd="0" presId="urn:microsoft.com/office/officeart/2005/8/layout/chevron2"/>
    <dgm:cxn modelId="{45349FEB-15BB-4854-B837-E0EB04748471}" srcId="{078D695F-2260-411D-96DB-306CE2EA04A9}" destId="{0214429E-CEF3-4A6E-B00C-4F6983CC62BC}" srcOrd="1" destOrd="0" parTransId="{48F49ABB-D77F-439E-959A-75237E0A6299}" sibTransId="{1EB40788-F438-4FB6-BA73-B2665235805D}"/>
    <dgm:cxn modelId="{A2EB5D03-BD43-4AEF-890F-85218262D983}" srcId="{078D695F-2260-411D-96DB-306CE2EA04A9}" destId="{8C5725E7-D806-4F51-8B58-CBAB0F18C833}" srcOrd="2" destOrd="0" parTransId="{3AFD4163-9426-441C-BBAC-2D3377007440}" sibTransId="{9C85636F-BBD0-469C-95E9-8FBEEFC697A0}"/>
    <dgm:cxn modelId="{D1F6FCFC-5502-4837-BD50-0C8184B20A40}" type="presOf" srcId="{078D695F-2260-411D-96DB-306CE2EA04A9}" destId="{958A55EE-30AF-48F0-A075-85BDCD043BA6}" srcOrd="0" destOrd="0" presId="urn:microsoft.com/office/officeart/2005/8/layout/chevron2"/>
    <dgm:cxn modelId="{0DAEF44A-21D9-4B7D-B771-D9B7163B2088}" srcId="{F984BA8D-E5B3-444B-9AFC-AE9DABB356C8}" destId="{E1BFC630-0CDC-4351-8FFB-DE43CCA32B1F}" srcOrd="0" destOrd="0" parTransId="{B18D74E5-8208-4EE0-BFE7-451D8BB4A8E4}" sibTransId="{7E788E28-57EF-4417-AE5E-74397C6AAABD}"/>
    <dgm:cxn modelId="{1BDC63BB-5470-49CF-BA8B-596FF95FFD73}" type="presOf" srcId="{E1BFC630-0CDC-4351-8FFB-DE43CCA32B1F}" destId="{851783A7-4EBE-4CBF-9DC9-98CEC98C58C1}" srcOrd="0" destOrd="0" presId="urn:microsoft.com/office/officeart/2005/8/layout/chevron2"/>
    <dgm:cxn modelId="{D40E2A13-4F62-47C7-9925-7E6A31EF502F}" type="presOf" srcId="{3C79200E-3B63-4DAA-BFE8-F5A9C39230E5}" destId="{C0A76622-B5A4-41AB-8EFA-32AF119AC2A2}" srcOrd="0" destOrd="0" presId="urn:microsoft.com/office/officeart/2005/8/layout/chevron2"/>
    <dgm:cxn modelId="{805AA3AF-CC0C-4534-882F-A324452CD00B}" type="presOf" srcId="{F43E142B-5F9D-4AC3-980B-788C2D317172}" destId="{F42B12F4-AB30-46BD-9B56-BC45F4FF5431}" srcOrd="0" destOrd="0" presId="urn:microsoft.com/office/officeart/2005/8/layout/chevron2"/>
    <dgm:cxn modelId="{70738DE0-67C4-4E12-9947-E298316509A2}" srcId="{8C5725E7-D806-4F51-8B58-CBAB0F18C833}" destId="{F43E142B-5F9D-4AC3-980B-788C2D317172}" srcOrd="0" destOrd="0" parTransId="{8D27F54C-D908-4290-AD6D-216264AE40C8}" sibTransId="{A96BE5B0-EAA9-4378-B703-52662D4CBBCA}"/>
    <dgm:cxn modelId="{85A318C3-0C76-4064-85A6-A099151D0F7C}" type="presOf" srcId="{F984BA8D-E5B3-444B-9AFC-AE9DABB356C8}" destId="{19EE8815-FABD-47EA-9C82-FAB2DEC3105B}" srcOrd="0" destOrd="0" presId="urn:microsoft.com/office/officeart/2005/8/layout/chevron2"/>
    <dgm:cxn modelId="{722DFDCD-5113-4ABF-8080-064DDEDF23F9}" type="presOf" srcId="{0214429E-CEF3-4A6E-B00C-4F6983CC62BC}" destId="{06AA12DF-4B0B-45F9-9EB3-E18627A5DBFB}" srcOrd="0" destOrd="0" presId="urn:microsoft.com/office/officeart/2005/8/layout/chevron2"/>
    <dgm:cxn modelId="{BC2F5E50-2D67-403D-AB55-8EA80C7C8879}" type="presParOf" srcId="{958A55EE-30AF-48F0-A075-85BDCD043BA6}" destId="{12CE5827-95F0-4D8F-9FED-1901052A7A47}" srcOrd="0" destOrd="0" presId="urn:microsoft.com/office/officeart/2005/8/layout/chevron2"/>
    <dgm:cxn modelId="{74B20C80-DB79-4A8A-AB34-B8A8725B239B}" type="presParOf" srcId="{12CE5827-95F0-4D8F-9FED-1901052A7A47}" destId="{19EE8815-FABD-47EA-9C82-FAB2DEC3105B}" srcOrd="0" destOrd="0" presId="urn:microsoft.com/office/officeart/2005/8/layout/chevron2"/>
    <dgm:cxn modelId="{404A2961-710E-4D5D-BB0C-E5B4B9848C22}" type="presParOf" srcId="{12CE5827-95F0-4D8F-9FED-1901052A7A47}" destId="{851783A7-4EBE-4CBF-9DC9-98CEC98C58C1}" srcOrd="1" destOrd="0" presId="urn:microsoft.com/office/officeart/2005/8/layout/chevron2"/>
    <dgm:cxn modelId="{08E5EDF5-B97D-4B70-813C-A41F2B2CF9BC}" type="presParOf" srcId="{958A55EE-30AF-48F0-A075-85BDCD043BA6}" destId="{C0941AFB-B28D-45F5-BF11-456834A94BC1}" srcOrd="1" destOrd="0" presId="urn:microsoft.com/office/officeart/2005/8/layout/chevron2"/>
    <dgm:cxn modelId="{1758851A-8C1A-4705-AF9C-2E62259B46E2}" type="presParOf" srcId="{958A55EE-30AF-48F0-A075-85BDCD043BA6}" destId="{06AF1166-10FF-4528-8BB0-1F5A8FAB5B9D}" srcOrd="2" destOrd="0" presId="urn:microsoft.com/office/officeart/2005/8/layout/chevron2"/>
    <dgm:cxn modelId="{36C542C1-B1CE-4C1C-AE41-DEF71C1D53BD}" type="presParOf" srcId="{06AF1166-10FF-4528-8BB0-1F5A8FAB5B9D}" destId="{06AA12DF-4B0B-45F9-9EB3-E18627A5DBFB}" srcOrd="0" destOrd="0" presId="urn:microsoft.com/office/officeart/2005/8/layout/chevron2"/>
    <dgm:cxn modelId="{1FC8225D-8208-46D8-B7DE-DF401A0B55BB}" type="presParOf" srcId="{06AF1166-10FF-4528-8BB0-1F5A8FAB5B9D}" destId="{C0A76622-B5A4-41AB-8EFA-32AF119AC2A2}" srcOrd="1" destOrd="0" presId="urn:microsoft.com/office/officeart/2005/8/layout/chevron2"/>
    <dgm:cxn modelId="{77009A4D-6A11-4C88-8175-2A2D21EB40E5}" type="presParOf" srcId="{958A55EE-30AF-48F0-A075-85BDCD043BA6}" destId="{A6E57171-FCD6-4ABD-937B-2183CD693D7D}" srcOrd="3" destOrd="0" presId="urn:microsoft.com/office/officeart/2005/8/layout/chevron2"/>
    <dgm:cxn modelId="{CBFEB611-A821-44D1-87B4-DC5ED1E3D4D7}" type="presParOf" srcId="{958A55EE-30AF-48F0-A075-85BDCD043BA6}" destId="{2CEF876D-539B-4E8E-AB6C-C9176E701E1E}" srcOrd="4" destOrd="0" presId="urn:microsoft.com/office/officeart/2005/8/layout/chevron2"/>
    <dgm:cxn modelId="{D7C98417-74A7-4CA1-8FCA-8949CD892A5D}" type="presParOf" srcId="{2CEF876D-539B-4E8E-AB6C-C9176E701E1E}" destId="{C612A592-0D2C-4D1B-A905-09515E4B2336}" srcOrd="0" destOrd="0" presId="urn:microsoft.com/office/officeart/2005/8/layout/chevron2"/>
    <dgm:cxn modelId="{BCFE0638-8FBF-447E-9ED6-B1AE33E4F896}" type="presParOf" srcId="{2CEF876D-539B-4E8E-AB6C-C9176E701E1E}" destId="{F42B12F4-AB30-46BD-9B56-BC45F4FF543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68.xml><?xml version="1.0" encoding="utf-8"?>
<dgm:dataModel xmlns:dgm="http://schemas.openxmlformats.org/drawingml/2006/diagram" xmlns:a="http://schemas.openxmlformats.org/drawingml/2006/main">
  <dgm:ptLst>
    <dgm:pt modelId="{F92322B1-55B2-4908-91CF-AA862100DA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5E2C3E-1190-445D-A6E3-9D7F6FDADDC7}">
      <dgm:prSet/>
      <dgm:spPr/>
      <dgm:t>
        <a:bodyPr/>
        <a:lstStyle/>
        <a:p>
          <a:pPr algn="ctr" rtl="0"/>
          <a:r>
            <a:rPr lang="en-US" dirty="0" smtClean="0"/>
            <a:t>IDC IGF UPLOAD TOOL</a:t>
          </a:r>
        </a:p>
        <a:p>
          <a:pPr algn="l" rtl="0"/>
          <a:endParaRPr lang="en-US" dirty="0"/>
        </a:p>
      </dgm:t>
    </dgm:pt>
    <dgm:pt modelId="{3B8CF0A2-D76E-4582-84E7-54B5EBA1444F}" type="parTrans" cxnId="{5DEC1C2A-19AC-4A65-9AB0-8ACB5C8ACF63}">
      <dgm:prSet/>
      <dgm:spPr/>
      <dgm:t>
        <a:bodyPr/>
        <a:lstStyle/>
        <a:p>
          <a:endParaRPr lang="en-US"/>
        </a:p>
      </dgm:t>
    </dgm:pt>
    <dgm:pt modelId="{E921D4EC-CB8A-4AA6-BE71-8B20040B3C96}" type="sibTrans" cxnId="{5DEC1C2A-19AC-4A65-9AB0-8ACB5C8ACF63}">
      <dgm:prSet/>
      <dgm:spPr/>
      <dgm:t>
        <a:bodyPr/>
        <a:lstStyle/>
        <a:p>
          <a:endParaRPr lang="en-US"/>
        </a:p>
      </dgm:t>
    </dgm:pt>
    <dgm:pt modelId="{000FA554-B4BC-42DD-AAC6-FCA4EC373932}" type="pres">
      <dgm:prSet presAssocID="{F92322B1-55B2-4908-91CF-AA862100DA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5E34FE-15DB-4AC5-8465-D86A2AA12D70}" type="pres">
      <dgm:prSet presAssocID="{C15E2C3E-1190-445D-A6E3-9D7F6FDADDC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946805-6DDC-4303-897F-AC370BE7C60D}" type="presOf" srcId="{C15E2C3E-1190-445D-A6E3-9D7F6FDADDC7}" destId="{8F5E34FE-15DB-4AC5-8465-D86A2AA12D70}" srcOrd="0" destOrd="0" presId="urn:microsoft.com/office/officeart/2005/8/layout/vList2"/>
    <dgm:cxn modelId="{5DEC1C2A-19AC-4A65-9AB0-8ACB5C8ACF63}" srcId="{F92322B1-55B2-4908-91CF-AA862100DA99}" destId="{C15E2C3E-1190-445D-A6E3-9D7F6FDADDC7}" srcOrd="0" destOrd="0" parTransId="{3B8CF0A2-D76E-4582-84E7-54B5EBA1444F}" sibTransId="{E921D4EC-CB8A-4AA6-BE71-8B20040B3C96}"/>
    <dgm:cxn modelId="{A1FE7135-E5D9-4943-BB07-D45BA2FD33C6}" type="presOf" srcId="{F92322B1-55B2-4908-91CF-AA862100DA99}" destId="{000FA554-B4BC-42DD-AAC6-FCA4EC373932}" srcOrd="0" destOrd="0" presId="urn:microsoft.com/office/officeart/2005/8/layout/vList2"/>
    <dgm:cxn modelId="{E2F471A9-BEBE-4FF2-A660-229CE3136692}" type="presParOf" srcId="{000FA554-B4BC-42DD-AAC6-FCA4EC373932}" destId="{8F5E34FE-15DB-4AC5-8465-D86A2AA12D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9.xml><?xml version="1.0" encoding="utf-8"?>
<dgm:dataModel xmlns:dgm="http://schemas.openxmlformats.org/drawingml/2006/diagram" xmlns:a="http://schemas.openxmlformats.org/drawingml/2006/main">
  <dgm:ptLst>
    <dgm:pt modelId="{07674C5B-BE86-425E-98F6-DCB414CF69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1FCBF2-363D-422F-9188-350A12BC3803}">
      <dgm:prSet/>
      <dgm:spPr/>
      <dgm:t>
        <a:bodyPr/>
        <a:lstStyle/>
        <a:p>
          <a:pPr rtl="0"/>
          <a:r>
            <a:rPr lang="en-US" dirty="0" smtClean="0"/>
            <a:t>Create Profile</a:t>
          </a:r>
          <a:endParaRPr lang="en-US" dirty="0"/>
        </a:p>
      </dgm:t>
    </dgm:pt>
    <dgm:pt modelId="{40E2172B-BEA2-4CA9-BD1C-3B836B221310}" type="parTrans" cxnId="{CA5F275A-E1A3-409E-BE9E-2EE605C718AF}">
      <dgm:prSet/>
      <dgm:spPr/>
      <dgm:t>
        <a:bodyPr/>
        <a:lstStyle/>
        <a:p>
          <a:endParaRPr lang="en-US"/>
        </a:p>
      </dgm:t>
    </dgm:pt>
    <dgm:pt modelId="{A1D6AB65-E6B4-4049-81A1-F83FC951A0FE}" type="sibTrans" cxnId="{CA5F275A-E1A3-409E-BE9E-2EE605C718AF}">
      <dgm:prSet/>
      <dgm:spPr/>
      <dgm:t>
        <a:bodyPr/>
        <a:lstStyle/>
        <a:p>
          <a:endParaRPr lang="en-US"/>
        </a:p>
      </dgm:t>
    </dgm:pt>
    <dgm:pt modelId="{39072635-2032-4831-9A38-2260CD9BB335}">
      <dgm:prSet/>
      <dgm:spPr/>
      <dgm:t>
        <a:bodyPr/>
        <a:lstStyle/>
        <a:p>
          <a:pPr rtl="0"/>
          <a:r>
            <a:rPr lang="en-US" dirty="0" smtClean="0"/>
            <a:t>Zero Touch Provisioning</a:t>
          </a:r>
          <a:endParaRPr lang="en-US" dirty="0"/>
        </a:p>
      </dgm:t>
    </dgm:pt>
    <dgm:pt modelId="{3E450423-FF25-4591-B058-CE56789CF311}" type="sibTrans" cxnId="{93C1F3FB-619A-41CA-AC32-A239850FEB7A}">
      <dgm:prSet/>
      <dgm:spPr/>
      <dgm:t>
        <a:bodyPr/>
        <a:lstStyle/>
        <a:p>
          <a:endParaRPr lang="en-US"/>
        </a:p>
      </dgm:t>
    </dgm:pt>
    <dgm:pt modelId="{074BFA47-FC78-464D-9197-E9ACEC209F2D}" type="parTrans" cxnId="{93C1F3FB-619A-41CA-AC32-A239850FEB7A}">
      <dgm:prSet/>
      <dgm:spPr/>
      <dgm:t>
        <a:bodyPr/>
        <a:lstStyle/>
        <a:p>
          <a:endParaRPr lang="en-US"/>
        </a:p>
      </dgm:t>
    </dgm:pt>
    <dgm:pt modelId="{F1F24C3A-B484-48AD-98DE-9DFECE43FB9D}">
      <dgm:prSet/>
      <dgm:spPr/>
      <dgm:t>
        <a:bodyPr/>
        <a:lstStyle/>
        <a:p>
          <a:pPr rtl="0"/>
          <a:r>
            <a:rPr lang="en-US" dirty="0" smtClean="0"/>
            <a:t>Search</a:t>
          </a:r>
          <a:endParaRPr lang="en-US" dirty="0"/>
        </a:p>
      </dgm:t>
    </dgm:pt>
    <dgm:pt modelId="{EF979C62-83EA-472E-83C0-4EAB7A59F248}" type="sibTrans" cxnId="{27670F44-2693-4924-BAB2-C84B9FA15214}">
      <dgm:prSet/>
      <dgm:spPr/>
      <dgm:t>
        <a:bodyPr/>
        <a:lstStyle/>
        <a:p>
          <a:endParaRPr lang="en-US"/>
        </a:p>
      </dgm:t>
    </dgm:pt>
    <dgm:pt modelId="{DC8CD6FA-6555-4C14-ACA3-AF8805E1CB9F}" type="parTrans" cxnId="{27670F44-2693-4924-BAB2-C84B9FA15214}">
      <dgm:prSet/>
      <dgm:spPr/>
      <dgm:t>
        <a:bodyPr/>
        <a:lstStyle/>
        <a:p>
          <a:endParaRPr lang="en-US"/>
        </a:p>
      </dgm:t>
    </dgm:pt>
    <dgm:pt modelId="{5CF14DE2-1600-4118-BFDA-0278DFCF055F}">
      <dgm:prSet/>
      <dgm:spPr/>
      <dgm:t>
        <a:bodyPr/>
        <a:lstStyle/>
        <a:p>
          <a:pPr rtl="0"/>
          <a:r>
            <a:rPr lang="en-US" dirty="0" smtClean="0"/>
            <a:t>Begin Intake Of Prov. Data</a:t>
          </a:r>
          <a:endParaRPr lang="en-US" dirty="0"/>
        </a:p>
      </dgm:t>
    </dgm:pt>
    <dgm:pt modelId="{CA0D27D4-28A2-4FF0-A933-192CABEA537F}" type="sibTrans" cxnId="{B679F26A-9F83-4F79-B06E-9F914466EF6B}">
      <dgm:prSet/>
      <dgm:spPr/>
      <dgm:t>
        <a:bodyPr/>
        <a:lstStyle/>
        <a:p>
          <a:endParaRPr lang="en-US"/>
        </a:p>
      </dgm:t>
    </dgm:pt>
    <dgm:pt modelId="{A79384C3-7C00-470B-B2FF-26B84013E561}" type="parTrans" cxnId="{B679F26A-9F83-4F79-B06E-9F914466EF6B}">
      <dgm:prSet/>
      <dgm:spPr/>
      <dgm:t>
        <a:bodyPr/>
        <a:lstStyle/>
        <a:p>
          <a:endParaRPr lang="en-US"/>
        </a:p>
      </dgm:t>
    </dgm:pt>
    <dgm:pt modelId="{FCC8FD91-48DC-4FE1-800C-DC14DD0DD4B0}">
      <dgm:prSet/>
      <dgm:spPr/>
      <dgm:t>
        <a:bodyPr/>
        <a:lstStyle/>
        <a:p>
          <a:pPr rtl="0"/>
          <a:r>
            <a:rPr lang="en-US" dirty="0" smtClean="0"/>
            <a:t>Create/Modify RFI</a:t>
          </a:r>
          <a:endParaRPr lang="en-US" dirty="0"/>
        </a:p>
      </dgm:t>
    </dgm:pt>
    <dgm:pt modelId="{58CF9EDB-7F55-4F89-A2FA-559C2B1970F0}" type="sibTrans" cxnId="{0EB09CB0-E889-40CD-82CE-8D9CA1BFBFDE}">
      <dgm:prSet/>
      <dgm:spPr/>
      <dgm:t>
        <a:bodyPr/>
        <a:lstStyle/>
        <a:p>
          <a:endParaRPr lang="en-US"/>
        </a:p>
      </dgm:t>
    </dgm:pt>
    <dgm:pt modelId="{76325897-8D86-4C9C-A2EB-A57CCBCACE3F}" type="parTrans" cxnId="{0EB09CB0-E889-40CD-82CE-8D9CA1BFBFDE}">
      <dgm:prSet/>
      <dgm:spPr/>
      <dgm:t>
        <a:bodyPr/>
        <a:lstStyle/>
        <a:p>
          <a:endParaRPr lang="en-US"/>
        </a:p>
      </dgm:t>
    </dgm:pt>
    <dgm:pt modelId="{A7D61346-44AC-49BF-B9F3-C0F19804B08C}">
      <dgm:prSet/>
      <dgm:spPr/>
      <dgm:t>
        <a:bodyPr/>
        <a:lstStyle/>
        <a:p>
          <a:pPr rtl="0"/>
          <a:r>
            <a:rPr lang="en-US" dirty="0" smtClean="0"/>
            <a:t>Create/Modify Request </a:t>
          </a:r>
          <a:endParaRPr lang="en-US" dirty="0"/>
        </a:p>
      </dgm:t>
    </dgm:pt>
    <dgm:pt modelId="{A259B15B-6CAE-4AFA-B357-413E0F36B367}" type="sibTrans" cxnId="{49B2FB3A-1499-40AB-9A50-277C86AE2C4D}">
      <dgm:prSet/>
      <dgm:spPr/>
      <dgm:t>
        <a:bodyPr/>
        <a:lstStyle/>
        <a:p>
          <a:endParaRPr lang="en-US"/>
        </a:p>
      </dgm:t>
    </dgm:pt>
    <dgm:pt modelId="{81B254F6-55FA-4192-97EC-90573B279539}" type="parTrans" cxnId="{49B2FB3A-1499-40AB-9A50-277C86AE2C4D}">
      <dgm:prSet/>
      <dgm:spPr/>
      <dgm:t>
        <a:bodyPr/>
        <a:lstStyle/>
        <a:p>
          <a:endParaRPr lang="en-US"/>
        </a:p>
      </dgm:t>
    </dgm:pt>
    <dgm:pt modelId="{AB51B784-7ACE-4983-9C37-5A523E2E5375}" type="pres">
      <dgm:prSet presAssocID="{07674C5B-BE86-425E-98F6-DCB414CF699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C45B8D-377A-43CE-A826-1BE63DABDBC5}" type="pres">
      <dgm:prSet presAssocID="{151FCBF2-363D-422F-9188-350A12BC3803}" presName="parentText" presStyleLbl="node1" presStyleIdx="0" presStyleCnt="6" custLinFactY="-9670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43EAB-DD89-45BD-A1EC-A86A8AE2D5B8}" type="pres">
      <dgm:prSet presAssocID="{A1D6AB65-E6B4-4049-81A1-F83FC951A0FE}" presName="spacer" presStyleCnt="0"/>
      <dgm:spPr/>
    </dgm:pt>
    <dgm:pt modelId="{0376F95B-D2C3-480B-8425-949739B6C2A5}" type="pres">
      <dgm:prSet presAssocID="{A7D61346-44AC-49BF-B9F3-C0F19804B08C}" presName="parentText" presStyleLbl="node1" presStyleIdx="1" presStyleCnt="6" custLinFactNeighborY="-311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06B3D3-6BF5-4636-96EE-3E62047B7FFB}" type="pres">
      <dgm:prSet presAssocID="{A259B15B-6CAE-4AFA-B357-413E0F36B367}" presName="spacer" presStyleCnt="0"/>
      <dgm:spPr/>
    </dgm:pt>
    <dgm:pt modelId="{78019EED-6D99-4188-AB5B-1A6852CECACD}" type="pres">
      <dgm:prSet presAssocID="{FCC8FD91-48DC-4FE1-800C-DC14DD0DD4B0}" presName="parentText" presStyleLbl="node1" presStyleIdx="2" presStyleCnt="6" custLinFactNeighborX="4762" custLinFactNeighborY="47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904CA6-0DE8-4409-B5E2-DBD80D4B462D}" type="pres">
      <dgm:prSet presAssocID="{58CF9EDB-7F55-4F89-A2FA-559C2B1970F0}" presName="spacer" presStyleCnt="0"/>
      <dgm:spPr/>
    </dgm:pt>
    <dgm:pt modelId="{B1B0D890-FD4A-47F4-B14E-86BF0BDC068A}" type="pres">
      <dgm:prSet presAssocID="{5CF14DE2-1600-4118-BFDA-0278DFCF055F}" presName="parentText" presStyleLbl="node1" presStyleIdx="3" presStyleCnt="6" custLinFactY="221266" custLinFactNeighborY="3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6C3710-76D3-4F5E-9A55-3561097C21D0}" type="pres">
      <dgm:prSet presAssocID="{CA0D27D4-28A2-4FF0-A933-192CABEA537F}" presName="spacer" presStyleCnt="0"/>
      <dgm:spPr/>
    </dgm:pt>
    <dgm:pt modelId="{59968E1C-B4E1-4EB6-A7BC-861AABE68BA4}" type="pres">
      <dgm:prSet presAssocID="{F1F24C3A-B484-48AD-98DE-9DFECE43FB9D}" presName="parentText" presStyleLbl="node1" presStyleIdx="4" presStyleCnt="6" custLinFactY="221266" custLinFactNeighborY="3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4F7B0C-96BF-4182-A423-BB3C983DA1C6}" type="pres">
      <dgm:prSet presAssocID="{EF979C62-83EA-472E-83C0-4EAB7A59F248}" presName="spacer" presStyleCnt="0"/>
      <dgm:spPr/>
    </dgm:pt>
    <dgm:pt modelId="{96126337-F4B0-4DF3-9DE3-2891C47A45FA}" type="pres">
      <dgm:prSet presAssocID="{39072635-2032-4831-9A38-2260CD9BB335}" presName="parentText" presStyleLbl="node1" presStyleIdx="5" presStyleCnt="6" custLinFactY="6729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C1F3FB-619A-41CA-AC32-A239850FEB7A}" srcId="{07674C5B-BE86-425E-98F6-DCB414CF6990}" destId="{39072635-2032-4831-9A38-2260CD9BB335}" srcOrd="5" destOrd="0" parTransId="{074BFA47-FC78-464D-9197-E9ACEC209F2D}" sibTransId="{3E450423-FF25-4591-B058-CE56789CF311}"/>
    <dgm:cxn modelId="{27670F44-2693-4924-BAB2-C84B9FA15214}" srcId="{07674C5B-BE86-425E-98F6-DCB414CF6990}" destId="{F1F24C3A-B484-48AD-98DE-9DFECE43FB9D}" srcOrd="4" destOrd="0" parTransId="{DC8CD6FA-6555-4C14-ACA3-AF8805E1CB9F}" sibTransId="{EF979C62-83EA-472E-83C0-4EAB7A59F248}"/>
    <dgm:cxn modelId="{FEA66D86-F81A-45CC-9E75-0F87F68B79A9}" type="presOf" srcId="{39072635-2032-4831-9A38-2260CD9BB335}" destId="{96126337-F4B0-4DF3-9DE3-2891C47A45FA}" srcOrd="0" destOrd="0" presId="urn:microsoft.com/office/officeart/2005/8/layout/vList2"/>
    <dgm:cxn modelId="{2FB2A5E5-683B-49E7-BFB7-4443B9D54617}" type="presOf" srcId="{07674C5B-BE86-425E-98F6-DCB414CF6990}" destId="{AB51B784-7ACE-4983-9C37-5A523E2E5375}" srcOrd="0" destOrd="0" presId="urn:microsoft.com/office/officeart/2005/8/layout/vList2"/>
    <dgm:cxn modelId="{CA5F275A-E1A3-409E-BE9E-2EE605C718AF}" srcId="{07674C5B-BE86-425E-98F6-DCB414CF6990}" destId="{151FCBF2-363D-422F-9188-350A12BC3803}" srcOrd="0" destOrd="0" parTransId="{40E2172B-BEA2-4CA9-BD1C-3B836B221310}" sibTransId="{A1D6AB65-E6B4-4049-81A1-F83FC951A0FE}"/>
    <dgm:cxn modelId="{5666425C-D1BC-4CE9-9A43-CA65A9D4DF82}" type="presOf" srcId="{A7D61346-44AC-49BF-B9F3-C0F19804B08C}" destId="{0376F95B-D2C3-480B-8425-949739B6C2A5}" srcOrd="0" destOrd="0" presId="urn:microsoft.com/office/officeart/2005/8/layout/vList2"/>
    <dgm:cxn modelId="{0EB09CB0-E889-40CD-82CE-8D9CA1BFBFDE}" srcId="{07674C5B-BE86-425E-98F6-DCB414CF6990}" destId="{FCC8FD91-48DC-4FE1-800C-DC14DD0DD4B0}" srcOrd="2" destOrd="0" parTransId="{76325897-8D86-4C9C-A2EB-A57CCBCACE3F}" sibTransId="{58CF9EDB-7F55-4F89-A2FA-559C2B1970F0}"/>
    <dgm:cxn modelId="{B679F26A-9F83-4F79-B06E-9F914466EF6B}" srcId="{07674C5B-BE86-425E-98F6-DCB414CF6990}" destId="{5CF14DE2-1600-4118-BFDA-0278DFCF055F}" srcOrd="3" destOrd="0" parTransId="{A79384C3-7C00-470B-B2FF-26B84013E561}" sibTransId="{CA0D27D4-28A2-4FF0-A933-192CABEA537F}"/>
    <dgm:cxn modelId="{49B2FB3A-1499-40AB-9A50-277C86AE2C4D}" srcId="{07674C5B-BE86-425E-98F6-DCB414CF6990}" destId="{A7D61346-44AC-49BF-B9F3-C0F19804B08C}" srcOrd="1" destOrd="0" parTransId="{81B254F6-55FA-4192-97EC-90573B279539}" sibTransId="{A259B15B-6CAE-4AFA-B357-413E0F36B367}"/>
    <dgm:cxn modelId="{E39A1DA9-F1D0-4AFC-8B86-21D4795225A3}" type="presOf" srcId="{5CF14DE2-1600-4118-BFDA-0278DFCF055F}" destId="{B1B0D890-FD4A-47F4-B14E-86BF0BDC068A}" srcOrd="0" destOrd="0" presId="urn:microsoft.com/office/officeart/2005/8/layout/vList2"/>
    <dgm:cxn modelId="{0AE9885F-65B4-4E53-AE22-90122DC19452}" type="presOf" srcId="{F1F24C3A-B484-48AD-98DE-9DFECE43FB9D}" destId="{59968E1C-B4E1-4EB6-A7BC-861AABE68BA4}" srcOrd="0" destOrd="0" presId="urn:microsoft.com/office/officeart/2005/8/layout/vList2"/>
    <dgm:cxn modelId="{9F270C64-5B0F-4B19-B3E1-1DC91EEB6763}" type="presOf" srcId="{151FCBF2-363D-422F-9188-350A12BC3803}" destId="{6CC45B8D-377A-43CE-A826-1BE63DABDBC5}" srcOrd="0" destOrd="0" presId="urn:microsoft.com/office/officeart/2005/8/layout/vList2"/>
    <dgm:cxn modelId="{FF75996F-5B01-43A5-BA75-05CBA370473B}" type="presOf" srcId="{FCC8FD91-48DC-4FE1-800C-DC14DD0DD4B0}" destId="{78019EED-6D99-4188-AB5B-1A6852CECACD}" srcOrd="0" destOrd="0" presId="urn:microsoft.com/office/officeart/2005/8/layout/vList2"/>
    <dgm:cxn modelId="{C7572684-B4E8-4780-B152-AFA2E0572CA2}" type="presParOf" srcId="{AB51B784-7ACE-4983-9C37-5A523E2E5375}" destId="{6CC45B8D-377A-43CE-A826-1BE63DABDBC5}" srcOrd="0" destOrd="0" presId="urn:microsoft.com/office/officeart/2005/8/layout/vList2"/>
    <dgm:cxn modelId="{1A2BB8BA-4A6F-4F29-80AC-D5BCB2C6BEBE}" type="presParOf" srcId="{AB51B784-7ACE-4983-9C37-5A523E2E5375}" destId="{EA443EAB-DD89-45BD-A1EC-A86A8AE2D5B8}" srcOrd="1" destOrd="0" presId="urn:microsoft.com/office/officeart/2005/8/layout/vList2"/>
    <dgm:cxn modelId="{BFD08DE5-4083-4501-AE3B-F4DC56FF0FF4}" type="presParOf" srcId="{AB51B784-7ACE-4983-9C37-5A523E2E5375}" destId="{0376F95B-D2C3-480B-8425-949739B6C2A5}" srcOrd="2" destOrd="0" presId="urn:microsoft.com/office/officeart/2005/8/layout/vList2"/>
    <dgm:cxn modelId="{3093E4B7-DDAC-44B4-8E10-B0003EB1CEEF}" type="presParOf" srcId="{AB51B784-7ACE-4983-9C37-5A523E2E5375}" destId="{7406B3D3-6BF5-4636-96EE-3E62047B7FFB}" srcOrd="3" destOrd="0" presId="urn:microsoft.com/office/officeart/2005/8/layout/vList2"/>
    <dgm:cxn modelId="{B5EDFFE1-F879-4A4F-B02F-0C129FDE91DE}" type="presParOf" srcId="{AB51B784-7ACE-4983-9C37-5A523E2E5375}" destId="{78019EED-6D99-4188-AB5B-1A6852CECACD}" srcOrd="4" destOrd="0" presId="urn:microsoft.com/office/officeart/2005/8/layout/vList2"/>
    <dgm:cxn modelId="{BAED303E-C354-4821-8A76-18D4DF020152}" type="presParOf" srcId="{AB51B784-7ACE-4983-9C37-5A523E2E5375}" destId="{AD904CA6-0DE8-4409-B5E2-DBD80D4B462D}" srcOrd="5" destOrd="0" presId="urn:microsoft.com/office/officeart/2005/8/layout/vList2"/>
    <dgm:cxn modelId="{8F744E24-17C0-45AA-9C65-61A4B9FCB136}" type="presParOf" srcId="{AB51B784-7ACE-4983-9C37-5A523E2E5375}" destId="{B1B0D890-FD4A-47F4-B14E-86BF0BDC068A}" srcOrd="6" destOrd="0" presId="urn:microsoft.com/office/officeart/2005/8/layout/vList2"/>
    <dgm:cxn modelId="{63D26858-F653-4B4D-922A-D4349B09D3F6}" type="presParOf" srcId="{AB51B784-7ACE-4983-9C37-5A523E2E5375}" destId="{A06C3710-76D3-4F5E-9A55-3561097C21D0}" srcOrd="7" destOrd="0" presId="urn:microsoft.com/office/officeart/2005/8/layout/vList2"/>
    <dgm:cxn modelId="{642C34C9-722C-4C88-8D99-AE7F76F136C1}" type="presParOf" srcId="{AB51B784-7ACE-4983-9C37-5A523E2E5375}" destId="{59968E1C-B4E1-4EB6-A7BC-861AABE68BA4}" srcOrd="8" destOrd="0" presId="urn:microsoft.com/office/officeart/2005/8/layout/vList2"/>
    <dgm:cxn modelId="{E87CF8F7-33BC-46A1-83C4-D5E45D37B58A}" type="presParOf" srcId="{AB51B784-7ACE-4983-9C37-5A523E2E5375}" destId="{3D4F7B0C-96BF-4182-A423-BB3C983DA1C6}" srcOrd="9" destOrd="0" presId="urn:microsoft.com/office/officeart/2005/8/layout/vList2"/>
    <dgm:cxn modelId="{B2AFDB7E-C686-48BE-BB6B-56DA5459298B}" type="presParOf" srcId="{AB51B784-7ACE-4983-9C37-5A523E2E5375}" destId="{96126337-F4B0-4DF3-9DE3-2891C47A45F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92322B1-55B2-4908-91CF-AA862100DA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5E2C3E-1190-445D-A6E3-9D7F6FDADDC7}">
      <dgm:prSet/>
      <dgm:spPr/>
      <dgm:t>
        <a:bodyPr/>
        <a:lstStyle/>
        <a:p>
          <a:pPr algn="ctr" rtl="0"/>
          <a:r>
            <a:rPr lang="en-US" dirty="0" smtClean="0"/>
            <a:t>IDC IGF UPLOAD TOOL</a:t>
          </a:r>
        </a:p>
        <a:p>
          <a:pPr algn="l" rtl="0"/>
          <a:endParaRPr lang="en-US" dirty="0"/>
        </a:p>
      </dgm:t>
    </dgm:pt>
    <dgm:pt modelId="{3B8CF0A2-D76E-4582-84E7-54B5EBA1444F}" type="parTrans" cxnId="{5DEC1C2A-19AC-4A65-9AB0-8ACB5C8ACF63}">
      <dgm:prSet/>
      <dgm:spPr/>
      <dgm:t>
        <a:bodyPr/>
        <a:lstStyle/>
        <a:p>
          <a:endParaRPr lang="en-US"/>
        </a:p>
      </dgm:t>
    </dgm:pt>
    <dgm:pt modelId="{E921D4EC-CB8A-4AA6-BE71-8B20040B3C96}" type="sibTrans" cxnId="{5DEC1C2A-19AC-4A65-9AB0-8ACB5C8ACF63}">
      <dgm:prSet/>
      <dgm:spPr/>
      <dgm:t>
        <a:bodyPr/>
        <a:lstStyle/>
        <a:p>
          <a:endParaRPr lang="en-US"/>
        </a:p>
      </dgm:t>
    </dgm:pt>
    <dgm:pt modelId="{000FA554-B4BC-42DD-AAC6-FCA4EC373932}" type="pres">
      <dgm:prSet presAssocID="{F92322B1-55B2-4908-91CF-AA862100DA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5E34FE-15DB-4AC5-8465-D86A2AA12D70}" type="pres">
      <dgm:prSet presAssocID="{C15E2C3E-1190-445D-A6E3-9D7F6FDADDC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CB65A2-524C-4296-8C8F-538C3D2C754D}" type="presOf" srcId="{C15E2C3E-1190-445D-A6E3-9D7F6FDADDC7}" destId="{8F5E34FE-15DB-4AC5-8465-D86A2AA12D70}" srcOrd="0" destOrd="0" presId="urn:microsoft.com/office/officeart/2005/8/layout/vList2"/>
    <dgm:cxn modelId="{8A417119-6D83-4B35-BB87-39F11D5FCDAF}" type="presOf" srcId="{F92322B1-55B2-4908-91CF-AA862100DA99}" destId="{000FA554-B4BC-42DD-AAC6-FCA4EC373932}" srcOrd="0" destOrd="0" presId="urn:microsoft.com/office/officeart/2005/8/layout/vList2"/>
    <dgm:cxn modelId="{5DEC1C2A-19AC-4A65-9AB0-8ACB5C8ACF63}" srcId="{F92322B1-55B2-4908-91CF-AA862100DA99}" destId="{C15E2C3E-1190-445D-A6E3-9D7F6FDADDC7}" srcOrd="0" destOrd="0" parTransId="{3B8CF0A2-D76E-4582-84E7-54B5EBA1444F}" sibTransId="{E921D4EC-CB8A-4AA6-BE71-8B20040B3C96}"/>
    <dgm:cxn modelId="{1604BD84-F968-4132-80A6-EC6885A9BC2F}" type="presParOf" srcId="{000FA554-B4BC-42DD-AAC6-FCA4EC373932}" destId="{8F5E34FE-15DB-4AC5-8465-D86A2AA12D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0.xml><?xml version="1.0" encoding="utf-8"?>
<dgm:dataModel xmlns:dgm="http://schemas.openxmlformats.org/drawingml/2006/diagram" xmlns:a="http://schemas.openxmlformats.org/drawingml/2006/main">
  <dgm:ptLst>
    <dgm:pt modelId="{7E0F2F3F-0C92-4D9A-B3F5-FB3BC9AE8E5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5FE2F6-143E-4236-83F0-6CE278EFDB2B}">
      <dgm:prSet/>
      <dgm:spPr/>
      <dgm:t>
        <a:bodyPr/>
        <a:lstStyle/>
        <a:p>
          <a:pPr rtl="0"/>
          <a:r>
            <a:rPr lang="en-US" dirty="0" smtClean="0"/>
            <a:t>Notifications</a:t>
          </a:r>
          <a:endParaRPr lang="en-US" dirty="0"/>
        </a:p>
      </dgm:t>
    </dgm:pt>
    <dgm:pt modelId="{165CB1A6-A35D-4693-BCD5-C0FF4F4241C8}" type="parTrans" cxnId="{6F56A103-6760-49CE-8180-6ACF72B91C1B}">
      <dgm:prSet/>
      <dgm:spPr/>
      <dgm:t>
        <a:bodyPr/>
        <a:lstStyle/>
        <a:p>
          <a:endParaRPr lang="en-US"/>
        </a:p>
      </dgm:t>
    </dgm:pt>
    <dgm:pt modelId="{92E9E828-0E38-44A2-A1A9-A294F80D16AA}" type="sibTrans" cxnId="{6F56A103-6760-49CE-8180-6ACF72B91C1B}">
      <dgm:prSet/>
      <dgm:spPr/>
      <dgm:t>
        <a:bodyPr/>
        <a:lstStyle/>
        <a:p>
          <a:endParaRPr lang="en-US"/>
        </a:p>
      </dgm:t>
    </dgm:pt>
    <dgm:pt modelId="{787CD53B-E1DF-47CA-9BE6-CD4A0B74C1E1}" type="pres">
      <dgm:prSet presAssocID="{7E0F2F3F-0C92-4D9A-B3F5-FB3BC9AE8E5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DB1A7C-1381-4957-8C8B-D17A9C3DB8BB}" type="pres">
      <dgm:prSet presAssocID="{185FE2F6-143E-4236-83F0-6CE278EFDB2B}" presName="composite" presStyleCnt="0"/>
      <dgm:spPr/>
    </dgm:pt>
    <dgm:pt modelId="{22F0466A-448E-4000-BD4D-470CD2C6BFE5}" type="pres">
      <dgm:prSet presAssocID="{185FE2F6-143E-4236-83F0-6CE278EFDB2B}" presName="parTx" presStyleLbl="alignNode1" presStyleIdx="0" presStyleCnt="1" custAng="10800000" custFlipVert="1" custScaleY="75130" custLinFactY="-200000" custLinFactNeighborX="0" custLinFactNeighborY="-2280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CC3BE9-3A8C-44F0-BBF0-B247307FB144}" type="pres">
      <dgm:prSet presAssocID="{185FE2F6-143E-4236-83F0-6CE278EFDB2B}" presName="desTx" presStyleLbl="alignAccFollowNode1" presStyleIdx="0" presStyleCnt="1" custScaleY="703087" custLinFactNeighborX="0" custLinFactNeighborY="54120">
        <dgm:presLayoutVars>
          <dgm:bulletEnabled val="1"/>
        </dgm:presLayoutVars>
      </dgm:prSet>
      <dgm:spPr/>
    </dgm:pt>
  </dgm:ptLst>
  <dgm:cxnLst>
    <dgm:cxn modelId="{8FDC2B25-8246-4CDF-96B2-3160A8A25825}" type="presOf" srcId="{7E0F2F3F-0C92-4D9A-B3F5-FB3BC9AE8E56}" destId="{787CD53B-E1DF-47CA-9BE6-CD4A0B74C1E1}" srcOrd="0" destOrd="0" presId="urn:microsoft.com/office/officeart/2005/8/layout/hList1"/>
    <dgm:cxn modelId="{C0D44228-0EBB-4D68-8F85-5A97B8B215E0}" type="presOf" srcId="{185FE2F6-143E-4236-83F0-6CE278EFDB2B}" destId="{22F0466A-448E-4000-BD4D-470CD2C6BFE5}" srcOrd="0" destOrd="0" presId="urn:microsoft.com/office/officeart/2005/8/layout/hList1"/>
    <dgm:cxn modelId="{6F56A103-6760-49CE-8180-6ACF72B91C1B}" srcId="{7E0F2F3F-0C92-4D9A-B3F5-FB3BC9AE8E56}" destId="{185FE2F6-143E-4236-83F0-6CE278EFDB2B}" srcOrd="0" destOrd="0" parTransId="{165CB1A6-A35D-4693-BCD5-C0FF4F4241C8}" sibTransId="{92E9E828-0E38-44A2-A1A9-A294F80D16AA}"/>
    <dgm:cxn modelId="{06EDB3C4-3EA1-433B-BA8C-77C16D7CF7C2}" type="presParOf" srcId="{787CD53B-E1DF-47CA-9BE6-CD4A0B74C1E1}" destId="{CCDB1A7C-1381-4957-8C8B-D17A9C3DB8BB}" srcOrd="0" destOrd="0" presId="urn:microsoft.com/office/officeart/2005/8/layout/hList1"/>
    <dgm:cxn modelId="{21F1E761-A695-4EF5-9456-B6DAED642F58}" type="presParOf" srcId="{CCDB1A7C-1381-4957-8C8B-D17A9C3DB8BB}" destId="{22F0466A-448E-4000-BD4D-470CD2C6BFE5}" srcOrd="0" destOrd="0" presId="urn:microsoft.com/office/officeart/2005/8/layout/hList1"/>
    <dgm:cxn modelId="{E5402B22-F037-40A3-9DCE-1E080BB02690}" type="presParOf" srcId="{CCDB1A7C-1381-4957-8C8B-D17A9C3DB8BB}" destId="{8BCC3BE9-3A8C-44F0-BBF0-B247307FB14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1.xml><?xml version="1.0" encoding="utf-8"?>
<dgm:dataModel xmlns:dgm="http://schemas.openxmlformats.org/drawingml/2006/diagram" xmlns:a="http://schemas.openxmlformats.org/drawingml/2006/main">
  <dgm:ptLst>
    <dgm:pt modelId="{1793E5BA-8C31-41C5-9B56-DD2255CEF4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A87E21-DD9E-41FC-9FDC-8F2A3D16D96C}">
      <dgm:prSet/>
      <dgm:spPr/>
      <dgm:t>
        <a:bodyPr/>
        <a:lstStyle/>
        <a:p>
          <a:pPr rtl="0"/>
          <a:r>
            <a:rPr lang="en-US" dirty="0" smtClean="0"/>
            <a:t>Welcome User</a:t>
          </a:r>
          <a:endParaRPr lang="en-US" dirty="0"/>
        </a:p>
      </dgm:t>
    </dgm:pt>
    <dgm:pt modelId="{55A17FF4-F411-4ADA-BEB9-8D50C1A9D351}" type="parTrans" cxnId="{70BF642C-B804-4AFD-A738-B7CB93EFF983}">
      <dgm:prSet/>
      <dgm:spPr/>
      <dgm:t>
        <a:bodyPr/>
        <a:lstStyle/>
        <a:p>
          <a:endParaRPr lang="en-US"/>
        </a:p>
      </dgm:t>
    </dgm:pt>
    <dgm:pt modelId="{25877ADC-3C23-4AEB-8025-601755D13573}" type="sibTrans" cxnId="{70BF642C-B804-4AFD-A738-B7CB93EFF983}">
      <dgm:prSet/>
      <dgm:spPr/>
      <dgm:t>
        <a:bodyPr/>
        <a:lstStyle/>
        <a:p>
          <a:endParaRPr lang="en-US"/>
        </a:p>
      </dgm:t>
    </dgm:pt>
    <dgm:pt modelId="{A24EF163-CE20-4A20-AE56-5283B740C646}" type="pres">
      <dgm:prSet presAssocID="{1793E5BA-8C31-41C5-9B56-DD2255CEF4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BBD19A-ACA7-4713-A170-8D96B28284F5}" type="pres">
      <dgm:prSet presAssocID="{84A87E21-DD9E-41FC-9FDC-8F2A3D16D96C}" presName="parentText" presStyleLbl="node1" presStyleIdx="0" presStyleCnt="1" custLinFactX="-141667" custLinFactNeighborX="-200000" custLinFactNeighborY="-13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BF642C-B804-4AFD-A738-B7CB93EFF983}" srcId="{1793E5BA-8C31-41C5-9B56-DD2255CEF420}" destId="{84A87E21-DD9E-41FC-9FDC-8F2A3D16D96C}" srcOrd="0" destOrd="0" parTransId="{55A17FF4-F411-4ADA-BEB9-8D50C1A9D351}" sibTransId="{25877ADC-3C23-4AEB-8025-601755D13573}"/>
    <dgm:cxn modelId="{181E3CA7-4386-425A-A63C-E9A93BCC6D62}" type="presOf" srcId="{1793E5BA-8C31-41C5-9B56-DD2255CEF420}" destId="{A24EF163-CE20-4A20-AE56-5283B740C646}" srcOrd="0" destOrd="0" presId="urn:microsoft.com/office/officeart/2005/8/layout/vList2"/>
    <dgm:cxn modelId="{1780096C-02E1-4F37-8CA5-1C8123A5DFEC}" type="presOf" srcId="{84A87E21-DD9E-41FC-9FDC-8F2A3D16D96C}" destId="{4ABBD19A-ACA7-4713-A170-8D96B28284F5}" srcOrd="0" destOrd="0" presId="urn:microsoft.com/office/officeart/2005/8/layout/vList2"/>
    <dgm:cxn modelId="{369A93D7-8E16-43A0-8020-01C150A21D64}" type="presParOf" srcId="{A24EF163-CE20-4A20-AE56-5283B740C646}" destId="{4ABBD19A-ACA7-4713-A170-8D96B28284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2.xml><?xml version="1.0" encoding="utf-8"?>
<dgm:dataModel xmlns:dgm="http://schemas.openxmlformats.org/drawingml/2006/diagram" xmlns:a="http://schemas.openxmlformats.org/drawingml/2006/main">
  <dgm:ptLst>
    <dgm:pt modelId="{1793E5BA-8C31-41C5-9B56-DD2255CEF4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A87E21-DD9E-41FC-9FDC-8F2A3D16D96C}">
      <dgm:prSet/>
      <dgm:spPr/>
      <dgm:t>
        <a:bodyPr/>
        <a:lstStyle/>
        <a:p>
          <a:pPr rtl="0"/>
          <a:r>
            <a:rPr lang="en-US" dirty="0" err="1" smtClean="0"/>
            <a:t>LogOut</a:t>
          </a:r>
          <a:endParaRPr lang="en-US" dirty="0"/>
        </a:p>
      </dgm:t>
    </dgm:pt>
    <dgm:pt modelId="{55A17FF4-F411-4ADA-BEB9-8D50C1A9D351}" type="parTrans" cxnId="{70BF642C-B804-4AFD-A738-B7CB93EFF983}">
      <dgm:prSet/>
      <dgm:spPr/>
      <dgm:t>
        <a:bodyPr/>
        <a:lstStyle/>
        <a:p>
          <a:endParaRPr lang="en-US"/>
        </a:p>
      </dgm:t>
    </dgm:pt>
    <dgm:pt modelId="{25877ADC-3C23-4AEB-8025-601755D13573}" type="sibTrans" cxnId="{70BF642C-B804-4AFD-A738-B7CB93EFF983}">
      <dgm:prSet/>
      <dgm:spPr/>
      <dgm:t>
        <a:bodyPr/>
        <a:lstStyle/>
        <a:p>
          <a:endParaRPr lang="en-US"/>
        </a:p>
      </dgm:t>
    </dgm:pt>
    <dgm:pt modelId="{A24EF163-CE20-4A20-AE56-5283B740C646}" type="pres">
      <dgm:prSet presAssocID="{1793E5BA-8C31-41C5-9B56-DD2255CEF4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BBD19A-ACA7-4713-A170-8D96B28284F5}" type="pres">
      <dgm:prSet presAssocID="{84A87E21-DD9E-41FC-9FDC-8F2A3D16D96C}" presName="parentText" presStyleLbl="node1" presStyleIdx="0" presStyleCnt="1" custLinFactX="-141667" custLinFactNeighborX="-200000" custLinFactNeighborY="-13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BF642C-B804-4AFD-A738-B7CB93EFF983}" srcId="{1793E5BA-8C31-41C5-9B56-DD2255CEF420}" destId="{84A87E21-DD9E-41FC-9FDC-8F2A3D16D96C}" srcOrd="0" destOrd="0" parTransId="{55A17FF4-F411-4ADA-BEB9-8D50C1A9D351}" sibTransId="{25877ADC-3C23-4AEB-8025-601755D13573}"/>
    <dgm:cxn modelId="{54039FB2-F084-49B9-A2BF-9310187A7381}" type="presOf" srcId="{1793E5BA-8C31-41C5-9B56-DD2255CEF420}" destId="{A24EF163-CE20-4A20-AE56-5283B740C646}" srcOrd="0" destOrd="0" presId="urn:microsoft.com/office/officeart/2005/8/layout/vList2"/>
    <dgm:cxn modelId="{87C9CA9C-5DD7-4BD9-B938-2686E1C656A0}" type="presOf" srcId="{84A87E21-DD9E-41FC-9FDC-8F2A3D16D96C}" destId="{4ABBD19A-ACA7-4713-A170-8D96B28284F5}" srcOrd="0" destOrd="0" presId="urn:microsoft.com/office/officeart/2005/8/layout/vList2"/>
    <dgm:cxn modelId="{B3F461D6-1A68-46C1-BEF0-8A227BC22697}" type="presParOf" srcId="{A24EF163-CE20-4A20-AE56-5283B740C646}" destId="{4ABBD19A-ACA7-4713-A170-8D96B28284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73.xml><?xml version="1.0" encoding="utf-8"?>
<dgm:dataModel xmlns:dgm="http://schemas.openxmlformats.org/drawingml/2006/diagram" xmlns:a="http://schemas.openxmlformats.org/drawingml/2006/main">
  <dgm:ptLst>
    <dgm:pt modelId="{078D695F-2260-411D-96DB-306CE2EA04A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84BA8D-E5B3-444B-9AFC-AE9DABB356C8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3FC30FAB-347E-4DA7-9194-D5717969A86B}" type="parTrans" cxnId="{E8B48705-9B38-4E1E-B948-9AEABF8FD0A0}">
      <dgm:prSet/>
      <dgm:spPr/>
      <dgm:t>
        <a:bodyPr/>
        <a:lstStyle/>
        <a:p>
          <a:endParaRPr lang="en-US"/>
        </a:p>
      </dgm:t>
    </dgm:pt>
    <dgm:pt modelId="{714B1972-6682-4B5D-B9D6-2001E832CBFF}" type="sibTrans" cxnId="{E8B48705-9B38-4E1E-B948-9AEABF8FD0A0}">
      <dgm:prSet/>
      <dgm:spPr/>
      <dgm:t>
        <a:bodyPr/>
        <a:lstStyle/>
        <a:p>
          <a:endParaRPr lang="en-US"/>
        </a:p>
      </dgm:t>
    </dgm:pt>
    <dgm:pt modelId="{E1BFC630-0CDC-4351-8FFB-DE43CCA32B1F}">
      <dgm:prSet phldrT="[Text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 smtClean="0"/>
            <a:t>Single/Multiple Machine Update</a:t>
          </a:r>
          <a:endParaRPr lang="en-US" dirty="0"/>
        </a:p>
      </dgm:t>
    </dgm:pt>
    <dgm:pt modelId="{B18D74E5-8208-4EE0-BFE7-451D8BB4A8E4}" type="parTrans" cxnId="{0DAEF44A-21D9-4B7D-B771-D9B7163B2088}">
      <dgm:prSet/>
      <dgm:spPr/>
      <dgm:t>
        <a:bodyPr/>
        <a:lstStyle/>
        <a:p>
          <a:endParaRPr lang="en-US"/>
        </a:p>
      </dgm:t>
    </dgm:pt>
    <dgm:pt modelId="{7E788E28-57EF-4417-AE5E-74397C6AAABD}" type="sibTrans" cxnId="{0DAEF44A-21D9-4B7D-B771-D9B7163B2088}">
      <dgm:prSet/>
      <dgm:spPr/>
      <dgm:t>
        <a:bodyPr/>
        <a:lstStyle/>
        <a:p>
          <a:endParaRPr lang="en-US"/>
        </a:p>
      </dgm:t>
    </dgm:pt>
    <dgm:pt modelId="{0214429E-CEF3-4A6E-B00C-4F6983CC62BC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48F49ABB-D77F-439E-959A-75237E0A6299}" type="parTrans" cxnId="{45349FEB-15BB-4854-B837-E0EB04748471}">
      <dgm:prSet/>
      <dgm:spPr/>
      <dgm:t>
        <a:bodyPr/>
        <a:lstStyle/>
        <a:p>
          <a:endParaRPr lang="en-US"/>
        </a:p>
      </dgm:t>
    </dgm:pt>
    <dgm:pt modelId="{1EB40788-F438-4FB6-BA73-B2665235805D}" type="sibTrans" cxnId="{45349FEB-15BB-4854-B837-E0EB04748471}">
      <dgm:prSet/>
      <dgm:spPr/>
      <dgm:t>
        <a:bodyPr/>
        <a:lstStyle/>
        <a:p>
          <a:endParaRPr lang="en-US"/>
        </a:p>
      </dgm:t>
    </dgm:pt>
    <dgm:pt modelId="{3C79200E-3B63-4DAA-BFE8-F5A9C39230E5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err="1" smtClean="0"/>
            <a:t>IGF_Bulk</a:t>
          </a:r>
          <a:r>
            <a:rPr lang="en-US" dirty="0" smtClean="0"/>
            <a:t> Update</a:t>
          </a:r>
          <a:endParaRPr lang="en-US" dirty="0"/>
        </a:p>
      </dgm:t>
    </dgm:pt>
    <dgm:pt modelId="{8774669D-D38A-47C8-90F3-BB9AF280B521}" type="parTrans" cxnId="{B39C5842-6BD2-4F68-B1B1-271123B48365}">
      <dgm:prSet/>
      <dgm:spPr/>
      <dgm:t>
        <a:bodyPr/>
        <a:lstStyle/>
        <a:p>
          <a:endParaRPr lang="en-US"/>
        </a:p>
      </dgm:t>
    </dgm:pt>
    <dgm:pt modelId="{C841E049-943B-428C-96FF-F492509AA5FD}" type="sibTrans" cxnId="{B39C5842-6BD2-4F68-B1B1-271123B48365}">
      <dgm:prSet/>
      <dgm:spPr/>
      <dgm:t>
        <a:bodyPr/>
        <a:lstStyle/>
        <a:p>
          <a:endParaRPr lang="en-US"/>
        </a:p>
      </dgm:t>
    </dgm:pt>
    <dgm:pt modelId="{8C5725E7-D806-4F51-8B58-CBAB0F18C833}">
      <dgm:prSet phldrT="[Text]"/>
      <dgm:spPr/>
      <dgm:t>
        <a:bodyPr/>
        <a:lstStyle/>
        <a:p>
          <a:endParaRPr lang="en-US" dirty="0"/>
        </a:p>
      </dgm:t>
    </dgm:pt>
    <dgm:pt modelId="{3AFD4163-9426-441C-BBAC-2D3377007440}" type="parTrans" cxnId="{A2EB5D03-BD43-4AEF-890F-85218262D983}">
      <dgm:prSet/>
      <dgm:spPr/>
      <dgm:t>
        <a:bodyPr/>
        <a:lstStyle/>
        <a:p>
          <a:endParaRPr lang="en-US"/>
        </a:p>
      </dgm:t>
    </dgm:pt>
    <dgm:pt modelId="{9C85636F-BBD0-469C-95E9-8FBEEFC697A0}" type="sibTrans" cxnId="{A2EB5D03-BD43-4AEF-890F-85218262D983}">
      <dgm:prSet/>
      <dgm:spPr/>
      <dgm:t>
        <a:bodyPr/>
        <a:lstStyle/>
        <a:p>
          <a:endParaRPr lang="en-US"/>
        </a:p>
      </dgm:t>
    </dgm:pt>
    <dgm:pt modelId="{A3085CEC-26A1-40A2-9FE8-7E006A4E197B}">
      <dgm:prSet phldrT="[Text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 smtClean="0"/>
            <a:t>Report</a:t>
          </a:r>
          <a:endParaRPr lang="en-US" dirty="0"/>
        </a:p>
      </dgm:t>
    </dgm:pt>
    <dgm:pt modelId="{1D0B7E8C-0ECB-49CA-8D31-F64291B0925D}" type="sibTrans" cxnId="{034E4C89-C796-4B46-85DC-9F4C33A92D86}">
      <dgm:prSet/>
      <dgm:spPr/>
      <dgm:t>
        <a:bodyPr/>
        <a:lstStyle/>
        <a:p>
          <a:endParaRPr lang="en-US"/>
        </a:p>
      </dgm:t>
    </dgm:pt>
    <dgm:pt modelId="{B304F97D-FF13-45CF-BDFA-CA2059A8231E}" type="parTrans" cxnId="{034E4C89-C796-4B46-85DC-9F4C33A92D86}">
      <dgm:prSet/>
      <dgm:spPr/>
      <dgm:t>
        <a:bodyPr/>
        <a:lstStyle/>
        <a:p>
          <a:endParaRPr lang="en-US"/>
        </a:p>
      </dgm:t>
    </dgm:pt>
    <dgm:pt modelId="{958A55EE-30AF-48F0-A075-85BDCD043BA6}" type="pres">
      <dgm:prSet presAssocID="{078D695F-2260-411D-96DB-306CE2EA04A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CE5827-95F0-4D8F-9FED-1901052A7A47}" type="pres">
      <dgm:prSet presAssocID="{F984BA8D-E5B3-444B-9AFC-AE9DABB356C8}" presName="composite" presStyleCnt="0"/>
      <dgm:spPr/>
    </dgm:pt>
    <dgm:pt modelId="{19EE8815-FABD-47EA-9C82-FAB2DEC3105B}" type="pres">
      <dgm:prSet presAssocID="{F984BA8D-E5B3-444B-9AFC-AE9DABB356C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783A7-4EBE-4CBF-9DC9-98CEC98C58C1}" type="pres">
      <dgm:prSet presAssocID="{F984BA8D-E5B3-444B-9AFC-AE9DABB356C8}" presName="descendantText" presStyleLbl="alignAcc1" presStyleIdx="0" presStyleCnt="3" custLinFactNeighborX="-3523" custLinFactNeighborY="-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41AFB-B28D-45F5-BF11-456834A94BC1}" type="pres">
      <dgm:prSet presAssocID="{714B1972-6682-4B5D-B9D6-2001E832CBFF}" presName="sp" presStyleCnt="0"/>
      <dgm:spPr/>
    </dgm:pt>
    <dgm:pt modelId="{06AF1166-10FF-4528-8BB0-1F5A8FAB5B9D}" type="pres">
      <dgm:prSet presAssocID="{0214429E-CEF3-4A6E-B00C-4F6983CC62BC}" presName="composite" presStyleCnt="0"/>
      <dgm:spPr/>
    </dgm:pt>
    <dgm:pt modelId="{06AA12DF-4B0B-45F9-9EB3-E18627A5DBFB}" type="pres">
      <dgm:prSet presAssocID="{0214429E-CEF3-4A6E-B00C-4F6983CC62BC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76622-B5A4-41AB-8EFA-32AF119AC2A2}" type="pres">
      <dgm:prSet presAssocID="{0214429E-CEF3-4A6E-B00C-4F6983CC62BC}" presName="descendantText" presStyleLbl="alignAcc1" presStyleIdx="1" presStyleCnt="3" custLinFactNeighborX="389" custLinFactNeighborY="-113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57171-FCD6-4ABD-937B-2183CD693D7D}" type="pres">
      <dgm:prSet presAssocID="{1EB40788-F438-4FB6-BA73-B2665235805D}" presName="sp" presStyleCnt="0"/>
      <dgm:spPr/>
    </dgm:pt>
    <dgm:pt modelId="{2CEF876D-539B-4E8E-AB6C-C9176E701E1E}" type="pres">
      <dgm:prSet presAssocID="{8C5725E7-D806-4F51-8B58-CBAB0F18C833}" presName="composite" presStyleCnt="0"/>
      <dgm:spPr/>
    </dgm:pt>
    <dgm:pt modelId="{C612A592-0D2C-4D1B-A905-09515E4B2336}" type="pres">
      <dgm:prSet presAssocID="{8C5725E7-D806-4F51-8B58-CBAB0F18C83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2B12F4-AB30-46BD-9B56-BC45F4FF5431}" type="pres">
      <dgm:prSet presAssocID="{8C5725E7-D806-4F51-8B58-CBAB0F18C833}" presName="descendantText" presStyleLbl="alignAcc1" presStyleIdx="2" presStyleCnt="3" custLinFactNeighborX="60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20755D-7C45-4976-AE78-7DB198FB5E65}" type="presOf" srcId="{E1BFC630-0CDC-4351-8FFB-DE43CCA32B1F}" destId="{851783A7-4EBE-4CBF-9DC9-98CEC98C58C1}" srcOrd="0" destOrd="0" presId="urn:microsoft.com/office/officeart/2005/8/layout/chevron2"/>
    <dgm:cxn modelId="{45349FEB-15BB-4854-B837-E0EB04748471}" srcId="{078D695F-2260-411D-96DB-306CE2EA04A9}" destId="{0214429E-CEF3-4A6E-B00C-4F6983CC62BC}" srcOrd="1" destOrd="0" parTransId="{48F49ABB-D77F-439E-959A-75237E0A6299}" sibTransId="{1EB40788-F438-4FB6-BA73-B2665235805D}"/>
    <dgm:cxn modelId="{0DAEF44A-21D9-4B7D-B771-D9B7163B2088}" srcId="{F984BA8D-E5B3-444B-9AFC-AE9DABB356C8}" destId="{E1BFC630-0CDC-4351-8FFB-DE43CCA32B1F}" srcOrd="0" destOrd="0" parTransId="{B18D74E5-8208-4EE0-BFE7-451D8BB4A8E4}" sibTransId="{7E788E28-57EF-4417-AE5E-74397C6AAABD}"/>
    <dgm:cxn modelId="{F9CDF72A-2B0F-43D6-969E-F5255155E576}" type="presOf" srcId="{F984BA8D-E5B3-444B-9AFC-AE9DABB356C8}" destId="{19EE8815-FABD-47EA-9C82-FAB2DEC3105B}" srcOrd="0" destOrd="0" presId="urn:microsoft.com/office/officeart/2005/8/layout/chevron2"/>
    <dgm:cxn modelId="{44512632-278C-49FF-B0D7-AAA4B2B0316F}" type="presOf" srcId="{078D695F-2260-411D-96DB-306CE2EA04A9}" destId="{958A55EE-30AF-48F0-A075-85BDCD043BA6}" srcOrd="0" destOrd="0" presId="urn:microsoft.com/office/officeart/2005/8/layout/chevron2"/>
    <dgm:cxn modelId="{034E4C89-C796-4B46-85DC-9F4C33A92D86}" srcId="{8C5725E7-D806-4F51-8B58-CBAB0F18C833}" destId="{A3085CEC-26A1-40A2-9FE8-7E006A4E197B}" srcOrd="0" destOrd="0" parTransId="{B304F97D-FF13-45CF-BDFA-CA2059A8231E}" sibTransId="{1D0B7E8C-0ECB-49CA-8D31-F64291B0925D}"/>
    <dgm:cxn modelId="{E8B48705-9B38-4E1E-B948-9AEABF8FD0A0}" srcId="{078D695F-2260-411D-96DB-306CE2EA04A9}" destId="{F984BA8D-E5B3-444B-9AFC-AE9DABB356C8}" srcOrd="0" destOrd="0" parTransId="{3FC30FAB-347E-4DA7-9194-D5717969A86B}" sibTransId="{714B1972-6682-4B5D-B9D6-2001E832CBFF}"/>
    <dgm:cxn modelId="{4571F6E1-3159-45FD-B31E-F34C00A4D771}" type="presOf" srcId="{8C5725E7-D806-4F51-8B58-CBAB0F18C833}" destId="{C612A592-0D2C-4D1B-A905-09515E4B2336}" srcOrd="0" destOrd="0" presId="urn:microsoft.com/office/officeart/2005/8/layout/chevron2"/>
    <dgm:cxn modelId="{A2EB5D03-BD43-4AEF-890F-85218262D983}" srcId="{078D695F-2260-411D-96DB-306CE2EA04A9}" destId="{8C5725E7-D806-4F51-8B58-CBAB0F18C833}" srcOrd="2" destOrd="0" parTransId="{3AFD4163-9426-441C-BBAC-2D3377007440}" sibTransId="{9C85636F-BBD0-469C-95E9-8FBEEFC697A0}"/>
    <dgm:cxn modelId="{10C7924C-1779-4F21-9560-DF292E79BF44}" type="presOf" srcId="{A3085CEC-26A1-40A2-9FE8-7E006A4E197B}" destId="{F42B12F4-AB30-46BD-9B56-BC45F4FF5431}" srcOrd="0" destOrd="0" presId="urn:microsoft.com/office/officeart/2005/8/layout/chevron2"/>
    <dgm:cxn modelId="{0D1810C3-F52D-4DE0-A235-0EFB6C5A711F}" type="presOf" srcId="{3C79200E-3B63-4DAA-BFE8-F5A9C39230E5}" destId="{C0A76622-B5A4-41AB-8EFA-32AF119AC2A2}" srcOrd="0" destOrd="0" presId="urn:microsoft.com/office/officeart/2005/8/layout/chevron2"/>
    <dgm:cxn modelId="{B39C5842-6BD2-4F68-B1B1-271123B48365}" srcId="{0214429E-CEF3-4A6E-B00C-4F6983CC62BC}" destId="{3C79200E-3B63-4DAA-BFE8-F5A9C39230E5}" srcOrd="0" destOrd="0" parTransId="{8774669D-D38A-47C8-90F3-BB9AF280B521}" sibTransId="{C841E049-943B-428C-96FF-F492509AA5FD}"/>
    <dgm:cxn modelId="{679AF074-B08B-4DC2-8C2C-B624047BCDB0}" type="presOf" srcId="{0214429E-CEF3-4A6E-B00C-4F6983CC62BC}" destId="{06AA12DF-4B0B-45F9-9EB3-E18627A5DBFB}" srcOrd="0" destOrd="0" presId="urn:microsoft.com/office/officeart/2005/8/layout/chevron2"/>
    <dgm:cxn modelId="{7EE542A3-B3A0-434A-9DD6-96848036F056}" type="presParOf" srcId="{958A55EE-30AF-48F0-A075-85BDCD043BA6}" destId="{12CE5827-95F0-4D8F-9FED-1901052A7A47}" srcOrd="0" destOrd="0" presId="urn:microsoft.com/office/officeart/2005/8/layout/chevron2"/>
    <dgm:cxn modelId="{AD34104D-CDA1-40F6-9C5F-3BD425E5B856}" type="presParOf" srcId="{12CE5827-95F0-4D8F-9FED-1901052A7A47}" destId="{19EE8815-FABD-47EA-9C82-FAB2DEC3105B}" srcOrd="0" destOrd="0" presId="urn:microsoft.com/office/officeart/2005/8/layout/chevron2"/>
    <dgm:cxn modelId="{5A3415A4-8CF5-4649-BBA2-7872AEE31D7F}" type="presParOf" srcId="{12CE5827-95F0-4D8F-9FED-1901052A7A47}" destId="{851783A7-4EBE-4CBF-9DC9-98CEC98C58C1}" srcOrd="1" destOrd="0" presId="urn:microsoft.com/office/officeart/2005/8/layout/chevron2"/>
    <dgm:cxn modelId="{935759E4-9AE2-4C73-B78E-87EFFA1EAD26}" type="presParOf" srcId="{958A55EE-30AF-48F0-A075-85BDCD043BA6}" destId="{C0941AFB-B28D-45F5-BF11-456834A94BC1}" srcOrd="1" destOrd="0" presId="urn:microsoft.com/office/officeart/2005/8/layout/chevron2"/>
    <dgm:cxn modelId="{3B4D230A-6222-4105-8DBB-DF50F0026BF6}" type="presParOf" srcId="{958A55EE-30AF-48F0-A075-85BDCD043BA6}" destId="{06AF1166-10FF-4528-8BB0-1F5A8FAB5B9D}" srcOrd="2" destOrd="0" presId="urn:microsoft.com/office/officeart/2005/8/layout/chevron2"/>
    <dgm:cxn modelId="{9286CEBB-F070-42C8-981B-063B502A0C84}" type="presParOf" srcId="{06AF1166-10FF-4528-8BB0-1F5A8FAB5B9D}" destId="{06AA12DF-4B0B-45F9-9EB3-E18627A5DBFB}" srcOrd="0" destOrd="0" presId="urn:microsoft.com/office/officeart/2005/8/layout/chevron2"/>
    <dgm:cxn modelId="{C5C7BAE2-C894-4C43-BA3B-D67C996E77F0}" type="presParOf" srcId="{06AF1166-10FF-4528-8BB0-1F5A8FAB5B9D}" destId="{C0A76622-B5A4-41AB-8EFA-32AF119AC2A2}" srcOrd="1" destOrd="0" presId="urn:microsoft.com/office/officeart/2005/8/layout/chevron2"/>
    <dgm:cxn modelId="{8F47E1EA-E2E2-4769-BB82-CC7964545033}" type="presParOf" srcId="{958A55EE-30AF-48F0-A075-85BDCD043BA6}" destId="{A6E57171-FCD6-4ABD-937B-2183CD693D7D}" srcOrd="3" destOrd="0" presId="urn:microsoft.com/office/officeart/2005/8/layout/chevron2"/>
    <dgm:cxn modelId="{95D7BF64-6EEE-45A2-AFD9-E9201BED6001}" type="presParOf" srcId="{958A55EE-30AF-48F0-A075-85BDCD043BA6}" destId="{2CEF876D-539B-4E8E-AB6C-C9176E701E1E}" srcOrd="4" destOrd="0" presId="urn:microsoft.com/office/officeart/2005/8/layout/chevron2"/>
    <dgm:cxn modelId="{A71AB2F3-7FA7-414F-940E-864F446A62BC}" type="presParOf" srcId="{2CEF876D-539B-4E8E-AB6C-C9176E701E1E}" destId="{C612A592-0D2C-4D1B-A905-09515E4B2336}" srcOrd="0" destOrd="0" presId="urn:microsoft.com/office/officeart/2005/8/layout/chevron2"/>
    <dgm:cxn modelId="{6F26E53A-BB20-4B67-A119-B7254516C94A}" type="presParOf" srcId="{2CEF876D-539B-4E8E-AB6C-C9176E701E1E}" destId="{F42B12F4-AB30-46BD-9B56-BC45F4FF543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74.xml><?xml version="1.0" encoding="utf-8"?>
<dgm:dataModel xmlns:dgm="http://schemas.openxmlformats.org/drawingml/2006/diagram" xmlns:a="http://schemas.openxmlformats.org/drawingml/2006/main">
  <dgm:ptLst>
    <dgm:pt modelId="{F92322B1-55B2-4908-91CF-AA862100DA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5E2C3E-1190-445D-A6E3-9D7F6FDADDC7}">
      <dgm:prSet/>
      <dgm:spPr/>
      <dgm:t>
        <a:bodyPr/>
        <a:lstStyle/>
        <a:p>
          <a:pPr algn="ctr" rtl="0"/>
          <a:r>
            <a:rPr lang="en-US" dirty="0" smtClean="0"/>
            <a:t>IDC IGF UPLOAD TOOL</a:t>
          </a:r>
        </a:p>
        <a:p>
          <a:pPr algn="l" rtl="0"/>
          <a:endParaRPr lang="en-US" dirty="0"/>
        </a:p>
      </dgm:t>
    </dgm:pt>
    <dgm:pt modelId="{3B8CF0A2-D76E-4582-84E7-54B5EBA1444F}" type="parTrans" cxnId="{5DEC1C2A-19AC-4A65-9AB0-8ACB5C8ACF63}">
      <dgm:prSet/>
      <dgm:spPr/>
      <dgm:t>
        <a:bodyPr/>
        <a:lstStyle/>
        <a:p>
          <a:endParaRPr lang="en-US"/>
        </a:p>
      </dgm:t>
    </dgm:pt>
    <dgm:pt modelId="{E921D4EC-CB8A-4AA6-BE71-8B20040B3C96}" type="sibTrans" cxnId="{5DEC1C2A-19AC-4A65-9AB0-8ACB5C8ACF63}">
      <dgm:prSet/>
      <dgm:spPr/>
      <dgm:t>
        <a:bodyPr/>
        <a:lstStyle/>
        <a:p>
          <a:endParaRPr lang="en-US"/>
        </a:p>
      </dgm:t>
    </dgm:pt>
    <dgm:pt modelId="{000FA554-B4BC-42DD-AAC6-FCA4EC373932}" type="pres">
      <dgm:prSet presAssocID="{F92322B1-55B2-4908-91CF-AA862100DA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5E34FE-15DB-4AC5-8465-D86A2AA12D70}" type="pres">
      <dgm:prSet presAssocID="{C15E2C3E-1190-445D-A6E3-9D7F6FDADDC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EC1C2A-19AC-4A65-9AB0-8ACB5C8ACF63}" srcId="{F92322B1-55B2-4908-91CF-AA862100DA99}" destId="{C15E2C3E-1190-445D-A6E3-9D7F6FDADDC7}" srcOrd="0" destOrd="0" parTransId="{3B8CF0A2-D76E-4582-84E7-54B5EBA1444F}" sibTransId="{E921D4EC-CB8A-4AA6-BE71-8B20040B3C96}"/>
    <dgm:cxn modelId="{23B00003-7EB0-48FC-BB4B-F79DEC6022CA}" type="presOf" srcId="{C15E2C3E-1190-445D-A6E3-9D7F6FDADDC7}" destId="{8F5E34FE-15DB-4AC5-8465-D86A2AA12D70}" srcOrd="0" destOrd="0" presId="urn:microsoft.com/office/officeart/2005/8/layout/vList2"/>
    <dgm:cxn modelId="{97625E42-5D39-4B72-8B31-DD2961727CB5}" type="presOf" srcId="{F92322B1-55B2-4908-91CF-AA862100DA99}" destId="{000FA554-B4BC-42DD-AAC6-FCA4EC373932}" srcOrd="0" destOrd="0" presId="urn:microsoft.com/office/officeart/2005/8/layout/vList2"/>
    <dgm:cxn modelId="{7430AE45-F9EB-4E89-BBC5-737E5E6576AD}" type="presParOf" srcId="{000FA554-B4BC-42DD-AAC6-FCA4EC373932}" destId="{8F5E34FE-15DB-4AC5-8465-D86A2AA12D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5.xml><?xml version="1.0" encoding="utf-8"?>
<dgm:dataModel xmlns:dgm="http://schemas.openxmlformats.org/drawingml/2006/diagram" xmlns:a="http://schemas.openxmlformats.org/drawingml/2006/main">
  <dgm:ptLst>
    <dgm:pt modelId="{07674C5B-BE86-425E-98F6-DCB414CF69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1FCBF2-363D-422F-9188-350A12BC3803}">
      <dgm:prSet/>
      <dgm:spPr/>
      <dgm:t>
        <a:bodyPr/>
        <a:lstStyle/>
        <a:p>
          <a:pPr rtl="0"/>
          <a:r>
            <a:rPr lang="en-US" dirty="0" smtClean="0"/>
            <a:t>Create Profile</a:t>
          </a:r>
          <a:endParaRPr lang="en-US" dirty="0"/>
        </a:p>
      </dgm:t>
    </dgm:pt>
    <dgm:pt modelId="{40E2172B-BEA2-4CA9-BD1C-3B836B221310}" type="parTrans" cxnId="{CA5F275A-E1A3-409E-BE9E-2EE605C718AF}">
      <dgm:prSet/>
      <dgm:spPr/>
      <dgm:t>
        <a:bodyPr/>
        <a:lstStyle/>
        <a:p>
          <a:endParaRPr lang="en-US"/>
        </a:p>
      </dgm:t>
    </dgm:pt>
    <dgm:pt modelId="{A1D6AB65-E6B4-4049-81A1-F83FC951A0FE}" type="sibTrans" cxnId="{CA5F275A-E1A3-409E-BE9E-2EE605C718AF}">
      <dgm:prSet/>
      <dgm:spPr/>
      <dgm:t>
        <a:bodyPr/>
        <a:lstStyle/>
        <a:p>
          <a:endParaRPr lang="en-US"/>
        </a:p>
      </dgm:t>
    </dgm:pt>
    <dgm:pt modelId="{39072635-2032-4831-9A38-2260CD9BB335}">
      <dgm:prSet/>
      <dgm:spPr/>
      <dgm:t>
        <a:bodyPr/>
        <a:lstStyle/>
        <a:p>
          <a:pPr rtl="0"/>
          <a:r>
            <a:rPr lang="en-US" dirty="0" smtClean="0"/>
            <a:t>Zero Touch Provisioning</a:t>
          </a:r>
        </a:p>
      </dgm:t>
    </dgm:pt>
    <dgm:pt modelId="{3E450423-FF25-4591-B058-CE56789CF311}" type="sibTrans" cxnId="{93C1F3FB-619A-41CA-AC32-A239850FEB7A}">
      <dgm:prSet/>
      <dgm:spPr/>
      <dgm:t>
        <a:bodyPr/>
        <a:lstStyle/>
        <a:p>
          <a:endParaRPr lang="en-US"/>
        </a:p>
      </dgm:t>
    </dgm:pt>
    <dgm:pt modelId="{074BFA47-FC78-464D-9197-E9ACEC209F2D}" type="parTrans" cxnId="{93C1F3FB-619A-41CA-AC32-A239850FEB7A}">
      <dgm:prSet/>
      <dgm:spPr/>
      <dgm:t>
        <a:bodyPr/>
        <a:lstStyle/>
        <a:p>
          <a:endParaRPr lang="en-US"/>
        </a:p>
      </dgm:t>
    </dgm:pt>
    <dgm:pt modelId="{F1F24C3A-B484-48AD-98DE-9DFECE43FB9D}">
      <dgm:prSet/>
      <dgm:spPr/>
      <dgm:t>
        <a:bodyPr/>
        <a:lstStyle/>
        <a:p>
          <a:pPr rtl="0"/>
          <a:r>
            <a:rPr lang="en-US" dirty="0" smtClean="0"/>
            <a:t>Search</a:t>
          </a:r>
          <a:endParaRPr lang="en-US" dirty="0"/>
        </a:p>
      </dgm:t>
    </dgm:pt>
    <dgm:pt modelId="{EF979C62-83EA-472E-83C0-4EAB7A59F248}" type="sibTrans" cxnId="{27670F44-2693-4924-BAB2-C84B9FA15214}">
      <dgm:prSet/>
      <dgm:spPr/>
      <dgm:t>
        <a:bodyPr/>
        <a:lstStyle/>
        <a:p>
          <a:endParaRPr lang="en-US"/>
        </a:p>
      </dgm:t>
    </dgm:pt>
    <dgm:pt modelId="{DC8CD6FA-6555-4C14-ACA3-AF8805E1CB9F}" type="parTrans" cxnId="{27670F44-2693-4924-BAB2-C84B9FA15214}">
      <dgm:prSet/>
      <dgm:spPr/>
      <dgm:t>
        <a:bodyPr/>
        <a:lstStyle/>
        <a:p>
          <a:endParaRPr lang="en-US"/>
        </a:p>
      </dgm:t>
    </dgm:pt>
    <dgm:pt modelId="{5CF14DE2-1600-4118-BFDA-0278DFCF055F}">
      <dgm:prSet/>
      <dgm:spPr/>
      <dgm:t>
        <a:bodyPr/>
        <a:lstStyle/>
        <a:p>
          <a:pPr rtl="0"/>
          <a:r>
            <a:rPr lang="en-US" dirty="0" smtClean="0"/>
            <a:t>Begin Intake Of Prov. Data</a:t>
          </a:r>
          <a:endParaRPr lang="en-US" dirty="0"/>
        </a:p>
      </dgm:t>
    </dgm:pt>
    <dgm:pt modelId="{CA0D27D4-28A2-4FF0-A933-192CABEA537F}" type="sibTrans" cxnId="{B679F26A-9F83-4F79-B06E-9F914466EF6B}">
      <dgm:prSet/>
      <dgm:spPr/>
      <dgm:t>
        <a:bodyPr/>
        <a:lstStyle/>
        <a:p>
          <a:endParaRPr lang="en-US"/>
        </a:p>
      </dgm:t>
    </dgm:pt>
    <dgm:pt modelId="{A79384C3-7C00-470B-B2FF-26B84013E561}" type="parTrans" cxnId="{B679F26A-9F83-4F79-B06E-9F914466EF6B}">
      <dgm:prSet/>
      <dgm:spPr/>
      <dgm:t>
        <a:bodyPr/>
        <a:lstStyle/>
        <a:p>
          <a:endParaRPr lang="en-US"/>
        </a:p>
      </dgm:t>
    </dgm:pt>
    <dgm:pt modelId="{FCC8FD91-48DC-4FE1-800C-DC14DD0DD4B0}">
      <dgm:prSet/>
      <dgm:spPr/>
      <dgm:t>
        <a:bodyPr/>
        <a:lstStyle/>
        <a:p>
          <a:pPr rtl="0"/>
          <a:r>
            <a:rPr lang="en-US" dirty="0" smtClean="0"/>
            <a:t>Create/Modify RFI</a:t>
          </a:r>
          <a:endParaRPr lang="en-US" dirty="0"/>
        </a:p>
      </dgm:t>
    </dgm:pt>
    <dgm:pt modelId="{58CF9EDB-7F55-4F89-A2FA-559C2B1970F0}" type="sibTrans" cxnId="{0EB09CB0-E889-40CD-82CE-8D9CA1BFBFDE}">
      <dgm:prSet/>
      <dgm:spPr/>
      <dgm:t>
        <a:bodyPr/>
        <a:lstStyle/>
        <a:p>
          <a:endParaRPr lang="en-US"/>
        </a:p>
      </dgm:t>
    </dgm:pt>
    <dgm:pt modelId="{76325897-8D86-4C9C-A2EB-A57CCBCACE3F}" type="parTrans" cxnId="{0EB09CB0-E889-40CD-82CE-8D9CA1BFBFDE}">
      <dgm:prSet/>
      <dgm:spPr/>
      <dgm:t>
        <a:bodyPr/>
        <a:lstStyle/>
        <a:p>
          <a:endParaRPr lang="en-US"/>
        </a:p>
      </dgm:t>
    </dgm:pt>
    <dgm:pt modelId="{A7D61346-44AC-49BF-B9F3-C0F19804B08C}">
      <dgm:prSet/>
      <dgm:spPr/>
      <dgm:t>
        <a:bodyPr/>
        <a:lstStyle/>
        <a:p>
          <a:pPr rtl="0"/>
          <a:r>
            <a:rPr lang="en-US" dirty="0" smtClean="0"/>
            <a:t>Create/Modify Request </a:t>
          </a:r>
          <a:endParaRPr lang="en-US" dirty="0"/>
        </a:p>
      </dgm:t>
    </dgm:pt>
    <dgm:pt modelId="{A259B15B-6CAE-4AFA-B357-413E0F36B367}" type="sibTrans" cxnId="{49B2FB3A-1499-40AB-9A50-277C86AE2C4D}">
      <dgm:prSet/>
      <dgm:spPr/>
      <dgm:t>
        <a:bodyPr/>
        <a:lstStyle/>
        <a:p>
          <a:endParaRPr lang="en-US"/>
        </a:p>
      </dgm:t>
    </dgm:pt>
    <dgm:pt modelId="{81B254F6-55FA-4192-97EC-90573B279539}" type="parTrans" cxnId="{49B2FB3A-1499-40AB-9A50-277C86AE2C4D}">
      <dgm:prSet/>
      <dgm:spPr/>
      <dgm:t>
        <a:bodyPr/>
        <a:lstStyle/>
        <a:p>
          <a:endParaRPr lang="en-US"/>
        </a:p>
      </dgm:t>
    </dgm:pt>
    <dgm:pt modelId="{AB51B784-7ACE-4983-9C37-5A523E2E5375}" type="pres">
      <dgm:prSet presAssocID="{07674C5B-BE86-425E-98F6-DCB414CF699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C45B8D-377A-43CE-A826-1BE63DABDBC5}" type="pres">
      <dgm:prSet presAssocID="{151FCBF2-363D-422F-9188-350A12BC3803}" presName="parentText" presStyleLbl="node1" presStyleIdx="0" presStyleCnt="6" custLinFactY="-9670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43EAB-DD89-45BD-A1EC-A86A8AE2D5B8}" type="pres">
      <dgm:prSet presAssocID="{A1D6AB65-E6B4-4049-81A1-F83FC951A0FE}" presName="spacer" presStyleCnt="0"/>
      <dgm:spPr/>
    </dgm:pt>
    <dgm:pt modelId="{0376F95B-D2C3-480B-8425-949739B6C2A5}" type="pres">
      <dgm:prSet presAssocID="{A7D61346-44AC-49BF-B9F3-C0F19804B08C}" presName="parentText" presStyleLbl="node1" presStyleIdx="1" presStyleCnt="6" custLinFactNeighborY="-311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06B3D3-6BF5-4636-96EE-3E62047B7FFB}" type="pres">
      <dgm:prSet presAssocID="{A259B15B-6CAE-4AFA-B357-413E0F36B367}" presName="spacer" presStyleCnt="0"/>
      <dgm:spPr/>
    </dgm:pt>
    <dgm:pt modelId="{78019EED-6D99-4188-AB5B-1A6852CECACD}" type="pres">
      <dgm:prSet presAssocID="{FCC8FD91-48DC-4FE1-800C-DC14DD0DD4B0}" presName="parentText" presStyleLbl="node1" presStyleIdx="2" presStyleCnt="6" custLinFactNeighborX="4762" custLinFactNeighborY="47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904CA6-0DE8-4409-B5E2-DBD80D4B462D}" type="pres">
      <dgm:prSet presAssocID="{58CF9EDB-7F55-4F89-A2FA-559C2B1970F0}" presName="spacer" presStyleCnt="0"/>
      <dgm:spPr/>
    </dgm:pt>
    <dgm:pt modelId="{B1B0D890-FD4A-47F4-B14E-86BF0BDC068A}" type="pres">
      <dgm:prSet presAssocID="{5CF14DE2-1600-4118-BFDA-0278DFCF055F}" presName="parentText" presStyleLbl="node1" presStyleIdx="3" presStyleCnt="6" custLinFactY="221266" custLinFactNeighborY="3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6C3710-76D3-4F5E-9A55-3561097C21D0}" type="pres">
      <dgm:prSet presAssocID="{CA0D27D4-28A2-4FF0-A933-192CABEA537F}" presName="spacer" presStyleCnt="0"/>
      <dgm:spPr/>
    </dgm:pt>
    <dgm:pt modelId="{59968E1C-B4E1-4EB6-A7BC-861AABE68BA4}" type="pres">
      <dgm:prSet presAssocID="{F1F24C3A-B484-48AD-98DE-9DFECE43FB9D}" presName="parentText" presStyleLbl="node1" presStyleIdx="4" presStyleCnt="6" custLinFactY="221266" custLinFactNeighborY="3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4F7B0C-96BF-4182-A423-BB3C983DA1C6}" type="pres">
      <dgm:prSet presAssocID="{EF979C62-83EA-472E-83C0-4EAB7A59F248}" presName="spacer" presStyleCnt="0"/>
      <dgm:spPr/>
    </dgm:pt>
    <dgm:pt modelId="{96126337-F4B0-4DF3-9DE3-2891C47A45FA}" type="pres">
      <dgm:prSet presAssocID="{39072635-2032-4831-9A38-2260CD9BB335}" presName="parentText" presStyleLbl="node1" presStyleIdx="5" presStyleCnt="6" custLinFactY="6729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8955B4-551E-400C-8DAB-F4D7F333409D}" type="presOf" srcId="{07674C5B-BE86-425E-98F6-DCB414CF6990}" destId="{AB51B784-7ACE-4983-9C37-5A523E2E5375}" srcOrd="0" destOrd="0" presId="urn:microsoft.com/office/officeart/2005/8/layout/vList2"/>
    <dgm:cxn modelId="{93C1F3FB-619A-41CA-AC32-A239850FEB7A}" srcId="{07674C5B-BE86-425E-98F6-DCB414CF6990}" destId="{39072635-2032-4831-9A38-2260CD9BB335}" srcOrd="5" destOrd="0" parTransId="{074BFA47-FC78-464D-9197-E9ACEC209F2D}" sibTransId="{3E450423-FF25-4591-B058-CE56789CF311}"/>
    <dgm:cxn modelId="{27670F44-2693-4924-BAB2-C84B9FA15214}" srcId="{07674C5B-BE86-425E-98F6-DCB414CF6990}" destId="{F1F24C3A-B484-48AD-98DE-9DFECE43FB9D}" srcOrd="4" destOrd="0" parTransId="{DC8CD6FA-6555-4C14-ACA3-AF8805E1CB9F}" sibTransId="{EF979C62-83EA-472E-83C0-4EAB7A59F248}"/>
    <dgm:cxn modelId="{ED1D9CDB-9764-4F22-9238-5C926622B476}" type="presOf" srcId="{F1F24C3A-B484-48AD-98DE-9DFECE43FB9D}" destId="{59968E1C-B4E1-4EB6-A7BC-861AABE68BA4}" srcOrd="0" destOrd="0" presId="urn:microsoft.com/office/officeart/2005/8/layout/vList2"/>
    <dgm:cxn modelId="{57CB5117-51A5-4D65-884D-5E1EA2FB25FC}" type="presOf" srcId="{151FCBF2-363D-422F-9188-350A12BC3803}" destId="{6CC45B8D-377A-43CE-A826-1BE63DABDBC5}" srcOrd="0" destOrd="0" presId="urn:microsoft.com/office/officeart/2005/8/layout/vList2"/>
    <dgm:cxn modelId="{EFEB5401-5FFC-42A2-A45F-E4658DD84452}" type="presOf" srcId="{A7D61346-44AC-49BF-B9F3-C0F19804B08C}" destId="{0376F95B-D2C3-480B-8425-949739B6C2A5}" srcOrd="0" destOrd="0" presId="urn:microsoft.com/office/officeart/2005/8/layout/vList2"/>
    <dgm:cxn modelId="{CA5F275A-E1A3-409E-BE9E-2EE605C718AF}" srcId="{07674C5B-BE86-425E-98F6-DCB414CF6990}" destId="{151FCBF2-363D-422F-9188-350A12BC3803}" srcOrd="0" destOrd="0" parTransId="{40E2172B-BEA2-4CA9-BD1C-3B836B221310}" sibTransId="{A1D6AB65-E6B4-4049-81A1-F83FC951A0FE}"/>
    <dgm:cxn modelId="{0EB09CB0-E889-40CD-82CE-8D9CA1BFBFDE}" srcId="{07674C5B-BE86-425E-98F6-DCB414CF6990}" destId="{FCC8FD91-48DC-4FE1-800C-DC14DD0DD4B0}" srcOrd="2" destOrd="0" parTransId="{76325897-8D86-4C9C-A2EB-A57CCBCACE3F}" sibTransId="{58CF9EDB-7F55-4F89-A2FA-559C2B1970F0}"/>
    <dgm:cxn modelId="{B679F26A-9F83-4F79-B06E-9F914466EF6B}" srcId="{07674C5B-BE86-425E-98F6-DCB414CF6990}" destId="{5CF14DE2-1600-4118-BFDA-0278DFCF055F}" srcOrd="3" destOrd="0" parTransId="{A79384C3-7C00-470B-B2FF-26B84013E561}" sibTransId="{CA0D27D4-28A2-4FF0-A933-192CABEA537F}"/>
    <dgm:cxn modelId="{49B2FB3A-1499-40AB-9A50-277C86AE2C4D}" srcId="{07674C5B-BE86-425E-98F6-DCB414CF6990}" destId="{A7D61346-44AC-49BF-B9F3-C0F19804B08C}" srcOrd="1" destOrd="0" parTransId="{81B254F6-55FA-4192-97EC-90573B279539}" sibTransId="{A259B15B-6CAE-4AFA-B357-413E0F36B367}"/>
    <dgm:cxn modelId="{A6579918-9ED2-4434-8EA1-6ECE1A19B6A5}" type="presOf" srcId="{5CF14DE2-1600-4118-BFDA-0278DFCF055F}" destId="{B1B0D890-FD4A-47F4-B14E-86BF0BDC068A}" srcOrd="0" destOrd="0" presId="urn:microsoft.com/office/officeart/2005/8/layout/vList2"/>
    <dgm:cxn modelId="{0BA74DAC-278B-4C54-8B07-E23004914764}" type="presOf" srcId="{FCC8FD91-48DC-4FE1-800C-DC14DD0DD4B0}" destId="{78019EED-6D99-4188-AB5B-1A6852CECACD}" srcOrd="0" destOrd="0" presId="urn:microsoft.com/office/officeart/2005/8/layout/vList2"/>
    <dgm:cxn modelId="{89B497CC-8253-4358-AFDC-1500AC055321}" type="presOf" srcId="{39072635-2032-4831-9A38-2260CD9BB335}" destId="{96126337-F4B0-4DF3-9DE3-2891C47A45FA}" srcOrd="0" destOrd="0" presId="urn:microsoft.com/office/officeart/2005/8/layout/vList2"/>
    <dgm:cxn modelId="{54093B9E-6EC3-44B4-8E5A-EE2ADBEA8EFE}" type="presParOf" srcId="{AB51B784-7ACE-4983-9C37-5A523E2E5375}" destId="{6CC45B8D-377A-43CE-A826-1BE63DABDBC5}" srcOrd="0" destOrd="0" presId="urn:microsoft.com/office/officeart/2005/8/layout/vList2"/>
    <dgm:cxn modelId="{519F90CE-0D11-46A7-AEEE-DE8556F42067}" type="presParOf" srcId="{AB51B784-7ACE-4983-9C37-5A523E2E5375}" destId="{EA443EAB-DD89-45BD-A1EC-A86A8AE2D5B8}" srcOrd="1" destOrd="0" presId="urn:microsoft.com/office/officeart/2005/8/layout/vList2"/>
    <dgm:cxn modelId="{BEEC5CD2-5BAC-44CE-B899-FF64F1BE10C3}" type="presParOf" srcId="{AB51B784-7ACE-4983-9C37-5A523E2E5375}" destId="{0376F95B-D2C3-480B-8425-949739B6C2A5}" srcOrd="2" destOrd="0" presId="urn:microsoft.com/office/officeart/2005/8/layout/vList2"/>
    <dgm:cxn modelId="{3DA8C226-F812-4AA5-BDDC-5C74E5C5971F}" type="presParOf" srcId="{AB51B784-7ACE-4983-9C37-5A523E2E5375}" destId="{7406B3D3-6BF5-4636-96EE-3E62047B7FFB}" srcOrd="3" destOrd="0" presId="urn:microsoft.com/office/officeart/2005/8/layout/vList2"/>
    <dgm:cxn modelId="{EFF5F4D7-2833-43C5-A01F-C6866E61CDCF}" type="presParOf" srcId="{AB51B784-7ACE-4983-9C37-5A523E2E5375}" destId="{78019EED-6D99-4188-AB5B-1A6852CECACD}" srcOrd="4" destOrd="0" presId="urn:microsoft.com/office/officeart/2005/8/layout/vList2"/>
    <dgm:cxn modelId="{B98A129C-5B16-48F0-93D1-315094D47B4B}" type="presParOf" srcId="{AB51B784-7ACE-4983-9C37-5A523E2E5375}" destId="{AD904CA6-0DE8-4409-B5E2-DBD80D4B462D}" srcOrd="5" destOrd="0" presId="urn:microsoft.com/office/officeart/2005/8/layout/vList2"/>
    <dgm:cxn modelId="{6D569904-FB60-4212-8B6C-C141A1C4612E}" type="presParOf" srcId="{AB51B784-7ACE-4983-9C37-5A523E2E5375}" destId="{B1B0D890-FD4A-47F4-B14E-86BF0BDC068A}" srcOrd="6" destOrd="0" presId="urn:microsoft.com/office/officeart/2005/8/layout/vList2"/>
    <dgm:cxn modelId="{05A451D5-9671-4A36-8C14-C02E76A33121}" type="presParOf" srcId="{AB51B784-7ACE-4983-9C37-5A523E2E5375}" destId="{A06C3710-76D3-4F5E-9A55-3561097C21D0}" srcOrd="7" destOrd="0" presId="urn:microsoft.com/office/officeart/2005/8/layout/vList2"/>
    <dgm:cxn modelId="{168FFDC2-F4D3-47FA-BE17-D3DBED489B9C}" type="presParOf" srcId="{AB51B784-7ACE-4983-9C37-5A523E2E5375}" destId="{59968E1C-B4E1-4EB6-A7BC-861AABE68BA4}" srcOrd="8" destOrd="0" presId="urn:microsoft.com/office/officeart/2005/8/layout/vList2"/>
    <dgm:cxn modelId="{15EE5EF6-B7CE-44DF-A829-1966E8383F8A}" type="presParOf" srcId="{AB51B784-7ACE-4983-9C37-5A523E2E5375}" destId="{3D4F7B0C-96BF-4182-A423-BB3C983DA1C6}" srcOrd="9" destOrd="0" presId="urn:microsoft.com/office/officeart/2005/8/layout/vList2"/>
    <dgm:cxn modelId="{AB7F4DDC-EE76-42D1-9D3A-9074C254051B}" type="presParOf" srcId="{AB51B784-7ACE-4983-9C37-5A523E2E5375}" destId="{96126337-F4B0-4DF3-9DE3-2891C47A45F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6.xml><?xml version="1.0" encoding="utf-8"?>
<dgm:dataModel xmlns:dgm="http://schemas.openxmlformats.org/drawingml/2006/diagram" xmlns:a="http://schemas.openxmlformats.org/drawingml/2006/main">
  <dgm:ptLst>
    <dgm:pt modelId="{7E0F2F3F-0C92-4D9A-B3F5-FB3BC9AE8E5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5FE2F6-143E-4236-83F0-6CE278EFDB2B}">
      <dgm:prSet/>
      <dgm:spPr/>
      <dgm:t>
        <a:bodyPr/>
        <a:lstStyle/>
        <a:p>
          <a:pPr rtl="0"/>
          <a:r>
            <a:rPr lang="en-US" dirty="0" smtClean="0"/>
            <a:t>Notifications</a:t>
          </a:r>
          <a:endParaRPr lang="en-US" dirty="0"/>
        </a:p>
      </dgm:t>
    </dgm:pt>
    <dgm:pt modelId="{165CB1A6-A35D-4693-BCD5-C0FF4F4241C8}" type="parTrans" cxnId="{6F56A103-6760-49CE-8180-6ACF72B91C1B}">
      <dgm:prSet/>
      <dgm:spPr/>
      <dgm:t>
        <a:bodyPr/>
        <a:lstStyle/>
        <a:p>
          <a:endParaRPr lang="en-US"/>
        </a:p>
      </dgm:t>
    </dgm:pt>
    <dgm:pt modelId="{92E9E828-0E38-44A2-A1A9-A294F80D16AA}" type="sibTrans" cxnId="{6F56A103-6760-49CE-8180-6ACF72B91C1B}">
      <dgm:prSet/>
      <dgm:spPr/>
      <dgm:t>
        <a:bodyPr/>
        <a:lstStyle/>
        <a:p>
          <a:endParaRPr lang="en-US"/>
        </a:p>
      </dgm:t>
    </dgm:pt>
    <dgm:pt modelId="{787CD53B-E1DF-47CA-9BE6-CD4A0B74C1E1}" type="pres">
      <dgm:prSet presAssocID="{7E0F2F3F-0C92-4D9A-B3F5-FB3BC9AE8E5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DB1A7C-1381-4957-8C8B-D17A9C3DB8BB}" type="pres">
      <dgm:prSet presAssocID="{185FE2F6-143E-4236-83F0-6CE278EFDB2B}" presName="composite" presStyleCnt="0"/>
      <dgm:spPr/>
    </dgm:pt>
    <dgm:pt modelId="{22F0466A-448E-4000-BD4D-470CD2C6BFE5}" type="pres">
      <dgm:prSet presAssocID="{185FE2F6-143E-4236-83F0-6CE278EFDB2B}" presName="parTx" presStyleLbl="alignNode1" presStyleIdx="0" presStyleCnt="1" custAng="10800000" custFlipVert="1" custScaleY="75130" custLinFactY="-200000" custLinFactNeighborX="0" custLinFactNeighborY="-2280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CC3BE9-3A8C-44F0-BBF0-B247307FB144}" type="pres">
      <dgm:prSet presAssocID="{185FE2F6-143E-4236-83F0-6CE278EFDB2B}" presName="desTx" presStyleLbl="alignAccFollowNode1" presStyleIdx="0" presStyleCnt="1" custScaleY="703087" custLinFactNeighborX="0" custLinFactNeighborY="54120">
        <dgm:presLayoutVars>
          <dgm:bulletEnabled val="1"/>
        </dgm:presLayoutVars>
      </dgm:prSet>
      <dgm:spPr/>
    </dgm:pt>
  </dgm:ptLst>
  <dgm:cxnLst>
    <dgm:cxn modelId="{4DD19E25-4A42-4BD9-A2EC-FA929543ADED}" type="presOf" srcId="{185FE2F6-143E-4236-83F0-6CE278EFDB2B}" destId="{22F0466A-448E-4000-BD4D-470CD2C6BFE5}" srcOrd="0" destOrd="0" presId="urn:microsoft.com/office/officeart/2005/8/layout/hList1"/>
    <dgm:cxn modelId="{BC48D2BF-2DCF-41F9-9C9D-8C295014A1B4}" type="presOf" srcId="{7E0F2F3F-0C92-4D9A-B3F5-FB3BC9AE8E56}" destId="{787CD53B-E1DF-47CA-9BE6-CD4A0B74C1E1}" srcOrd="0" destOrd="0" presId="urn:microsoft.com/office/officeart/2005/8/layout/hList1"/>
    <dgm:cxn modelId="{6F56A103-6760-49CE-8180-6ACF72B91C1B}" srcId="{7E0F2F3F-0C92-4D9A-B3F5-FB3BC9AE8E56}" destId="{185FE2F6-143E-4236-83F0-6CE278EFDB2B}" srcOrd="0" destOrd="0" parTransId="{165CB1A6-A35D-4693-BCD5-C0FF4F4241C8}" sibTransId="{92E9E828-0E38-44A2-A1A9-A294F80D16AA}"/>
    <dgm:cxn modelId="{A3F75677-FDB2-4CF8-AC68-26F892AA7F48}" type="presParOf" srcId="{787CD53B-E1DF-47CA-9BE6-CD4A0B74C1E1}" destId="{CCDB1A7C-1381-4957-8C8B-D17A9C3DB8BB}" srcOrd="0" destOrd="0" presId="urn:microsoft.com/office/officeart/2005/8/layout/hList1"/>
    <dgm:cxn modelId="{E0175974-4784-4F70-9001-11E8A337DA8E}" type="presParOf" srcId="{CCDB1A7C-1381-4957-8C8B-D17A9C3DB8BB}" destId="{22F0466A-448E-4000-BD4D-470CD2C6BFE5}" srcOrd="0" destOrd="0" presId="urn:microsoft.com/office/officeart/2005/8/layout/hList1"/>
    <dgm:cxn modelId="{00F65F3E-0251-4A0C-B5EA-669826FB2396}" type="presParOf" srcId="{CCDB1A7C-1381-4957-8C8B-D17A9C3DB8BB}" destId="{8BCC3BE9-3A8C-44F0-BBF0-B247307FB14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7.xml><?xml version="1.0" encoding="utf-8"?>
<dgm:dataModel xmlns:dgm="http://schemas.openxmlformats.org/drawingml/2006/diagram" xmlns:a="http://schemas.openxmlformats.org/drawingml/2006/main">
  <dgm:ptLst>
    <dgm:pt modelId="{1793E5BA-8C31-41C5-9B56-DD2255CEF4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A87E21-DD9E-41FC-9FDC-8F2A3D16D96C}">
      <dgm:prSet/>
      <dgm:spPr/>
      <dgm:t>
        <a:bodyPr/>
        <a:lstStyle/>
        <a:p>
          <a:pPr rtl="0"/>
          <a:r>
            <a:rPr lang="en-US" dirty="0" smtClean="0"/>
            <a:t>Welcome User</a:t>
          </a:r>
          <a:endParaRPr lang="en-US" dirty="0"/>
        </a:p>
      </dgm:t>
    </dgm:pt>
    <dgm:pt modelId="{55A17FF4-F411-4ADA-BEB9-8D50C1A9D351}" type="parTrans" cxnId="{70BF642C-B804-4AFD-A738-B7CB93EFF983}">
      <dgm:prSet/>
      <dgm:spPr/>
      <dgm:t>
        <a:bodyPr/>
        <a:lstStyle/>
        <a:p>
          <a:endParaRPr lang="en-US"/>
        </a:p>
      </dgm:t>
    </dgm:pt>
    <dgm:pt modelId="{25877ADC-3C23-4AEB-8025-601755D13573}" type="sibTrans" cxnId="{70BF642C-B804-4AFD-A738-B7CB93EFF983}">
      <dgm:prSet/>
      <dgm:spPr/>
      <dgm:t>
        <a:bodyPr/>
        <a:lstStyle/>
        <a:p>
          <a:endParaRPr lang="en-US"/>
        </a:p>
      </dgm:t>
    </dgm:pt>
    <dgm:pt modelId="{A24EF163-CE20-4A20-AE56-5283B740C646}" type="pres">
      <dgm:prSet presAssocID="{1793E5BA-8C31-41C5-9B56-DD2255CEF4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BBD19A-ACA7-4713-A170-8D96B28284F5}" type="pres">
      <dgm:prSet presAssocID="{84A87E21-DD9E-41FC-9FDC-8F2A3D16D96C}" presName="parentText" presStyleLbl="node1" presStyleIdx="0" presStyleCnt="1" custLinFactX="-141667" custLinFactNeighborX="-200000" custLinFactNeighborY="-13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BF642C-B804-4AFD-A738-B7CB93EFF983}" srcId="{1793E5BA-8C31-41C5-9B56-DD2255CEF420}" destId="{84A87E21-DD9E-41FC-9FDC-8F2A3D16D96C}" srcOrd="0" destOrd="0" parTransId="{55A17FF4-F411-4ADA-BEB9-8D50C1A9D351}" sibTransId="{25877ADC-3C23-4AEB-8025-601755D13573}"/>
    <dgm:cxn modelId="{38BE9D5C-0305-4767-B4E8-4A532C35BFEA}" type="presOf" srcId="{1793E5BA-8C31-41C5-9B56-DD2255CEF420}" destId="{A24EF163-CE20-4A20-AE56-5283B740C646}" srcOrd="0" destOrd="0" presId="urn:microsoft.com/office/officeart/2005/8/layout/vList2"/>
    <dgm:cxn modelId="{4853300E-E19C-4071-9B89-92B0B806A6E6}" type="presOf" srcId="{84A87E21-DD9E-41FC-9FDC-8F2A3D16D96C}" destId="{4ABBD19A-ACA7-4713-A170-8D96B28284F5}" srcOrd="0" destOrd="0" presId="urn:microsoft.com/office/officeart/2005/8/layout/vList2"/>
    <dgm:cxn modelId="{091B5CED-E688-42C2-9939-66718C643669}" type="presParOf" srcId="{A24EF163-CE20-4A20-AE56-5283B740C646}" destId="{4ABBD19A-ACA7-4713-A170-8D96B28284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8.xml><?xml version="1.0" encoding="utf-8"?>
<dgm:dataModel xmlns:dgm="http://schemas.openxmlformats.org/drawingml/2006/diagram" xmlns:a="http://schemas.openxmlformats.org/drawingml/2006/main">
  <dgm:ptLst>
    <dgm:pt modelId="{1793E5BA-8C31-41C5-9B56-DD2255CEF4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A87E21-DD9E-41FC-9FDC-8F2A3D16D96C}">
      <dgm:prSet/>
      <dgm:spPr/>
      <dgm:t>
        <a:bodyPr/>
        <a:lstStyle/>
        <a:p>
          <a:pPr rtl="0"/>
          <a:r>
            <a:rPr lang="en-US" dirty="0" err="1" smtClean="0"/>
            <a:t>LogOut</a:t>
          </a:r>
          <a:endParaRPr lang="en-US" dirty="0"/>
        </a:p>
      </dgm:t>
    </dgm:pt>
    <dgm:pt modelId="{55A17FF4-F411-4ADA-BEB9-8D50C1A9D351}" type="parTrans" cxnId="{70BF642C-B804-4AFD-A738-B7CB93EFF983}">
      <dgm:prSet/>
      <dgm:spPr/>
      <dgm:t>
        <a:bodyPr/>
        <a:lstStyle/>
        <a:p>
          <a:endParaRPr lang="en-US"/>
        </a:p>
      </dgm:t>
    </dgm:pt>
    <dgm:pt modelId="{25877ADC-3C23-4AEB-8025-601755D13573}" type="sibTrans" cxnId="{70BF642C-B804-4AFD-A738-B7CB93EFF983}">
      <dgm:prSet/>
      <dgm:spPr/>
      <dgm:t>
        <a:bodyPr/>
        <a:lstStyle/>
        <a:p>
          <a:endParaRPr lang="en-US"/>
        </a:p>
      </dgm:t>
    </dgm:pt>
    <dgm:pt modelId="{A24EF163-CE20-4A20-AE56-5283B740C646}" type="pres">
      <dgm:prSet presAssocID="{1793E5BA-8C31-41C5-9B56-DD2255CEF4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BBD19A-ACA7-4713-A170-8D96B28284F5}" type="pres">
      <dgm:prSet presAssocID="{84A87E21-DD9E-41FC-9FDC-8F2A3D16D96C}" presName="parentText" presStyleLbl="node1" presStyleIdx="0" presStyleCnt="1" custLinFactX="-141667" custLinFactNeighborX="-200000" custLinFactNeighborY="-13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BF642C-B804-4AFD-A738-B7CB93EFF983}" srcId="{1793E5BA-8C31-41C5-9B56-DD2255CEF420}" destId="{84A87E21-DD9E-41FC-9FDC-8F2A3D16D96C}" srcOrd="0" destOrd="0" parTransId="{55A17FF4-F411-4ADA-BEB9-8D50C1A9D351}" sibTransId="{25877ADC-3C23-4AEB-8025-601755D13573}"/>
    <dgm:cxn modelId="{330F40AE-9909-4BDF-ABE7-DD3836F454DC}" type="presOf" srcId="{1793E5BA-8C31-41C5-9B56-DD2255CEF420}" destId="{A24EF163-CE20-4A20-AE56-5283B740C646}" srcOrd="0" destOrd="0" presId="urn:microsoft.com/office/officeart/2005/8/layout/vList2"/>
    <dgm:cxn modelId="{B2315E57-51E6-4183-957F-EDEEB5F914E7}" type="presOf" srcId="{84A87E21-DD9E-41FC-9FDC-8F2A3D16D96C}" destId="{4ABBD19A-ACA7-4713-A170-8D96B28284F5}" srcOrd="0" destOrd="0" presId="urn:microsoft.com/office/officeart/2005/8/layout/vList2"/>
    <dgm:cxn modelId="{F4C43A25-DDD1-4327-AF0B-06C9AF433004}" type="presParOf" srcId="{A24EF163-CE20-4A20-AE56-5283B740C646}" destId="{4ABBD19A-ACA7-4713-A170-8D96B28284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79.xml><?xml version="1.0" encoding="utf-8"?>
<dgm:dataModel xmlns:dgm="http://schemas.openxmlformats.org/drawingml/2006/diagram" xmlns:a="http://schemas.openxmlformats.org/drawingml/2006/main">
  <dgm:ptLst>
    <dgm:pt modelId="{078D695F-2260-411D-96DB-306CE2EA04A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84BA8D-E5B3-444B-9AFC-AE9DABB356C8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3FC30FAB-347E-4DA7-9194-D5717969A86B}" type="parTrans" cxnId="{E8B48705-9B38-4E1E-B948-9AEABF8FD0A0}">
      <dgm:prSet/>
      <dgm:spPr/>
      <dgm:t>
        <a:bodyPr/>
        <a:lstStyle/>
        <a:p>
          <a:endParaRPr lang="en-US"/>
        </a:p>
      </dgm:t>
    </dgm:pt>
    <dgm:pt modelId="{714B1972-6682-4B5D-B9D6-2001E832CBFF}" type="sibTrans" cxnId="{E8B48705-9B38-4E1E-B948-9AEABF8FD0A0}">
      <dgm:prSet/>
      <dgm:spPr/>
      <dgm:t>
        <a:bodyPr/>
        <a:lstStyle/>
        <a:p>
          <a:endParaRPr lang="en-US"/>
        </a:p>
      </dgm:t>
    </dgm:pt>
    <dgm:pt modelId="{E1BFC630-0CDC-4351-8FFB-DE43CCA32B1F}">
      <dgm:prSet phldrT="[Text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 smtClean="0"/>
            <a:t>Single/Multiple Machine Update</a:t>
          </a:r>
          <a:endParaRPr lang="en-US" dirty="0"/>
        </a:p>
      </dgm:t>
    </dgm:pt>
    <dgm:pt modelId="{B18D74E5-8208-4EE0-BFE7-451D8BB4A8E4}" type="parTrans" cxnId="{0DAEF44A-21D9-4B7D-B771-D9B7163B2088}">
      <dgm:prSet/>
      <dgm:spPr/>
      <dgm:t>
        <a:bodyPr/>
        <a:lstStyle/>
        <a:p>
          <a:endParaRPr lang="en-US"/>
        </a:p>
      </dgm:t>
    </dgm:pt>
    <dgm:pt modelId="{7E788E28-57EF-4417-AE5E-74397C6AAABD}" type="sibTrans" cxnId="{0DAEF44A-21D9-4B7D-B771-D9B7163B2088}">
      <dgm:prSet/>
      <dgm:spPr/>
      <dgm:t>
        <a:bodyPr/>
        <a:lstStyle/>
        <a:p>
          <a:endParaRPr lang="en-US"/>
        </a:p>
      </dgm:t>
    </dgm:pt>
    <dgm:pt modelId="{0214429E-CEF3-4A6E-B00C-4F6983CC62BC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48F49ABB-D77F-439E-959A-75237E0A6299}" type="parTrans" cxnId="{45349FEB-15BB-4854-B837-E0EB04748471}">
      <dgm:prSet/>
      <dgm:spPr/>
      <dgm:t>
        <a:bodyPr/>
        <a:lstStyle/>
        <a:p>
          <a:endParaRPr lang="en-US"/>
        </a:p>
      </dgm:t>
    </dgm:pt>
    <dgm:pt modelId="{1EB40788-F438-4FB6-BA73-B2665235805D}" type="sibTrans" cxnId="{45349FEB-15BB-4854-B837-E0EB04748471}">
      <dgm:prSet/>
      <dgm:spPr/>
      <dgm:t>
        <a:bodyPr/>
        <a:lstStyle/>
        <a:p>
          <a:endParaRPr lang="en-US"/>
        </a:p>
      </dgm:t>
    </dgm:pt>
    <dgm:pt modelId="{3C79200E-3B63-4DAA-BFE8-F5A9C39230E5}">
      <dgm:prSet phldrT="[Text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 err="1" smtClean="0"/>
            <a:t>IGF_Bulk</a:t>
          </a:r>
          <a:r>
            <a:rPr lang="en-US" dirty="0" smtClean="0"/>
            <a:t> Update</a:t>
          </a:r>
          <a:endParaRPr lang="en-US" dirty="0"/>
        </a:p>
      </dgm:t>
    </dgm:pt>
    <dgm:pt modelId="{8774669D-D38A-47C8-90F3-BB9AF280B521}" type="parTrans" cxnId="{B39C5842-6BD2-4F68-B1B1-271123B48365}">
      <dgm:prSet/>
      <dgm:spPr/>
      <dgm:t>
        <a:bodyPr/>
        <a:lstStyle/>
        <a:p>
          <a:endParaRPr lang="en-US"/>
        </a:p>
      </dgm:t>
    </dgm:pt>
    <dgm:pt modelId="{C841E049-943B-428C-96FF-F492509AA5FD}" type="sibTrans" cxnId="{B39C5842-6BD2-4F68-B1B1-271123B48365}">
      <dgm:prSet/>
      <dgm:spPr/>
      <dgm:t>
        <a:bodyPr/>
        <a:lstStyle/>
        <a:p>
          <a:endParaRPr lang="en-US"/>
        </a:p>
      </dgm:t>
    </dgm:pt>
    <dgm:pt modelId="{8C5725E7-D806-4F51-8B58-CBAB0F18C833}">
      <dgm:prSet phldrT="[Text]"/>
      <dgm:spPr/>
      <dgm:t>
        <a:bodyPr/>
        <a:lstStyle/>
        <a:p>
          <a:endParaRPr lang="en-US" dirty="0"/>
        </a:p>
      </dgm:t>
    </dgm:pt>
    <dgm:pt modelId="{3AFD4163-9426-441C-BBAC-2D3377007440}" type="parTrans" cxnId="{A2EB5D03-BD43-4AEF-890F-85218262D983}">
      <dgm:prSet/>
      <dgm:spPr/>
      <dgm:t>
        <a:bodyPr/>
        <a:lstStyle/>
        <a:p>
          <a:endParaRPr lang="en-US"/>
        </a:p>
      </dgm:t>
    </dgm:pt>
    <dgm:pt modelId="{9C85636F-BBD0-469C-95E9-8FBEEFC697A0}" type="sibTrans" cxnId="{A2EB5D03-BD43-4AEF-890F-85218262D983}">
      <dgm:prSet/>
      <dgm:spPr/>
      <dgm:t>
        <a:bodyPr/>
        <a:lstStyle/>
        <a:p>
          <a:endParaRPr lang="en-US"/>
        </a:p>
      </dgm:t>
    </dgm:pt>
    <dgm:pt modelId="{A3085CEC-26A1-40A2-9FE8-7E006A4E197B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/>
            <a:t>Report</a:t>
          </a:r>
          <a:endParaRPr lang="en-US" dirty="0"/>
        </a:p>
      </dgm:t>
    </dgm:pt>
    <dgm:pt modelId="{1D0B7E8C-0ECB-49CA-8D31-F64291B0925D}" type="sibTrans" cxnId="{034E4C89-C796-4B46-85DC-9F4C33A92D86}">
      <dgm:prSet/>
      <dgm:spPr/>
      <dgm:t>
        <a:bodyPr/>
        <a:lstStyle/>
        <a:p>
          <a:endParaRPr lang="en-US"/>
        </a:p>
      </dgm:t>
    </dgm:pt>
    <dgm:pt modelId="{B304F97D-FF13-45CF-BDFA-CA2059A8231E}" type="parTrans" cxnId="{034E4C89-C796-4B46-85DC-9F4C33A92D86}">
      <dgm:prSet/>
      <dgm:spPr/>
      <dgm:t>
        <a:bodyPr/>
        <a:lstStyle/>
        <a:p>
          <a:endParaRPr lang="en-US"/>
        </a:p>
      </dgm:t>
    </dgm:pt>
    <dgm:pt modelId="{958A55EE-30AF-48F0-A075-85BDCD043BA6}" type="pres">
      <dgm:prSet presAssocID="{078D695F-2260-411D-96DB-306CE2EA04A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CE5827-95F0-4D8F-9FED-1901052A7A47}" type="pres">
      <dgm:prSet presAssocID="{F984BA8D-E5B3-444B-9AFC-AE9DABB356C8}" presName="composite" presStyleCnt="0"/>
      <dgm:spPr/>
    </dgm:pt>
    <dgm:pt modelId="{19EE8815-FABD-47EA-9C82-FAB2DEC3105B}" type="pres">
      <dgm:prSet presAssocID="{F984BA8D-E5B3-444B-9AFC-AE9DABB356C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783A7-4EBE-4CBF-9DC9-98CEC98C58C1}" type="pres">
      <dgm:prSet presAssocID="{F984BA8D-E5B3-444B-9AFC-AE9DABB356C8}" presName="descendantText" presStyleLbl="alignAcc1" presStyleIdx="0" presStyleCnt="3" custLinFactNeighborX="-3523" custLinFactNeighborY="-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41AFB-B28D-45F5-BF11-456834A94BC1}" type="pres">
      <dgm:prSet presAssocID="{714B1972-6682-4B5D-B9D6-2001E832CBFF}" presName="sp" presStyleCnt="0"/>
      <dgm:spPr/>
    </dgm:pt>
    <dgm:pt modelId="{06AF1166-10FF-4528-8BB0-1F5A8FAB5B9D}" type="pres">
      <dgm:prSet presAssocID="{0214429E-CEF3-4A6E-B00C-4F6983CC62BC}" presName="composite" presStyleCnt="0"/>
      <dgm:spPr/>
    </dgm:pt>
    <dgm:pt modelId="{06AA12DF-4B0B-45F9-9EB3-E18627A5DBFB}" type="pres">
      <dgm:prSet presAssocID="{0214429E-CEF3-4A6E-B00C-4F6983CC62BC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76622-B5A4-41AB-8EFA-32AF119AC2A2}" type="pres">
      <dgm:prSet presAssocID="{0214429E-CEF3-4A6E-B00C-4F6983CC62BC}" presName="descendantText" presStyleLbl="alignAcc1" presStyleIdx="1" presStyleCnt="3" custLinFactNeighborX="389" custLinFactNeighborY="-113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57171-FCD6-4ABD-937B-2183CD693D7D}" type="pres">
      <dgm:prSet presAssocID="{1EB40788-F438-4FB6-BA73-B2665235805D}" presName="sp" presStyleCnt="0"/>
      <dgm:spPr/>
    </dgm:pt>
    <dgm:pt modelId="{2CEF876D-539B-4E8E-AB6C-C9176E701E1E}" type="pres">
      <dgm:prSet presAssocID="{8C5725E7-D806-4F51-8B58-CBAB0F18C833}" presName="composite" presStyleCnt="0"/>
      <dgm:spPr/>
    </dgm:pt>
    <dgm:pt modelId="{C612A592-0D2C-4D1B-A905-09515E4B2336}" type="pres">
      <dgm:prSet presAssocID="{8C5725E7-D806-4F51-8B58-CBAB0F18C83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2B12F4-AB30-46BD-9B56-BC45F4FF5431}" type="pres">
      <dgm:prSet presAssocID="{8C5725E7-D806-4F51-8B58-CBAB0F18C833}" presName="descendantText" presStyleLbl="alignAcc1" presStyleIdx="2" presStyleCnt="3" custLinFactNeighborX="60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D32B0E-114B-4D15-8710-794B0F6E32D0}" type="presOf" srcId="{E1BFC630-0CDC-4351-8FFB-DE43CCA32B1F}" destId="{851783A7-4EBE-4CBF-9DC9-98CEC98C58C1}" srcOrd="0" destOrd="0" presId="urn:microsoft.com/office/officeart/2005/8/layout/chevron2"/>
    <dgm:cxn modelId="{0DAEF44A-21D9-4B7D-B771-D9B7163B2088}" srcId="{F984BA8D-E5B3-444B-9AFC-AE9DABB356C8}" destId="{E1BFC630-0CDC-4351-8FFB-DE43CCA32B1F}" srcOrd="0" destOrd="0" parTransId="{B18D74E5-8208-4EE0-BFE7-451D8BB4A8E4}" sibTransId="{7E788E28-57EF-4417-AE5E-74397C6AAABD}"/>
    <dgm:cxn modelId="{A2EB5D03-BD43-4AEF-890F-85218262D983}" srcId="{078D695F-2260-411D-96DB-306CE2EA04A9}" destId="{8C5725E7-D806-4F51-8B58-CBAB0F18C833}" srcOrd="2" destOrd="0" parTransId="{3AFD4163-9426-441C-BBAC-2D3377007440}" sibTransId="{9C85636F-BBD0-469C-95E9-8FBEEFC697A0}"/>
    <dgm:cxn modelId="{E8B48705-9B38-4E1E-B948-9AEABF8FD0A0}" srcId="{078D695F-2260-411D-96DB-306CE2EA04A9}" destId="{F984BA8D-E5B3-444B-9AFC-AE9DABB356C8}" srcOrd="0" destOrd="0" parTransId="{3FC30FAB-347E-4DA7-9194-D5717969A86B}" sibTransId="{714B1972-6682-4B5D-B9D6-2001E832CBFF}"/>
    <dgm:cxn modelId="{B39C5842-6BD2-4F68-B1B1-271123B48365}" srcId="{0214429E-CEF3-4A6E-B00C-4F6983CC62BC}" destId="{3C79200E-3B63-4DAA-BFE8-F5A9C39230E5}" srcOrd="0" destOrd="0" parTransId="{8774669D-D38A-47C8-90F3-BB9AF280B521}" sibTransId="{C841E049-943B-428C-96FF-F492509AA5FD}"/>
    <dgm:cxn modelId="{034E4C89-C796-4B46-85DC-9F4C33A92D86}" srcId="{8C5725E7-D806-4F51-8B58-CBAB0F18C833}" destId="{A3085CEC-26A1-40A2-9FE8-7E006A4E197B}" srcOrd="0" destOrd="0" parTransId="{B304F97D-FF13-45CF-BDFA-CA2059A8231E}" sibTransId="{1D0B7E8C-0ECB-49CA-8D31-F64291B0925D}"/>
    <dgm:cxn modelId="{D2B574B0-369F-4CBC-8BCA-D65810B4DF5F}" type="presOf" srcId="{3C79200E-3B63-4DAA-BFE8-F5A9C39230E5}" destId="{C0A76622-B5A4-41AB-8EFA-32AF119AC2A2}" srcOrd="0" destOrd="0" presId="urn:microsoft.com/office/officeart/2005/8/layout/chevron2"/>
    <dgm:cxn modelId="{45349FEB-15BB-4854-B837-E0EB04748471}" srcId="{078D695F-2260-411D-96DB-306CE2EA04A9}" destId="{0214429E-CEF3-4A6E-B00C-4F6983CC62BC}" srcOrd="1" destOrd="0" parTransId="{48F49ABB-D77F-439E-959A-75237E0A6299}" sibTransId="{1EB40788-F438-4FB6-BA73-B2665235805D}"/>
    <dgm:cxn modelId="{B7C26B21-132E-4752-A2F1-A60C5BB20A65}" type="presOf" srcId="{F984BA8D-E5B3-444B-9AFC-AE9DABB356C8}" destId="{19EE8815-FABD-47EA-9C82-FAB2DEC3105B}" srcOrd="0" destOrd="0" presId="urn:microsoft.com/office/officeart/2005/8/layout/chevron2"/>
    <dgm:cxn modelId="{AE0D0F2C-080F-45E1-BD01-89855A007AEF}" type="presOf" srcId="{078D695F-2260-411D-96DB-306CE2EA04A9}" destId="{958A55EE-30AF-48F0-A075-85BDCD043BA6}" srcOrd="0" destOrd="0" presId="urn:microsoft.com/office/officeart/2005/8/layout/chevron2"/>
    <dgm:cxn modelId="{241E5418-C133-4133-82E3-3531574A3A2C}" type="presOf" srcId="{8C5725E7-D806-4F51-8B58-CBAB0F18C833}" destId="{C612A592-0D2C-4D1B-A905-09515E4B2336}" srcOrd="0" destOrd="0" presId="urn:microsoft.com/office/officeart/2005/8/layout/chevron2"/>
    <dgm:cxn modelId="{90B46CFF-0CAB-4B3D-A67D-D4B95F514C6E}" type="presOf" srcId="{0214429E-CEF3-4A6E-B00C-4F6983CC62BC}" destId="{06AA12DF-4B0B-45F9-9EB3-E18627A5DBFB}" srcOrd="0" destOrd="0" presId="urn:microsoft.com/office/officeart/2005/8/layout/chevron2"/>
    <dgm:cxn modelId="{9C78F599-5B4E-40A5-B9FA-D13FF79C4554}" type="presOf" srcId="{A3085CEC-26A1-40A2-9FE8-7E006A4E197B}" destId="{F42B12F4-AB30-46BD-9B56-BC45F4FF5431}" srcOrd="0" destOrd="0" presId="urn:microsoft.com/office/officeart/2005/8/layout/chevron2"/>
    <dgm:cxn modelId="{364E942C-F40B-4B7B-9D62-AD75947AFBA5}" type="presParOf" srcId="{958A55EE-30AF-48F0-A075-85BDCD043BA6}" destId="{12CE5827-95F0-4D8F-9FED-1901052A7A47}" srcOrd="0" destOrd="0" presId="urn:microsoft.com/office/officeart/2005/8/layout/chevron2"/>
    <dgm:cxn modelId="{65FC9987-9945-492D-9F2C-D8ABF38DBA4C}" type="presParOf" srcId="{12CE5827-95F0-4D8F-9FED-1901052A7A47}" destId="{19EE8815-FABD-47EA-9C82-FAB2DEC3105B}" srcOrd="0" destOrd="0" presId="urn:microsoft.com/office/officeart/2005/8/layout/chevron2"/>
    <dgm:cxn modelId="{50ABC961-2E36-4A01-A496-AC4D05D2CB6C}" type="presParOf" srcId="{12CE5827-95F0-4D8F-9FED-1901052A7A47}" destId="{851783A7-4EBE-4CBF-9DC9-98CEC98C58C1}" srcOrd="1" destOrd="0" presId="urn:microsoft.com/office/officeart/2005/8/layout/chevron2"/>
    <dgm:cxn modelId="{3AB39E27-C821-42B2-A84A-BA47886EF6F2}" type="presParOf" srcId="{958A55EE-30AF-48F0-A075-85BDCD043BA6}" destId="{C0941AFB-B28D-45F5-BF11-456834A94BC1}" srcOrd="1" destOrd="0" presId="urn:microsoft.com/office/officeart/2005/8/layout/chevron2"/>
    <dgm:cxn modelId="{4B2C517C-D258-4B87-8580-DFC6A49A7FC4}" type="presParOf" srcId="{958A55EE-30AF-48F0-A075-85BDCD043BA6}" destId="{06AF1166-10FF-4528-8BB0-1F5A8FAB5B9D}" srcOrd="2" destOrd="0" presId="urn:microsoft.com/office/officeart/2005/8/layout/chevron2"/>
    <dgm:cxn modelId="{57CB3F9D-8E29-4D73-A945-28D2836A49D8}" type="presParOf" srcId="{06AF1166-10FF-4528-8BB0-1F5A8FAB5B9D}" destId="{06AA12DF-4B0B-45F9-9EB3-E18627A5DBFB}" srcOrd="0" destOrd="0" presId="urn:microsoft.com/office/officeart/2005/8/layout/chevron2"/>
    <dgm:cxn modelId="{813EDA52-C8CD-4B92-B6D5-AEB5D7671CB9}" type="presParOf" srcId="{06AF1166-10FF-4528-8BB0-1F5A8FAB5B9D}" destId="{C0A76622-B5A4-41AB-8EFA-32AF119AC2A2}" srcOrd="1" destOrd="0" presId="urn:microsoft.com/office/officeart/2005/8/layout/chevron2"/>
    <dgm:cxn modelId="{D5382839-C8BC-46C5-9E70-2948956F814E}" type="presParOf" srcId="{958A55EE-30AF-48F0-A075-85BDCD043BA6}" destId="{A6E57171-FCD6-4ABD-937B-2183CD693D7D}" srcOrd="3" destOrd="0" presId="urn:microsoft.com/office/officeart/2005/8/layout/chevron2"/>
    <dgm:cxn modelId="{50BACE81-525F-4093-A693-BED5FE2BBA64}" type="presParOf" srcId="{958A55EE-30AF-48F0-A075-85BDCD043BA6}" destId="{2CEF876D-539B-4E8E-AB6C-C9176E701E1E}" srcOrd="4" destOrd="0" presId="urn:microsoft.com/office/officeart/2005/8/layout/chevron2"/>
    <dgm:cxn modelId="{67FD6E7B-CBDA-4CBA-9E3B-98149D883AE9}" type="presParOf" srcId="{2CEF876D-539B-4E8E-AB6C-C9176E701E1E}" destId="{C612A592-0D2C-4D1B-A905-09515E4B2336}" srcOrd="0" destOrd="0" presId="urn:microsoft.com/office/officeart/2005/8/layout/chevron2"/>
    <dgm:cxn modelId="{222B9022-0784-4CF4-8EBF-F7587208F1DC}" type="presParOf" srcId="{2CEF876D-539B-4E8E-AB6C-C9176E701E1E}" destId="{F42B12F4-AB30-46BD-9B56-BC45F4FF543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674C5B-BE86-425E-98F6-DCB414CF69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1FCBF2-363D-422F-9188-350A12BC3803}">
      <dgm:prSet/>
      <dgm:spPr/>
      <dgm:t>
        <a:bodyPr/>
        <a:lstStyle/>
        <a:p>
          <a:pPr rtl="0"/>
          <a:r>
            <a:rPr lang="en-US" dirty="0" smtClean="0"/>
            <a:t>Create Profile</a:t>
          </a:r>
          <a:endParaRPr lang="en-US" dirty="0"/>
        </a:p>
      </dgm:t>
    </dgm:pt>
    <dgm:pt modelId="{40E2172B-BEA2-4CA9-BD1C-3B836B221310}" type="parTrans" cxnId="{CA5F275A-E1A3-409E-BE9E-2EE605C718AF}">
      <dgm:prSet/>
      <dgm:spPr/>
      <dgm:t>
        <a:bodyPr/>
        <a:lstStyle/>
        <a:p>
          <a:endParaRPr lang="en-US"/>
        </a:p>
      </dgm:t>
    </dgm:pt>
    <dgm:pt modelId="{A1D6AB65-E6B4-4049-81A1-F83FC951A0FE}" type="sibTrans" cxnId="{CA5F275A-E1A3-409E-BE9E-2EE605C718AF}">
      <dgm:prSet/>
      <dgm:spPr/>
      <dgm:t>
        <a:bodyPr/>
        <a:lstStyle/>
        <a:p>
          <a:endParaRPr lang="en-US"/>
        </a:p>
      </dgm:t>
    </dgm:pt>
    <dgm:pt modelId="{39072635-2032-4831-9A38-2260CD9BB335}">
      <dgm:prSet/>
      <dgm:spPr/>
      <dgm:t>
        <a:bodyPr/>
        <a:lstStyle/>
        <a:p>
          <a:pPr rtl="0"/>
          <a:r>
            <a:rPr lang="en-US" dirty="0" smtClean="0"/>
            <a:t>Zero Touch Provisioning</a:t>
          </a:r>
          <a:endParaRPr lang="en-US" dirty="0"/>
        </a:p>
      </dgm:t>
    </dgm:pt>
    <dgm:pt modelId="{3E450423-FF25-4591-B058-CE56789CF311}" type="sibTrans" cxnId="{93C1F3FB-619A-41CA-AC32-A239850FEB7A}">
      <dgm:prSet/>
      <dgm:spPr/>
      <dgm:t>
        <a:bodyPr/>
        <a:lstStyle/>
        <a:p>
          <a:endParaRPr lang="en-US"/>
        </a:p>
      </dgm:t>
    </dgm:pt>
    <dgm:pt modelId="{074BFA47-FC78-464D-9197-E9ACEC209F2D}" type="parTrans" cxnId="{93C1F3FB-619A-41CA-AC32-A239850FEB7A}">
      <dgm:prSet/>
      <dgm:spPr/>
      <dgm:t>
        <a:bodyPr/>
        <a:lstStyle/>
        <a:p>
          <a:endParaRPr lang="en-US"/>
        </a:p>
      </dgm:t>
    </dgm:pt>
    <dgm:pt modelId="{F1F24C3A-B484-48AD-98DE-9DFECE43FB9D}">
      <dgm:prSet/>
      <dgm:spPr/>
      <dgm:t>
        <a:bodyPr/>
        <a:lstStyle/>
        <a:p>
          <a:pPr rtl="0"/>
          <a:r>
            <a:rPr lang="en-US" dirty="0" smtClean="0"/>
            <a:t>Search</a:t>
          </a:r>
          <a:endParaRPr lang="en-US" dirty="0"/>
        </a:p>
      </dgm:t>
    </dgm:pt>
    <dgm:pt modelId="{EF979C62-83EA-472E-83C0-4EAB7A59F248}" type="sibTrans" cxnId="{27670F44-2693-4924-BAB2-C84B9FA15214}">
      <dgm:prSet/>
      <dgm:spPr/>
      <dgm:t>
        <a:bodyPr/>
        <a:lstStyle/>
        <a:p>
          <a:endParaRPr lang="en-US"/>
        </a:p>
      </dgm:t>
    </dgm:pt>
    <dgm:pt modelId="{DC8CD6FA-6555-4C14-ACA3-AF8805E1CB9F}" type="parTrans" cxnId="{27670F44-2693-4924-BAB2-C84B9FA15214}">
      <dgm:prSet/>
      <dgm:spPr/>
      <dgm:t>
        <a:bodyPr/>
        <a:lstStyle/>
        <a:p>
          <a:endParaRPr lang="en-US"/>
        </a:p>
      </dgm:t>
    </dgm:pt>
    <dgm:pt modelId="{5CF14DE2-1600-4118-BFDA-0278DFCF055F}">
      <dgm:prSet/>
      <dgm:spPr/>
      <dgm:t>
        <a:bodyPr/>
        <a:lstStyle/>
        <a:p>
          <a:pPr rtl="0"/>
          <a:r>
            <a:rPr lang="en-US" dirty="0" smtClean="0"/>
            <a:t>Begin Intake Of Prov. Data</a:t>
          </a:r>
          <a:endParaRPr lang="en-US" dirty="0"/>
        </a:p>
      </dgm:t>
    </dgm:pt>
    <dgm:pt modelId="{CA0D27D4-28A2-4FF0-A933-192CABEA537F}" type="sibTrans" cxnId="{B679F26A-9F83-4F79-B06E-9F914466EF6B}">
      <dgm:prSet/>
      <dgm:spPr/>
      <dgm:t>
        <a:bodyPr/>
        <a:lstStyle/>
        <a:p>
          <a:endParaRPr lang="en-US"/>
        </a:p>
      </dgm:t>
    </dgm:pt>
    <dgm:pt modelId="{A79384C3-7C00-470B-B2FF-26B84013E561}" type="parTrans" cxnId="{B679F26A-9F83-4F79-B06E-9F914466EF6B}">
      <dgm:prSet/>
      <dgm:spPr/>
      <dgm:t>
        <a:bodyPr/>
        <a:lstStyle/>
        <a:p>
          <a:endParaRPr lang="en-US"/>
        </a:p>
      </dgm:t>
    </dgm:pt>
    <dgm:pt modelId="{FCC8FD91-48DC-4FE1-800C-DC14DD0DD4B0}">
      <dgm:prSet/>
      <dgm:spPr/>
      <dgm:t>
        <a:bodyPr/>
        <a:lstStyle/>
        <a:p>
          <a:pPr rtl="0"/>
          <a:r>
            <a:rPr lang="en-US" dirty="0" smtClean="0"/>
            <a:t>Create/Modify RFI</a:t>
          </a:r>
          <a:endParaRPr lang="en-US" dirty="0"/>
        </a:p>
      </dgm:t>
    </dgm:pt>
    <dgm:pt modelId="{58CF9EDB-7F55-4F89-A2FA-559C2B1970F0}" type="sibTrans" cxnId="{0EB09CB0-E889-40CD-82CE-8D9CA1BFBFDE}">
      <dgm:prSet/>
      <dgm:spPr/>
      <dgm:t>
        <a:bodyPr/>
        <a:lstStyle/>
        <a:p>
          <a:endParaRPr lang="en-US"/>
        </a:p>
      </dgm:t>
    </dgm:pt>
    <dgm:pt modelId="{76325897-8D86-4C9C-A2EB-A57CCBCACE3F}" type="parTrans" cxnId="{0EB09CB0-E889-40CD-82CE-8D9CA1BFBFDE}">
      <dgm:prSet/>
      <dgm:spPr/>
      <dgm:t>
        <a:bodyPr/>
        <a:lstStyle/>
        <a:p>
          <a:endParaRPr lang="en-US"/>
        </a:p>
      </dgm:t>
    </dgm:pt>
    <dgm:pt modelId="{A7D61346-44AC-49BF-B9F3-C0F19804B08C}">
      <dgm:prSet/>
      <dgm:spPr/>
      <dgm:t>
        <a:bodyPr/>
        <a:lstStyle/>
        <a:p>
          <a:pPr rtl="0"/>
          <a:r>
            <a:rPr lang="en-US" dirty="0" smtClean="0"/>
            <a:t>Create/Modify Request </a:t>
          </a:r>
          <a:endParaRPr lang="en-US" dirty="0"/>
        </a:p>
      </dgm:t>
    </dgm:pt>
    <dgm:pt modelId="{A259B15B-6CAE-4AFA-B357-413E0F36B367}" type="sibTrans" cxnId="{49B2FB3A-1499-40AB-9A50-277C86AE2C4D}">
      <dgm:prSet/>
      <dgm:spPr/>
      <dgm:t>
        <a:bodyPr/>
        <a:lstStyle/>
        <a:p>
          <a:endParaRPr lang="en-US"/>
        </a:p>
      </dgm:t>
    </dgm:pt>
    <dgm:pt modelId="{81B254F6-55FA-4192-97EC-90573B279539}" type="parTrans" cxnId="{49B2FB3A-1499-40AB-9A50-277C86AE2C4D}">
      <dgm:prSet/>
      <dgm:spPr/>
      <dgm:t>
        <a:bodyPr/>
        <a:lstStyle/>
        <a:p>
          <a:endParaRPr lang="en-US"/>
        </a:p>
      </dgm:t>
    </dgm:pt>
    <dgm:pt modelId="{AB51B784-7ACE-4983-9C37-5A523E2E5375}" type="pres">
      <dgm:prSet presAssocID="{07674C5B-BE86-425E-98F6-DCB414CF699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C45B8D-377A-43CE-A826-1BE63DABDBC5}" type="pres">
      <dgm:prSet presAssocID="{151FCBF2-363D-422F-9188-350A12BC3803}" presName="parentText" presStyleLbl="node1" presStyleIdx="0" presStyleCnt="6" custLinFactY="-9670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43EAB-DD89-45BD-A1EC-A86A8AE2D5B8}" type="pres">
      <dgm:prSet presAssocID="{A1D6AB65-E6B4-4049-81A1-F83FC951A0FE}" presName="spacer" presStyleCnt="0"/>
      <dgm:spPr/>
    </dgm:pt>
    <dgm:pt modelId="{0376F95B-D2C3-480B-8425-949739B6C2A5}" type="pres">
      <dgm:prSet presAssocID="{A7D61346-44AC-49BF-B9F3-C0F19804B08C}" presName="parentText" presStyleLbl="node1" presStyleIdx="1" presStyleCnt="6" custLinFactY="233274" custLinFactNeighborY="3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06B3D3-6BF5-4636-96EE-3E62047B7FFB}" type="pres">
      <dgm:prSet presAssocID="{A259B15B-6CAE-4AFA-B357-413E0F36B367}" presName="spacer" presStyleCnt="0"/>
      <dgm:spPr/>
    </dgm:pt>
    <dgm:pt modelId="{78019EED-6D99-4188-AB5B-1A6852CECACD}" type="pres">
      <dgm:prSet presAssocID="{FCC8FD91-48DC-4FE1-800C-DC14DD0DD4B0}" presName="parentText" presStyleLbl="node1" presStyleIdx="2" presStyleCnt="6" custLinFactY="221266" custLinFactNeighborY="3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904CA6-0DE8-4409-B5E2-DBD80D4B462D}" type="pres">
      <dgm:prSet presAssocID="{58CF9EDB-7F55-4F89-A2FA-559C2B1970F0}" presName="spacer" presStyleCnt="0"/>
      <dgm:spPr/>
    </dgm:pt>
    <dgm:pt modelId="{B1B0D890-FD4A-47F4-B14E-86BF0BDC068A}" type="pres">
      <dgm:prSet presAssocID="{5CF14DE2-1600-4118-BFDA-0278DFCF055F}" presName="parentText" presStyleLbl="node1" presStyleIdx="3" presStyleCnt="6" custLinFactY="221266" custLinFactNeighborY="3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6C3710-76D3-4F5E-9A55-3561097C21D0}" type="pres">
      <dgm:prSet presAssocID="{CA0D27D4-28A2-4FF0-A933-192CABEA537F}" presName="spacer" presStyleCnt="0"/>
      <dgm:spPr/>
    </dgm:pt>
    <dgm:pt modelId="{59968E1C-B4E1-4EB6-A7BC-861AABE68BA4}" type="pres">
      <dgm:prSet presAssocID="{F1F24C3A-B484-48AD-98DE-9DFECE43FB9D}" presName="parentText" presStyleLbl="node1" presStyleIdx="4" presStyleCnt="6" custLinFactY="221266" custLinFactNeighborY="3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4F7B0C-96BF-4182-A423-BB3C983DA1C6}" type="pres">
      <dgm:prSet presAssocID="{EF979C62-83EA-472E-83C0-4EAB7A59F248}" presName="spacer" presStyleCnt="0"/>
      <dgm:spPr/>
    </dgm:pt>
    <dgm:pt modelId="{96126337-F4B0-4DF3-9DE3-2891C47A45FA}" type="pres">
      <dgm:prSet presAssocID="{39072635-2032-4831-9A38-2260CD9BB335}" presName="parentText" presStyleLbl="node1" presStyleIdx="5" presStyleCnt="6" custLinFactY="127368" custLinFactNeighborY="2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C1F3FB-619A-41CA-AC32-A239850FEB7A}" srcId="{07674C5B-BE86-425E-98F6-DCB414CF6990}" destId="{39072635-2032-4831-9A38-2260CD9BB335}" srcOrd="5" destOrd="0" parTransId="{074BFA47-FC78-464D-9197-E9ACEC209F2D}" sibTransId="{3E450423-FF25-4591-B058-CE56789CF311}"/>
    <dgm:cxn modelId="{D121AE86-4941-4D4A-B4F5-719E8F0C68C7}" type="presOf" srcId="{151FCBF2-363D-422F-9188-350A12BC3803}" destId="{6CC45B8D-377A-43CE-A826-1BE63DABDBC5}" srcOrd="0" destOrd="0" presId="urn:microsoft.com/office/officeart/2005/8/layout/vList2"/>
    <dgm:cxn modelId="{27670F44-2693-4924-BAB2-C84B9FA15214}" srcId="{07674C5B-BE86-425E-98F6-DCB414CF6990}" destId="{F1F24C3A-B484-48AD-98DE-9DFECE43FB9D}" srcOrd="4" destOrd="0" parTransId="{DC8CD6FA-6555-4C14-ACA3-AF8805E1CB9F}" sibTransId="{EF979C62-83EA-472E-83C0-4EAB7A59F248}"/>
    <dgm:cxn modelId="{5DC87DF9-D7B2-44C6-AE7D-B93DD5BCF641}" type="presOf" srcId="{07674C5B-BE86-425E-98F6-DCB414CF6990}" destId="{AB51B784-7ACE-4983-9C37-5A523E2E5375}" srcOrd="0" destOrd="0" presId="urn:microsoft.com/office/officeart/2005/8/layout/vList2"/>
    <dgm:cxn modelId="{2DF27042-6C75-4034-8818-375B4B64D592}" type="presOf" srcId="{39072635-2032-4831-9A38-2260CD9BB335}" destId="{96126337-F4B0-4DF3-9DE3-2891C47A45FA}" srcOrd="0" destOrd="0" presId="urn:microsoft.com/office/officeart/2005/8/layout/vList2"/>
    <dgm:cxn modelId="{CA5F275A-E1A3-409E-BE9E-2EE605C718AF}" srcId="{07674C5B-BE86-425E-98F6-DCB414CF6990}" destId="{151FCBF2-363D-422F-9188-350A12BC3803}" srcOrd="0" destOrd="0" parTransId="{40E2172B-BEA2-4CA9-BD1C-3B836B221310}" sibTransId="{A1D6AB65-E6B4-4049-81A1-F83FC951A0FE}"/>
    <dgm:cxn modelId="{0EB09CB0-E889-40CD-82CE-8D9CA1BFBFDE}" srcId="{07674C5B-BE86-425E-98F6-DCB414CF6990}" destId="{FCC8FD91-48DC-4FE1-800C-DC14DD0DD4B0}" srcOrd="2" destOrd="0" parTransId="{76325897-8D86-4C9C-A2EB-A57CCBCACE3F}" sibTransId="{58CF9EDB-7F55-4F89-A2FA-559C2B1970F0}"/>
    <dgm:cxn modelId="{152E8A9D-939E-4D0A-9668-9CF2D2DB26B1}" type="presOf" srcId="{F1F24C3A-B484-48AD-98DE-9DFECE43FB9D}" destId="{59968E1C-B4E1-4EB6-A7BC-861AABE68BA4}" srcOrd="0" destOrd="0" presId="urn:microsoft.com/office/officeart/2005/8/layout/vList2"/>
    <dgm:cxn modelId="{B679F26A-9F83-4F79-B06E-9F914466EF6B}" srcId="{07674C5B-BE86-425E-98F6-DCB414CF6990}" destId="{5CF14DE2-1600-4118-BFDA-0278DFCF055F}" srcOrd="3" destOrd="0" parTransId="{A79384C3-7C00-470B-B2FF-26B84013E561}" sibTransId="{CA0D27D4-28A2-4FF0-A933-192CABEA537F}"/>
    <dgm:cxn modelId="{49B2FB3A-1499-40AB-9A50-277C86AE2C4D}" srcId="{07674C5B-BE86-425E-98F6-DCB414CF6990}" destId="{A7D61346-44AC-49BF-B9F3-C0F19804B08C}" srcOrd="1" destOrd="0" parTransId="{81B254F6-55FA-4192-97EC-90573B279539}" sibTransId="{A259B15B-6CAE-4AFA-B357-413E0F36B367}"/>
    <dgm:cxn modelId="{DAC945CB-41DD-479C-975F-5A64E2E0A655}" type="presOf" srcId="{FCC8FD91-48DC-4FE1-800C-DC14DD0DD4B0}" destId="{78019EED-6D99-4188-AB5B-1A6852CECACD}" srcOrd="0" destOrd="0" presId="urn:microsoft.com/office/officeart/2005/8/layout/vList2"/>
    <dgm:cxn modelId="{51634830-DE4A-4A85-A7A6-E60687FCAADC}" type="presOf" srcId="{5CF14DE2-1600-4118-BFDA-0278DFCF055F}" destId="{B1B0D890-FD4A-47F4-B14E-86BF0BDC068A}" srcOrd="0" destOrd="0" presId="urn:microsoft.com/office/officeart/2005/8/layout/vList2"/>
    <dgm:cxn modelId="{ED57D829-577D-4ED7-BFD8-9677359A0D48}" type="presOf" srcId="{A7D61346-44AC-49BF-B9F3-C0F19804B08C}" destId="{0376F95B-D2C3-480B-8425-949739B6C2A5}" srcOrd="0" destOrd="0" presId="urn:microsoft.com/office/officeart/2005/8/layout/vList2"/>
    <dgm:cxn modelId="{8111AFDA-2DBD-46E0-9CAB-760451A2AB71}" type="presParOf" srcId="{AB51B784-7ACE-4983-9C37-5A523E2E5375}" destId="{6CC45B8D-377A-43CE-A826-1BE63DABDBC5}" srcOrd="0" destOrd="0" presId="urn:microsoft.com/office/officeart/2005/8/layout/vList2"/>
    <dgm:cxn modelId="{FB8DCD0F-8193-4A13-BD1F-480A180CBF4A}" type="presParOf" srcId="{AB51B784-7ACE-4983-9C37-5A523E2E5375}" destId="{EA443EAB-DD89-45BD-A1EC-A86A8AE2D5B8}" srcOrd="1" destOrd="0" presId="urn:microsoft.com/office/officeart/2005/8/layout/vList2"/>
    <dgm:cxn modelId="{7E9CB315-AB71-447A-A290-7E70520D2A71}" type="presParOf" srcId="{AB51B784-7ACE-4983-9C37-5A523E2E5375}" destId="{0376F95B-D2C3-480B-8425-949739B6C2A5}" srcOrd="2" destOrd="0" presId="urn:microsoft.com/office/officeart/2005/8/layout/vList2"/>
    <dgm:cxn modelId="{75E0814A-3BF7-4523-84E0-8CEB7D8D215D}" type="presParOf" srcId="{AB51B784-7ACE-4983-9C37-5A523E2E5375}" destId="{7406B3D3-6BF5-4636-96EE-3E62047B7FFB}" srcOrd="3" destOrd="0" presId="urn:microsoft.com/office/officeart/2005/8/layout/vList2"/>
    <dgm:cxn modelId="{CD10AD9D-1D85-4EEC-8E3E-6B8AD30769C6}" type="presParOf" srcId="{AB51B784-7ACE-4983-9C37-5A523E2E5375}" destId="{78019EED-6D99-4188-AB5B-1A6852CECACD}" srcOrd="4" destOrd="0" presId="urn:microsoft.com/office/officeart/2005/8/layout/vList2"/>
    <dgm:cxn modelId="{C89C2A6D-4781-4053-A678-B7F91CB83D2B}" type="presParOf" srcId="{AB51B784-7ACE-4983-9C37-5A523E2E5375}" destId="{AD904CA6-0DE8-4409-B5E2-DBD80D4B462D}" srcOrd="5" destOrd="0" presId="urn:microsoft.com/office/officeart/2005/8/layout/vList2"/>
    <dgm:cxn modelId="{27596ADB-B3CE-4764-9BF5-0F49E7E2C085}" type="presParOf" srcId="{AB51B784-7ACE-4983-9C37-5A523E2E5375}" destId="{B1B0D890-FD4A-47F4-B14E-86BF0BDC068A}" srcOrd="6" destOrd="0" presId="urn:microsoft.com/office/officeart/2005/8/layout/vList2"/>
    <dgm:cxn modelId="{83742B5F-72DD-4614-973A-6941F86B4086}" type="presParOf" srcId="{AB51B784-7ACE-4983-9C37-5A523E2E5375}" destId="{A06C3710-76D3-4F5E-9A55-3561097C21D0}" srcOrd="7" destOrd="0" presId="urn:microsoft.com/office/officeart/2005/8/layout/vList2"/>
    <dgm:cxn modelId="{DB9F5207-7898-44B4-97E5-46926E823F5E}" type="presParOf" srcId="{AB51B784-7ACE-4983-9C37-5A523E2E5375}" destId="{59968E1C-B4E1-4EB6-A7BC-861AABE68BA4}" srcOrd="8" destOrd="0" presId="urn:microsoft.com/office/officeart/2005/8/layout/vList2"/>
    <dgm:cxn modelId="{F5D0027F-D668-41B4-AE2C-2C99C2ACF1EA}" type="presParOf" srcId="{AB51B784-7ACE-4983-9C37-5A523E2E5375}" destId="{3D4F7B0C-96BF-4182-A423-BB3C983DA1C6}" srcOrd="9" destOrd="0" presId="urn:microsoft.com/office/officeart/2005/8/layout/vList2"/>
    <dgm:cxn modelId="{FD2BFD2A-0CFC-4057-BA56-49448252D265}" type="presParOf" srcId="{AB51B784-7ACE-4983-9C37-5A523E2E5375}" destId="{96126337-F4B0-4DF3-9DE3-2891C47A45F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0.xml><?xml version="1.0" encoding="utf-8"?>
<dgm:dataModel xmlns:dgm="http://schemas.openxmlformats.org/drawingml/2006/diagram" xmlns:a="http://schemas.openxmlformats.org/drawingml/2006/main">
  <dgm:ptLst>
    <dgm:pt modelId="{F92322B1-55B2-4908-91CF-AA862100DA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5E2C3E-1190-445D-A6E3-9D7F6FDADDC7}">
      <dgm:prSet/>
      <dgm:spPr/>
      <dgm:t>
        <a:bodyPr/>
        <a:lstStyle/>
        <a:p>
          <a:pPr algn="ctr" rtl="0"/>
          <a:r>
            <a:rPr lang="en-US" dirty="0" smtClean="0"/>
            <a:t>IDC IGF UPLOAD TOOL</a:t>
          </a:r>
        </a:p>
        <a:p>
          <a:pPr algn="l" rtl="0"/>
          <a:endParaRPr lang="en-US" dirty="0"/>
        </a:p>
      </dgm:t>
    </dgm:pt>
    <dgm:pt modelId="{3B8CF0A2-D76E-4582-84E7-54B5EBA1444F}" type="parTrans" cxnId="{5DEC1C2A-19AC-4A65-9AB0-8ACB5C8ACF63}">
      <dgm:prSet/>
      <dgm:spPr/>
      <dgm:t>
        <a:bodyPr/>
        <a:lstStyle/>
        <a:p>
          <a:endParaRPr lang="en-US"/>
        </a:p>
      </dgm:t>
    </dgm:pt>
    <dgm:pt modelId="{E921D4EC-CB8A-4AA6-BE71-8B20040B3C96}" type="sibTrans" cxnId="{5DEC1C2A-19AC-4A65-9AB0-8ACB5C8ACF63}">
      <dgm:prSet/>
      <dgm:spPr/>
      <dgm:t>
        <a:bodyPr/>
        <a:lstStyle/>
        <a:p>
          <a:endParaRPr lang="en-US"/>
        </a:p>
      </dgm:t>
    </dgm:pt>
    <dgm:pt modelId="{000FA554-B4BC-42DD-AAC6-FCA4EC373932}" type="pres">
      <dgm:prSet presAssocID="{F92322B1-55B2-4908-91CF-AA862100DA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5E34FE-15DB-4AC5-8465-D86A2AA12D70}" type="pres">
      <dgm:prSet presAssocID="{C15E2C3E-1190-445D-A6E3-9D7F6FDADDC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EE04FA-391E-4959-8C67-D5051F6DAD61}" type="presOf" srcId="{C15E2C3E-1190-445D-A6E3-9D7F6FDADDC7}" destId="{8F5E34FE-15DB-4AC5-8465-D86A2AA12D70}" srcOrd="0" destOrd="0" presId="urn:microsoft.com/office/officeart/2005/8/layout/vList2"/>
    <dgm:cxn modelId="{17C3C617-CE88-42F6-9064-AA45C3BBF037}" type="presOf" srcId="{F92322B1-55B2-4908-91CF-AA862100DA99}" destId="{000FA554-B4BC-42DD-AAC6-FCA4EC373932}" srcOrd="0" destOrd="0" presId="urn:microsoft.com/office/officeart/2005/8/layout/vList2"/>
    <dgm:cxn modelId="{5DEC1C2A-19AC-4A65-9AB0-8ACB5C8ACF63}" srcId="{F92322B1-55B2-4908-91CF-AA862100DA99}" destId="{C15E2C3E-1190-445D-A6E3-9D7F6FDADDC7}" srcOrd="0" destOrd="0" parTransId="{3B8CF0A2-D76E-4582-84E7-54B5EBA1444F}" sibTransId="{E921D4EC-CB8A-4AA6-BE71-8B20040B3C96}"/>
    <dgm:cxn modelId="{E097F9F3-EB87-45A6-A02D-BA3BFFC8944B}" type="presParOf" srcId="{000FA554-B4BC-42DD-AAC6-FCA4EC373932}" destId="{8F5E34FE-15DB-4AC5-8465-D86A2AA12D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1.xml><?xml version="1.0" encoding="utf-8"?>
<dgm:dataModel xmlns:dgm="http://schemas.openxmlformats.org/drawingml/2006/diagram" xmlns:a="http://schemas.openxmlformats.org/drawingml/2006/main">
  <dgm:ptLst>
    <dgm:pt modelId="{07674C5B-BE86-425E-98F6-DCB414CF69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1FCBF2-363D-422F-9188-350A12BC3803}">
      <dgm:prSet/>
      <dgm:spPr/>
      <dgm:t>
        <a:bodyPr/>
        <a:lstStyle/>
        <a:p>
          <a:pPr rtl="0"/>
          <a:r>
            <a:rPr lang="en-US" dirty="0" smtClean="0"/>
            <a:t>Create Profile</a:t>
          </a:r>
          <a:endParaRPr lang="en-US" dirty="0"/>
        </a:p>
      </dgm:t>
    </dgm:pt>
    <dgm:pt modelId="{40E2172B-BEA2-4CA9-BD1C-3B836B221310}" type="parTrans" cxnId="{CA5F275A-E1A3-409E-BE9E-2EE605C718AF}">
      <dgm:prSet/>
      <dgm:spPr/>
      <dgm:t>
        <a:bodyPr/>
        <a:lstStyle/>
        <a:p>
          <a:endParaRPr lang="en-US"/>
        </a:p>
      </dgm:t>
    </dgm:pt>
    <dgm:pt modelId="{A1D6AB65-E6B4-4049-81A1-F83FC951A0FE}" type="sibTrans" cxnId="{CA5F275A-E1A3-409E-BE9E-2EE605C718AF}">
      <dgm:prSet/>
      <dgm:spPr/>
      <dgm:t>
        <a:bodyPr/>
        <a:lstStyle/>
        <a:p>
          <a:endParaRPr lang="en-US"/>
        </a:p>
      </dgm:t>
    </dgm:pt>
    <dgm:pt modelId="{39072635-2032-4831-9A38-2260CD9BB335}">
      <dgm:prSet/>
      <dgm:spPr/>
      <dgm:t>
        <a:bodyPr/>
        <a:lstStyle/>
        <a:p>
          <a:pPr rtl="0"/>
          <a:r>
            <a:rPr lang="en-US" dirty="0" smtClean="0"/>
            <a:t>Zero Touch Provisioning</a:t>
          </a:r>
        </a:p>
      </dgm:t>
    </dgm:pt>
    <dgm:pt modelId="{3E450423-FF25-4591-B058-CE56789CF311}" type="sibTrans" cxnId="{93C1F3FB-619A-41CA-AC32-A239850FEB7A}">
      <dgm:prSet/>
      <dgm:spPr/>
      <dgm:t>
        <a:bodyPr/>
        <a:lstStyle/>
        <a:p>
          <a:endParaRPr lang="en-US"/>
        </a:p>
      </dgm:t>
    </dgm:pt>
    <dgm:pt modelId="{074BFA47-FC78-464D-9197-E9ACEC209F2D}" type="parTrans" cxnId="{93C1F3FB-619A-41CA-AC32-A239850FEB7A}">
      <dgm:prSet/>
      <dgm:spPr/>
      <dgm:t>
        <a:bodyPr/>
        <a:lstStyle/>
        <a:p>
          <a:endParaRPr lang="en-US"/>
        </a:p>
      </dgm:t>
    </dgm:pt>
    <dgm:pt modelId="{FCC8FD91-48DC-4FE1-800C-DC14DD0DD4B0}">
      <dgm:prSet/>
      <dgm:spPr/>
      <dgm:t>
        <a:bodyPr/>
        <a:lstStyle/>
        <a:p>
          <a:pPr rtl="0"/>
          <a:r>
            <a:rPr lang="en-US" dirty="0" smtClean="0"/>
            <a:t>Create/Modify RFI</a:t>
          </a:r>
          <a:endParaRPr lang="en-US" dirty="0"/>
        </a:p>
      </dgm:t>
    </dgm:pt>
    <dgm:pt modelId="{58CF9EDB-7F55-4F89-A2FA-559C2B1970F0}" type="sibTrans" cxnId="{0EB09CB0-E889-40CD-82CE-8D9CA1BFBFDE}">
      <dgm:prSet/>
      <dgm:spPr/>
      <dgm:t>
        <a:bodyPr/>
        <a:lstStyle/>
        <a:p>
          <a:endParaRPr lang="en-US"/>
        </a:p>
      </dgm:t>
    </dgm:pt>
    <dgm:pt modelId="{76325897-8D86-4C9C-A2EB-A57CCBCACE3F}" type="parTrans" cxnId="{0EB09CB0-E889-40CD-82CE-8D9CA1BFBFDE}">
      <dgm:prSet/>
      <dgm:spPr/>
      <dgm:t>
        <a:bodyPr/>
        <a:lstStyle/>
        <a:p>
          <a:endParaRPr lang="en-US"/>
        </a:p>
      </dgm:t>
    </dgm:pt>
    <dgm:pt modelId="{A7D61346-44AC-49BF-B9F3-C0F19804B08C}">
      <dgm:prSet/>
      <dgm:spPr/>
      <dgm:t>
        <a:bodyPr/>
        <a:lstStyle/>
        <a:p>
          <a:pPr rtl="0"/>
          <a:r>
            <a:rPr lang="en-US" dirty="0" smtClean="0"/>
            <a:t>Create/Modify Request </a:t>
          </a:r>
          <a:endParaRPr lang="en-US" dirty="0"/>
        </a:p>
      </dgm:t>
    </dgm:pt>
    <dgm:pt modelId="{A259B15B-6CAE-4AFA-B357-413E0F36B367}" type="sibTrans" cxnId="{49B2FB3A-1499-40AB-9A50-277C86AE2C4D}">
      <dgm:prSet/>
      <dgm:spPr/>
      <dgm:t>
        <a:bodyPr/>
        <a:lstStyle/>
        <a:p>
          <a:endParaRPr lang="en-US"/>
        </a:p>
      </dgm:t>
    </dgm:pt>
    <dgm:pt modelId="{81B254F6-55FA-4192-97EC-90573B279539}" type="parTrans" cxnId="{49B2FB3A-1499-40AB-9A50-277C86AE2C4D}">
      <dgm:prSet/>
      <dgm:spPr/>
      <dgm:t>
        <a:bodyPr/>
        <a:lstStyle/>
        <a:p>
          <a:endParaRPr lang="en-US"/>
        </a:p>
      </dgm:t>
    </dgm:pt>
    <dgm:pt modelId="{AB51B784-7ACE-4983-9C37-5A523E2E5375}" type="pres">
      <dgm:prSet presAssocID="{07674C5B-BE86-425E-98F6-DCB414CF699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C45B8D-377A-43CE-A826-1BE63DABDBC5}" type="pres">
      <dgm:prSet presAssocID="{151FCBF2-363D-422F-9188-350A12BC3803}" presName="parentText" presStyleLbl="node1" presStyleIdx="0" presStyleCnt="4" custLinFactY="-9670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43EAB-DD89-45BD-A1EC-A86A8AE2D5B8}" type="pres">
      <dgm:prSet presAssocID="{A1D6AB65-E6B4-4049-81A1-F83FC951A0FE}" presName="spacer" presStyleCnt="0"/>
      <dgm:spPr/>
    </dgm:pt>
    <dgm:pt modelId="{0376F95B-D2C3-480B-8425-949739B6C2A5}" type="pres">
      <dgm:prSet presAssocID="{A7D61346-44AC-49BF-B9F3-C0F19804B08C}" presName="parentText" presStyleLbl="node1" presStyleIdx="1" presStyleCnt="4" custLinFactNeighborY="-311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06B3D3-6BF5-4636-96EE-3E62047B7FFB}" type="pres">
      <dgm:prSet presAssocID="{A259B15B-6CAE-4AFA-B357-413E0F36B367}" presName="spacer" presStyleCnt="0"/>
      <dgm:spPr/>
    </dgm:pt>
    <dgm:pt modelId="{78019EED-6D99-4188-AB5B-1A6852CECACD}" type="pres">
      <dgm:prSet presAssocID="{FCC8FD91-48DC-4FE1-800C-DC14DD0DD4B0}" presName="parentText" presStyleLbl="node1" presStyleIdx="2" presStyleCnt="4" custLinFactNeighborX="4762" custLinFactNeighborY="47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904CA6-0DE8-4409-B5E2-DBD80D4B462D}" type="pres">
      <dgm:prSet presAssocID="{58CF9EDB-7F55-4F89-A2FA-559C2B1970F0}" presName="spacer" presStyleCnt="0"/>
      <dgm:spPr/>
    </dgm:pt>
    <dgm:pt modelId="{96126337-F4B0-4DF3-9DE3-2891C47A45FA}" type="pres">
      <dgm:prSet presAssocID="{39072635-2032-4831-9A38-2260CD9BB335}" presName="parentText" presStyleLbl="node1" presStyleIdx="3" presStyleCnt="4" custLinFactX="19247" custLinFactY="-92279" custLinFactNeighborX="10000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C1F3FB-619A-41CA-AC32-A239850FEB7A}" srcId="{07674C5B-BE86-425E-98F6-DCB414CF6990}" destId="{39072635-2032-4831-9A38-2260CD9BB335}" srcOrd="3" destOrd="0" parTransId="{074BFA47-FC78-464D-9197-E9ACEC209F2D}" sibTransId="{3E450423-FF25-4591-B058-CE56789CF311}"/>
    <dgm:cxn modelId="{7CE7B07F-7AFD-450C-A10D-22083345F8CC}" type="presOf" srcId="{07674C5B-BE86-425E-98F6-DCB414CF6990}" destId="{AB51B784-7ACE-4983-9C37-5A523E2E5375}" srcOrd="0" destOrd="0" presId="urn:microsoft.com/office/officeart/2005/8/layout/vList2"/>
    <dgm:cxn modelId="{EF6BB6B3-C47C-4FEC-8C39-2CE91F23F6EE}" type="presOf" srcId="{151FCBF2-363D-422F-9188-350A12BC3803}" destId="{6CC45B8D-377A-43CE-A826-1BE63DABDBC5}" srcOrd="0" destOrd="0" presId="urn:microsoft.com/office/officeart/2005/8/layout/vList2"/>
    <dgm:cxn modelId="{4DABE847-54B5-418F-ABE7-2716B1071CDC}" type="presOf" srcId="{A7D61346-44AC-49BF-B9F3-C0F19804B08C}" destId="{0376F95B-D2C3-480B-8425-949739B6C2A5}" srcOrd="0" destOrd="0" presId="urn:microsoft.com/office/officeart/2005/8/layout/vList2"/>
    <dgm:cxn modelId="{0B81BB8D-85F0-499F-8026-B236B6C122C5}" type="presOf" srcId="{FCC8FD91-48DC-4FE1-800C-DC14DD0DD4B0}" destId="{78019EED-6D99-4188-AB5B-1A6852CECACD}" srcOrd="0" destOrd="0" presId="urn:microsoft.com/office/officeart/2005/8/layout/vList2"/>
    <dgm:cxn modelId="{CA5F275A-E1A3-409E-BE9E-2EE605C718AF}" srcId="{07674C5B-BE86-425E-98F6-DCB414CF6990}" destId="{151FCBF2-363D-422F-9188-350A12BC3803}" srcOrd="0" destOrd="0" parTransId="{40E2172B-BEA2-4CA9-BD1C-3B836B221310}" sibTransId="{A1D6AB65-E6B4-4049-81A1-F83FC951A0FE}"/>
    <dgm:cxn modelId="{0EB09CB0-E889-40CD-82CE-8D9CA1BFBFDE}" srcId="{07674C5B-BE86-425E-98F6-DCB414CF6990}" destId="{FCC8FD91-48DC-4FE1-800C-DC14DD0DD4B0}" srcOrd="2" destOrd="0" parTransId="{76325897-8D86-4C9C-A2EB-A57CCBCACE3F}" sibTransId="{58CF9EDB-7F55-4F89-A2FA-559C2B1970F0}"/>
    <dgm:cxn modelId="{49B2FB3A-1499-40AB-9A50-277C86AE2C4D}" srcId="{07674C5B-BE86-425E-98F6-DCB414CF6990}" destId="{A7D61346-44AC-49BF-B9F3-C0F19804B08C}" srcOrd="1" destOrd="0" parTransId="{81B254F6-55FA-4192-97EC-90573B279539}" sibTransId="{A259B15B-6CAE-4AFA-B357-413E0F36B367}"/>
    <dgm:cxn modelId="{10DAF7D8-5DE4-4368-9349-35176D30E0EB}" type="presOf" srcId="{39072635-2032-4831-9A38-2260CD9BB335}" destId="{96126337-F4B0-4DF3-9DE3-2891C47A45FA}" srcOrd="0" destOrd="0" presId="urn:microsoft.com/office/officeart/2005/8/layout/vList2"/>
    <dgm:cxn modelId="{3CEA8953-B0B1-4843-A2F4-FFBCCE708B44}" type="presParOf" srcId="{AB51B784-7ACE-4983-9C37-5A523E2E5375}" destId="{6CC45B8D-377A-43CE-A826-1BE63DABDBC5}" srcOrd="0" destOrd="0" presId="urn:microsoft.com/office/officeart/2005/8/layout/vList2"/>
    <dgm:cxn modelId="{559132A3-D042-47AB-8F0A-A4DD771AAE41}" type="presParOf" srcId="{AB51B784-7ACE-4983-9C37-5A523E2E5375}" destId="{EA443EAB-DD89-45BD-A1EC-A86A8AE2D5B8}" srcOrd="1" destOrd="0" presId="urn:microsoft.com/office/officeart/2005/8/layout/vList2"/>
    <dgm:cxn modelId="{8EC71973-45D2-4BF1-A3E7-033F8141F219}" type="presParOf" srcId="{AB51B784-7ACE-4983-9C37-5A523E2E5375}" destId="{0376F95B-D2C3-480B-8425-949739B6C2A5}" srcOrd="2" destOrd="0" presId="urn:microsoft.com/office/officeart/2005/8/layout/vList2"/>
    <dgm:cxn modelId="{F35BF657-F5B8-4E4D-96AF-B254CC02F007}" type="presParOf" srcId="{AB51B784-7ACE-4983-9C37-5A523E2E5375}" destId="{7406B3D3-6BF5-4636-96EE-3E62047B7FFB}" srcOrd="3" destOrd="0" presId="urn:microsoft.com/office/officeart/2005/8/layout/vList2"/>
    <dgm:cxn modelId="{F6007A22-72D2-4462-BF06-7CE3BC26E4D3}" type="presParOf" srcId="{AB51B784-7ACE-4983-9C37-5A523E2E5375}" destId="{78019EED-6D99-4188-AB5B-1A6852CECACD}" srcOrd="4" destOrd="0" presId="urn:microsoft.com/office/officeart/2005/8/layout/vList2"/>
    <dgm:cxn modelId="{0BA08B8B-C9A2-41F6-8788-6F7FD0ACF14E}" type="presParOf" srcId="{AB51B784-7ACE-4983-9C37-5A523E2E5375}" destId="{AD904CA6-0DE8-4409-B5E2-DBD80D4B462D}" srcOrd="5" destOrd="0" presId="urn:microsoft.com/office/officeart/2005/8/layout/vList2"/>
    <dgm:cxn modelId="{CB61C565-1E4A-46C2-9BB4-11D7272A3004}" type="presParOf" srcId="{AB51B784-7ACE-4983-9C37-5A523E2E5375}" destId="{96126337-F4B0-4DF3-9DE3-2891C47A45F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2.xml><?xml version="1.0" encoding="utf-8"?>
<dgm:dataModel xmlns:dgm="http://schemas.openxmlformats.org/drawingml/2006/diagram" xmlns:a="http://schemas.openxmlformats.org/drawingml/2006/main">
  <dgm:ptLst>
    <dgm:pt modelId="{7E0F2F3F-0C92-4D9A-B3F5-FB3BC9AE8E5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5FE2F6-143E-4236-83F0-6CE278EFDB2B}">
      <dgm:prSet/>
      <dgm:spPr/>
      <dgm:t>
        <a:bodyPr/>
        <a:lstStyle/>
        <a:p>
          <a:pPr rtl="0"/>
          <a:r>
            <a:rPr lang="en-US" dirty="0" smtClean="0"/>
            <a:t>Notifications</a:t>
          </a:r>
          <a:endParaRPr lang="en-US" dirty="0"/>
        </a:p>
      </dgm:t>
    </dgm:pt>
    <dgm:pt modelId="{165CB1A6-A35D-4693-BCD5-C0FF4F4241C8}" type="parTrans" cxnId="{6F56A103-6760-49CE-8180-6ACF72B91C1B}">
      <dgm:prSet/>
      <dgm:spPr/>
      <dgm:t>
        <a:bodyPr/>
        <a:lstStyle/>
        <a:p>
          <a:endParaRPr lang="en-US"/>
        </a:p>
      </dgm:t>
    </dgm:pt>
    <dgm:pt modelId="{92E9E828-0E38-44A2-A1A9-A294F80D16AA}" type="sibTrans" cxnId="{6F56A103-6760-49CE-8180-6ACF72B91C1B}">
      <dgm:prSet/>
      <dgm:spPr/>
      <dgm:t>
        <a:bodyPr/>
        <a:lstStyle/>
        <a:p>
          <a:endParaRPr lang="en-US"/>
        </a:p>
      </dgm:t>
    </dgm:pt>
    <dgm:pt modelId="{787CD53B-E1DF-47CA-9BE6-CD4A0B74C1E1}" type="pres">
      <dgm:prSet presAssocID="{7E0F2F3F-0C92-4D9A-B3F5-FB3BC9AE8E5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DB1A7C-1381-4957-8C8B-D17A9C3DB8BB}" type="pres">
      <dgm:prSet presAssocID="{185FE2F6-143E-4236-83F0-6CE278EFDB2B}" presName="composite" presStyleCnt="0"/>
      <dgm:spPr/>
    </dgm:pt>
    <dgm:pt modelId="{22F0466A-448E-4000-BD4D-470CD2C6BFE5}" type="pres">
      <dgm:prSet presAssocID="{185FE2F6-143E-4236-83F0-6CE278EFDB2B}" presName="parTx" presStyleLbl="alignNode1" presStyleIdx="0" presStyleCnt="1" custAng="10800000" custFlipVert="1" custScaleY="75130" custLinFactY="-200000" custLinFactNeighborX="0" custLinFactNeighborY="-2280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CC3BE9-3A8C-44F0-BBF0-B247307FB144}" type="pres">
      <dgm:prSet presAssocID="{185FE2F6-143E-4236-83F0-6CE278EFDB2B}" presName="desTx" presStyleLbl="alignAccFollowNode1" presStyleIdx="0" presStyleCnt="1" custScaleY="703087" custLinFactNeighborX="0" custLinFactNeighborY="54120">
        <dgm:presLayoutVars>
          <dgm:bulletEnabled val="1"/>
        </dgm:presLayoutVars>
      </dgm:prSet>
      <dgm:spPr/>
    </dgm:pt>
  </dgm:ptLst>
  <dgm:cxnLst>
    <dgm:cxn modelId="{F2615C3B-B508-4E3C-AC87-9FD055AE9E14}" type="presOf" srcId="{185FE2F6-143E-4236-83F0-6CE278EFDB2B}" destId="{22F0466A-448E-4000-BD4D-470CD2C6BFE5}" srcOrd="0" destOrd="0" presId="urn:microsoft.com/office/officeart/2005/8/layout/hList1"/>
    <dgm:cxn modelId="{13D884C1-C9F6-4D54-8D26-DBE114489BBC}" type="presOf" srcId="{7E0F2F3F-0C92-4D9A-B3F5-FB3BC9AE8E56}" destId="{787CD53B-E1DF-47CA-9BE6-CD4A0B74C1E1}" srcOrd="0" destOrd="0" presId="urn:microsoft.com/office/officeart/2005/8/layout/hList1"/>
    <dgm:cxn modelId="{6F56A103-6760-49CE-8180-6ACF72B91C1B}" srcId="{7E0F2F3F-0C92-4D9A-B3F5-FB3BC9AE8E56}" destId="{185FE2F6-143E-4236-83F0-6CE278EFDB2B}" srcOrd="0" destOrd="0" parTransId="{165CB1A6-A35D-4693-BCD5-C0FF4F4241C8}" sibTransId="{92E9E828-0E38-44A2-A1A9-A294F80D16AA}"/>
    <dgm:cxn modelId="{10F22175-3345-4F04-A03E-8DE99FEF02B1}" type="presParOf" srcId="{787CD53B-E1DF-47CA-9BE6-CD4A0B74C1E1}" destId="{CCDB1A7C-1381-4957-8C8B-D17A9C3DB8BB}" srcOrd="0" destOrd="0" presId="urn:microsoft.com/office/officeart/2005/8/layout/hList1"/>
    <dgm:cxn modelId="{38067A5D-32A0-4729-84C6-8C042D20F7D0}" type="presParOf" srcId="{CCDB1A7C-1381-4957-8C8B-D17A9C3DB8BB}" destId="{22F0466A-448E-4000-BD4D-470CD2C6BFE5}" srcOrd="0" destOrd="0" presId="urn:microsoft.com/office/officeart/2005/8/layout/hList1"/>
    <dgm:cxn modelId="{3B989FF4-38A2-4CF6-B73A-2FC9FE84F3BF}" type="presParOf" srcId="{CCDB1A7C-1381-4957-8C8B-D17A9C3DB8BB}" destId="{8BCC3BE9-3A8C-44F0-BBF0-B247307FB14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3.xml><?xml version="1.0" encoding="utf-8"?>
<dgm:dataModel xmlns:dgm="http://schemas.openxmlformats.org/drawingml/2006/diagram" xmlns:a="http://schemas.openxmlformats.org/drawingml/2006/main">
  <dgm:ptLst>
    <dgm:pt modelId="{1793E5BA-8C31-41C5-9B56-DD2255CEF4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A87E21-DD9E-41FC-9FDC-8F2A3D16D96C}">
      <dgm:prSet/>
      <dgm:spPr/>
      <dgm:t>
        <a:bodyPr/>
        <a:lstStyle/>
        <a:p>
          <a:pPr rtl="0"/>
          <a:r>
            <a:rPr lang="en-US" dirty="0" smtClean="0"/>
            <a:t>Welcome User</a:t>
          </a:r>
          <a:endParaRPr lang="en-US" dirty="0"/>
        </a:p>
      </dgm:t>
    </dgm:pt>
    <dgm:pt modelId="{55A17FF4-F411-4ADA-BEB9-8D50C1A9D351}" type="parTrans" cxnId="{70BF642C-B804-4AFD-A738-B7CB93EFF983}">
      <dgm:prSet/>
      <dgm:spPr/>
      <dgm:t>
        <a:bodyPr/>
        <a:lstStyle/>
        <a:p>
          <a:endParaRPr lang="en-US"/>
        </a:p>
      </dgm:t>
    </dgm:pt>
    <dgm:pt modelId="{25877ADC-3C23-4AEB-8025-601755D13573}" type="sibTrans" cxnId="{70BF642C-B804-4AFD-A738-B7CB93EFF983}">
      <dgm:prSet/>
      <dgm:spPr/>
      <dgm:t>
        <a:bodyPr/>
        <a:lstStyle/>
        <a:p>
          <a:endParaRPr lang="en-US"/>
        </a:p>
      </dgm:t>
    </dgm:pt>
    <dgm:pt modelId="{A24EF163-CE20-4A20-AE56-5283B740C646}" type="pres">
      <dgm:prSet presAssocID="{1793E5BA-8C31-41C5-9B56-DD2255CEF4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BBD19A-ACA7-4713-A170-8D96B28284F5}" type="pres">
      <dgm:prSet presAssocID="{84A87E21-DD9E-41FC-9FDC-8F2A3D16D96C}" presName="parentText" presStyleLbl="node1" presStyleIdx="0" presStyleCnt="1" custLinFactX="-141667" custLinFactNeighborX="-200000" custLinFactNeighborY="-13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BF642C-B804-4AFD-A738-B7CB93EFF983}" srcId="{1793E5BA-8C31-41C5-9B56-DD2255CEF420}" destId="{84A87E21-DD9E-41FC-9FDC-8F2A3D16D96C}" srcOrd="0" destOrd="0" parTransId="{55A17FF4-F411-4ADA-BEB9-8D50C1A9D351}" sibTransId="{25877ADC-3C23-4AEB-8025-601755D13573}"/>
    <dgm:cxn modelId="{29211DC1-DEEE-4CA6-AB04-60B3AB4BB042}" type="presOf" srcId="{84A87E21-DD9E-41FC-9FDC-8F2A3D16D96C}" destId="{4ABBD19A-ACA7-4713-A170-8D96B28284F5}" srcOrd="0" destOrd="0" presId="urn:microsoft.com/office/officeart/2005/8/layout/vList2"/>
    <dgm:cxn modelId="{5033E234-03A5-4F73-B9FB-3125E05845E4}" type="presOf" srcId="{1793E5BA-8C31-41C5-9B56-DD2255CEF420}" destId="{A24EF163-CE20-4A20-AE56-5283B740C646}" srcOrd="0" destOrd="0" presId="urn:microsoft.com/office/officeart/2005/8/layout/vList2"/>
    <dgm:cxn modelId="{6519C540-6F20-41CD-A2EC-C32F7A86FC21}" type="presParOf" srcId="{A24EF163-CE20-4A20-AE56-5283B740C646}" destId="{4ABBD19A-ACA7-4713-A170-8D96B28284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84.xml><?xml version="1.0" encoding="utf-8"?>
<dgm:dataModel xmlns:dgm="http://schemas.openxmlformats.org/drawingml/2006/diagram" xmlns:a="http://schemas.openxmlformats.org/drawingml/2006/main">
  <dgm:ptLst>
    <dgm:pt modelId="{1793E5BA-8C31-41C5-9B56-DD2255CEF4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A87E21-DD9E-41FC-9FDC-8F2A3D16D96C}">
      <dgm:prSet/>
      <dgm:spPr/>
      <dgm:t>
        <a:bodyPr/>
        <a:lstStyle/>
        <a:p>
          <a:pPr rtl="0"/>
          <a:r>
            <a:rPr lang="en-US" dirty="0" err="1" smtClean="0"/>
            <a:t>LogOut</a:t>
          </a:r>
          <a:endParaRPr lang="en-US" dirty="0"/>
        </a:p>
      </dgm:t>
    </dgm:pt>
    <dgm:pt modelId="{55A17FF4-F411-4ADA-BEB9-8D50C1A9D351}" type="parTrans" cxnId="{70BF642C-B804-4AFD-A738-B7CB93EFF983}">
      <dgm:prSet/>
      <dgm:spPr/>
      <dgm:t>
        <a:bodyPr/>
        <a:lstStyle/>
        <a:p>
          <a:endParaRPr lang="en-US"/>
        </a:p>
      </dgm:t>
    </dgm:pt>
    <dgm:pt modelId="{25877ADC-3C23-4AEB-8025-601755D13573}" type="sibTrans" cxnId="{70BF642C-B804-4AFD-A738-B7CB93EFF983}">
      <dgm:prSet/>
      <dgm:spPr/>
      <dgm:t>
        <a:bodyPr/>
        <a:lstStyle/>
        <a:p>
          <a:endParaRPr lang="en-US"/>
        </a:p>
      </dgm:t>
    </dgm:pt>
    <dgm:pt modelId="{A24EF163-CE20-4A20-AE56-5283B740C646}" type="pres">
      <dgm:prSet presAssocID="{1793E5BA-8C31-41C5-9B56-DD2255CEF4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BBD19A-ACA7-4713-A170-8D96B28284F5}" type="pres">
      <dgm:prSet presAssocID="{84A87E21-DD9E-41FC-9FDC-8F2A3D16D96C}" presName="parentText" presStyleLbl="node1" presStyleIdx="0" presStyleCnt="1" custLinFactX="-141667" custLinFactNeighborX="-200000" custLinFactNeighborY="-13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BF642C-B804-4AFD-A738-B7CB93EFF983}" srcId="{1793E5BA-8C31-41C5-9B56-DD2255CEF420}" destId="{84A87E21-DD9E-41FC-9FDC-8F2A3D16D96C}" srcOrd="0" destOrd="0" parTransId="{55A17FF4-F411-4ADA-BEB9-8D50C1A9D351}" sibTransId="{25877ADC-3C23-4AEB-8025-601755D13573}"/>
    <dgm:cxn modelId="{BE8D453C-0E91-453E-9B91-55DD85AC3D68}" type="presOf" srcId="{84A87E21-DD9E-41FC-9FDC-8F2A3D16D96C}" destId="{4ABBD19A-ACA7-4713-A170-8D96B28284F5}" srcOrd="0" destOrd="0" presId="urn:microsoft.com/office/officeart/2005/8/layout/vList2"/>
    <dgm:cxn modelId="{10872FC5-D4ED-4694-8B65-1D3E423EF756}" type="presOf" srcId="{1793E5BA-8C31-41C5-9B56-DD2255CEF420}" destId="{A24EF163-CE20-4A20-AE56-5283B740C646}" srcOrd="0" destOrd="0" presId="urn:microsoft.com/office/officeart/2005/8/layout/vList2"/>
    <dgm:cxn modelId="{0D5A5DE2-B660-4427-9B42-338794D1F578}" type="presParOf" srcId="{A24EF163-CE20-4A20-AE56-5283B740C646}" destId="{4ABBD19A-ACA7-4713-A170-8D96B28284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85.xml><?xml version="1.0" encoding="utf-8"?>
<dgm:dataModel xmlns:dgm="http://schemas.openxmlformats.org/drawingml/2006/diagram" xmlns:a="http://schemas.openxmlformats.org/drawingml/2006/main">
  <dgm:ptLst>
    <dgm:pt modelId="{078D695F-2260-411D-96DB-306CE2EA04A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84BA8D-E5B3-444B-9AFC-AE9DABB356C8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3FC30FAB-347E-4DA7-9194-D5717969A86B}" type="parTrans" cxnId="{E8B48705-9B38-4E1E-B948-9AEABF8FD0A0}">
      <dgm:prSet/>
      <dgm:spPr/>
      <dgm:t>
        <a:bodyPr/>
        <a:lstStyle/>
        <a:p>
          <a:endParaRPr lang="en-US"/>
        </a:p>
      </dgm:t>
    </dgm:pt>
    <dgm:pt modelId="{714B1972-6682-4B5D-B9D6-2001E832CBFF}" type="sibTrans" cxnId="{E8B48705-9B38-4E1E-B948-9AEABF8FD0A0}">
      <dgm:prSet/>
      <dgm:spPr/>
      <dgm:t>
        <a:bodyPr/>
        <a:lstStyle/>
        <a:p>
          <a:endParaRPr lang="en-US"/>
        </a:p>
      </dgm:t>
    </dgm:pt>
    <dgm:pt modelId="{E1BFC630-0CDC-4351-8FFB-DE43CCA32B1F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/>
            <a:t>Begin Auto Provisioning</a:t>
          </a:r>
          <a:endParaRPr lang="en-US" dirty="0"/>
        </a:p>
      </dgm:t>
    </dgm:pt>
    <dgm:pt modelId="{B18D74E5-8208-4EE0-BFE7-451D8BB4A8E4}" type="parTrans" cxnId="{0DAEF44A-21D9-4B7D-B771-D9B7163B2088}">
      <dgm:prSet/>
      <dgm:spPr/>
      <dgm:t>
        <a:bodyPr/>
        <a:lstStyle/>
        <a:p>
          <a:endParaRPr lang="en-US"/>
        </a:p>
      </dgm:t>
    </dgm:pt>
    <dgm:pt modelId="{7E788E28-57EF-4417-AE5E-74397C6AAABD}" type="sibTrans" cxnId="{0DAEF44A-21D9-4B7D-B771-D9B7163B2088}">
      <dgm:prSet/>
      <dgm:spPr/>
      <dgm:t>
        <a:bodyPr/>
        <a:lstStyle/>
        <a:p>
          <a:endParaRPr lang="en-US"/>
        </a:p>
      </dgm:t>
    </dgm:pt>
    <dgm:pt modelId="{0214429E-CEF3-4A6E-B00C-4F6983CC62BC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48F49ABB-D77F-439E-959A-75237E0A6299}" type="parTrans" cxnId="{45349FEB-15BB-4854-B837-E0EB04748471}">
      <dgm:prSet/>
      <dgm:spPr/>
      <dgm:t>
        <a:bodyPr/>
        <a:lstStyle/>
        <a:p>
          <a:endParaRPr lang="en-US"/>
        </a:p>
      </dgm:t>
    </dgm:pt>
    <dgm:pt modelId="{1EB40788-F438-4FB6-BA73-B2665235805D}" type="sibTrans" cxnId="{45349FEB-15BB-4854-B837-E0EB04748471}">
      <dgm:prSet/>
      <dgm:spPr/>
      <dgm:t>
        <a:bodyPr/>
        <a:lstStyle/>
        <a:p>
          <a:endParaRPr lang="en-US"/>
        </a:p>
      </dgm:t>
    </dgm:pt>
    <dgm:pt modelId="{A3085CEC-26A1-40A2-9FE8-7E006A4E197B}">
      <dgm:prSet phldrT="[Text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 smtClean="0"/>
            <a:t>Report</a:t>
          </a:r>
          <a:endParaRPr lang="en-US" dirty="0"/>
        </a:p>
      </dgm:t>
    </dgm:pt>
    <dgm:pt modelId="{1D0B7E8C-0ECB-49CA-8D31-F64291B0925D}" type="sibTrans" cxnId="{034E4C89-C796-4B46-85DC-9F4C33A92D86}">
      <dgm:prSet/>
      <dgm:spPr/>
      <dgm:t>
        <a:bodyPr/>
        <a:lstStyle/>
        <a:p>
          <a:endParaRPr lang="en-US"/>
        </a:p>
      </dgm:t>
    </dgm:pt>
    <dgm:pt modelId="{B304F97D-FF13-45CF-BDFA-CA2059A8231E}" type="parTrans" cxnId="{034E4C89-C796-4B46-85DC-9F4C33A92D86}">
      <dgm:prSet/>
      <dgm:spPr/>
      <dgm:t>
        <a:bodyPr/>
        <a:lstStyle/>
        <a:p>
          <a:endParaRPr lang="en-US"/>
        </a:p>
      </dgm:t>
    </dgm:pt>
    <dgm:pt modelId="{3C79200E-3B63-4DAA-BFE8-F5A9C39230E5}">
      <dgm:prSet phldrT="[Text]"/>
      <dgm:spPr>
        <a:solidFill>
          <a:schemeClr val="bg1"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C841E049-943B-428C-96FF-F492509AA5FD}" type="sibTrans" cxnId="{B39C5842-6BD2-4F68-B1B1-271123B48365}">
      <dgm:prSet/>
      <dgm:spPr/>
      <dgm:t>
        <a:bodyPr/>
        <a:lstStyle/>
        <a:p>
          <a:endParaRPr lang="en-US"/>
        </a:p>
      </dgm:t>
    </dgm:pt>
    <dgm:pt modelId="{8774669D-D38A-47C8-90F3-BB9AF280B521}" type="parTrans" cxnId="{B39C5842-6BD2-4F68-B1B1-271123B48365}">
      <dgm:prSet/>
      <dgm:spPr/>
      <dgm:t>
        <a:bodyPr/>
        <a:lstStyle/>
        <a:p>
          <a:endParaRPr lang="en-US"/>
        </a:p>
      </dgm:t>
    </dgm:pt>
    <dgm:pt modelId="{8C5725E7-D806-4F51-8B58-CBAB0F18C833}">
      <dgm:prSet phldrT="[Text]"/>
      <dgm:spPr/>
      <dgm:t>
        <a:bodyPr/>
        <a:lstStyle/>
        <a:p>
          <a:endParaRPr lang="en-US" dirty="0"/>
        </a:p>
      </dgm:t>
    </dgm:pt>
    <dgm:pt modelId="{9C85636F-BBD0-469C-95E9-8FBEEFC697A0}" type="sibTrans" cxnId="{A2EB5D03-BD43-4AEF-890F-85218262D983}">
      <dgm:prSet/>
      <dgm:spPr/>
      <dgm:t>
        <a:bodyPr/>
        <a:lstStyle/>
        <a:p>
          <a:endParaRPr lang="en-US"/>
        </a:p>
      </dgm:t>
    </dgm:pt>
    <dgm:pt modelId="{3AFD4163-9426-441C-BBAC-2D3377007440}" type="parTrans" cxnId="{A2EB5D03-BD43-4AEF-890F-85218262D983}">
      <dgm:prSet/>
      <dgm:spPr/>
      <dgm:t>
        <a:bodyPr/>
        <a:lstStyle/>
        <a:p>
          <a:endParaRPr lang="en-US"/>
        </a:p>
      </dgm:t>
    </dgm:pt>
    <dgm:pt modelId="{958A55EE-30AF-48F0-A075-85BDCD043BA6}" type="pres">
      <dgm:prSet presAssocID="{078D695F-2260-411D-96DB-306CE2EA04A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CE5827-95F0-4D8F-9FED-1901052A7A47}" type="pres">
      <dgm:prSet presAssocID="{F984BA8D-E5B3-444B-9AFC-AE9DABB356C8}" presName="composite" presStyleCnt="0"/>
      <dgm:spPr/>
    </dgm:pt>
    <dgm:pt modelId="{19EE8815-FABD-47EA-9C82-FAB2DEC3105B}" type="pres">
      <dgm:prSet presAssocID="{F984BA8D-E5B3-444B-9AFC-AE9DABB356C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783A7-4EBE-4CBF-9DC9-98CEC98C58C1}" type="pres">
      <dgm:prSet presAssocID="{F984BA8D-E5B3-444B-9AFC-AE9DABB356C8}" presName="descendantText" presStyleLbl="alignAcc1" presStyleIdx="0" presStyleCnt="3" custLinFactNeighborX="-3523" custLinFactNeighborY="-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41AFB-B28D-45F5-BF11-456834A94BC1}" type="pres">
      <dgm:prSet presAssocID="{714B1972-6682-4B5D-B9D6-2001E832CBFF}" presName="sp" presStyleCnt="0"/>
      <dgm:spPr/>
    </dgm:pt>
    <dgm:pt modelId="{06AF1166-10FF-4528-8BB0-1F5A8FAB5B9D}" type="pres">
      <dgm:prSet presAssocID="{0214429E-CEF3-4A6E-B00C-4F6983CC62BC}" presName="composite" presStyleCnt="0"/>
      <dgm:spPr/>
    </dgm:pt>
    <dgm:pt modelId="{06AA12DF-4B0B-45F9-9EB3-E18627A5DBFB}" type="pres">
      <dgm:prSet presAssocID="{0214429E-CEF3-4A6E-B00C-4F6983CC62BC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76622-B5A4-41AB-8EFA-32AF119AC2A2}" type="pres">
      <dgm:prSet presAssocID="{0214429E-CEF3-4A6E-B00C-4F6983CC62BC}" presName="descendantText" presStyleLbl="alignAcc1" presStyleIdx="1" presStyleCnt="3" custLinFactNeighborX="0" custLinFactNeighborY="274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57171-FCD6-4ABD-937B-2183CD693D7D}" type="pres">
      <dgm:prSet presAssocID="{1EB40788-F438-4FB6-BA73-B2665235805D}" presName="sp" presStyleCnt="0"/>
      <dgm:spPr/>
    </dgm:pt>
    <dgm:pt modelId="{2CEF876D-539B-4E8E-AB6C-C9176E701E1E}" type="pres">
      <dgm:prSet presAssocID="{8C5725E7-D806-4F51-8B58-CBAB0F18C833}" presName="composite" presStyleCnt="0"/>
      <dgm:spPr/>
    </dgm:pt>
    <dgm:pt modelId="{C612A592-0D2C-4D1B-A905-09515E4B2336}" type="pres">
      <dgm:prSet presAssocID="{8C5725E7-D806-4F51-8B58-CBAB0F18C833}" presName="parentText" presStyleLbl="alignNode1" presStyleIdx="2" presStyleCnt="3" custLinFactX="-37774" custLinFactNeighborX="-100000" custLinFactNeighborY="-4935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2B12F4-AB30-46BD-9B56-BC45F4FF5431}" type="pres">
      <dgm:prSet presAssocID="{8C5725E7-D806-4F51-8B58-CBAB0F18C833}" presName="descendantText" presStyleLbl="alignAcc1" presStyleIdx="2" presStyleCnt="3" custLinFactY="-3697" custLinFactNeighborX="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9B1902-EDCC-4F40-91DB-803E0FDDD5DF}" type="presOf" srcId="{8C5725E7-D806-4F51-8B58-CBAB0F18C833}" destId="{C612A592-0D2C-4D1B-A905-09515E4B2336}" srcOrd="0" destOrd="0" presId="urn:microsoft.com/office/officeart/2005/8/layout/chevron2"/>
    <dgm:cxn modelId="{9FD690E8-04E2-4336-BEE0-2CC1162BC3B2}" type="presOf" srcId="{0214429E-CEF3-4A6E-B00C-4F6983CC62BC}" destId="{06AA12DF-4B0B-45F9-9EB3-E18627A5DBFB}" srcOrd="0" destOrd="0" presId="urn:microsoft.com/office/officeart/2005/8/layout/chevron2"/>
    <dgm:cxn modelId="{67EC9A3E-174E-40CB-A3D0-0BD6206B4DD2}" type="presOf" srcId="{078D695F-2260-411D-96DB-306CE2EA04A9}" destId="{958A55EE-30AF-48F0-A075-85BDCD043BA6}" srcOrd="0" destOrd="0" presId="urn:microsoft.com/office/officeart/2005/8/layout/chevron2"/>
    <dgm:cxn modelId="{45349FEB-15BB-4854-B837-E0EB04748471}" srcId="{078D695F-2260-411D-96DB-306CE2EA04A9}" destId="{0214429E-CEF3-4A6E-B00C-4F6983CC62BC}" srcOrd="1" destOrd="0" parTransId="{48F49ABB-D77F-439E-959A-75237E0A6299}" sibTransId="{1EB40788-F438-4FB6-BA73-B2665235805D}"/>
    <dgm:cxn modelId="{0DAEF44A-21D9-4B7D-B771-D9B7163B2088}" srcId="{F984BA8D-E5B3-444B-9AFC-AE9DABB356C8}" destId="{E1BFC630-0CDC-4351-8FFB-DE43CCA32B1F}" srcOrd="0" destOrd="0" parTransId="{B18D74E5-8208-4EE0-BFE7-451D8BB4A8E4}" sibTransId="{7E788E28-57EF-4417-AE5E-74397C6AAABD}"/>
    <dgm:cxn modelId="{78AA6A1E-DD22-4A1F-8273-201E78AAB40A}" type="presOf" srcId="{A3085CEC-26A1-40A2-9FE8-7E006A4E197B}" destId="{F42B12F4-AB30-46BD-9B56-BC45F4FF5431}" srcOrd="0" destOrd="0" presId="urn:microsoft.com/office/officeart/2005/8/layout/chevron2"/>
    <dgm:cxn modelId="{550A0AC6-C2B4-4143-A4EA-41634A14D53B}" type="presOf" srcId="{E1BFC630-0CDC-4351-8FFB-DE43CCA32B1F}" destId="{851783A7-4EBE-4CBF-9DC9-98CEC98C58C1}" srcOrd="0" destOrd="0" presId="urn:microsoft.com/office/officeart/2005/8/layout/chevron2"/>
    <dgm:cxn modelId="{034E4C89-C796-4B46-85DC-9F4C33A92D86}" srcId="{8C5725E7-D806-4F51-8B58-CBAB0F18C833}" destId="{A3085CEC-26A1-40A2-9FE8-7E006A4E197B}" srcOrd="0" destOrd="0" parTransId="{B304F97D-FF13-45CF-BDFA-CA2059A8231E}" sibTransId="{1D0B7E8C-0ECB-49CA-8D31-F64291B0925D}"/>
    <dgm:cxn modelId="{E8B48705-9B38-4E1E-B948-9AEABF8FD0A0}" srcId="{078D695F-2260-411D-96DB-306CE2EA04A9}" destId="{F984BA8D-E5B3-444B-9AFC-AE9DABB356C8}" srcOrd="0" destOrd="0" parTransId="{3FC30FAB-347E-4DA7-9194-D5717969A86B}" sibTransId="{714B1972-6682-4B5D-B9D6-2001E832CBFF}"/>
    <dgm:cxn modelId="{A2EB5D03-BD43-4AEF-890F-85218262D983}" srcId="{078D695F-2260-411D-96DB-306CE2EA04A9}" destId="{8C5725E7-D806-4F51-8B58-CBAB0F18C833}" srcOrd="2" destOrd="0" parTransId="{3AFD4163-9426-441C-BBAC-2D3377007440}" sibTransId="{9C85636F-BBD0-469C-95E9-8FBEEFC697A0}"/>
    <dgm:cxn modelId="{B39C5842-6BD2-4F68-B1B1-271123B48365}" srcId="{0214429E-CEF3-4A6E-B00C-4F6983CC62BC}" destId="{3C79200E-3B63-4DAA-BFE8-F5A9C39230E5}" srcOrd="0" destOrd="0" parTransId="{8774669D-D38A-47C8-90F3-BB9AF280B521}" sibTransId="{C841E049-943B-428C-96FF-F492509AA5FD}"/>
    <dgm:cxn modelId="{D86F2914-0171-4A29-807B-4703D1E469EF}" type="presOf" srcId="{F984BA8D-E5B3-444B-9AFC-AE9DABB356C8}" destId="{19EE8815-FABD-47EA-9C82-FAB2DEC3105B}" srcOrd="0" destOrd="0" presId="urn:microsoft.com/office/officeart/2005/8/layout/chevron2"/>
    <dgm:cxn modelId="{6102D5C4-2000-46CD-9007-CB9A8600B833}" type="presOf" srcId="{3C79200E-3B63-4DAA-BFE8-F5A9C39230E5}" destId="{C0A76622-B5A4-41AB-8EFA-32AF119AC2A2}" srcOrd="0" destOrd="0" presId="urn:microsoft.com/office/officeart/2005/8/layout/chevron2"/>
    <dgm:cxn modelId="{C329914E-B79A-414C-8153-AA726FB7DEAD}" type="presParOf" srcId="{958A55EE-30AF-48F0-A075-85BDCD043BA6}" destId="{12CE5827-95F0-4D8F-9FED-1901052A7A47}" srcOrd="0" destOrd="0" presId="urn:microsoft.com/office/officeart/2005/8/layout/chevron2"/>
    <dgm:cxn modelId="{F9D3A96C-0B0B-4BE3-B1F1-79C090A79760}" type="presParOf" srcId="{12CE5827-95F0-4D8F-9FED-1901052A7A47}" destId="{19EE8815-FABD-47EA-9C82-FAB2DEC3105B}" srcOrd="0" destOrd="0" presId="urn:microsoft.com/office/officeart/2005/8/layout/chevron2"/>
    <dgm:cxn modelId="{13576B5F-1CC0-4E58-8D18-A9D5F1D76279}" type="presParOf" srcId="{12CE5827-95F0-4D8F-9FED-1901052A7A47}" destId="{851783A7-4EBE-4CBF-9DC9-98CEC98C58C1}" srcOrd="1" destOrd="0" presId="urn:microsoft.com/office/officeart/2005/8/layout/chevron2"/>
    <dgm:cxn modelId="{1257948F-F15B-451E-ACBA-5A900A34FB88}" type="presParOf" srcId="{958A55EE-30AF-48F0-A075-85BDCD043BA6}" destId="{C0941AFB-B28D-45F5-BF11-456834A94BC1}" srcOrd="1" destOrd="0" presId="urn:microsoft.com/office/officeart/2005/8/layout/chevron2"/>
    <dgm:cxn modelId="{BF50C76B-1F76-4EDC-B53E-9FFD4D0A884A}" type="presParOf" srcId="{958A55EE-30AF-48F0-A075-85BDCD043BA6}" destId="{06AF1166-10FF-4528-8BB0-1F5A8FAB5B9D}" srcOrd="2" destOrd="0" presId="urn:microsoft.com/office/officeart/2005/8/layout/chevron2"/>
    <dgm:cxn modelId="{49DECF40-F92A-4AAA-B5CF-9D7051147CCA}" type="presParOf" srcId="{06AF1166-10FF-4528-8BB0-1F5A8FAB5B9D}" destId="{06AA12DF-4B0B-45F9-9EB3-E18627A5DBFB}" srcOrd="0" destOrd="0" presId="urn:microsoft.com/office/officeart/2005/8/layout/chevron2"/>
    <dgm:cxn modelId="{2186258E-1370-4963-B33A-ECE55668D881}" type="presParOf" srcId="{06AF1166-10FF-4528-8BB0-1F5A8FAB5B9D}" destId="{C0A76622-B5A4-41AB-8EFA-32AF119AC2A2}" srcOrd="1" destOrd="0" presId="urn:microsoft.com/office/officeart/2005/8/layout/chevron2"/>
    <dgm:cxn modelId="{7E9C8BEE-4626-413F-8D3F-961AFF1A2571}" type="presParOf" srcId="{958A55EE-30AF-48F0-A075-85BDCD043BA6}" destId="{A6E57171-FCD6-4ABD-937B-2183CD693D7D}" srcOrd="3" destOrd="0" presId="urn:microsoft.com/office/officeart/2005/8/layout/chevron2"/>
    <dgm:cxn modelId="{ABF1657A-CCED-4DEC-A96C-F92B187A7323}" type="presParOf" srcId="{958A55EE-30AF-48F0-A075-85BDCD043BA6}" destId="{2CEF876D-539B-4E8E-AB6C-C9176E701E1E}" srcOrd="4" destOrd="0" presId="urn:microsoft.com/office/officeart/2005/8/layout/chevron2"/>
    <dgm:cxn modelId="{A51FBA53-754E-4DF3-B725-0C85BB0731C8}" type="presParOf" srcId="{2CEF876D-539B-4E8E-AB6C-C9176E701E1E}" destId="{C612A592-0D2C-4D1B-A905-09515E4B2336}" srcOrd="0" destOrd="0" presId="urn:microsoft.com/office/officeart/2005/8/layout/chevron2"/>
    <dgm:cxn modelId="{CA76B056-43AD-4B5E-A6AE-D2A129BB4E44}" type="presParOf" srcId="{2CEF876D-539B-4E8E-AB6C-C9176E701E1E}" destId="{F42B12F4-AB30-46BD-9B56-BC45F4FF543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86.xml><?xml version="1.0" encoding="utf-8"?>
<dgm:dataModel xmlns:dgm="http://schemas.openxmlformats.org/drawingml/2006/diagram" xmlns:a="http://schemas.openxmlformats.org/drawingml/2006/main">
  <dgm:ptLst>
    <dgm:pt modelId="{F92322B1-55B2-4908-91CF-AA862100DA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5E2C3E-1190-445D-A6E3-9D7F6FDADDC7}">
      <dgm:prSet/>
      <dgm:spPr/>
      <dgm:t>
        <a:bodyPr/>
        <a:lstStyle/>
        <a:p>
          <a:pPr algn="ctr" rtl="0"/>
          <a:r>
            <a:rPr lang="en-US" dirty="0" smtClean="0"/>
            <a:t>IDC IGF UPLOAD TOOL</a:t>
          </a:r>
        </a:p>
        <a:p>
          <a:pPr algn="l" rtl="0"/>
          <a:endParaRPr lang="en-US" dirty="0"/>
        </a:p>
      </dgm:t>
    </dgm:pt>
    <dgm:pt modelId="{3B8CF0A2-D76E-4582-84E7-54B5EBA1444F}" type="parTrans" cxnId="{5DEC1C2A-19AC-4A65-9AB0-8ACB5C8ACF63}">
      <dgm:prSet/>
      <dgm:spPr/>
      <dgm:t>
        <a:bodyPr/>
        <a:lstStyle/>
        <a:p>
          <a:endParaRPr lang="en-US"/>
        </a:p>
      </dgm:t>
    </dgm:pt>
    <dgm:pt modelId="{E921D4EC-CB8A-4AA6-BE71-8B20040B3C96}" type="sibTrans" cxnId="{5DEC1C2A-19AC-4A65-9AB0-8ACB5C8ACF63}">
      <dgm:prSet/>
      <dgm:spPr/>
      <dgm:t>
        <a:bodyPr/>
        <a:lstStyle/>
        <a:p>
          <a:endParaRPr lang="en-US"/>
        </a:p>
      </dgm:t>
    </dgm:pt>
    <dgm:pt modelId="{000FA554-B4BC-42DD-AAC6-FCA4EC373932}" type="pres">
      <dgm:prSet presAssocID="{F92322B1-55B2-4908-91CF-AA862100DA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5E34FE-15DB-4AC5-8465-D86A2AA12D70}" type="pres">
      <dgm:prSet presAssocID="{C15E2C3E-1190-445D-A6E3-9D7F6FDADDC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846FF2-AC54-4B71-AB44-7CF26AE667E7}" type="presOf" srcId="{C15E2C3E-1190-445D-A6E3-9D7F6FDADDC7}" destId="{8F5E34FE-15DB-4AC5-8465-D86A2AA12D70}" srcOrd="0" destOrd="0" presId="urn:microsoft.com/office/officeart/2005/8/layout/vList2"/>
    <dgm:cxn modelId="{5DEC1C2A-19AC-4A65-9AB0-8ACB5C8ACF63}" srcId="{F92322B1-55B2-4908-91CF-AA862100DA99}" destId="{C15E2C3E-1190-445D-A6E3-9D7F6FDADDC7}" srcOrd="0" destOrd="0" parTransId="{3B8CF0A2-D76E-4582-84E7-54B5EBA1444F}" sibTransId="{E921D4EC-CB8A-4AA6-BE71-8B20040B3C96}"/>
    <dgm:cxn modelId="{4B4431BA-0E48-4C3F-B400-5E88A784A8F5}" type="presOf" srcId="{F92322B1-55B2-4908-91CF-AA862100DA99}" destId="{000FA554-B4BC-42DD-AAC6-FCA4EC373932}" srcOrd="0" destOrd="0" presId="urn:microsoft.com/office/officeart/2005/8/layout/vList2"/>
    <dgm:cxn modelId="{625A752C-BAB8-461D-A819-8F7A0B1B833B}" type="presParOf" srcId="{000FA554-B4BC-42DD-AAC6-FCA4EC373932}" destId="{8F5E34FE-15DB-4AC5-8465-D86A2AA12D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7.xml><?xml version="1.0" encoding="utf-8"?>
<dgm:dataModel xmlns:dgm="http://schemas.openxmlformats.org/drawingml/2006/diagram" xmlns:a="http://schemas.openxmlformats.org/drawingml/2006/main">
  <dgm:ptLst>
    <dgm:pt modelId="{07674C5B-BE86-425E-98F6-DCB414CF69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1FCBF2-363D-422F-9188-350A12BC3803}">
      <dgm:prSet/>
      <dgm:spPr/>
      <dgm:t>
        <a:bodyPr/>
        <a:lstStyle/>
        <a:p>
          <a:pPr rtl="0"/>
          <a:r>
            <a:rPr lang="en-US" dirty="0" smtClean="0"/>
            <a:t>Create Profile</a:t>
          </a:r>
          <a:endParaRPr lang="en-US" dirty="0"/>
        </a:p>
      </dgm:t>
    </dgm:pt>
    <dgm:pt modelId="{40E2172B-BEA2-4CA9-BD1C-3B836B221310}" type="parTrans" cxnId="{CA5F275A-E1A3-409E-BE9E-2EE605C718AF}">
      <dgm:prSet/>
      <dgm:spPr/>
      <dgm:t>
        <a:bodyPr/>
        <a:lstStyle/>
        <a:p>
          <a:endParaRPr lang="en-US"/>
        </a:p>
      </dgm:t>
    </dgm:pt>
    <dgm:pt modelId="{A1D6AB65-E6B4-4049-81A1-F83FC951A0FE}" type="sibTrans" cxnId="{CA5F275A-E1A3-409E-BE9E-2EE605C718AF}">
      <dgm:prSet/>
      <dgm:spPr/>
      <dgm:t>
        <a:bodyPr/>
        <a:lstStyle/>
        <a:p>
          <a:endParaRPr lang="en-US"/>
        </a:p>
      </dgm:t>
    </dgm:pt>
    <dgm:pt modelId="{39072635-2032-4831-9A38-2260CD9BB335}">
      <dgm:prSet/>
      <dgm:spPr/>
      <dgm:t>
        <a:bodyPr/>
        <a:lstStyle/>
        <a:p>
          <a:pPr rtl="0"/>
          <a:r>
            <a:rPr lang="en-US" dirty="0" smtClean="0"/>
            <a:t>Zero Touch Provisioning</a:t>
          </a:r>
        </a:p>
      </dgm:t>
    </dgm:pt>
    <dgm:pt modelId="{3E450423-FF25-4591-B058-CE56789CF311}" type="sibTrans" cxnId="{93C1F3FB-619A-41CA-AC32-A239850FEB7A}">
      <dgm:prSet/>
      <dgm:spPr/>
      <dgm:t>
        <a:bodyPr/>
        <a:lstStyle/>
        <a:p>
          <a:endParaRPr lang="en-US"/>
        </a:p>
      </dgm:t>
    </dgm:pt>
    <dgm:pt modelId="{074BFA47-FC78-464D-9197-E9ACEC209F2D}" type="parTrans" cxnId="{93C1F3FB-619A-41CA-AC32-A239850FEB7A}">
      <dgm:prSet/>
      <dgm:spPr/>
      <dgm:t>
        <a:bodyPr/>
        <a:lstStyle/>
        <a:p>
          <a:endParaRPr lang="en-US"/>
        </a:p>
      </dgm:t>
    </dgm:pt>
    <dgm:pt modelId="{FCC8FD91-48DC-4FE1-800C-DC14DD0DD4B0}">
      <dgm:prSet/>
      <dgm:spPr/>
      <dgm:t>
        <a:bodyPr/>
        <a:lstStyle/>
        <a:p>
          <a:pPr rtl="0"/>
          <a:r>
            <a:rPr lang="en-US" dirty="0" smtClean="0"/>
            <a:t>Create/Modify RFI</a:t>
          </a:r>
          <a:endParaRPr lang="en-US" dirty="0"/>
        </a:p>
      </dgm:t>
    </dgm:pt>
    <dgm:pt modelId="{58CF9EDB-7F55-4F89-A2FA-559C2B1970F0}" type="sibTrans" cxnId="{0EB09CB0-E889-40CD-82CE-8D9CA1BFBFDE}">
      <dgm:prSet/>
      <dgm:spPr/>
      <dgm:t>
        <a:bodyPr/>
        <a:lstStyle/>
        <a:p>
          <a:endParaRPr lang="en-US"/>
        </a:p>
      </dgm:t>
    </dgm:pt>
    <dgm:pt modelId="{76325897-8D86-4C9C-A2EB-A57CCBCACE3F}" type="parTrans" cxnId="{0EB09CB0-E889-40CD-82CE-8D9CA1BFBFDE}">
      <dgm:prSet/>
      <dgm:spPr/>
      <dgm:t>
        <a:bodyPr/>
        <a:lstStyle/>
        <a:p>
          <a:endParaRPr lang="en-US"/>
        </a:p>
      </dgm:t>
    </dgm:pt>
    <dgm:pt modelId="{A7D61346-44AC-49BF-B9F3-C0F19804B08C}">
      <dgm:prSet/>
      <dgm:spPr/>
      <dgm:t>
        <a:bodyPr/>
        <a:lstStyle/>
        <a:p>
          <a:pPr rtl="0"/>
          <a:r>
            <a:rPr lang="en-US" dirty="0" smtClean="0"/>
            <a:t>Create/Modify Request </a:t>
          </a:r>
          <a:endParaRPr lang="en-US" dirty="0"/>
        </a:p>
      </dgm:t>
    </dgm:pt>
    <dgm:pt modelId="{A259B15B-6CAE-4AFA-B357-413E0F36B367}" type="sibTrans" cxnId="{49B2FB3A-1499-40AB-9A50-277C86AE2C4D}">
      <dgm:prSet/>
      <dgm:spPr/>
      <dgm:t>
        <a:bodyPr/>
        <a:lstStyle/>
        <a:p>
          <a:endParaRPr lang="en-US"/>
        </a:p>
      </dgm:t>
    </dgm:pt>
    <dgm:pt modelId="{81B254F6-55FA-4192-97EC-90573B279539}" type="parTrans" cxnId="{49B2FB3A-1499-40AB-9A50-277C86AE2C4D}">
      <dgm:prSet/>
      <dgm:spPr/>
      <dgm:t>
        <a:bodyPr/>
        <a:lstStyle/>
        <a:p>
          <a:endParaRPr lang="en-US"/>
        </a:p>
      </dgm:t>
    </dgm:pt>
    <dgm:pt modelId="{AB51B784-7ACE-4983-9C37-5A523E2E5375}" type="pres">
      <dgm:prSet presAssocID="{07674C5B-BE86-425E-98F6-DCB414CF699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C45B8D-377A-43CE-A826-1BE63DABDBC5}" type="pres">
      <dgm:prSet presAssocID="{151FCBF2-363D-422F-9188-350A12BC3803}" presName="parentText" presStyleLbl="node1" presStyleIdx="0" presStyleCnt="4" custLinFactY="-9670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43EAB-DD89-45BD-A1EC-A86A8AE2D5B8}" type="pres">
      <dgm:prSet presAssocID="{A1D6AB65-E6B4-4049-81A1-F83FC951A0FE}" presName="spacer" presStyleCnt="0"/>
      <dgm:spPr/>
    </dgm:pt>
    <dgm:pt modelId="{0376F95B-D2C3-480B-8425-949739B6C2A5}" type="pres">
      <dgm:prSet presAssocID="{A7D61346-44AC-49BF-B9F3-C0F19804B08C}" presName="parentText" presStyleLbl="node1" presStyleIdx="1" presStyleCnt="4" custLinFactNeighborY="-311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06B3D3-6BF5-4636-96EE-3E62047B7FFB}" type="pres">
      <dgm:prSet presAssocID="{A259B15B-6CAE-4AFA-B357-413E0F36B367}" presName="spacer" presStyleCnt="0"/>
      <dgm:spPr/>
    </dgm:pt>
    <dgm:pt modelId="{78019EED-6D99-4188-AB5B-1A6852CECACD}" type="pres">
      <dgm:prSet presAssocID="{FCC8FD91-48DC-4FE1-800C-DC14DD0DD4B0}" presName="parentText" presStyleLbl="node1" presStyleIdx="2" presStyleCnt="4" custLinFactNeighborX="4762" custLinFactNeighborY="47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904CA6-0DE8-4409-B5E2-DBD80D4B462D}" type="pres">
      <dgm:prSet presAssocID="{58CF9EDB-7F55-4F89-A2FA-559C2B1970F0}" presName="spacer" presStyleCnt="0"/>
      <dgm:spPr/>
    </dgm:pt>
    <dgm:pt modelId="{96126337-F4B0-4DF3-9DE3-2891C47A45FA}" type="pres">
      <dgm:prSet presAssocID="{39072635-2032-4831-9A38-2260CD9BB335}" presName="parentText" presStyleLbl="node1" presStyleIdx="3" presStyleCnt="4" custLinFactX="19247" custLinFactY="-92279" custLinFactNeighborX="10000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B760DC-6AD0-4721-82B9-A5AF6D8579FB}" type="presOf" srcId="{151FCBF2-363D-422F-9188-350A12BC3803}" destId="{6CC45B8D-377A-43CE-A826-1BE63DABDBC5}" srcOrd="0" destOrd="0" presId="urn:microsoft.com/office/officeart/2005/8/layout/vList2"/>
    <dgm:cxn modelId="{BD32D66B-74ED-46BE-ACA0-01D1EE932950}" type="presOf" srcId="{07674C5B-BE86-425E-98F6-DCB414CF6990}" destId="{AB51B784-7ACE-4983-9C37-5A523E2E5375}" srcOrd="0" destOrd="0" presId="urn:microsoft.com/office/officeart/2005/8/layout/vList2"/>
    <dgm:cxn modelId="{93C1F3FB-619A-41CA-AC32-A239850FEB7A}" srcId="{07674C5B-BE86-425E-98F6-DCB414CF6990}" destId="{39072635-2032-4831-9A38-2260CD9BB335}" srcOrd="3" destOrd="0" parTransId="{074BFA47-FC78-464D-9197-E9ACEC209F2D}" sibTransId="{3E450423-FF25-4591-B058-CE56789CF311}"/>
    <dgm:cxn modelId="{590AFD1F-F377-4C43-AC64-1B533B52B7A9}" type="presOf" srcId="{FCC8FD91-48DC-4FE1-800C-DC14DD0DD4B0}" destId="{78019EED-6D99-4188-AB5B-1A6852CECACD}" srcOrd="0" destOrd="0" presId="urn:microsoft.com/office/officeart/2005/8/layout/vList2"/>
    <dgm:cxn modelId="{CA5F275A-E1A3-409E-BE9E-2EE605C718AF}" srcId="{07674C5B-BE86-425E-98F6-DCB414CF6990}" destId="{151FCBF2-363D-422F-9188-350A12BC3803}" srcOrd="0" destOrd="0" parTransId="{40E2172B-BEA2-4CA9-BD1C-3B836B221310}" sibTransId="{A1D6AB65-E6B4-4049-81A1-F83FC951A0FE}"/>
    <dgm:cxn modelId="{0EB09CB0-E889-40CD-82CE-8D9CA1BFBFDE}" srcId="{07674C5B-BE86-425E-98F6-DCB414CF6990}" destId="{FCC8FD91-48DC-4FE1-800C-DC14DD0DD4B0}" srcOrd="2" destOrd="0" parTransId="{76325897-8D86-4C9C-A2EB-A57CCBCACE3F}" sibTransId="{58CF9EDB-7F55-4F89-A2FA-559C2B1970F0}"/>
    <dgm:cxn modelId="{49B2FB3A-1499-40AB-9A50-277C86AE2C4D}" srcId="{07674C5B-BE86-425E-98F6-DCB414CF6990}" destId="{A7D61346-44AC-49BF-B9F3-C0F19804B08C}" srcOrd="1" destOrd="0" parTransId="{81B254F6-55FA-4192-97EC-90573B279539}" sibTransId="{A259B15B-6CAE-4AFA-B357-413E0F36B367}"/>
    <dgm:cxn modelId="{141C8DE9-FD9D-466D-9D0F-06C5C544B5F3}" type="presOf" srcId="{39072635-2032-4831-9A38-2260CD9BB335}" destId="{96126337-F4B0-4DF3-9DE3-2891C47A45FA}" srcOrd="0" destOrd="0" presId="urn:microsoft.com/office/officeart/2005/8/layout/vList2"/>
    <dgm:cxn modelId="{0EE725CB-2247-4408-8C36-427C06A6B845}" type="presOf" srcId="{A7D61346-44AC-49BF-B9F3-C0F19804B08C}" destId="{0376F95B-D2C3-480B-8425-949739B6C2A5}" srcOrd="0" destOrd="0" presId="urn:microsoft.com/office/officeart/2005/8/layout/vList2"/>
    <dgm:cxn modelId="{A99BD2BE-7153-48B4-AFB0-B1871E6AD861}" type="presParOf" srcId="{AB51B784-7ACE-4983-9C37-5A523E2E5375}" destId="{6CC45B8D-377A-43CE-A826-1BE63DABDBC5}" srcOrd="0" destOrd="0" presId="urn:microsoft.com/office/officeart/2005/8/layout/vList2"/>
    <dgm:cxn modelId="{37FD150E-08A4-4772-906C-CEEF7840DBD3}" type="presParOf" srcId="{AB51B784-7ACE-4983-9C37-5A523E2E5375}" destId="{EA443EAB-DD89-45BD-A1EC-A86A8AE2D5B8}" srcOrd="1" destOrd="0" presId="urn:microsoft.com/office/officeart/2005/8/layout/vList2"/>
    <dgm:cxn modelId="{D2EE0718-8BC4-481B-A431-943AD6534458}" type="presParOf" srcId="{AB51B784-7ACE-4983-9C37-5A523E2E5375}" destId="{0376F95B-D2C3-480B-8425-949739B6C2A5}" srcOrd="2" destOrd="0" presId="urn:microsoft.com/office/officeart/2005/8/layout/vList2"/>
    <dgm:cxn modelId="{60ED2BAA-6BD1-4465-AC0B-D41048A90917}" type="presParOf" srcId="{AB51B784-7ACE-4983-9C37-5A523E2E5375}" destId="{7406B3D3-6BF5-4636-96EE-3E62047B7FFB}" srcOrd="3" destOrd="0" presId="urn:microsoft.com/office/officeart/2005/8/layout/vList2"/>
    <dgm:cxn modelId="{A5F12F8E-9AB4-4B3E-B0DB-9BAD7D26C130}" type="presParOf" srcId="{AB51B784-7ACE-4983-9C37-5A523E2E5375}" destId="{78019EED-6D99-4188-AB5B-1A6852CECACD}" srcOrd="4" destOrd="0" presId="urn:microsoft.com/office/officeart/2005/8/layout/vList2"/>
    <dgm:cxn modelId="{EDDDED6E-C89C-448D-BB50-E9781370CAA4}" type="presParOf" srcId="{AB51B784-7ACE-4983-9C37-5A523E2E5375}" destId="{AD904CA6-0DE8-4409-B5E2-DBD80D4B462D}" srcOrd="5" destOrd="0" presId="urn:microsoft.com/office/officeart/2005/8/layout/vList2"/>
    <dgm:cxn modelId="{D44262F5-D09D-4745-A7CA-3CF6A9383B59}" type="presParOf" srcId="{AB51B784-7ACE-4983-9C37-5A523E2E5375}" destId="{96126337-F4B0-4DF3-9DE3-2891C47A45F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8.xml><?xml version="1.0" encoding="utf-8"?>
<dgm:dataModel xmlns:dgm="http://schemas.openxmlformats.org/drawingml/2006/diagram" xmlns:a="http://schemas.openxmlformats.org/drawingml/2006/main">
  <dgm:ptLst>
    <dgm:pt modelId="{7E0F2F3F-0C92-4D9A-B3F5-FB3BC9AE8E5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5FE2F6-143E-4236-83F0-6CE278EFDB2B}">
      <dgm:prSet/>
      <dgm:spPr/>
      <dgm:t>
        <a:bodyPr/>
        <a:lstStyle/>
        <a:p>
          <a:pPr rtl="0"/>
          <a:r>
            <a:rPr lang="en-US" dirty="0" smtClean="0"/>
            <a:t>Notifications</a:t>
          </a:r>
          <a:endParaRPr lang="en-US" dirty="0"/>
        </a:p>
      </dgm:t>
    </dgm:pt>
    <dgm:pt modelId="{165CB1A6-A35D-4693-BCD5-C0FF4F4241C8}" type="parTrans" cxnId="{6F56A103-6760-49CE-8180-6ACF72B91C1B}">
      <dgm:prSet/>
      <dgm:spPr/>
      <dgm:t>
        <a:bodyPr/>
        <a:lstStyle/>
        <a:p>
          <a:endParaRPr lang="en-US"/>
        </a:p>
      </dgm:t>
    </dgm:pt>
    <dgm:pt modelId="{92E9E828-0E38-44A2-A1A9-A294F80D16AA}" type="sibTrans" cxnId="{6F56A103-6760-49CE-8180-6ACF72B91C1B}">
      <dgm:prSet/>
      <dgm:spPr/>
      <dgm:t>
        <a:bodyPr/>
        <a:lstStyle/>
        <a:p>
          <a:endParaRPr lang="en-US"/>
        </a:p>
      </dgm:t>
    </dgm:pt>
    <dgm:pt modelId="{787CD53B-E1DF-47CA-9BE6-CD4A0B74C1E1}" type="pres">
      <dgm:prSet presAssocID="{7E0F2F3F-0C92-4D9A-B3F5-FB3BC9AE8E5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DB1A7C-1381-4957-8C8B-D17A9C3DB8BB}" type="pres">
      <dgm:prSet presAssocID="{185FE2F6-143E-4236-83F0-6CE278EFDB2B}" presName="composite" presStyleCnt="0"/>
      <dgm:spPr/>
    </dgm:pt>
    <dgm:pt modelId="{22F0466A-448E-4000-BD4D-470CD2C6BFE5}" type="pres">
      <dgm:prSet presAssocID="{185FE2F6-143E-4236-83F0-6CE278EFDB2B}" presName="parTx" presStyleLbl="alignNode1" presStyleIdx="0" presStyleCnt="1" custAng="10800000" custFlipVert="1" custScaleY="75130" custLinFactY="-200000" custLinFactNeighborX="0" custLinFactNeighborY="-2280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CC3BE9-3A8C-44F0-BBF0-B247307FB144}" type="pres">
      <dgm:prSet presAssocID="{185FE2F6-143E-4236-83F0-6CE278EFDB2B}" presName="desTx" presStyleLbl="alignAccFollowNode1" presStyleIdx="0" presStyleCnt="1" custScaleY="703087" custLinFactNeighborX="0" custLinFactNeighborY="54120">
        <dgm:presLayoutVars>
          <dgm:bulletEnabled val="1"/>
        </dgm:presLayoutVars>
      </dgm:prSet>
      <dgm:spPr/>
    </dgm:pt>
  </dgm:ptLst>
  <dgm:cxnLst>
    <dgm:cxn modelId="{9B5A51DD-2F84-4DBC-8758-57FF8F42C3FD}" type="presOf" srcId="{185FE2F6-143E-4236-83F0-6CE278EFDB2B}" destId="{22F0466A-448E-4000-BD4D-470CD2C6BFE5}" srcOrd="0" destOrd="0" presId="urn:microsoft.com/office/officeart/2005/8/layout/hList1"/>
    <dgm:cxn modelId="{C3D720A9-4847-49AB-AB85-3D1308ECC17A}" type="presOf" srcId="{7E0F2F3F-0C92-4D9A-B3F5-FB3BC9AE8E56}" destId="{787CD53B-E1DF-47CA-9BE6-CD4A0B74C1E1}" srcOrd="0" destOrd="0" presId="urn:microsoft.com/office/officeart/2005/8/layout/hList1"/>
    <dgm:cxn modelId="{6F56A103-6760-49CE-8180-6ACF72B91C1B}" srcId="{7E0F2F3F-0C92-4D9A-B3F5-FB3BC9AE8E56}" destId="{185FE2F6-143E-4236-83F0-6CE278EFDB2B}" srcOrd="0" destOrd="0" parTransId="{165CB1A6-A35D-4693-BCD5-C0FF4F4241C8}" sibTransId="{92E9E828-0E38-44A2-A1A9-A294F80D16AA}"/>
    <dgm:cxn modelId="{E139E8AC-60B0-480F-874A-A9BE6DDC9F6F}" type="presParOf" srcId="{787CD53B-E1DF-47CA-9BE6-CD4A0B74C1E1}" destId="{CCDB1A7C-1381-4957-8C8B-D17A9C3DB8BB}" srcOrd="0" destOrd="0" presId="urn:microsoft.com/office/officeart/2005/8/layout/hList1"/>
    <dgm:cxn modelId="{77A96C81-1FB9-401D-AE90-49DEE8E4C919}" type="presParOf" srcId="{CCDB1A7C-1381-4957-8C8B-D17A9C3DB8BB}" destId="{22F0466A-448E-4000-BD4D-470CD2C6BFE5}" srcOrd="0" destOrd="0" presId="urn:microsoft.com/office/officeart/2005/8/layout/hList1"/>
    <dgm:cxn modelId="{F9025D52-B475-4FCB-9B29-6D281E0CC199}" type="presParOf" srcId="{CCDB1A7C-1381-4957-8C8B-D17A9C3DB8BB}" destId="{8BCC3BE9-3A8C-44F0-BBF0-B247307FB14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9.xml><?xml version="1.0" encoding="utf-8"?>
<dgm:dataModel xmlns:dgm="http://schemas.openxmlformats.org/drawingml/2006/diagram" xmlns:a="http://schemas.openxmlformats.org/drawingml/2006/main">
  <dgm:ptLst>
    <dgm:pt modelId="{1793E5BA-8C31-41C5-9B56-DD2255CEF4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A87E21-DD9E-41FC-9FDC-8F2A3D16D96C}">
      <dgm:prSet/>
      <dgm:spPr/>
      <dgm:t>
        <a:bodyPr/>
        <a:lstStyle/>
        <a:p>
          <a:pPr rtl="0"/>
          <a:r>
            <a:rPr lang="en-US" dirty="0" smtClean="0"/>
            <a:t>Welcome User</a:t>
          </a:r>
          <a:endParaRPr lang="en-US" dirty="0"/>
        </a:p>
      </dgm:t>
    </dgm:pt>
    <dgm:pt modelId="{55A17FF4-F411-4ADA-BEB9-8D50C1A9D351}" type="parTrans" cxnId="{70BF642C-B804-4AFD-A738-B7CB93EFF983}">
      <dgm:prSet/>
      <dgm:spPr/>
      <dgm:t>
        <a:bodyPr/>
        <a:lstStyle/>
        <a:p>
          <a:endParaRPr lang="en-US"/>
        </a:p>
      </dgm:t>
    </dgm:pt>
    <dgm:pt modelId="{25877ADC-3C23-4AEB-8025-601755D13573}" type="sibTrans" cxnId="{70BF642C-B804-4AFD-A738-B7CB93EFF983}">
      <dgm:prSet/>
      <dgm:spPr/>
      <dgm:t>
        <a:bodyPr/>
        <a:lstStyle/>
        <a:p>
          <a:endParaRPr lang="en-US"/>
        </a:p>
      </dgm:t>
    </dgm:pt>
    <dgm:pt modelId="{A24EF163-CE20-4A20-AE56-5283B740C646}" type="pres">
      <dgm:prSet presAssocID="{1793E5BA-8C31-41C5-9B56-DD2255CEF4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BBD19A-ACA7-4713-A170-8D96B28284F5}" type="pres">
      <dgm:prSet presAssocID="{84A87E21-DD9E-41FC-9FDC-8F2A3D16D96C}" presName="parentText" presStyleLbl="node1" presStyleIdx="0" presStyleCnt="1" custLinFactX="-141667" custLinFactNeighborX="-200000" custLinFactNeighborY="-13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BF642C-B804-4AFD-A738-B7CB93EFF983}" srcId="{1793E5BA-8C31-41C5-9B56-DD2255CEF420}" destId="{84A87E21-DD9E-41FC-9FDC-8F2A3D16D96C}" srcOrd="0" destOrd="0" parTransId="{55A17FF4-F411-4ADA-BEB9-8D50C1A9D351}" sibTransId="{25877ADC-3C23-4AEB-8025-601755D13573}"/>
    <dgm:cxn modelId="{396C4F7D-8583-408F-9B49-253EF315FD38}" type="presOf" srcId="{1793E5BA-8C31-41C5-9B56-DD2255CEF420}" destId="{A24EF163-CE20-4A20-AE56-5283B740C646}" srcOrd="0" destOrd="0" presId="urn:microsoft.com/office/officeart/2005/8/layout/vList2"/>
    <dgm:cxn modelId="{827859AC-0065-44C3-8110-A9681B089998}" type="presOf" srcId="{84A87E21-DD9E-41FC-9FDC-8F2A3D16D96C}" destId="{4ABBD19A-ACA7-4713-A170-8D96B28284F5}" srcOrd="0" destOrd="0" presId="urn:microsoft.com/office/officeart/2005/8/layout/vList2"/>
    <dgm:cxn modelId="{FE62BDA6-CFC6-4721-B2C2-83CD4774126A}" type="presParOf" srcId="{A24EF163-CE20-4A20-AE56-5283B740C646}" destId="{4ABBD19A-ACA7-4713-A170-8D96B28284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E0F2F3F-0C92-4D9A-B3F5-FB3BC9AE8E5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5FE2F6-143E-4236-83F0-6CE278EFDB2B}">
      <dgm:prSet/>
      <dgm:spPr/>
      <dgm:t>
        <a:bodyPr/>
        <a:lstStyle/>
        <a:p>
          <a:pPr rtl="0"/>
          <a:r>
            <a:rPr lang="en-US" dirty="0" smtClean="0"/>
            <a:t>Notifications</a:t>
          </a:r>
          <a:endParaRPr lang="en-US" dirty="0"/>
        </a:p>
      </dgm:t>
    </dgm:pt>
    <dgm:pt modelId="{165CB1A6-A35D-4693-BCD5-C0FF4F4241C8}" type="parTrans" cxnId="{6F56A103-6760-49CE-8180-6ACF72B91C1B}">
      <dgm:prSet/>
      <dgm:spPr/>
      <dgm:t>
        <a:bodyPr/>
        <a:lstStyle/>
        <a:p>
          <a:endParaRPr lang="en-US"/>
        </a:p>
      </dgm:t>
    </dgm:pt>
    <dgm:pt modelId="{92E9E828-0E38-44A2-A1A9-A294F80D16AA}" type="sibTrans" cxnId="{6F56A103-6760-49CE-8180-6ACF72B91C1B}">
      <dgm:prSet/>
      <dgm:spPr/>
      <dgm:t>
        <a:bodyPr/>
        <a:lstStyle/>
        <a:p>
          <a:endParaRPr lang="en-US"/>
        </a:p>
      </dgm:t>
    </dgm:pt>
    <dgm:pt modelId="{787CD53B-E1DF-47CA-9BE6-CD4A0B74C1E1}" type="pres">
      <dgm:prSet presAssocID="{7E0F2F3F-0C92-4D9A-B3F5-FB3BC9AE8E5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DB1A7C-1381-4957-8C8B-D17A9C3DB8BB}" type="pres">
      <dgm:prSet presAssocID="{185FE2F6-143E-4236-83F0-6CE278EFDB2B}" presName="composite" presStyleCnt="0"/>
      <dgm:spPr/>
    </dgm:pt>
    <dgm:pt modelId="{22F0466A-448E-4000-BD4D-470CD2C6BFE5}" type="pres">
      <dgm:prSet presAssocID="{185FE2F6-143E-4236-83F0-6CE278EFDB2B}" presName="parTx" presStyleLbl="alignNode1" presStyleIdx="0" presStyleCnt="1" custAng="10800000" custFlipVert="1" custScaleY="75130" custLinFactY="-94934" custLinFactNeighborX="-2717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CC3BE9-3A8C-44F0-BBF0-B247307FB144}" type="pres">
      <dgm:prSet presAssocID="{185FE2F6-143E-4236-83F0-6CE278EFDB2B}" presName="desTx" presStyleLbl="alignAccFollowNode1" presStyleIdx="0" presStyleCnt="1" custScaleY="394352" custLinFactNeighborX="-4635" custLinFactNeighborY="57414">
        <dgm:presLayoutVars>
          <dgm:bulletEnabled val="1"/>
        </dgm:presLayoutVars>
      </dgm:prSet>
      <dgm:spPr/>
    </dgm:pt>
  </dgm:ptLst>
  <dgm:cxnLst>
    <dgm:cxn modelId="{774FAE95-DFA5-4FB5-83F4-7AFF164D58E9}" type="presOf" srcId="{185FE2F6-143E-4236-83F0-6CE278EFDB2B}" destId="{22F0466A-448E-4000-BD4D-470CD2C6BFE5}" srcOrd="0" destOrd="0" presId="urn:microsoft.com/office/officeart/2005/8/layout/hList1"/>
    <dgm:cxn modelId="{A810D7F6-751F-4136-B53E-56849C9BD156}" type="presOf" srcId="{7E0F2F3F-0C92-4D9A-B3F5-FB3BC9AE8E56}" destId="{787CD53B-E1DF-47CA-9BE6-CD4A0B74C1E1}" srcOrd="0" destOrd="0" presId="urn:microsoft.com/office/officeart/2005/8/layout/hList1"/>
    <dgm:cxn modelId="{6F56A103-6760-49CE-8180-6ACF72B91C1B}" srcId="{7E0F2F3F-0C92-4D9A-B3F5-FB3BC9AE8E56}" destId="{185FE2F6-143E-4236-83F0-6CE278EFDB2B}" srcOrd="0" destOrd="0" parTransId="{165CB1A6-A35D-4693-BCD5-C0FF4F4241C8}" sibTransId="{92E9E828-0E38-44A2-A1A9-A294F80D16AA}"/>
    <dgm:cxn modelId="{1E07B621-A3D6-4BC1-A12A-727A3524B456}" type="presParOf" srcId="{787CD53B-E1DF-47CA-9BE6-CD4A0B74C1E1}" destId="{CCDB1A7C-1381-4957-8C8B-D17A9C3DB8BB}" srcOrd="0" destOrd="0" presId="urn:microsoft.com/office/officeart/2005/8/layout/hList1"/>
    <dgm:cxn modelId="{C00B8A8A-C65D-432A-9655-D2B59CDB37C8}" type="presParOf" srcId="{CCDB1A7C-1381-4957-8C8B-D17A9C3DB8BB}" destId="{22F0466A-448E-4000-BD4D-470CD2C6BFE5}" srcOrd="0" destOrd="0" presId="urn:microsoft.com/office/officeart/2005/8/layout/hList1"/>
    <dgm:cxn modelId="{82C702AA-83FD-43A2-A33B-29CA2DEBAA14}" type="presParOf" srcId="{CCDB1A7C-1381-4957-8C8B-D17A9C3DB8BB}" destId="{8BCC3BE9-3A8C-44F0-BBF0-B247307FB14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0.xml><?xml version="1.0" encoding="utf-8"?>
<dgm:dataModel xmlns:dgm="http://schemas.openxmlformats.org/drawingml/2006/diagram" xmlns:a="http://schemas.openxmlformats.org/drawingml/2006/main">
  <dgm:ptLst>
    <dgm:pt modelId="{1793E5BA-8C31-41C5-9B56-DD2255CEF4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A87E21-DD9E-41FC-9FDC-8F2A3D16D96C}">
      <dgm:prSet/>
      <dgm:spPr/>
      <dgm:t>
        <a:bodyPr/>
        <a:lstStyle/>
        <a:p>
          <a:pPr rtl="0"/>
          <a:r>
            <a:rPr lang="en-US" dirty="0" err="1" smtClean="0"/>
            <a:t>LogOut</a:t>
          </a:r>
          <a:endParaRPr lang="en-US" dirty="0"/>
        </a:p>
      </dgm:t>
    </dgm:pt>
    <dgm:pt modelId="{55A17FF4-F411-4ADA-BEB9-8D50C1A9D351}" type="parTrans" cxnId="{70BF642C-B804-4AFD-A738-B7CB93EFF983}">
      <dgm:prSet/>
      <dgm:spPr/>
      <dgm:t>
        <a:bodyPr/>
        <a:lstStyle/>
        <a:p>
          <a:endParaRPr lang="en-US"/>
        </a:p>
      </dgm:t>
    </dgm:pt>
    <dgm:pt modelId="{25877ADC-3C23-4AEB-8025-601755D13573}" type="sibTrans" cxnId="{70BF642C-B804-4AFD-A738-B7CB93EFF983}">
      <dgm:prSet/>
      <dgm:spPr/>
      <dgm:t>
        <a:bodyPr/>
        <a:lstStyle/>
        <a:p>
          <a:endParaRPr lang="en-US"/>
        </a:p>
      </dgm:t>
    </dgm:pt>
    <dgm:pt modelId="{A24EF163-CE20-4A20-AE56-5283B740C646}" type="pres">
      <dgm:prSet presAssocID="{1793E5BA-8C31-41C5-9B56-DD2255CEF4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BBD19A-ACA7-4713-A170-8D96B28284F5}" type="pres">
      <dgm:prSet presAssocID="{84A87E21-DD9E-41FC-9FDC-8F2A3D16D96C}" presName="parentText" presStyleLbl="node1" presStyleIdx="0" presStyleCnt="1" custLinFactX="-141667" custLinFactNeighborX="-200000" custLinFactNeighborY="-13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BF642C-B804-4AFD-A738-B7CB93EFF983}" srcId="{1793E5BA-8C31-41C5-9B56-DD2255CEF420}" destId="{84A87E21-DD9E-41FC-9FDC-8F2A3D16D96C}" srcOrd="0" destOrd="0" parTransId="{55A17FF4-F411-4ADA-BEB9-8D50C1A9D351}" sibTransId="{25877ADC-3C23-4AEB-8025-601755D13573}"/>
    <dgm:cxn modelId="{2BC4358B-BD0E-4A8E-B38D-D5E24D11217E}" type="presOf" srcId="{84A87E21-DD9E-41FC-9FDC-8F2A3D16D96C}" destId="{4ABBD19A-ACA7-4713-A170-8D96B28284F5}" srcOrd="0" destOrd="0" presId="urn:microsoft.com/office/officeart/2005/8/layout/vList2"/>
    <dgm:cxn modelId="{B147BF32-E2B9-4F12-A90A-8FEAD0AB09E5}" type="presOf" srcId="{1793E5BA-8C31-41C5-9B56-DD2255CEF420}" destId="{A24EF163-CE20-4A20-AE56-5283B740C646}" srcOrd="0" destOrd="0" presId="urn:microsoft.com/office/officeart/2005/8/layout/vList2"/>
    <dgm:cxn modelId="{975FA00F-B10B-4445-88E1-33595F33DA7A}" type="presParOf" srcId="{A24EF163-CE20-4A20-AE56-5283B740C646}" destId="{4ABBD19A-ACA7-4713-A170-8D96B28284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91.xml><?xml version="1.0" encoding="utf-8"?>
<dgm:dataModel xmlns:dgm="http://schemas.openxmlformats.org/drawingml/2006/diagram" xmlns:a="http://schemas.openxmlformats.org/drawingml/2006/main">
  <dgm:ptLst>
    <dgm:pt modelId="{078D695F-2260-411D-96DB-306CE2EA04A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84BA8D-E5B3-444B-9AFC-AE9DABB356C8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3FC30FAB-347E-4DA7-9194-D5717969A86B}" type="parTrans" cxnId="{E8B48705-9B38-4E1E-B948-9AEABF8FD0A0}">
      <dgm:prSet/>
      <dgm:spPr/>
      <dgm:t>
        <a:bodyPr/>
        <a:lstStyle/>
        <a:p>
          <a:endParaRPr lang="en-US"/>
        </a:p>
      </dgm:t>
    </dgm:pt>
    <dgm:pt modelId="{714B1972-6682-4B5D-B9D6-2001E832CBFF}" type="sibTrans" cxnId="{E8B48705-9B38-4E1E-B948-9AEABF8FD0A0}">
      <dgm:prSet/>
      <dgm:spPr/>
      <dgm:t>
        <a:bodyPr/>
        <a:lstStyle/>
        <a:p>
          <a:endParaRPr lang="en-US"/>
        </a:p>
      </dgm:t>
    </dgm:pt>
    <dgm:pt modelId="{E1BFC630-0CDC-4351-8FFB-DE43CCA32B1F}">
      <dgm:prSet phldrT="[Text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 smtClean="0"/>
            <a:t>Begin Auto Provisioning</a:t>
          </a:r>
          <a:endParaRPr lang="en-US" dirty="0"/>
        </a:p>
      </dgm:t>
    </dgm:pt>
    <dgm:pt modelId="{B18D74E5-8208-4EE0-BFE7-451D8BB4A8E4}" type="parTrans" cxnId="{0DAEF44A-21D9-4B7D-B771-D9B7163B2088}">
      <dgm:prSet/>
      <dgm:spPr/>
      <dgm:t>
        <a:bodyPr/>
        <a:lstStyle/>
        <a:p>
          <a:endParaRPr lang="en-US"/>
        </a:p>
      </dgm:t>
    </dgm:pt>
    <dgm:pt modelId="{7E788E28-57EF-4417-AE5E-74397C6AAABD}" type="sibTrans" cxnId="{0DAEF44A-21D9-4B7D-B771-D9B7163B2088}">
      <dgm:prSet/>
      <dgm:spPr/>
      <dgm:t>
        <a:bodyPr/>
        <a:lstStyle/>
        <a:p>
          <a:endParaRPr lang="en-US"/>
        </a:p>
      </dgm:t>
    </dgm:pt>
    <dgm:pt modelId="{0214429E-CEF3-4A6E-B00C-4F6983CC62BC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48F49ABB-D77F-439E-959A-75237E0A6299}" type="parTrans" cxnId="{45349FEB-15BB-4854-B837-E0EB04748471}">
      <dgm:prSet/>
      <dgm:spPr/>
      <dgm:t>
        <a:bodyPr/>
        <a:lstStyle/>
        <a:p>
          <a:endParaRPr lang="en-US"/>
        </a:p>
      </dgm:t>
    </dgm:pt>
    <dgm:pt modelId="{1EB40788-F438-4FB6-BA73-B2665235805D}" type="sibTrans" cxnId="{45349FEB-15BB-4854-B837-E0EB04748471}">
      <dgm:prSet/>
      <dgm:spPr/>
      <dgm:t>
        <a:bodyPr/>
        <a:lstStyle/>
        <a:p>
          <a:endParaRPr lang="en-US"/>
        </a:p>
      </dgm:t>
    </dgm:pt>
    <dgm:pt modelId="{A3085CEC-26A1-40A2-9FE8-7E006A4E197B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/>
            <a:t>Report</a:t>
          </a:r>
          <a:endParaRPr lang="en-US" dirty="0"/>
        </a:p>
      </dgm:t>
    </dgm:pt>
    <dgm:pt modelId="{1D0B7E8C-0ECB-49CA-8D31-F64291B0925D}" type="sibTrans" cxnId="{034E4C89-C796-4B46-85DC-9F4C33A92D86}">
      <dgm:prSet/>
      <dgm:spPr/>
      <dgm:t>
        <a:bodyPr/>
        <a:lstStyle/>
        <a:p>
          <a:endParaRPr lang="en-US"/>
        </a:p>
      </dgm:t>
    </dgm:pt>
    <dgm:pt modelId="{B304F97D-FF13-45CF-BDFA-CA2059A8231E}" type="parTrans" cxnId="{034E4C89-C796-4B46-85DC-9F4C33A92D86}">
      <dgm:prSet/>
      <dgm:spPr/>
      <dgm:t>
        <a:bodyPr/>
        <a:lstStyle/>
        <a:p>
          <a:endParaRPr lang="en-US"/>
        </a:p>
      </dgm:t>
    </dgm:pt>
    <dgm:pt modelId="{3C79200E-3B63-4DAA-BFE8-F5A9C39230E5}">
      <dgm:prSet phldrT="[Text]"/>
      <dgm:spPr>
        <a:solidFill>
          <a:schemeClr val="bg1"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C841E049-943B-428C-96FF-F492509AA5FD}" type="sibTrans" cxnId="{B39C5842-6BD2-4F68-B1B1-271123B48365}">
      <dgm:prSet/>
      <dgm:spPr/>
      <dgm:t>
        <a:bodyPr/>
        <a:lstStyle/>
        <a:p>
          <a:endParaRPr lang="en-US"/>
        </a:p>
      </dgm:t>
    </dgm:pt>
    <dgm:pt modelId="{8774669D-D38A-47C8-90F3-BB9AF280B521}" type="parTrans" cxnId="{B39C5842-6BD2-4F68-B1B1-271123B48365}">
      <dgm:prSet/>
      <dgm:spPr/>
      <dgm:t>
        <a:bodyPr/>
        <a:lstStyle/>
        <a:p>
          <a:endParaRPr lang="en-US"/>
        </a:p>
      </dgm:t>
    </dgm:pt>
    <dgm:pt modelId="{8C5725E7-D806-4F51-8B58-CBAB0F18C833}">
      <dgm:prSet phldrT="[Text]"/>
      <dgm:spPr/>
      <dgm:t>
        <a:bodyPr/>
        <a:lstStyle/>
        <a:p>
          <a:endParaRPr lang="en-US" dirty="0"/>
        </a:p>
      </dgm:t>
    </dgm:pt>
    <dgm:pt modelId="{9C85636F-BBD0-469C-95E9-8FBEEFC697A0}" type="sibTrans" cxnId="{A2EB5D03-BD43-4AEF-890F-85218262D983}">
      <dgm:prSet/>
      <dgm:spPr/>
      <dgm:t>
        <a:bodyPr/>
        <a:lstStyle/>
        <a:p>
          <a:endParaRPr lang="en-US"/>
        </a:p>
      </dgm:t>
    </dgm:pt>
    <dgm:pt modelId="{3AFD4163-9426-441C-BBAC-2D3377007440}" type="parTrans" cxnId="{A2EB5D03-BD43-4AEF-890F-85218262D983}">
      <dgm:prSet/>
      <dgm:spPr/>
      <dgm:t>
        <a:bodyPr/>
        <a:lstStyle/>
        <a:p>
          <a:endParaRPr lang="en-US"/>
        </a:p>
      </dgm:t>
    </dgm:pt>
    <dgm:pt modelId="{958A55EE-30AF-48F0-A075-85BDCD043BA6}" type="pres">
      <dgm:prSet presAssocID="{078D695F-2260-411D-96DB-306CE2EA04A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CE5827-95F0-4D8F-9FED-1901052A7A47}" type="pres">
      <dgm:prSet presAssocID="{F984BA8D-E5B3-444B-9AFC-AE9DABB356C8}" presName="composite" presStyleCnt="0"/>
      <dgm:spPr/>
    </dgm:pt>
    <dgm:pt modelId="{19EE8815-FABD-47EA-9C82-FAB2DEC3105B}" type="pres">
      <dgm:prSet presAssocID="{F984BA8D-E5B3-444B-9AFC-AE9DABB356C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783A7-4EBE-4CBF-9DC9-98CEC98C58C1}" type="pres">
      <dgm:prSet presAssocID="{F984BA8D-E5B3-444B-9AFC-AE9DABB356C8}" presName="descendantText" presStyleLbl="alignAcc1" presStyleIdx="0" presStyleCnt="3" custLinFactNeighborX="-3523" custLinFactNeighborY="-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41AFB-B28D-45F5-BF11-456834A94BC1}" type="pres">
      <dgm:prSet presAssocID="{714B1972-6682-4B5D-B9D6-2001E832CBFF}" presName="sp" presStyleCnt="0"/>
      <dgm:spPr/>
    </dgm:pt>
    <dgm:pt modelId="{06AF1166-10FF-4528-8BB0-1F5A8FAB5B9D}" type="pres">
      <dgm:prSet presAssocID="{0214429E-CEF3-4A6E-B00C-4F6983CC62BC}" presName="composite" presStyleCnt="0"/>
      <dgm:spPr/>
    </dgm:pt>
    <dgm:pt modelId="{06AA12DF-4B0B-45F9-9EB3-E18627A5DBFB}" type="pres">
      <dgm:prSet presAssocID="{0214429E-CEF3-4A6E-B00C-4F6983CC62BC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76622-B5A4-41AB-8EFA-32AF119AC2A2}" type="pres">
      <dgm:prSet presAssocID="{0214429E-CEF3-4A6E-B00C-4F6983CC62BC}" presName="descendantText" presStyleLbl="alignAcc1" presStyleIdx="1" presStyleCnt="3" custLinFactNeighborX="0" custLinFactNeighborY="274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57171-FCD6-4ABD-937B-2183CD693D7D}" type="pres">
      <dgm:prSet presAssocID="{1EB40788-F438-4FB6-BA73-B2665235805D}" presName="sp" presStyleCnt="0"/>
      <dgm:spPr/>
    </dgm:pt>
    <dgm:pt modelId="{2CEF876D-539B-4E8E-AB6C-C9176E701E1E}" type="pres">
      <dgm:prSet presAssocID="{8C5725E7-D806-4F51-8B58-CBAB0F18C833}" presName="composite" presStyleCnt="0"/>
      <dgm:spPr/>
    </dgm:pt>
    <dgm:pt modelId="{C612A592-0D2C-4D1B-A905-09515E4B2336}" type="pres">
      <dgm:prSet presAssocID="{8C5725E7-D806-4F51-8B58-CBAB0F18C833}" presName="parentText" presStyleLbl="alignNode1" presStyleIdx="2" presStyleCnt="3" custLinFactX="-37774" custLinFactNeighborX="-100000" custLinFactNeighborY="-4935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2B12F4-AB30-46BD-9B56-BC45F4FF5431}" type="pres">
      <dgm:prSet presAssocID="{8C5725E7-D806-4F51-8B58-CBAB0F18C833}" presName="descendantText" presStyleLbl="alignAcc1" presStyleIdx="2" presStyleCnt="3" custLinFactY="-3697" custLinFactNeighborX="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95CAE6-AB55-4668-A410-B6A5B233F1DC}" type="presOf" srcId="{8C5725E7-D806-4F51-8B58-CBAB0F18C833}" destId="{C612A592-0D2C-4D1B-A905-09515E4B2336}" srcOrd="0" destOrd="0" presId="urn:microsoft.com/office/officeart/2005/8/layout/chevron2"/>
    <dgm:cxn modelId="{45349FEB-15BB-4854-B837-E0EB04748471}" srcId="{078D695F-2260-411D-96DB-306CE2EA04A9}" destId="{0214429E-CEF3-4A6E-B00C-4F6983CC62BC}" srcOrd="1" destOrd="0" parTransId="{48F49ABB-D77F-439E-959A-75237E0A6299}" sibTransId="{1EB40788-F438-4FB6-BA73-B2665235805D}"/>
    <dgm:cxn modelId="{0DAEF44A-21D9-4B7D-B771-D9B7163B2088}" srcId="{F984BA8D-E5B3-444B-9AFC-AE9DABB356C8}" destId="{E1BFC630-0CDC-4351-8FFB-DE43CCA32B1F}" srcOrd="0" destOrd="0" parTransId="{B18D74E5-8208-4EE0-BFE7-451D8BB4A8E4}" sibTransId="{7E788E28-57EF-4417-AE5E-74397C6AAABD}"/>
    <dgm:cxn modelId="{034E4C89-C796-4B46-85DC-9F4C33A92D86}" srcId="{8C5725E7-D806-4F51-8B58-CBAB0F18C833}" destId="{A3085CEC-26A1-40A2-9FE8-7E006A4E197B}" srcOrd="0" destOrd="0" parTransId="{B304F97D-FF13-45CF-BDFA-CA2059A8231E}" sibTransId="{1D0B7E8C-0ECB-49CA-8D31-F64291B0925D}"/>
    <dgm:cxn modelId="{5E086CDD-E091-409B-8FC0-00C4BCC78DA2}" type="presOf" srcId="{0214429E-CEF3-4A6E-B00C-4F6983CC62BC}" destId="{06AA12DF-4B0B-45F9-9EB3-E18627A5DBFB}" srcOrd="0" destOrd="0" presId="urn:microsoft.com/office/officeart/2005/8/layout/chevron2"/>
    <dgm:cxn modelId="{FD3C6A4E-6DD1-4009-822C-A8815F3389DF}" type="presOf" srcId="{A3085CEC-26A1-40A2-9FE8-7E006A4E197B}" destId="{F42B12F4-AB30-46BD-9B56-BC45F4FF5431}" srcOrd="0" destOrd="0" presId="urn:microsoft.com/office/officeart/2005/8/layout/chevron2"/>
    <dgm:cxn modelId="{E8B48705-9B38-4E1E-B948-9AEABF8FD0A0}" srcId="{078D695F-2260-411D-96DB-306CE2EA04A9}" destId="{F984BA8D-E5B3-444B-9AFC-AE9DABB356C8}" srcOrd="0" destOrd="0" parTransId="{3FC30FAB-347E-4DA7-9194-D5717969A86B}" sibTransId="{714B1972-6682-4B5D-B9D6-2001E832CBFF}"/>
    <dgm:cxn modelId="{A2EB5D03-BD43-4AEF-890F-85218262D983}" srcId="{078D695F-2260-411D-96DB-306CE2EA04A9}" destId="{8C5725E7-D806-4F51-8B58-CBAB0F18C833}" srcOrd="2" destOrd="0" parTransId="{3AFD4163-9426-441C-BBAC-2D3377007440}" sibTransId="{9C85636F-BBD0-469C-95E9-8FBEEFC697A0}"/>
    <dgm:cxn modelId="{B39C5842-6BD2-4F68-B1B1-271123B48365}" srcId="{0214429E-CEF3-4A6E-B00C-4F6983CC62BC}" destId="{3C79200E-3B63-4DAA-BFE8-F5A9C39230E5}" srcOrd="0" destOrd="0" parTransId="{8774669D-D38A-47C8-90F3-BB9AF280B521}" sibTransId="{C841E049-943B-428C-96FF-F492509AA5FD}"/>
    <dgm:cxn modelId="{80032E3B-F28E-4D94-9731-A19DE739700D}" type="presOf" srcId="{3C79200E-3B63-4DAA-BFE8-F5A9C39230E5}" destId="{C0A76622-B5A4-41AB-8EFA-32AF119AC2A2}" srcOrd="0" destOrd="0" presId="urn:microsoft.com/office/officeart/2005/8/layout/chevron2"/>
    <dgm:cxn modelId="{6B7424C5-3E17-42E0-89B5-26EF371B09D8}" type="presOf" srcId="{078D695F-2260-411D-96DB-306CE2EA04A9}" destId="{958A55EE-30AF-48F0-A075-85BDCD043BA6}" srcOrd="0" destOrd="0" presId="urn:microsoft.com/office/officeart/2005/8/layout/chevron2"/>
    <dgm:cxn modelId="{D853637D-1E0E-4C21-98C8-ABBA49DA0B29}" type="presOf" srcId="{F984BA8D-E5B3-444B-9AFC-AE9DABB356C8}" destId="{19EE8815-FABD-47EA-9C82-FAB2DEC3105B}" srcOrd="0" destOrd="0" presId="urn:microsoft.com/office/officeart/2005/8/layout/chevron2"/>
    <dgm:cxn modelId="{DF9150F4-5F4A-4369-B5FC-D1FA96E49E02}" type="presOf" srcId="{E1BFC630-0CDC-4351-8FFB-DE43CCA32B1F}" destId="{851783A7-4EBE-4CBF-9DC9-98CEC98C58C1}" srcOrd="0" destOrd="0" presId="urn:microsoft.com/office/officeart/2005/8/layout/chevron2"/>
    <dgm:cxn modelId="{92E2E8C1-C720-4B2D-A925-5A5A1E3DABFB}" type="presParOf" srcId="{958A55EE-30AF-48F0-A075-85BDCD043BA6}" destId="{12CE5827-95F0-4D8F-9FED-1901052A7A47}" srcOrd="0" destOrd="0" presId="urn:microsoft.com/office/officeart/2005/8/layout/chevron2"/>
    <dgm:cxn modelId="{EACE1248-9138-4F37-8FA2-EEA872D7942C}" type="presParOf" srcId="{12CE5827-95F0-4D8F-9FED-1901052A7A47}" destId="{19EE8815-FABD-47EA-9C82-FAB2DEC3105B}" srcOrd="0" destOrd="0" presId="urn:microsoft.com/office/officeart/2005/8/layout/chevron2"/>
    <dgm:cxn modelId="{799AE086-7402-4707-A22C-C75DCAA4A2FB}" type="presParOf" srcId="{12CE5827-95F0-4D8F-9FED-1901052A7A47}" destId="{851783A7-4EBE-4CBF-9DC9-98CEC98C58C1}" srcOrd="1" destOrd="0" presId="urn:microsoft.com/office/officeart/2005/8/layout/chevron2"/>
    <dgm:cxn modelId="{E22DE40A-FE67-4C81-B487-5A94474E439D}" type="presParOf" srcId="{958A55EE-30AF-48F0-A075-85BDCD043BA6}" destId="{C0941AFB-B28D-45F5-BF11-456834A94BC1}" srcOrd="1" destOrd="0" presId="urn:microsoft.com/office/officeart/2005/8/layout/chevron2"/>
    <dgm:cxn modelId="{34680791-5593-4AED-A4CB-D77AC5107D23}" type="presParOf" srcId="{958A55EE-30AF-48F0-A075-85BDCD043BA6}" destId="{06AF1166-10FF-4528-8BB0-1F5A8FAB5B9D}" srcOrd="2" destOrd="0" presId="urn:microsoft.com/office/officeart/2005/8/layout/chevron2"/>
    <dgm:cxn modelId="{00B17686-C0A7-4CD4-ABD0-0F58FC42E7AE}" type="presParOf" srcId="{06AF1166-10FF-4528-8BB0-1F5A8FAB5B9D}" destId="{06AA12DF-4B0B-45F9-9EB3-E18627A5DBFB}" srcOrd="0" destOrd="0" presId="urn:microsoft.com/office/officeart/2005/8/layout/chevron2"/>
    <dgm:cxn modelId="{4C98A450-9EEC-41BF-8523-3D67D2FC92A8}" type="presParOf" srcId="{06AF1166-10FF-4528-8BB0-1F5A8FAB5B9D}" destId="{C0A76622-B5A4-41AB-8EFA-32AF119AC2A2}" srcOrd="1" destOrd="0" presId="urn:microsoft.com/office/officeart/2005/8/layout/chevron2"/>
    <dgm:cxn modelId="{FC5D6C01-0D0A-41D6-9B1F-E0727F8944E9}" type="presParOf" srcId="{958A55EE-30AF-48F0-A075-85BDCD043BA6}" destId="{A6E57171-FCD6-4ABD-937B-2183CD693D7D}" srcOrd="3" destOrd="0" presId="urn:microsoft.com/office/officeart/2005/8/layout/chevron2"/>
    <dgm:cxn modelId="{18C16483-20EA-4FFF-9220-E3DC417BF5DD}" type="presParOf" srcId="{958A55EE-30AF-48F0-A075-85BDCD043BA6}" destId="{2CEF876D-539B-4E8E-AB6C-C9176E701E1E}" srcOrd="4" destOrd="0" presId="urn:microsoft.com/office/officeart/2005/8/layout/chevron2"/>
    <dgm:cxn modelId="{EFC2EDE3-B69E-46A1-A59A-7204E7B0C0DF}" type="presParOf" srcId="{2CEF876D-539B-4E8E-AB6C-C9176E701E1E}" destId="{C612A592-0D2C-4D1B-A905-09515E4B2336}" srcOrd="0" destOrd="0" presId="urn:microsoft.com/office/officeart/2005/8/layout/chevron2"/>
    <dgm:cxn modelId="{9F1C4AA2-3C69-4058-9894-83AB0DDC8316}" type="presParOf" srcId="{2CEF876D-539B-4E8E-AB6C-C9176E701E1E}" destId="{F42B12F4-AB30-46BD-9B56-BC45F4FF543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BD19A-ACA7-4713-A170-8D96B28284F5}">
      <dsp:nvSpPr>
        <dsp:cNvPr id="0" name=""/>
        <dsp:cNvSpPr/>
      </dsp:nvSpPr>
      <dsp:spPr>
        <a:xfrm>
          <a:off x="0" y="0"/>
          <a:ext cx="18288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Welcome User</a:t>
          </a:r>
          <a:endParaRPr lang="en-US" sz="1500" kern="1200" dirty="0"/>
        </a:p>
      </dsp:txBody>
      <dsp:txXfrm>
        <a:off x="17563" y="17563"/>
        <a:ext cx="1793674" cy="32464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BD19A-ACA7-4713-A170-8D96B28284F5}">
      <dsp:nvSpPr>
        <dsp:cNvPr id="0" name=""/>
        <dsp:cNvSpPr/>
      </dsp:nvSpPr>
      <dsp:spPr>
        <a:xfrm>
          <a:off x="0" y="0"/>
          <a:ext cx="18288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LogOut</a:t>
          </a:r>
          <a:endParaRPr lang="en-US" sz="1500" kern="1200" dirty="0"/>
        </a:p>
      </dsp:txBody>
      <dsp:txXfrm>
        <a:off x="17563" y="17563"/>
        <a:ext cx="1793674" cy="32464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E8815-FABD-47EA-9C82-FAB2DEC3105B}">
      <dsp:nvSpPr>
        <dsp:cNvPr id="0" name=""/>
        <dsp:cNvSpPr/>
      </dsp:nvSpPr>
      <dsp:spPr>
        <a:xfrm rot="5400000">
          <a:off x="-73340" y="73917"/>
          <a:ext cx="488937" cy="3422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1</a:t>
          </a:r>
          <a:endParaRPr lang="en-US" sz="900" kern="1200" dirty="0"/>
        </a:p>
      </dsp:txBody>
      <dsp:txXfrm rot="-5400000">
        <a:off x="1" y="171704"/>
        <a:ext cx="342256" cy="146681"/>
      </dsp:txXfrm>
    </dsp:sp>
    <dsp:sp modelId="{851783A7-4EBE-4CBF-9DC9-98CEC98C58C1}">
      <dsp:nvSpPr>
        <dsp:cNvPr id="0" name=""/>
        <dsp:cNvSpPr/>
      </dsp:nvSpPr>
      <dsp:spPr>
        <a:xfrm rot="5400000">
          <a:off x="964723" y="-621890"/>
          <a:ext cx="317809" cy="15627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Role Profile</a:t>
          </a:r>
          <a:endParaRPr lang="en-US" sz="1400" kern="1200" dirty="0"/>
        </a:p>
      </dsp:txBody>
      <dsp:txXfrm rot="-5400000">
        <a:off x="342256" y="16091"/>
        <a:ext cx="1547229" cy="286781"/>
      </dsp:txXfrm>
    </dsp:sp>
    <dsp:sp modelId="{06AA12DF-4B0B-45F9-9EB3-E18627A5DBFB}">
      <dsp:nvSpPr>
        <dsp:cNvPr id="0" name=""/>
        <dsp:cNvSpPr/>
      </dsp:nvSpPr>
      <dsp:spPr>
        <a:xfrm rot="5400000">
          <a:off x="-73340" y="476571"/>
          <a:ext cx="488937" cy="3422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2</a:t>
          </a:r>
          <a:endParaRPr lang="en-US" sz="900" kern="1200" dirty="0"/>
        </a:p>
      </dsp:txBody>
      <dsp:txXfrm rot="-5400000">
        <a:off x="1" y="574358"/>
        <a:ext cx="342256" cy="146681"/>
      </dsp:txXfrm>
    </dsp:sp>
    <dsp:sp modelId="{C0A76622-B5A4-41AB-8EFA-32AF119AC2A2}">
      <dsp:nvSpPr>
        <dsp:cNvPr id="0" name=""/>
        <dsp:cNvSpPr/>
      </dsp:nvSpPr>
      <dsp:spPr>
        <a:xfrm rot="5400000">
          <a:off x="964723" y="-255374"/>
          <a:ext cx="317809" cy="15627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HardWare</a:t>
          </a:r>
          <a:r>
            <a:rPr lang="en-US" sz="1400" kern="1200" dirty="0" smtClean="0"/>
            <a:t> Profile</a:t>
          </a:r>
          <a:endParaRPr lang="en-US" sz="1400" kern="1200" dirty="0"/>
        </a:p>
      </dsp:txBody>
      <dsp:txXfrm rot="-5400000">
        <a:off x="342256" y="382607"/>
        <a:ext cx="1547229" cy="286781"/>
      </dsp:txXfrm>
    </dsp:sp>
    <dsp:sp modelId="{C612A592-0D2C-4D1B-A905-09515E4B2336}">
      <dsp:nvSpPr>
        <dsp:cNvPr id="0" name=""/>
        <dsp:cNvSpPr/>
      </dsp:nvSpPr>
      <dsp:spPr>
        <a:xfrm rot="5400000">
          <a:off x="-73340" y="879226"/>
          <a:ext cx="488937" cy="3422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 rot="-5400000">
        <a:off x="1" y="977013"/>
        <a:ext cx="342256" cy="146681"/>
      </dsp:txXfrm>
    </dsp:sp>
    <dsp:sp modelId="{F42B12F4-AB30-46BD-9B56-BC45F4FF5431}">
      <dsp:nvSpPr>
        <dsp:cNvPr id="0" name=""/>
        <dsp:cNvSpPr/>
      </dsp:nvSpPr>
      <dsp:spPr>
        <a:xfrm rot="5400000">
          <a:off x="964723" y="183418"/>
          <a:ext cx="317809" cy="15627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Subnet ID</a:t>
          </a:r>
          <a:endParaRPr lang="en-US" sz="1400" kern="1200" dirty="0"/>
        </a:p>
      </dsp:txBody>
      <dsp:txXfrm rot="-5400000">
        <a:off x="342256" y="821399"/>
        <a:ext cx="1547229" cy="28678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E8815-FABD-47EA-9C82-FAB2DEC3105B}">
      <dsp:nvSpPr>
        <dsp:cNvPr id="0" name=""/>
        <dsp:cNvSpPr/>
      </dsp:nvSpPr>
      <dsp:spPr>
        <a:xfrm rot="5400000">
          <a:off x="-73340" y="73917"/>
          <a:ext cx="488937" cy="3422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1</a:t>
          </a:r>
          <a:endParaRPr lang="en-US" sz="900" kern="1200" dirty="0"/>
        </a:p>
      </dsp:txBody>
      <dsp:txXfrm rot="-5400000">
        <a:off x="1" y="171704"/>
        <a:ext cx="342256" cy="146681"/>
      </dsp:txXfrm>
    </dsp:sp>
    <dsp:sp modelId="{851783A7-4EBE-4CBF-9DC9-98CEC98C58C1}">
      <dsp:nvSpPr>
        <dsp:cNvPr id="0" name=""/>
        <dsp:cNvSpPr/>
      </dsp:nvSpPr>
      <dsp:spPr>
        <a:xfrm rot="5400000">
          <a:off x="964723" y="-621890"/>
          <a:ext cx="317809" cy="1562743"/>
        </a:xfrm>
        <a:prstGeom prst="round2SameRect">
          <a:avLst/>
        </a:prstGeom>
        <a:solidFill>
          <a:srgbClr val="00B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Role Profile</a:t>
          </a:r>
          <a:endParaRPr lang="en-US" sz="1400" kern="1200" dirty="0"/>
        </a:p>
      </dsp:txBody>
      <dsp:txXfrm rot="-5400000">
        <a:off x="342256" y="16091"/>
        <a:ext cx="1547229" cy="286781"/>
      </dsp:txXfrm>
    </dsp:sp>
    <dsp:sp modelId="{06AA12DF-4B0B-45F9-9EB3-E18627A5DBFB}">
      <dsp:nvSpPr>
        <dsp:cNvPr id="0" name=""/>
        <dsp:cNvSpPr/>
      </dsp:nvSpPr>
      <dsp:spPr>
        <a:xfrm rot="5400000">
          <a:off x="-73340" y="476571"/>
          <a:ext cx="488937" cy="3422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2</a:t>
          </a:r>
          <a:endParaRPr lang="en-US" sz="900" kern="1200" dirty="0"/>
        </a:p>
      </dsp:txBody>
      <dsp:txXfrm rot="-5400000">
        <a:off x="1" y="574358"/>
        <a:ext cx="342256" cy="146681"/>
      </dsp:txXfrm>
    </dsp:sp>
    <dsp:sp modelId="{C0A76622-B5A4-41AB-8EFA-32AF119AC2A2}">
      <dsp:nvSpPr>
        <dsp:cNvPr id="0" name=""/>
        <dsp:cNvSpPr/>
      </dsp:nvSpPr>
      <dsp:spPr>
        <a:xfrm rot="5400000">
          <a:off x="964723" y="-255374"/>
          <a:ext cx="317809" cy="15627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HardWare</a:t>
          </a:r>
          <a:r>
            <a:rPr lang="en-US" sz="1400" kern="1200" dirty="0" smtClean="0"/>
            <a:t> Profile</a:t>
          </a:r>
          <a:endParaRPr lang="en-US" sz="1400" kern="1200" dirty="0"/>
        </a:p>
      </dsp:txBody>
      <dsp:txXfrm rot="-5400000">
        <a:off x="342256" y="382607"/>
        <a:ext cx="1547229" cy="286781"/>
      </dsp:txXfrm>
    </dsp:sp>
    <dsp:sp modelId="{C612A592-0D2C-4D1B-A905-09515E4B2336}">
      <dsp:nvSpPr>
        <dsp:cNvPr id="0" name=""/>
        <dsp:cNvSpPr/>
      </dsp:nvSpPr>
      <dsp:spPr>
        <a:xfrm rot="5400000">
          <a:off x="-73340" y="879226"/>
          <a:ext cx="488937" cy="3422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 rot="-5400000">
        <a:off x="1" y="977013"/>
        <a:ext cx="342256" cy="146681"/>
      </dsp:txXfrm>
    </dsp:sp>
    <dsp:sp modelId="{F42B12F4-AB30-46BD-9B56-BC45F4FF5431}">
      <dsp:nvSpPr>
        <dsp:cNvPr id="0" name=""/>
        <dsp:cNvSpPr/>
      </dsp:nvSpPr>
      <dsp:spPr>
        <a:xfrm rot="5400000">
          <a:off x="964723" y="183418"/>
          <a:ext cx="317809" cy="15627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Subnet ID</a:t>
          </a:r>
          <a:endParaRPr lang="en-US" sz="1400" kern="1200" dirty="0"/>
        </a:p>
      </dsp:txBody>
      <dsp:txXfrm rot="-5400000">
        <a:off x="342256" y="821399"/>
        <a:ext cx="1547229" cy="28678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E34FE-15DB-4AC5-8465-D86A2AA12D70}">
      <dsp:nvSpPr>
        <dsp:cNvPr id="0" name=""/>
        <dsp:cNvSpPr/>
      </dsp:nvSpPr>
      <dsp:spPr>
        <a:xfrm>
          <a:off x="0" y="1125"/>
          <a:ext cx="8229600" cy="1140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IDC IGF UPLOAD TOOL</a:t>
          </a:r>
        </a:p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55687" y="56812"/>
        <a:ext cx="8118226" cy="102937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45B8D-377A-43CE-A826-1BE63DABDBC5}">
      <dsp:nvSpPr>
        <dsp:cNvPr id="0" name=""/>
        <dsp:cNvSpPr/>
      </dsp:nvSpPr>
      <dsp:spPr>
        <a:xfrm>
          <a:off x="0" y="0"/>
          <a:ext cx="2514599" cy="754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Create Profile</a:t>
          </a:r>
          <a:endParaRPr lang="en-US" sz="1900" kern="1200" dirty="0"/>
        </a:p>
      </dsp:txBody>
      <dsp:txXfrm>
        <a:off x="36845" y="36845"/>
        <a:ext cx="2440909" cy="681087"/>
      </dsp:txXfrm>
    </dsp:sp>
    <dsp:sp modelId="{0376F95B-D2C3-480B-8425-949739B6C2A5}">
      <dsp:nvSpPr>
        <dsp:cNvPr id="0" name=""/>
        <dsp:cNvSpPr/>
      </dsp:nvSpPr>
      <dsp:spPr>
        <a:xfrm>
          <a:off x="0" y="2771624"/>
          <a:ext cx="2514599" cy="754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Create/Modify Request </a:t>
          </a:r>
          <a:endParaRPr lang="en-US" sz="1900" kern="1200" dirty="0"/>
        </a:p>
      </dsp:txBody>
      <dsp:txXfrm>
        <a:off x="36845" y="2808469"/>
        <a:ext cx="2440909" cy="681087"/>
      </dsp:txXfrm>
    </dsp:sp>
    <dsp:sp modelId="{78019EED-6D99-4188-AB5B-1A6852CECACD}">
      <dsp:nvSpPr>
        <dsp:cNvPr id="0" name=""/>
        <dsp:cNvSpPr/>
      </dsp:nvSpPr>
      <dsp:spPr>
        <a:xfrm>
          <a:off x="0" y="3490489"/>
          <a:ext cx="2514599" cy="754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Create/Modify RFI</a:t>
          </a:r>
          <a:endParaRPr lang="en-US" sz="1900" kern="1200" dirty="0"/>
        </a:p>
      </dsp:txBody>
      <dsp:txXfrm>
        <a:off x="36845" y="3527334"/>
        <a:ext cx="2440909" cy="681087"/>
      </dsp:txXfrm>
    </dsp:sp>
    <dsp:sp modelId="{B1B0D890-FD4A-47F4-B14E-86BF0BDC068A}">
      <dsp:nvSpPr>
        <dsp:cNvPr id="0" name=""/>
        <dsp:cNvSpPr/>
      </dsp:nvSpPr>
      <dsp:spPr>
        <a:xfrm>
          <a:off x="0" y="4122022"/>
          <a:ext cx="2514599" cy="754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Begin Intake Of Prov. Data</a:t>
          </a:r>
          <a:endParaRPr lang="en-US" sz="1900" kern="1200" dirty="0"/>
        </a:p>
      </dsp:txBody>
      <dsp:txXfrm>
        <a:off x="36845" y="4158867"/>
        <a:ext cx="2440909" cy="681087"/>
      </dsp:txXfrm>
    </dsp:sp>
    <dsp:sp modelId="{59968E1C-B4E1-4EB6-A7BC-861AABE68BA4}">
      <dsp:nvSpPr>
        <dsp:cNvPr id="0" name=""/>
        <dsp:cNvSpPr/>
      </dsp:nvSpPr>
      <dsp:spPr>
        <a:xfrm>
          <a:off x="0" y="4122022"/>
          <a:ext cx="2514599" cy="754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Search</a:t>
          </a:r>
          <a:endParaRPr lang="en-US" sz="1900" kern="1200" dirty="0"/>
        </a:p>
      </dsp:txBody>
      <dsp:txXfrm>
        <a:off x="36845" y="4158867"/>
        <a:ext cx="2440909" cy="681087"/>
      </dsp:txXfrm>
    </dsp:sp>
    <dsp:sp modelId="{96126337-F4B0-4DF3-9DE3-2891C47A45FA}">
      <dsp:nvSpPr>
        <dsp:cNvPr id="0" name=""/>
        <dsp:cNvSpPr/>
      </dsp:nvSpPr>
      <dsp:spPr>
        <a:xfrm>
          <a:off x="0" y="4122022"/>
          <a:ext cx="2514599" cy="754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Zero Touch Provisioning</a:t>
          </a:r>
          <a:endParaRPr lang="en-US" sz="1900" kern="1200" dirty="0"/>
        </a:p>
      </dsp:txBody>
      <dsp:txXfrm>
        <a:off x="36845" y="4158867"/>
        <a:ext cx="2440909" cy="68108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0466A-448E-4000-BD4D-470CD2C6BFE5}">
      <dsp:nvSpPr>
        <dsp:cNvPr id="0" name=""/>
        <dsp:cNvSpPr/>
      </dsp:nvSpPr>
      <dsp:spPr>
        <a:xfrm rot="10800000" flipV="1">
          <a:off x="0" y="152399"/>
          <a:ext cx="1752600" cy="4543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Notifications</a:t>
          </a:r>
          <a:endParaRPr lang="en-US" sz="2000" kern="1200" dirty="0"/>
        </a:p>
      </dsp:txBody>
      <dsp:txXfrm rot="-10800000">
        <a:off x="0" y="152399"/>
        <a:ext cx="1752600" cy="454386"/>
      </dsp:txXfrm>
    </dsp:sp>
    <dsp:sp modelId="{8BCC3BE9-3A8C-44F0-BBF0-B247307FB144}">
      <dsp:nvSpPr>
        <dsp:cNvPr id="0" name=""/>
        <dsp:cNvSpPr/>
      </dsp:nvSpPr>
      <dsp:spPr>
        <a:xfrm>
          <a:off x="0" y="990600"/>
          <a:ext cx="1752600" cy="18210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BD19A-ACA7-4713-A170-8D96B28284F5}">
      <dsp:nvSpPr>
        <dsp:cNvPr id="0" name=""/>
        <dsp:cNvSpPr/>
      </dsp:nvSpPr>
      <dsp:spPr>
        <a:xfrm>
          <a:off x="0" y="0"/>
          <a:ext cx="18288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Welcome User</a:t>
          </a:r>
          <a:endParaRPr lang="en-US" sz="1500" kern="1200" dirty="0"/>
        </a:p>
      </dsp:txBody>
      <dsp:txXfrm>
        <a:off x="17563" y="17563"/>
        <a:ext cx="1793674" cy="32464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BD19A-ACA7-4713-A170-8D96B28284F5}">
      <dsp:nvSpPr>
        <dsp:cNvPr id="0" name=""/>
        <dsp:cNvSpPr/>
      </dsp:nvSpPr>
      <dsp:spPr>
        <a:xfrm>
          <a:off x="0" y="0"/>
          <a:ext cx="18288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LogOut</a:t>
          </a:r>
          <a:endParaRPr lang="en-US" sz="1500" kern="1200" dirty="0"/>
        </a:p>
      </dsp:txBody>
      <dsp:txXfrm>
        <a:off x="17563" y="17563"/>
        <a:ext cx="1793674" cy="32464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E8815-FABD-47EA-9C82-FAB2DEC3105B}">
      <dsp:nvSpPr>
        <dsp:cNvPr id="0" name=""/>
        <dsp:cNvSpPr/>
      </dsp:nvSpPr>
      <dsp:spPr>
        <a:xfrm rot="5400000">
          <a:off x="-75238" y="75889"/>
          <a:ext cx="501587" cy="351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1</a:t>
          </a:r>
          <a:endParaRPr lang="en-US" sz="900" kern="1200" dirty="0"/>
        </a:p>
      </dsp:txBody>
      <dsp:txXfrm rot="-5400000">
        <a:off x="1" y="176207"/>
        <a:ext cx="351111" cy="150476"/>
      </dsp:txXfrm>
    </dsp:sp>
    <dsp:sp modelId="{851783A7-4EBE-4CBF-9DC9-98CEC98C58C1}">
      <dsp:nvSpPr>
        <dsp:cNvPr id="0" name=""/>
        <dsp:cNvSpPr/>
      </dsp:nvSpPr>
      <dsp:spPr>
        <a:xfrm rot="5400000">
          <a:off x="1155539" y="-803776"/>
          <a:ext cx="326032" cy="1934888"/>
        </a:xfrm>
        <a:prstGeom prst="round2SameRect">
          <a:avLst/>
        </a:prstGeom>
        <a:solidFill>
          <a:srgbClr val="00B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Role Profile</a:t>
          </a:r>
          <a:endParaRPr lang="en-US" sz="1800" kern="1200" dirty="0"/>
        </a:p>
      </dsp:txBody>
      <dsp:txXfrm rot="-5400000">
        <a:off x="351111" y="16568"/>
        <a:ext cx="1918972" cy="294200"/>
      </dsp:txXfrm>
    </dsp:sp>
    <dsp:sp modelId="{06AA12DF-4B0B-45F9-9EB3-E18627A5DBFB}">
      <dsp:nvSpPr>
        <dsp:cNvPr id="0" name=""/>
        <dsp:cNvSpPr/>
      </dsp:nvSpPr>
      <dsp:spPr>
        <a:xfrm rot="5400000">
          <a:off x="-75238" y="472144"/>
          <a:ext cx="501587" cy="351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2</a:t>
          </a:r>
          <a:endParaRPr lang="en-US" sz="900" kern="1200" dirty="0"/>
        </a:p>
      </dsp:txBody>
      <dsp:txXfrm rot="-5400000">
        <a:off x="1" y="572462"/>
        <a:ext cx="351111" cy="150476"/>
      </dsp:txXfrm>
    </dsp:sp>
    <dsp:sp modelId="{C0A76622-B5A4-41AB-8EFA-32AF119AC2A2}">
      <dsp:nvSpPr>
        <dsp:cNvPr id="0" name=""/>
        <dsp:cNvSpPr/>
      </dsp:nvSpPr>
      <dsp:spPr>
        <a:xfrm rot="5400000">
          <a:off x="1155539" y="-444595"/>
          <a:ext cx="326032" cy="19348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HardWare</a:t>
          </a:r>
          <a:r>
            <a:rPr lang="en-US" sz="1800" kern="1200" dirty="0" smtClean="0"/>
            <a:t> Profile</a:t>
          </a:r>
          <a:endParaRPr lang="en-US" sz="1800" kern="1200" dirty="0"/>
        </a:p>
      </dsp:txBody>
      <dsp:txXfrm rot="-5400000">
        <a:off x="351111" y="375749"/>
        <a:ext cx="1918972" cy="294200"/>
      </dsp:txXfrm>
    </dsp:sp>
    <dsp:sp modelId="{C612A592-0D2C-4D1B-A905-09515E4B2336}">
      <dsp:nvSpPr>
        <dsp:cNvPr id="0" name=""/>
        <dsp:cNvSpPr/>
      </dsp:nvSpPr>
      <dsp:spPr>
        <a:xfrm rot="5400000">
          <a:off x="-75238" y="868398"/>
          <a:ext cx="501587" cy="351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 rot="-5400000">
        <a:off x="1" y="968716"/>
        <a:ext cx="351111" cy="150476"/>
      </dsp:txXfrm>
    </dsp:sp>
    <dsp:sp modelId="{F42B12F4-AB30-46BD-9B56-BC45F4FF5431}">
      <dsp:nvSpPr>
        <dsp:cNvPr id="0" name=""/>
        <dsp:cNvSpPr/>
      </dsp:nvSpPr>
      <dsp:spPr>
        <a:xfrm rot="5400000">
          <a:off x="1155539" y="-11267"/>
          <a:ext cx="326032" cy="19348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Subnet ID</a:t>
          </a:r>
          <a:endParaRPr lang="en-US" sz="1800" kern="1200" dirty="0"/>
        </a:p>
      </dsp:txBody>
      <dsp:txXfrm rot="-5400000">
        <a:off x="351111" y="809077"/>
        <a:ext cx="1918972" cy="294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E34FE-15DB-4AC5-8465-D86A2AA12D70}">
      <dsp:nvSpPr>
        <dsp:cNvPr id="0" name=""/>
        <dsp:cNvSpPr/>
      </dsp:nvSpPr>
      <dsp:spPr>
        <a:xfrm>
          <a:off x="0" y="1125"/>
          <a:ext cx="8229600" cy="1140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IDC IGF UPLOAD TOOL</a:t>
          </a:r>
        </a:p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55687" y="56812"/>
        <a:ext cx="8118226" cy="102937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E34FE-15DB-4AC5-8465-D86A2AA12D70}">
      <dsp:nvSpPr>
        <dsp:cNvPr id="0" name=""/>
        <dsp:cNvSpPr/>
      </dsp:nvSpPr>
      <dsp:spPr>
        <a:xfrm>
          <a:off x="0" y="1125"/>
          <a:ext cx="8229600" cy="1140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IDC IGF UPLOAD TOOL</a:t>
          </a:r>
        </a:p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55687" y="56812"/>
        <a:ext cx="8118226" cy="102937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45B8D-377A-43CE-A826-1BE63DABDBC5}">
      <dsp:nvSpPr>
        <dsp:cNvPr id="0" name=""/>
        <dsp:cNvSpPr/>
      </dsp:nvSpPr>
      <dsp:spPr>
        <a:xfrm>
          <a:off x="0" y="0"/>
          <a:ext cx="1981200" cy="754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Create Profile</a:t>
          </a:r>
          <a:endParaRPr lang="en-US" sz="1900" kern="1200" dirty="0"/>
        </a:p>
      </dsp:txBody>
      <dsp:txXfrm>
        <a:off x="36845" y="36845"/>
        <a:ext cx="1907510" cy="681087"/>
      </dsp:txXfrm>
    </dsp:sp>
    <dsp:sp modelId="{0376F95B-D2C3-480B-8425-949739B6C2A5}">
      <dsp:nvSpPr>
        <dsp:cNvPr id="0" name=""/>
        <dsp:cNvSpPr/>
      </dsp:nvSpPr>
      <dsp:spPr>
        <a:xfrm>
          <a:off x="0" y="2771624"/>
          <a:ext cx="1981200" cy="754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Create/Modify Request </a:t>
          </a:r>
          <a:endParaRPr lang="en-US" sz="1900" kern="1200" dirty="0"/>
        </a:p>
      </dsp:txBody>
      <dsp:txXfrm>
        <a:off x="36845" y="2808469"/>
        <a:ext cx="1907510" cy="681087"/>
      </dsp:txXfrm>
    </dsp:sp>
    <dsp:sp modelId="{78019EED-6D99-4188-AB5B-1A6852CECACD}">
      <dsp:nvSpPr>
        <dsp:cNvPr id="0" name=""/>
        <dsp:cNvSpPr/>
      </dsp:nvSpPr>
      <dsp:spPr>
        <a:xfrm>
          <a:off x="0" y="3490489"/>
          <a:ext cx="1981200" cy="754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Create/Modify RFI</a:t>
          </a:r>
          <a:endParaRPr lang="en-US" sz="1900" kern="1200" dirty="0"/>
        </a:p>
      </dsp:txBody>
      <dsp:txXfrm>
        <a:off x="36845" y="3527334"/>
        <a:ext cx="1907510" cy="681087"/>
      </dsp:txXfrm>
    </dsp:sp>
    <dsp:sp modelId="{B1B0D890-FD4A-47F4-B14E-86BF0BDC068A}">
      <dsp:nvSpPr>
        <dsp:cNvPr id="0" name=""/>
        <dsp:cNvSpPr/>
      </dsp:nvSpPr>
      <dsp:spPr>
        <a:xfrm>
          <a:off x="0" y="4122022"/>
          <a:ext cx="1981200" cy="754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Begin Intake Of Prov. Data</a:t>
          </a:r>
          <a:endParaRPr lang="en-US" sz="1900" kern="1200" dirty="0"/>
        </a:p>
      </dsp:txBody>
      <dsp:txXfrm>
        <a:off x="36845" y="4158867"/>
        <a:ext cx="1907510" cy="681087"/>
      </dsp:txXfrm>
    </dsp:sp>
    <dsp:sp modelId="{59968E1C-B4E1-4EB6-A7BC-861AABE68BA4}">
      <dsp:nvSpPr>
        <dsp:cNvPr id="0" name=""/>
        <dsp:cNvSpPr/>
      </dsp:nvSpPr>
      <dsp:spPr>
        <a:xfrm>
          <a:off x="0" y="4122022"/>
          <a:ext cx="1981200" cy="754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Search</a:t>
          </a:r>
          <a:endParaRPr lang="en-US" sz="1900" kern="1200" dirty="0"/>
        </a:p>
      </dsp:txBody>
      <dsp:txXfrm>
        <a:off x="36845" y="4158867"/>
        <a:ext cx="1907510" cy="681087"/>
      </dsp:txXfrm>
    </dsp:sp>
    <dsp:sp modelId="{96126337-F4B0-4DF3-9DE3-2891C47A45FA}">
      <dsp:nvSpPr>
        <dsp:cNvPr id="0" name=""/>
        <dsp:cNvSpPr/>
      </dsp:nvSpPr>
      <dsp:spPr>
        <a:xfrm>
          <a:off x="0" y="4122022"/>
          <a:ext cx="1981200" cy="754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Zero Touch Provisioning</a:t>
          </a:r>
          <a:endParaRPr lang="en-US" sz="1900" kern="1200" dirty="0"/>
        </a:p>
      </dsp:txBody>
      <dsp:txXfrm>
        <a:off x="36845" y="4158867"/>
        <a:ext cx="1907510" cy="681087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0466A-448E-4000-BD4D-470CD2C6BFE5}">
      <dsp:nvSpPr>
        <dsp:cNvPr id="0" name=""/>
        <dsp:cNvSpPr/>
      </dsp:nvSpPr>
      <dsp:spPr>
        <a:xfrm rot="10800000" flipV="1">
          <a:off x="0" y="304800"/>
          <a:ext cx="1143000" cy="3029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Notifications</a:t>
          </a:r>
          <a:endParaRPr lang="en-US" sz="1300" kern="1200" dirty="0"/>
        </a:p>
      </dsp:txBody>
      <dsp:txXfrm rot="-10800000">
        <a:off x="0" y="304800"/>
        <a:ext cx="1143000" cy="302924"/>
      </dsp:txXfrm>
    </dsp:sp>
    <dsp:sp modelId="{8BCC3BE9-3A8C-44F0-BBF0-B247307FB144}">
      <dsp:nvSpPr>
        <dsp:cNvPr id="0" name=""/>
        <dsp:cNvSpPr/>
      </dsp:nvSpPr>
      <dsp:spPr>
        <a:xfrm>
          <a:off x="0" y="629860"/>
          <a:ext cx="1143000" cy="29515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BD19A-ACA7-4713-A170-8D96B28284F5}">
      <dsp:nvSpPr>
        <dsp:cNvPr id="0" name=""/>
        <dsp:cNvSpPr/>
      </dsp:nvSpPr>
      <dsp:spPr>
        <a:xfrm>
          <a:off x="0" y="0"/>
          <a:ext cx="18288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Welcome User</a:t>
          </a:r>
          <a:endParaRPr lang="en-US" sz="1500" kern="1200" dirty="0"/>
        </a:p>
      </dsp:txBody>
      <dsp:txXfrm>
        <a:off x="17563" y="17563"/>
        <a:ext cx="1793674" cy="324648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BD19A-ACA7-4713-A170-8D96B28284F5}">
      <dsp:nvSpPr>
        <dsp:cNvPr id="0" name=""/>
        <dsp:cNvSpPr/>
      </dsp:nvSpPr>
      <dsp:spPr>
        <a:xfrm>
          <a:off x="0" y="0"/>
          <a:ext cx="18288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LogOut</a:t>
          </a:r>
          <a:endParaRPr lang="en-US" sz="1500" kern="1200" dirty="0"/>
        </a:p>
      </dsp:txBody>
      <dsp:txXfrm>
        <a:off x="17563" y="17563"/>
        <a:ext cx="1793674" cy="324648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E8815-FABD-47EA-9C82-FAB2DEC3105B}">
      <dsp:nvSpPr>
        <dsp:cNvPr id="0" name=""/>
        <dsp:cNvSpPr/>
      </dsp:nvSpPr>
      <dsp:spPr>
        <a:xfrm rot="5400000">
          <a:off x="-77152" y="77152"/>
          <a:ext cx="514350" cy="3600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1</a:t>
          </a:r>
          <a:endParaRPr lang="en-US" sz="1000" kern="1200" dirty="0"/>
        </a:p>
      </dsp:txBody>
      <dsp:txXfrm rot="-5400000">
        <a:off x="1" y="180023"/>
        <a:ext cx="360045" cy="154305"/>
      </dsp:txXfrm>
    </dsp:sp>
    <dsp:sp modelId="{851783A7-4EBE-4CBF-9DC9-98CEC98C58C1}">
      <dsp:nvSpPr>
        <dsp:cNvPr id="0" name=""/>
        <dsp:cNvSpPr/>
      </dsp:nvSpPr>
      <dsp:spPr>
        <a:xfrm rot="5400000">
          <a:off x="965358" y="-605313"/>
          <a:ext cx="334327" cy="15449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Role Profile</a:t>
          </a:r>
          <a:endParaRPr lang="en-US" sz="1400" kern="1200" dirty="0"/>
        </a:p>
      </dsp:txBody>
      <dsp:txXfrm rot="-5400000">
        <a:off x="360045" y="16320"/>
        <a:ext cx="1528634" cy="301687"/>
      </dsp:txXfrm>
    </dsp:sp>
    <dsp:sp modelId="{06AA12DF-4B0B-45F9-9EB3-E18627A5DBFB}">
      <dsp:nvSpPr>
        <dsp:cNvPr id="0" name=""/>
        <dsp:cNvSpPr/>
      </dsp:nvSpPr>
      <dsp:spPr>
        <a:xfrm rot="5400000">
          <a:off x="-77152" y="505777"/>
          <a:ext cx="514350" cy="3600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2</a:t>
          </a:r>
          <a:endParaRPr lang="en-US" sz="1000" kern="1200" dirty="0"/>
        </a:p>
      </dsp:txBody>
      <dsp:txXfrm rot="-5400000">
        <a:off x="1" y="608648"/>
        <a:ext cx="360045" cy="154305"/>
      </dsp:txXfrm>
    </dsp:sp>
    <dsp:sp modelId="{C0A76622-B5A4-41AB-8EFA-32AF119AC2A2}">
      <dsp:nvSpPr>
        <dsp:cNvPr id="0" name=""/>
        <dsp:cNvSpPr/>
      </dsp:nvSpPr>
      <dsp:spPr>
        <a:xfrm rot="5400000">
          <a:off x="965358" y="-214705"/>
          <a:ext cx="334327" cy="1544954"/>
        </a:xfrm>
        <a:prstGeom prst="round2SameRect">
          <a:avLst/>
        </a:prstGeom>
        <a:solidFill>
          <a:srgbClr val="00B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HardWare</a:t>
          </a:r>
          <a:r>
            <a:rPr lang="en-US" sz="1400" kern="1200" dirty="0" smtClean="0"/>
            <a:t> Profile</a:t>
          </a:r>
          <a:endParaRPr lang="en-US" sz="1400" kern="1200" dirty="0"/>
        </a:p>
      </dsp:txBody>
      <dsp:txXfrm rot="-5400000">
        <a:off x="360045" y="406928"/>
        <a:ext cx="1528634" cy="301687"/>
      </dsp:txXfrm>
    </dsp:sp>
    <dsp:sp modelId="{C612A592-0D2C-4D1B-A905-09515E4B2336}">
      <dsp:nvSpPr>
        <dsp:cNvPr id="0" name=""/>
        <dsp:cNvSpPr/>
      </dsp:nvSpPr>
      <dsp:spPr>
        <a:xfrm rot="5400000">
          <a:off x="-77152" y="934402"/>
          <a:ext cx="514350" cy="3600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1" y="1037273"/>
        <a:ext cx="360045" cy="154305"/>
      </dsp:txXfrm>
    </dsp:sp>
    <dsp:sp modelId="{F42B12F4-AB30-46BD-9B56-BC45F4FF5431}">
      <dsp:nvSpPr>
        <dsp:cNvPr id="0" name=""/>
        <dsp:cNvSpPr/>
      </dsp:nvSpPr>
      <dsp:spPr>
        <a:xfrm rot="5400000">
          <a:off x="965358" y="251936"/>
          <a:ext cx="334327" cy="15449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Subnet ID</a:t>
          </a:r>
          <a:endParaRPr lang="en-US" sz="1400" kern="1200" dirty="0"/>
        </a:p>
      </dsp:txBody>
      <dsp:txXfrm rot="-5400000">
        <a:off x="360045" y="873569"/>
        <a:ext cx="1528634" cy="301687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E34FE-15DB-4AC5-8465-D86A2AA12D70}">
      <dsp:nvSpPr>
        <dsp:cNvPr id="0" name=""/>
        <dsp:cNvSpPr/>
      </dsp:nvSpPr>
      <dsp:spPr>
        <a:xfrm>
          <a:off x="0" y="1125"/>
          <a:ext cx="8229600" cy="1140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IDC IGF UPLOAD TOOL</a:t>
          </a:r>
        </a:p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55687" y="56812"/>
        <a:ext cx="8118226" cy="1029376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45B8D-377A-43CE-A826-1BE63DABDBC5}">
      <dsp:nvSpPr>
        <dsp:cNvPr id="0" name=""/>
        <dsp:cNvSpPr/>
      </dsp:nvSpPr>
      <dsp:spPr>
        <a:xfrm>
          <a:off x="0" y="0"/>
          <a:ext cx="1981200" cy="754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Create Profile</a:t>
          </a:r>
          <a:endParaRPr lang="en-US" sz="1900" kern="1200" dirty="0"/>
        </a:p>
      </dsp:txBody>
      <dsp:txXfrm>
        <a:off x="36845" y="36845"/>
        <a:ext cx="1907510" cy="681087"/>
      </dsp:txXfrm>
    </dsp:sp>
    <dsp:sp modelId="{0376F95B-D2C3-480B-8425-949739B6C2A5}">
      <dsp:nvSpPr>
        <dsp:cNvPr id="0" name=""/>
        <dsp:cNvSpPr/>
      </dsp:nvSpPr>
      <dsp:spPr>
        <a:xfrm>
          <a:off x="0" y="2771624"/>
          <a:ext cx="1981200" cy="754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Create/Modify Request </a:t>
          </a:r>
          <a:endParaRPr lang="en-US" sz="1900" kern="1200" dirty="0"/>
        </a:p>
      </dsp:txBody>
      <dsp:txXfrm>
        <a:off x="36845" y="2808469"/>
        <a:ext cx="1907510" cy="681087"/>
      </dsp:txXfrm>
    </dsp:sp>
    <dsp:sp modelId="{78019EED-6D99-4188-AB5B-1A6852CECACD}">
      <dsp:nvSpPr>
        <dsp:cNvPr id="0" name=""/>
        <dsp:cNvSpPr/>
      </dsp:nvSpPr>
      <dsp:spPr>
        <a:xfrm>
          <a:off x="0" y="3490489"/>
          <a:ext cx="1981200" cy="754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Create/Modify RFI</a:t>
          </a:r>
          <a:endParaRPr lang="en-US" sz="1900" kern="1200" dirty="0"/>
        </a:p>
      </dsp:txBody>
      <dsp:txXfrm>
        <a:off x="36845" y="3527334"/>
        <a:ext cx="1907510" cy="681087"/>
      </dsp:txXfrm>
    </dsp:sp>
    <dsp:sp modelId="{B1B0D890-FD4A-47F4-B14E-86BF0BDC068A}">
      <dsp:nvSpPr>
        <dsp:cNvPr id="0" name=""/>
        <dsp:cNvSpPr/>
      </dsp:nvSpPr>
      <dsp:spPr>
        <a:xfrm>
          <a:off x="0" y="4122022"/>
          <a:ext cx="1981200" cy="754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Begin Intake Of Prov. Data</a:t>
          </a:r>
          <a:endParaRPr lang="en-US" sz="1900" kern="1200" dirty="0"/>
        </a:p>
      </dsp:txBody>
      <dsp:txXfrm>
        <a:off x="36845" y="4158867"/>
        <a:ext cx="1907510" cy="681087"/>
      </dsp:txXfrm>
    </dsp:sp>
    <dsp:sp modelId="{59968E1C-B4E1-4EB6-A7BC-861AABE68BA4}">
      <dsp:nvSpPr>
        <dsp:cNvPr id="0" name=""/>
        <dsp:cNvSpPr/>
      </dsp:nvSpPr>
      <dsp:spPr>
        <a:xfrm>
          <a:off x="0" y="4122022"/>
          <a:ext cx="1981200" cy="754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Search</a:t>
          </a:r>
          <a:endParaRPr lang="en-US" sz="1900" kern="1200" dirty="0"/>
        </a:p>
      </dsp:txBody>
      <dsp:txXfrm>
        <a:off x="36845" y="4158867"/>
        <a:ext cx="1907510" cy="681087"/>
      </dsp:txXfrm>
    </dsp:sp>
    <dsp:sp modelId="{96126337-F4B0-4DF3-9DE3-2891C47A45FA}">
      <dsp:nvSpPr>
        <dsp:cNvPr id="0" name=""/>
        <dsp:cNvSpPr/>
      </dsp:nvSpPr>
      <dsp:spPr>
        <a:xfrm>
          <a:off x="0" y="4122022"/>
          <a:ext cx="1981200" cy="754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Zero Touch Provisioning</a:t>
          </a:r>
          <a:endParaRPr lang="en-US" sz="1900" kern="1200" dirty="0"/>
        </a:p>
      </dsp:txBody>
      <dsp:txXfrm>
        <a:off x="36845" y="4158867"/>
        <a:ext cx="1907510" cy="681087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0466A-448E-4000-BD4D-470CD2C6BFE5}">
      <dsp:nvSpPr>
        <dsp:cNvPr id="0" name=""/>
        <dsp:cNvSpPr/>
      </dsp:nvSpPr>
      <dsp:spPr>
        <a:xfrm rot="10800000" flipV="1">
          <a:off x="0" y="1"/>
          <a:ext cx="1143000" cy="3029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Notifications</a:t>
          </a:r>
          <a:endParaRPr lang="en-US" sz="1300" kern="1200" dirty="0"/>
        </a:p>
      </dsp:txBody>
      <dsp:txXfrm rot="-10800000">
        <a:off x="0" y="1"/>
        <a:ext cx="1143000" cy="302924"/>
      </dsp:txXfrm>
    </dsp:sp>
    <dsp:sp modelId="{8BCC3BE9-3A8C-44F0-BBF0-B247307FB144}">
      <dsp:nvSpPr>
        <dsp:cNvPr id="0" name=""/>
        <dsp:cNvSpPr/>
      </dsp:nvSpPr>
      <dsp:spPr>
        <a:xfrm>
          <a:off x="0" y="248858"/>
          <a:ext cx="1143000" cy="43231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BD19A-ACA7-4713-A170-8D96B28284F5}">
      <dsp:nvSpPr>
        <dsp:cNvPr id="0" name=""/>
        <dsp:cNvSpPr/>
      </dsp:nvSpPr>
      <dsp:spPr>
        <a:xfrm>
          <a:off x="0" y="0"/>
          <a:ext cx="18288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Welcome User</a:t>
          </a:r>
          <a:endParaRPr lang="en-US" sz="1500" kern="1200" dirty="0"/>
        </a:p>
      </dsp:txBody>
      <dsp:txXfrm>
        <a:off x="17563" y="17563"/>
        <a:ext cx="1793674" cy="3246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45B8D-377A-43CE-A826-1BE63DABDBC5}">
      <dsp:nvSpPr>
        <dsp:cNvPr id="0" name=""/>
        <dsp:cNvSpPr/>
      </dsp:nvSpPr>
      <dsp:spPr>
        <a:xfrm>
          <a:off x="0" y="0"/>
          <a:ext cx="30480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Create Profile</a:t>
          </a:r>
          <a:endParaRPr lang="en-US" sz="2300" kern="1200" dirty="0"/>
        </a:p>
      </dsp:txBody>
      <dsp:txXfrm>
        <a:off x="26930" y="26930"/>
        <a:ext cx="2994140" cy="497795"/>
      </dsp:txXfrm>
    </dsp:sp>
    <dsp:sp modelId="{0376F95B-D2C3-480B-8425-949739B6C2A5}">
      <dsp:nvSpPr>
        <dsp:cNvPr id="0" name=""/>
        <dsp:cNvSpPr/>
      </dsp:nvSpPr>
      <dsp:spPr>
        <a:xfrm>
          <a:off x="0" y="602344"/>
          <a:ext cx="30480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Create/Modify Request </a:t>
          </a:r>
          <a:endParaRPr lang="en-US" sz="2300" kern="1200" dirty="0"/>
        </a:p>
      </dsp:txBody>
      <dsp:txXfrm>
        <a:off x="26930" y="629274"/>
        <a:ext cx="2994140" cy="497795"/>
      </dsp:txXfrm>
    </dsp:sp>
    <dsp:sp modelId="{78019EED-6D99-4188-AB5B-1A6852CECACD}">
      <dsp:nvSpPr>
        <dsp:cNvPr id="0" name=""/>
        <dsp:cNvSpPr/>
      </dsp:nvSpPr>
      <dsp:spPr>
        <a:xfrm>
          <a:off x="0" y="1237451"/>
          <a:ext cx="30480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Create/Modify RFI</a:t>
          </a:r>
          <a:endParaRPr lang="en-US" sz="2300" kern="1200" dirty="0"/>
        </a:p>
      </dsp:txBody>
      <dsp:txXfrm>
        <a:off x="26930" y="1264381"/>
        <a:ext cx="2994140" cy="497795"/>
      </dsp:txXfrm>
    </dsp:sp>
    <dsp:sp modelId="{B1B0D890-FD4A-47F4-B14E-86BF0BDC068A}">
      <dsp:nvSpPr>
        <dsp:cNvPr id="0" name=""/>
        <dsp:cNvSpPr/>
      </dsp:nvSpPr>
      <dsp:spPr>
        <a:xfrm>
          <a:off x="0" y="1855346"/>
          <a:ext cx="30480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Zero Touch Provisioning</a:t>
          </a:r>
          <a:endParaRPr lang="en-US" sz="2300" kern="1200" dirty="0"/>
        </a:p>
      </dsp:txBody>
      <dsp:txXfrm>
        <a:off x="26930" y="1882276"/>
        <a:ext cx="2994140" cy="497795"/>
      </dsp:txXfrm>
    </dsp:sp>
    <dsp:sp modelId="{59968E1C-B4E1-4EB6-A7BC-861AABE68BA4}">
      <dsp:nvSpPr>
        <dsp:cNvPr id="0" name=""/>
        <dsp:cNvSpPr/>
      </dsp:nvSpPr>
      <dsp:spPr>
        <a:xfrm>
          <a:off x="0" y="4325145"/>
          <a:ext cx="30480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Search</a:t>
          </a:r>
          <a:endParaRPr lang="en-US" sz="2300" kern="1200" dirty="0"/>
        </a:p>
      </dsp:txBody>
      <dsp:txXfrm>
        <a:off x="26930" y="4352075"/>
        <a:ext cx="2994140" cy="497795"/>
      </dsp:txXfrm>
    </dsp:sp>
    <dsp:sp modelId="{96126337-F4B0-4DF3-9DE3-2891C47A45FA}">
      <dsp:nvSpPr>
        <dsp:cNvPr id="0" name=""/>
        <dsp:cNvSpPr/>
      </dsp:nvSpPr>
      <dsp:spPr>
        <a:xfrm>
          <a:off x="0" y="3857169"/>
          <a:ext cx="30480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My Info</a:t>
          </a:r>
          <a:endParaRPr lang="en-US" sz="2300" kern="1200" dirty="0"/>
        </a:p>
      </dsp:txBody>
      <dsp:txXfrm>
        <a:off x="26930" y="3884099"/>
        <a:ext cx="2994140" cy="497795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BD19A-ACA7-4713-A170-8D96B28284F5}">
      <dsp:nvSpPr>
        <dsp:cNvPr id="0" name=""/>
        <dsp:cNvSpPr/>
      </dsp:nvSpPr>
      <dsp:spPr>
        <a:xfrm>
          <a:off x="0" y="0"/>
          <a:ext cx="18288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LogOut</a:t>
          </a:r>
          <a:endParaRPr lang="en-US" sz="1500" kern="1200" dirty="0"/>
        </a:p>
      </dsp:txBody>
      <dsp:txXfrm>
        <a:off x="17563" y="17563"/>
        <a:ext cx="1793674" cy="324648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E8815-FABD-47EA-9C82-FAB2DEC3105B}">
      <dsp:nvSpPr>
        <dsp:cNvPr id="0" name=""/>
        <dsp:cNvSpPr/>
      </dsp:nvSpPr>
      <dsp:spPr>
        <a:xfrm rot="5400000">
          <a:off x="-77152" y="77152"/>
          <a:ext cx="514350" cy="3600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1</a:t>
          </a:r>
          <a:endParaRPr lang="en-US" sz="1000" kern="1200" dirty="0"/>
        </a:p>
      </dsp:txBody>
      <dsp:txXfrm rot="-5400000">
        <a:off x="1" y="180023"/>
        <a:ext cx="360045" cy="154305"/>
      </dsp:txXfrm>
    </dsp:sp>
    <dsp:sp modelId="{851783A7-4EBE-4CBF-9DC9-98CEC98C58C1}">
      <dsp:nvSpPr>
        <dsp:cNvPr id="0" name=""/>
        <dsp:cNvSpPr/>
      </dsp:nvSpPr>
      <dsp:spPr>
        <a:xfrm rot="5400000">
          <a:off x="965358" y="-605313"/>
          <a:ext cx="334327" cy="15449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Role Profile</a:t>
          </a:r>
          <a:endParaRPr lang="en-US" sz="1400" kern="1200" dirty="0"/>
        </a:p>
      </dsp:txBody>
      <dsp:txXfrm rot="-5400000">
        <a:off x="360045" y="16320"/>
        <a:ext cx="1528634" cy="301687"/>
      </dsp:txXfrm>
    </dsp:sp>
    <dsp:sp modelId="{06AA12DF-4B0B-45F9-9EB3-E18627A5DBFB}">
      <dsp:nvSpPr>
        <dsp:cNvPr id="0" name=""/>
        <dsp:cNvSpPr/>
      </dsp:nvSpPr>
      <dsp:spPr>
        <a:xfrm rot="5400000">
          <a:off x="-77152" y="505777"/>
          <a:ext cx="514350" cy="3600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2</a:t>
          </a:r>
          <a:endParaRPr lang="en-US" sz="1000" kern="1200" dirty="0"/>
        </a:p>
      </dsp:txBody>
      <dsp:txXfrm rot="-5400000">
        <a:off x="1" y="608648"/>
        <a:ext cx="360045" cy="154305"/>
      </dsp:txXfrm>
    </dsp:sp>
    <dsp:sp modelId="{C0A76622-B5A4-41AB-8EFA-32AF119AC2A2}">
      <dsp:nvSpPr>
        <dsp:cNvPr id="0" name=""/>
        <dsp:cNvSpPr/>
      </dsp:nvSpPr>
      <dsp:spPr>
        <a:xfrm rot="5400000">
          <a:off x="965358" y="-214705"/>
          <a:ext cx="334327" cy="1544954"/>
        </a:xfrm>
        <a:prstGeom prst="round2SameRect">
          <a:avLst/>
        </a:prstGeom>
        <a:solidFill>
          <a:srgbClr val="00B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HardWare</a:t>
          </a:r>
          <a:r>
            <a:rPr lang="en-US" sz="1400" kern="1200" dirty="0" smtClean="0"/>
            <a:t> Profile</a:t>
          </a:r>
          <a:endParaRPr lang="en-US" sz="1400" kern="1200" dirty="0"/>
        </a:p>
      </dsp:txBody>
      <dsp:txXfrm rot="-5400000">
        <a:off x="360045" y="406928"/>
        <a:ext cx="1528634" cy="301687"/>
      </dsp:txXfrm>
    </dsp:sp>
    <dsp:sp modelId="{C612A592-0D2C-4D1B-A905-09515E4B2336}">
      <dsp:nvSpPr>
        <dsp:cNvPr id="0" name=""/>
        <dsp:cNvSpPr/>
      </dsp:nvSpPr>
      <dsp:spPr>
        <a:xfrm rot="5400000">
          <a:off x="-77152" y="934402"/>
          <a:ext cx="514350" cy="3600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1" y="1037273"/>
        <a:ext cx="360045" cy="154305"/>
      </dsp:txXfrm>
    </dsp:sp>
    <dsp:sp modelId="{F42B12F4-AB30-46BD-9B56-BC45F4FF5431}">
      <dsp:nvSpPr>
        <dsp:cNvPr id="0" name=""/>
        <dsp:cNvSpPr/>
      </dsp:nvSpPr>
      <dsp:spPr>
        <a:xfrm rot="5400000">
          <a:off x="965358" y="251936"/>
          <a:ext cx="334327" cy="15449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Subnet ID</a:t>
          </a:r>
          <a:endParaRPr lang="en-US" sz="1400" kern="1200" dirty="0"/>
        </a:p>
      </dsp:txBody>
      <dsp:txXfrm rot="-5400000">
        <a:off x="360045" y="873569"/>
        <a:ext cx="1528634" cy="301687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E34FE-15DB-4AC5-8465-D86A2AA12D70}">
      <dsp:nvSpPr>
        <dsp:cNvPr id="0" name=""/>
        <dsp:cNvSpPr/>
      </dsp:nvSpPr>
      <dsp:spPr>
        <a:xfrm>
          <a:off x="0" y="1125"/>
          <a:ext cx="8229600" cy="1140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IDC IGF UPLOAD TOOL</a:t>
          </a:r>
        </a:p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55687" y="56812"/>
        <a:ext cx="8118226" cy="1029376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45B8D-377A-43CE-A826-1BE63DABDBC5}">
      <dsp:nvSpPr>
        <dsp:cNvPr id="0" name=""/>
        <dsp:cNvSpPr/>
      </dsp:nvSpPr>
      <dsp:spPr>
        <a:xfrm>
          <a:off x="0" y="0"/>
          <a:ext cx="1981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 Profile</a:t>
          </a:r>
          <a:endParaRPr lang="en-US" sz="1800" kern="1200" dirty="0"/>
        </a:p>
      </dsp:txBody>
      <dsp:txXfrm>
        <a:off x="34906" y="34906"/>
        <a:ext cx="1911388" cy="645240"/>
      </dsp:txXfrm>
    </dsp:sp>
    <dsp:sp modelId="{0376F95B-D2C3-480B-8425-949739B6C2A5}">
      <dsp:nvSpPr>
        <dsp:cNvPr id="0" name=""/>
        <dsp:cNvSpPr/>
      </dsp:nvSpPr>
      <dsp:spPr>
        <a:xfrm>
          <a:off x="0" y="2677886"/>
          <a:ext cx="1981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Create/Modify Request </a:t>
          </a:r>
          <a:endParaRPr lang="en-US" sz="1800" kern="1200" dirty="0"/>
        </a:p>
      </dsp:txBody>
      <dsp:txXfrm>
        <a:off x="34906" y="2712792"/>
        <a:ext cx="1911388" cy="645240"/>
      </dsp:txXfrm>
    </dsp:sp>
    <dsp:sp modelId="{78019EED-6D99-4188-AB5B-1A6852CECACD}">
      <dsp:nvSpPr>
        <dsp:cNvPr id="0" name=""/>
        <dsp:cNvSpPr/>
      </dsp:nvSpPr>
      <dsp:spPr>
        <a:xfrm>
          <a:off x="0" y="3358915"/>
          <a:ext cx="1981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Create/Modify RFI</a:t>
          </a:r>
          <a:endParaRPr lang="en-US" sz="1800" kern="1200" dirty="0"/>
        </a:p>
      </dsp:txBody>
      <dsp:txXfrm>
        <a:off x="34906" y="3393821"/>
        <a:ext cx="1911388" cy="645240"/>
      </dsp:txXfrm>
    </dsp:sp>
    <dsp:sp modelId="{B1B0D890-FD4A-47F4-B14E-86BF0BDC068A}">
      <dsp:nvSpPr>
        <dsp:cNvPr id="0" name=""/>
        <dsp:cNvSpPr/>
      </dsp:nvSpPr>
      <dsp:spPr>
        <a:xfrm>
          <a:off x="0" y="4009347"/>
          <a:ext cx="1981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Begin Intake Of Prov. Data</a:t>
          </a:r>
          <a:endParaRPr lang="en-US" sz="1800" kern="1200" dirty="0"/>
        </a:p>
      </dsp:txBody>
      <dsp:txXfrm>
        <a:off x="34906" y="4044253"/>
        <a:ext cx="1911388" cy="645240"/>
      </dsp:txXfrm>
    </dsp:sp>
    <dsp:sp modelId="{59968E1C-B4E1-4EB6-A7BC-861AABE68BA4}">
      <dsp:nvSpPr>
        <dsp:cNvPr id="0" name=""/>
        <dsp:cNvSpPr/>
      </dsp:nvSpPr>
      <dsp:spPr>
        <a:xfrm>
          <a:off x="0" y="4009347"/>
          <a:ext cx="1981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Search</a:t>
          </a:r>
          <a:endParaRPr lang="en-US" sz="1800" kern="1200" dirty="0"/>
        </a:p>
      </dsp:txBody>
      <dsp:txXfrm>
        <a:off x="34906" y="4044253"/>
        <a:ext cx="1911388" cy="645240"/>
      </dsp:txXfrm>
    </dsp:sp>
    <dsp:sp modelId="{96126337-F4B0-4DF3-9DE3-2891C47A45FA}">
      <dsp:nvSpPr>
        <dsp:cNvPr id="0" name=""/>
        <dsp:cNvSpPr/>
      </dsp:nvSpPr>
      <dsp:spPr>
        <a:xfrm>
          <a:off x="0" y="4009347"/>
          <a:ext cx="1981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Zero Touch Provisioning</a:t>
          </a:r>
          <a:endParaRPr lang="en-US" sz="1800" kern="1200" dirty="0"/>
        </a:p>
      </dsp:txBody>
      <dsp:txXfrm>
        <a:off x="34906" y="4044253"/>
        <a:ext cx="1911388" cy="645240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0466A-448E-4000-BD4D-470CD2C6BFE5}">
      <dsp:nvSpPr>
        <dsp:cNvPr id="0" name=""/>
        <dsp:cNvSpPr/>
      </dsp:nvSpPr>
      <dsp:spPr>
        <a:xfrm rot="10800000" flipV="1">
          <a:off x="0" y="1"/>
          <a:ext cx="1143000" cy="3029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Notifications</a:t>
          </a:r>
          <a:endParaRPr lang="en-US" sz="1300" kern="1200" dirty="0"/>
        </a:p>
      </dsp:txBody>
      <dsp:txXfrm rot="-10800000">
        <a:off x="0" y="1"/>
        <a:ext cx="1143000" cy="302924"/>
      </dsp:txXfrm>
    </dsp:sp>
    <dsp:sp modelId="{8BCC3BE9-3A8C-44F0-BBF0-B247307FB144}">
      <dsp:nvSpPr>
        <dsp:cNvPr id="0" name=""/>
        <dsp:cNvSpPr/>
      </dsp:nvSpPr>
      <dsp:spPr>
        <a:xfrm>
          <a:off x="0" y="248858"/>
          <a:ext cx="1143000" cy="43231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BD19A-ACA7-4713-A170-8D96B28284F5}">
      <dsp:nvSpPr>
        <dsp:cNvPr id="0" name=""/>
        <dsp:cNvSpPr/>
      </dsp:nvSpPr>
      <dsp:spPr>
        <a:xfrm>
          <a:off x="0" y="0"/>
          <a:ext cx="18288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Welcome User</a:t>
          </a:r>
          <a:endParaRPr lang="en-US" sz="1500" kern="1200" dirty="0"/>
        </a:p>
      </dsp:txBody>
      <dsp:txXfrm>
        <a:off x="17563" y="17563"/>
        <a:ext cx="1793674" cy="324648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BD19A-ACA7-4713-A170-8D96B28284F5}">
      <dsp:nvSpPr>
        <dsp:cNvPr id="0" name=""/>
        <dsp:cNvSpPr/>
      </dsp:nvSpPr>
      <dsp:spPr>
        <a:xfrm>
          <a:off x="0" y="0"/>
          <a:ext cx="18288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LogOut</a:t>
          </a:r>
          <a:endParaRPr lang="en-US" sz="1500" kern="1200" dirty="0"/>
        </a:p>
      </dsp:txBody>
      <dsp:txXfrm>
        <a:off x="17563" y="17563"/>
        <a:ext cx="1793674" cy="324648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E8815-FABD-47EA-9C82-FAB2DEC3105B}">
      <dsp:nvSpPr>
        <dsp:cNvPr id="0" name=""/>
        <dsp:cNvSpPr/>
      </dsp:nvSpPr>
      <dsp:spPr>
        <a:xfrm rot="5400000">
          <a:off x="-77152" y="77152"/>
          <a:ext cx="514350" cy="3600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1</a:t>
          </a:r>
          <a:endParaRPr lang="en-US" sz="1000" kern="1200" dirty="0"/>
        </a:p>
      </dsp:txBody>
      <dsp:txXfrm rot="-5400000">
        <a:off x="1" y="180023"/>
        <a:ext cx="360045" cy="154305"/>
      </dsp:txXfrm>
    </dsp:sp>
    <dsp:sp modelId="{851783A7-4EBE-4CBF-9DC9-98CEC98C58C1}">
      <dsp:nvSpPr>
        <dsp:cNvPr id="0" name=""/>
        <dsp:cNvSpPr/>
      </dsp:nvSpPr>
      <dsp:spPr>
        <a:xfrm rot="5400000">
          <a:off x="965358" y="-605313"/>
          <a:ext cx="334327" cy="15449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Role Profile</a:t>
          </a:r>
          <a:endParaRPr lang="en-US" sz="1400" kern="1200" dirty="0"/>
        </a:p>
      </dsp:txBody>
      <dsp:txXfrm rot="-5400000">
        <a:off x="360045" y="16320"/>
        <a:ext cx="1528634" cy="301687"/>
      </dsp:txXfrm>
    </dsp:sp>
    <dsp:sp modelId="{06AA12DF-4B0B-45F9-9EB3-E18627A5DBFB}">
      <dsp:nvSpPr>
        <dsp:cNvPr id="0" name=""/>
        <dsp:cNvSpPr/>
      </dsp:nvSpPr>
      <dsp:spPr>
        <a:xfrm rot="5400000">
          <a:off x="-77152" y="505777"/>
          <a:ext cx="514350" cy="3600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2</a:t>
          </a:r>
          <a:endParaRPr lang="en-US" sz="1000" kern="1200" dirty="0"/>
        </a:p>
      </dsp:txBody>
      <dsp:txXfrm rot="-5400000">
        <a:off x="1" y="608648"/>
        <a:ext cx="360045" cy="154305"/>
      </dsp:txXfrm>
    </dsp:sp>
    <dsp:sp modelId="{C0A76622-B5A4-41AB-8EFA-32AF119AC2A2}">
      <dsp:nvSpPr>
        <dsp:cNvPr id="0" name=""/>
        <dsp:cNvSpPr/>
      </dsp:nvSpPr>
      <dsp:spPr>
        <a:xfrm rot="5400000">
          <a:off x="965358" y="-214705"/>
          <a:ext cx="334327" cy="1544954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HardWare</a:t>
          </a:r>
          <a:r>
            <a:rPr lang="en-US" sz="1400" kern="1200" dirty="0" smtClean="0"/>
            <a:t> Profile</a:t>
          </a:r>
          <a:endParaRPr lang="en-US" sz="1400" kern="1200" dirty="0"/>
        </a:p>
      </dsp:txBody>
      <dsp:txXfrm rot="-5400000">
        <a:off x="360045" y="406928"/>
        <a:ext cx="1528634" cy="301687"/>
      </dsp:txXfrm>
    </dsp:sp>
    <dsp:sp modelId="{C612A592-0D2C-4D1B-A905-09515E4B2336}">
      <dsp:nvSpPr>
        <dsp:cNvPr id="0" name=""/>
        <dsp:cNvSpPr/>
      </dsp:nvSpPr>
      <dsp:spPr>
        <a:xfrm rot="5400000">
          <a:off x="-77152" y="934402"/>
          <a:ext cx="514350" cy="3600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1" y="1037273"/>
        <a:ext cx="360045" cy="154305"/>
      </dsp:txXfrm>
    </dsp:sp>
    <dsp:sp modelId="{F42B12F4-AB30-46BD-9B56-BC45F4FF5431}">
      <dsp:nvSpPr>
        <dsp:cNvPr id="0" name=""/>
        <dsp:cNvSpPr/>
      </dsp:nvSpPr>
      <dsp:spPr>
        <a:xfrm rot="5400000">
          <a:off x="965358" y="251936"/>
          <a:ext cx="334327" cy="1544954"/>
        </a:xfrm>
        <a:prstGeom prst="round2SameRect">
          <a:avLst/>
        </a:prstGeom>
        <a:solidFill>
          <a:srgbClr val="00B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Subnet ID</a:t>
          </a:r>
          <a:endParaRPr lang="en-US" sz="1400" kern="1200" dirty="0"/>
        </a:p>
      </dsp:txBody>
      <dsp:txXfrm rot="-5400000">
        <a:off x="360045" y="873569"/>
        <a:ext cx="1528634" cy="301687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E34FE-15DB-4AC5-8465-D86A2AA12D70}">
      <dsp:nvSpPr>
        <dsp:cNvPr id="0" name=""/>
        <dsp:cNvSpPr/>
      </dsp:nvSpPr>
      <dsp:spPr>
        <a:xfrm>
          <a:off x="0" y="1125"/>
          <a:ext cx="8229600" cy="1140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IDC IGF UPLOAD TOOL</a:t>
          </a:r>
        </a:p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55687" y="56812"/>
        <a:ext cx="8118226" cy="1029376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45B8D-377A-43CE-A826-1BE63DABDBC5}">
      <dsp:nvSpPr>
        <dsp:cNvPr id="0" name=""/>
        <dsp:cNvSpPr/>
      </dsp:nvSpPr>
      <dsp:spPr>
        <a:xfrm>
          <a:off x="0" y="0"/>
          <a:ext cx="1600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 Profile</a:t>
          </a:r>
          <a:endParaRPr lang="en-US" sz="1800" kern="1200" dirty="0"/>
        </a:p>
      </dsp:txBody>
      <dsp:txXfrm>
        <a:off x="34906" y="34906"/>
        <a:ext cx="1530388" cy="645240"/>
      </dsp:txXfrm>
    </dsp:sp>
    <dsp:sp modelId="{0376F95B-D2C3-480B-8425-949739B6C2A5}">
      <dsp:nvSpPr>
        <dsp:cNvPr id="0" name=""/>
        <dsp:cNvSpPr/>
      </dsp:nvSpPr>
      <dsp:spPr>
        <a:xfrm>
          <a:off x="0" y="2677886"/>
          <a:ext cx="1600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Create/Modify Request </a:t>
          </a:r>
          <a:endParaRPr lang="en-US" sz="1800" kern="1200" dirty="0"/>
        </a:p>
      </dsp:txBody>
      <dsp:txXfrm>
        <a:off x="34906" y="2712792"/>
        <a:ext cx="1530388" cy="645240"/>
      </dsp:txXfrm>
    </dsp:sp>
    <dsp:sp modelId="{78019EED-6D99-4188-AB5B-1A6852CECACD}">
      <dsp:nvSpPr>
        <dsp:cNvPr id="0" name=""/>
        <dsp:cNvSpPr/>
      </dsp:nvSpPr>
      <dsp:spPr>
        <a:xfrm>
          <a:off x="0" y="3358915"/>
          <a:ext cx="1600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Create/Modify RFI</a:t>
          </a:r>
          <a:endParaRPr lang="en-US" sz="1800" kern="1200" dirty="0"/>
        </a:p>
      </dsp:txBody>
      <dsp:txXfrm>
        <a:off x="34906" y="3393821"/>
        <a:ext cx="1530388" cy="645240"/>
      </dsp:txXfrm>
    </dsp:sp>
    <dsp:sp modelId="{B1B0D890-FD4A-47F4-B14E-86BF0BDC068A}">
      <dsp:nvSpPr>
        <dsp:cNvPr id="0" name=""/>
        <dsp:cNvSpPr/>
      </dsp:nvSpPr>
      <dsp:spPr>
        <a:xfrm>
          <a:off x="0" y="4009347"/>
          <a:ext cx="1600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Begin Intake Of Prov. Data</a:t>
          </a:r>
          <a:endParaRPr lang="en-US" sz="1800" kern="1200" dirty="0"/>
        </a:p>
      </dsp:txBody>
      <dsp:txXfrm>
        <a:off x="34906" y="4044253"/>
        <a:ext cx="1530388" cy="645240"/>
      </dsp:txXfrm>
    </dsp:sp>
    <dsp:sp modelId="{59968E1C-B4E1-4EB6-A7BC-861AABE68BA4}">
      <dsp:nvSpPr>
        <dsp:cNvPr id="0" name=""/>
        <dsp:cNvSpPr/>
      </dsp:nvSpPr>
      <dsp:spPr>
        <a:xfrm>
          <a:off x="0" y="4009347"/>
          <a:ext cx="1600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Search</a:t>
          </a:r>
          <a:endParaRPr lang="en-US" sz="1800" kern="1200" dirty="0"/>
        </a:p>
      </dsp:txBody>
      <dsp:txXfrm>
        <a:off x="34906" y="4044253"/>
        <a:ext cx="1530388" cy="645240"/>
      </dsp:txXfrm>
    </dsp:sp>
    <dsp:sp modelId="{96126337-F4B0-4DF3-9DE3-2891C47A45FA}">
      <dsp:nvSpPr>
        <dsp:cNvPr id="0" name=""/>
        <dsp:cNvSpPr/>
      </dsp:nvSpPr>
      <dsp:spPr>
        <a:xfrm>
          <a:off x="0" y="4009347"/>
          <a:ext cx="1600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Zero Touch Provisioning</a:t>
          </a:r>
          <a:endParaRPr lang="en-US" sz="1800" kern="1200" dirty="0"/>
        </a:p>
      </dsp:txBody>
      <dsp:txXfrm>
        <a:off x="34906" y="4044253"/>
        <a:ext cx="1530388" cy="6452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0466A-448E-4000-BD4D-470CD2C6BFE5}">
      <dsp:nvSpPr>
        <dsp:cNvPr id="0" name=""/>
        <dsp:cNvSpPr/>
      </dsp:nvSpPr>
      <dsp:spPr>
        <a:xfrm rot="10800000" flipV="1">
          <a:off x="0" y="457200"/>
          <a:ext cx="1752600" cy="4543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Notifications</a:t>
          </a:r>
          <a:endParaRPr lang="en-US" sz="2000" kern="1200" dirty="0"/>
        </a:p>
      </dsp:txBody>
      <dsp:txXfrm rot="-10800000">
        <a:off x="0" y="457200"/>
        <a:ext cx="1752600" cy="454386"/>
      </dsp:txXfrm>
    </dsp:sp>
    <dsp:sp modelId="{8BCC3BE9-3A8C-44F0-BBF0-B247307FB144}">
      <dsp:nvSpPr>
        <dsp:cNvPr id="0" name=""/>
        <dsp:cNvSpPr/>
      </dsp:nvSpPr>
      <dsp:spPr>
        <a:xfrm>
          <a:off x="0" y="990600"/>
          <a:ext cx="1752600" cy="18210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0466A-448E-4000-BD4D-470CD2C6BFE5}">
      <dsp:nvSpPr>
        <dsp:cNvPr id="0" name=""/>
        <dsp:cNvSpPr/>
      </dsp:nvSpPr>
      <dsp:spPr>
        <a:xfrm rot="10800000" flipV="1">
          <a:off x="0" y="326572"/>
          <a:ext cx="990600" cy="2596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Notifications</a:t>
          </a:r>
          <a:endParaRPr lang="en-US" sz="1100" kern="1200" dirty="0"/>
        </a:p>
      </dsp:txBody>
      <dsp:txXfrm rot="-10800000">
        <a:off x="0" y="326572"/>
        <a:ext cx="990600" cy="259649"/>
      </dsp:txXfrm>
    </dsp:sp>
    <dsp:sp modelId="{8BCC3BE9-3A8C-44F0-BBF0-B247307FB144}">
      <dsp:nvSpPr>
        <dsp:cNvPr id="0" name=""/>
        <dsp:cNvSpPr/>
      </dsp:nvSpPr>
      <dsp:spPr>
        <a:xfrm>
          <a:off x="0" y="718459"/>
          <a:ext cx="990600" cy="37055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BD19A-ACA7-4713-A170-8D96B28284F5}">
      <dsp:nvSpPr>
        <dsp:cNvPr id="0" name=""/>
        <dsp:cNvSpPr/>
      </dsp:nvSpPr>
      <dsp:spPr>
        <a:xfrm>
          <a:off x="0" y="0"/>
          <a:ext cx="18288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Welcome User</a:t>
          </a:r>
          <a:endParaRPr lang="en-US" sz="1500" kern="1200" dirty="0"/>
        </a:p>
      </dsp:txBody>
      <dsp:txXfrm>
        <a:off x="17563" y="17563"/>
        <a:ext cx="1793674" cy="324648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BD19A-ACA7-4713-A170-8D96B28284F5}">
      <dsp:nvSpPr>
        <dsp:cNvPr id="0" name=""/>
        <dsp:cNvSpPr/>
      </dsp:nvSpPr>
      <dsp:spPr>
        <a:xfrm>
          <a:off x="0" y="0"/>
          <a:ext cx="18288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LogOut</a:t>
          </a:r>
          <a:endParaRPr lang="en-US" sz="1500" kern="1200" dirty="0"/>
        </a:p>
      </dsp:txBody>
      <dsp:txXfrm>
        <a:off x="17563" y="17563"/>
        <a:ext cx="1793674" cy="324648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E8815-FABD-47EA-9C82-FAB2DEC3105B}">
      <dsp:nvSpPr>
        <dsp:cNvPr id="0" name=""/>
        <dsp:cNvSpPr/>
      </dsp:nvSpPr>
      <dsp:spPr>
        <a:xfrm rot="5400000">
          <a:off x="-75946" y="76536"/>
          <a:ext cx="506313" cy="3544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1</a:t>
          </a:r>
          <a:endParaRPr lang="en-US" sz="900" kern="1200" dirty="0"/>
        </a:p>
      </dsp:txBody>
      <dsp:txXfrm rot="-5400000">
        <a:off x="2" y="177799"/>
        <a:ext cx="354419" cy="151894"/>
      </dsp:txXfrm>
    </dsp:sp>
    <dsp:sp modelId="{851783A7-4EBE-4CBF-9DC9-98CEC98C58C1}">
      <dsp:nvSpPr>
        <dsp:cNvPr id="0" name=""/>
        <dsp:cNvSpPr/>
      </dsp:nvSpPr>
      <dsp:spPr>
        <a:xfrm rot="5400000">
          <a:off x="850857" y="-495849"/>
          <a:ext cx="329103" cy="13219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Role Profile</a:t>
          </a:r>
          <a:endParaRPr lang="en-US" sz="1200" kern="1200" dirty="0"/>
        </a:p>
      </dsp:txBody>
      <dsp:txXfrm rot="-5400000">
        <a:off x="354419" y="16654"/>
        <a:ext cx="1305915" cy="296973"/>
      </dsp:txXfrm>
    </dsp:sp>
    <dsp:sp modelId="{06AA12DF-4B0B-45F9-9EB3-E18627A5DBFB}">
      <dsp:nvSpPr>
        <dsp:cNvPr id="0" name=""/>
        <dsp:cNvSpPr/>
      </dsp:nvSpPr>
      <dsp:spPr>
        <a:xfrm rot="5400000">
          <a:off x="-75946" y="508590"/>
          <a:ext cx="506313" cy="3544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2</a:t>
          </a:r>
          <a:endParaRPr lang="en-US" sz="900" kern="1200" dirty="0"/>
        </a:p>
      </dsp:txBody>
      <dsp:txXfrm rot="-5400000">
        <a:off x="2" y="609853"/>
        <a:ext cx="354419" cy="151894"/>
      </dsp:txXfrm>
    </dsp:sp>
    <dsp:sp modelId="{C0A76622-B5A4-41AB-8EFA-32AF119AC2A2}">
      <dsp:nvSpPr>
        <dsp:cNvPr id="0" name=""/>
        <dsp:cNvSpPr/>
      </dsp:nvSpPr>
      <dsp:spPr>
        <a:xfrm rot="5400000">
          <a:off x="850857" y="-101217"/>
          <a:ext cx="329103" cy="1321980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HardWare</a:t>
          </a:r>
          <a:r>
            <a:rPr lang="en-US" sz="1200" kern="1200" dirty="0" smtClean="0"/>
            <a:t> Profile</a:t>
          </a:r>
          <a:endParaRPr lang="en-US" sz="1200" kern="1200" dirty="0"/>
        </a:p>
      </dsp:txBody>
      <dsp:txXfrm rot="-5400000">
        <a:off x="354419" y="411286"/>
        <a:ext cx="1305915" cy="296973"/>
      </dsp:txXfrm>
    </dsp:sp>
    <dsp:sp modelId="{C612A592-0D2C-4D1B-A905-09515E4B2336}">
      <dsp:nvSpPr>
        <dsp:cNvPr id="0" name=""/>
        <dsp:cNvSpPr/>
      </dsp:nvSpPr>
      <dsp:spPr>
        <a:xfrm rot="5400000">
          <a:off x="-75946" y="940644"/>
          <a:ext cx="506313" cy="3544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 rot="-5400000">
        <a:off x="2" y="1041907"/>
        <a:ext cx="354419" cy="151894"/>
      </dsp:txXfrm>
    </dsp:sp>
    <dsp:sp modelId="{F42B12F4-AB30-46BD-9B56-BC45F4FF5431}">
      <dsp:nvSpPr>
        <dsp:cNvPr id="0" name=""/>
        <dsp:cNvSpPr/>
      </dsp:nvSpPr>
      <dsp:spPr>
        <a:xfrm rot="5400000">
          <a:off x="850857" y="368258"/>
          <a:ext cx="329103" cy="1321980"/>
        </a:xfrm>
        <a:prstGeom prst="round2SameRect">
          <a:avLst/>
        </a:prstGeom>
        <a:solidFill>
          <a:srgbClr val="00B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Subnet ID</a:t>
          </a:r>
          <a:endParaRPr lang="en-US" sz="1200" kern="1200" dirty="0"/>
        </a:p>
      </dsp:txBody>
      <dsp:txXfrm rot="-5400000">
        <a:off x="354419" y="880762"/>
        <a:ext cx="1305915" cy="296973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E34FE-15DB-4AC5-8465-D86A2AA12D70}">
      <dsp:nvSpPr>
        <dsp:cNvPr id="0" name=""/>
        <dsp:cNvSpPr/>
      </dsp:nvSpPr>
      <dsp:spPr>
        <a:xfrm>
          <a:off x="0" y="1125"/>
          <a:ext cx="8229600" cy="1140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IDC IGF UPLOAD TOOL</a:t>
          </a:r>
        </a:p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55687" y="56812"/>
        <a:ext cx="8118226" cy="1029376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45B8D-377A-43CE-A826-1BE63DABDBC5}">
      <dsp:nvSpPr>
        <dsp:cNvPr id="0" name=""/>
        <dsp:cNvSpPr/>
      </dsp:nvSpPr>
      <dsp:spPr>
        <a:xfrm>
          <a:off x="0" y="0"/>
          <a:ext cx="1600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 Profile</a:t>
          </a:r>
          <a:endParaRPr lang="en-US" sz="1800" kern="1200" dirty="0"/>
        </a:p>
      </dsp:txBody>
      <dsp:txXfrm>
        <a:off x="34906" y="34906"/>
        <a:ext cx="1530388" cy="645240"/>
      </dsp:txXfrm>
    </dsp:sp>
    <dsp:sp modelId="{0376F95B-D2C3-480B-8425-949739B6C2A5}">
      <dsp:nvSpPr>
        <dsp:cNvPr id="0" name=""/>
        <dsp:cNvSpPr/>
      </dsp:nvSpPr>
      <dsp:spPr>
        <a:xfrm>
          <a:off x="0" y="838200"/>
          <a:ext cx="1600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Create/Modify Request </a:t>
          </a:r>
          <a:endParaRPr lang="en-US" sz="1800" kern="1200" dirty="0"/>
        </a:p>
      </dsp:txBody>
      <dsp:txXfrm>
        <a:off x="34906" y="873106"/>
        <a:ext cx="1530388" cy="645240"/>
      </dsp:txXfrm>
    </dsp:sp>
    <dsp:sp modelId="{78019EED-6D99-4188-AB5B-1A6852CECACD}">
      <dsp:nvSpPr>
        <dsp:cNvPr id="0" name=""/>
        <dsp:cNvSpPr/>
      </dsp:nvSpPr>
      <dsp:spPr>
        <a:xfrm>
          <a:off x="0" y="3358915"/>
          <a:ext cx="1600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Create/Modify RFI</a:t>
          </a:r>
          <a:endParaRPr lang="en-US" sz="1800" kern="1200" dirty="0"/>
        </a:p>
      </dsp:txBody>
      <dsp:txXfrm>
        <a:off x="34906" y="3393821"/>
        <a:ext cx="1530388" cy="645240"/>
      </dsp:txXfrm>
    </dsp:sp>
    <dsp:sp modelId="{B1B0D890-FD4A-47F4-B14E-86BF0BDC068A}">
      <dsp:nvSpPr>
        <dsp:cNvPr id="0" name=""/>
        <dsp:cNvSpPr/>
      </dsp:nvSpPr>
      <dsp:spPr>
        <a:xfrm>
          <a:off x="0" y="4009347"/>
          <a:ext cx="1600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Begin Intake Of Prov. Data</a:t>
          </a:r>
          <a:endParaRPr lang="en-US" sz="1800" kern="1200" dirty="0"/>
        </a:p>
      </dsp:txBody>
      <dsp:txXfrm>
        <a:off x="34906" y="4044253"/>
        <a:ext cx="1530388" cy="645240"/>
      </dsp:txXfrm>
    </dsp:sp>
    <dsp:sp modelId="{59968E1C-B4E1-4EB6-A7BC-861AABE68BA4}">
      <dsp:nvSpPr>
        <dsp:cNvPr id="0" name=""/>
        <dsp:cNvSpPr/>
      </dsp:nvSpPr>
      <dsp:spPr>
        <a:xfrm>
          <a:off x="0" y="4009347"/>
          <a:ext cx="1600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Search</a:t>
          </a:r>
          <a:endParaRPr lang="en-US" sz="1800" kern="1200" dirty="0"/>
        </a:p>
      </dsp:txBody>
      <dsp:txXfrm>
        <a:off x="34906" y="4044253"/>
        <a:ext cx="1530388" cy="645240"/>
      </dsp:txXfrm>
    </dsp:sp>
    <dsp:sp modelId="{96126337-F4B0-4DF3-9DE3-2891C47A45FA}">
      <dsp:nvSpPr>
        <dsp:cNvPr id="0" name=""/>
        <dsp:cNvSpPr/>
      </dsp:nvSpPr>
      <dsp:spPr>
        <a:xfrm>
          <a:off x="0" y="4009347"/>
          <a:ext cx="1600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Zero Touch Provisioning</a:t>
          </a:r>
          <a:endParaRPr lang="en-US" sz="1800" kern="1200" dirty="0"/>
        </a:p>
      </dsp:txBody>
      <dsp:txXfrm>
        <a:off x="34906" y="4044253"/>
        <a:ext cx="1530388" cy="645240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0466A-448E-4000-BD4D-470CD2C6BFE5}">
      <dsp:nvSpPr>
        <dsp:cNvPr id="0" name=""/>
        <dsp:cNvSpPr/>
      </dsp:nvSpPr>
      <dsp:spPr>
        <a:xfrm rot="10800000" flipV="1">
          <a:off x="0" y="228601"/>
          <a:ext cx="609600" cy="151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24384" rIns="42672" bIns="24384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Notifications</a:t>
          </a:r>
          <a:endParaRPr lang="en-US" sz="600" kern="1200" dirty="0"/>
        </a:p>
      </dsp:txBody>
      <dsp:txXfrm rot="-10800000">
        <a:off x="0" y="228601"/>
        <a:ext cx="609600" cy="151462"/>
      </dsp:txXfrm>
    </dsp:sp>
    <dsp:sp modelId="{8BCC3BE9-3A8C-44F0-BBF0-B247307FB144}">
      <dsp:nvSpPr>
        <dsp:cNvPr id="0" name=""/>
        <dsp:cNvSpPr/>
      </dsp:nvSpPr>
      <dsp:spPr>
        <a:xfrm>
          <a:off x="0" y="533401"/>
          <a:ext cx="609600" cy="36296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BD19A-ACA7-4713-A170-8D96B28284F5}">
      <dsp:nvSpPr>
        <dsp:cNvPr id="0" name=""/>
        <dsp:cNvSpPr/>
      </dsp:nvSpPr>
      <dsp:spPr>
        <a:xfrm>
          <a:off x="0" y="0"/>
          <a:ext cx="18288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Welcome User</a:t>
          </a:r>
          <a:endParaRPr lang="en-US" sz="1500" kern="1200" dirty="0"/>
        </a:p>
      </dsp:txBody>
      <dsp:txXfrm>
        <a:off x="17563" y="17563"/>
        <a:ext cx="1793674" cy="324648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BD19A-ACA7-4713-A170-8D96B28284F5}">
      <dsp:nvSpPr>
        <dsp:cNvPr id="0" name=""/>
        <dsp:cNvSpPr/>
      </dsp:nvSpPr>
      <dsp:spPr>
        <a:xfrm>
          <a:off x="0" y="0"/>
          <a:ext cx="18288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LogOut</a:t>
          </a:r>
          <a:endParaRPr lang="en-US" sz="1500" kern="1200" dirty="0"/>
        </a:p>
      </dsp:txBody>
      <dsp:txXfrm>
        <a:off x="17563" y="17563"/>
        <a:ext cx="1793674" cy="324648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E8815-FABD-47EA-9C82-FAB2DEC3105B}">
      <dsp:nvSpPr>
        <dsp:cNvPr id="0" name=""/>
        <dsp:cNvSpPr/>
      </dsp:nvSpPr>
      <dsp:spPr>
        <a:xfrm rot="5400000">
          <a:off x="-75290" y="75565"/>
          <a:ext cx="501938" cy="351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1</a:t>
          </a:r>
          <a:endParaRPr lang="en-US" sz="900" kern="1200" dirty="0"/>
        </a:p>
      </dsp:txBody>
      <dsp:txXfrm rot="-5400000">
        <a:off x="1" y="175952"/>
        <a:ext cx="351356" cy="150582"/>
      </dsp:txXfrm>
    </dsp:sp>
    <dsp:sp modelId="{851783A7-4EBE-4CBF-9DC9-98CEC98C58C1}">
      <dsp:nvSpPr>
        <dsp:cNvPr id="0" name=""/>
        <dsp:cNvSpPr/>
      </dsp:nvSpPr>
      <dsp:spPr>
        <a:xfrm rot="5400000">
          <a:off x="802481" y="-497685"/>
          <a:ext cx="326259" cy="1321631"/>
        </a:xfrm>
        <a:prstGeom prst="round2SameRect">
          <a:avLst/>
        </a:prstGeom>
        <a:solidFill>
          <a:srgbClr val="00B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Single/Multiple Machine </a:t>
          </a:r>
          <a:r>
            <a:rPr lang="en-US" sz="1000" kern="1200" dirty="0" err="1" smtClean="0"/>
            <a:t>Req</a:t>
          </a:r>
          <a:endParaRPr lang="en-US" sz="1000" kern="1200" dirty="0"/>
        </a:p>
      </dsp:txBody>
      <dsp:txXfrm rot="-5400000">
        <a:off x="304796" y="15927"/>
        <a:ext cx="1305704" cy="294405"/>
      </dsp:txXfrm>
    </dsp:sp>
    <dsp:sp modelId="{06AA12DF-4B0B-45F9-9EB3-E18627A5DBFB}">
      <dsp:nvSpPr>
        <dsp:cNvPr id="0" name=""/>
        <dsp:cNvSpPr/>
      </dsp:nvSpPr>
      <dsp:spPr>
        <a:xfrm rot="5400000">
          <a:off x="-75290" y="503297"/>
          <a:ext cx="501938" cy="351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2</a:t>
          </a:r>
          <a:endParaRPr lang="en-US" sz="900" kern="1200" dirty="0"/>
        </a:p>
      </dsp:txBody>
      <dsp:txXfrm rot="-5400000">
        <a:off x="1" y="603684"/>
        <a:ext cx="351356" cy="150582"/>
      </dsp:txXfrm>
    </dsp:sp>
    <dsp:sp modelId="{C0A76622-B5A4-41AB-8EFA-32AF119AC2A2}">
      <dsp:nvSpPr>
        <dsp:cNvPr id="0" name=""/>
        <dsp:cNvSpPr/>
      </dsp:nvSpPr>
      <dsp:spPr>
        <a:xfrm rot="5400000">
          <a:off x="849042" y="-106777"/>
          <a:ext cx="326259" cy="1321631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 smtClean="0"/>
            <a:t>IGF_Bulk</a:t>
          </a:r>
          <a:r>
            <a:rPr lang="en-US" sz="1000" kern="1200" dirty="0" smtClean="0"/>
            <a:t> Upload</a:t>
          </a:r>
          <a:endParaRPr lang="en-US" sz="1000" kern="1200" dirty="0"/>
        </a:p>
      </dsp:txBody>
      <dsp:txXfrm rot="-5400000">
        <a:off x="351357" y="406835"/>
        <a:ext cx="1305704" cy="294405"/>
      </dsp:txXfrm>
    </dsp:sp>
    <dsp:sp modelId="{C612A592-0D2C-4D1B-A905-09515E4B2336}">
      <dsp:nvSpPr>
        <dsp:cNvPr id="0" name=""/>
        <dsp:cNvSpPr/>
      </dsp:nvSpPr>
      <dsp:spPr>
        <a:xfrm rot="5400000">
          <a:off x="-75290" y="931029"/>
          <a:ext cx="501938" cy="351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 rot="-5400000">
        <a:off x="1" y="1031416"/>
        <a:ext cx="351356" cy="150582"/>
      </dsp:txXfrm>
    </dsp:sp>
    <dsp:sp modelId="{F42B12F4-AB30-46BD-9B56-BC45F4FF5431}">
      <dsp:nvSpPr>
        <dsp:cNvPr id="0" name=""/>
        <dsp:cNvSpPr/>
      </dsp:nvSpPr>
      <dsp:spPr>
        <a:xfrm rot="5400000">
          <a:off x="849042" y="358053"/>
          <a:ext cx="326259" cy="1321631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Search &amp; Edit</a:t>
          </a:r>
          <a:endParaRPr lang="en-US" sz="1000" kern="1200" dirty="0"/>
        </a:p>
      </dsp:txBody>
      <dsp:txXfrm rot="-5400000">
        <a:off x="351357" y="871666"/>
        <a:ext cx="1305704" cy="2944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BD19A-ACA7-4713-A170-8D96B28284F5}">
      <dsp:nvSpPr>
        <dsp:cNvPr id="0" name=""/>
        <dsp:cNvSpPr/>
      </dsp:nvSpPr>
      <dsp:spPr>
        <a:xfrm>
          <a:off x="0" y="0"/>
          <a:ext cx="18288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Welcome User</a:t>
          </a:r>
          <a:endParaRPr lang="en-US" sz="1500" kern="1200" dirty="0"/>
        </a:p>
      </dsp:txBody>
      <dsp:txXfrm>
        <a:off x="17563" y="17563"/>
        <a:ext cx="1793674" cy="324648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E34FE-15DB-4AC5-8465-D86A2AA12D70}">
      <dsp:nvSpPr>
        <dsp:cNvPr id="0" name=""/>
        <dsp:cNvSpPr/>
      </dsp:nvSpPr>
      <dsp:spPr>
        <a:xfrm>
          <a:off x="0" y="1125"/>
          <a:ext cx="8229600" cy="1140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IDC IGF UPLOAD TOOL</a:t>
          </a:r>
        </a:p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55687" y="56812"/>
        <a:ext cx="8118226" cy="1029376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45B8D-377A-43CE-A826-1BE63DABDBC5}">
      <dsp:nvSpPr>
        <dsp:cNvPr id="0" name=""/>
        <dsp:cNvSpPr/>
      </dsp:nvSpPr>
      <dsp:spPr>
        <a:xfrm>
          <a:off x="0" y="0"/>
          <a:ext cx="1600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 Profile</a:t>
          </a:r>
          <a:endParaRPr lang="en-US" sz="1800" kern="1200" dirty="0"/>
        </a:p>
      </dsp:txBody>
      <dsp:txXfrm>
        <a:off x="34906" y="34906"/>
        <a:ext cx="1530388" cy="645240"/>
      </dsp:txXfrm>
    </dsp:sp>
    <dsp:sp modelId="{0376F95B-D2C3-480B-8425-949739B6C2A5}">
      <dsp:nvSpPr>
        <dsp:cNvPr id="0" name=""/>
        <dsp:cNvSpPr/>
      </dsp:nvSpPr>
      <dsp:spPr>
        <a:xfrm>
          <a:off x="0" y="838200"/>
          <a:ext cx="1600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Create/Modify Request </a:t>
          </a:r>
          <a:endParaRPr lang="en-US" sz="1800" kern="1200" dirty="0"/>
        </a:p>
      </dsp:txBody>
      <dsp:txXfrm>
        <a:off x="34906" y="873106"/>
        <a:ext cx="1530388" cy="645240"/>
      </dsp:txXfrm>
    </dsp:sp>
    <dsp:sp modelId="{78019EED-6D99-4188-AB5B-1A6852CECACD}">
      <dsp:nvSpPr>
        <dsp:cNvPr id="0" name=""/>
        <dsp:cNvSpPr/>
      </dsp:nvSpPr>
      <dsp:spPr>
        <a:xfrm>
          <a:off x="0" y="3358915"/>
          <a:ext cx="1600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Create/Modify RFI</a:t>
          </a:r>
          <a:endParaRPr lang="en-US" sz="1800" kern="1200" dirty="0"/>
        </a:p>
      </dsp:txBody>
      <dsp:txXfrm>
        <a:off x="34906" y="3393821"/>
        <a:ext cx="1530388" cy="645240"/>
      </dsp:txXfrm>
    </dsp:sp>
    <dsp:sp modelId="{B1B0D890-FD4A-47F4-B14E-86BF0BDC068A}">
      <dsp:nvSpPr>
        <dsp:cNvPr id="0" name=""/>
        <dsp:cNvSpPr/>
      </dsp:nvSpPr>
      <dsp:spPr>
        <a:xfrm>
          <a:off x="0" y="4009347"/>
          <a:ext cx="1600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Begin Intake Of Prov. Data</a:t>
          </a:r>
          <a:endParaRPr lang="en-US" sz="1800" kern="1200" dirty="0"/>
        </a:p>
      </dsp:txBody>
      <dsp:txXfrm>
        <a:off x="34906" y="4044253"/>
        <a:ext cx="1530388" cy="645240"/>
      </dsp:txXfrm>
    </dsp:sp>
    <dsp:sp modelId="{59968E1C-B4E1-4EB6-A7BC-861AABE68BA4}">
      <dsp:nvSpPr>
        <dsp:cNvPr id="0" name=""/>
        <dsp:cNvSpPr/>
      </dsp:nvSpPr>
      <dsp:spPr>
        <a:xfrm>
          <a:off x="0" y="4009347"/>
          <a:ext cx="1600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Search</a:t>
          </a:r>
          <a:endParaRPr lang="en-US" sz="1800" kern="1200" dirty="0"/>
        </a:p>
      </dsp:txBody>
      <dsp:txXfrm>
        <a:off x="34906" y="4044253"/>
        <a:ext cx="1530388" cy="645240"/>
      </dsp:txXfrm>
    </dsp:sp>
    <dsp:sp modelId="{96126337-F4B0-4DF3-9DE3-2891C47A45FA}">
      <dsp:nvSpPr>
        <dsp:cNvPr id="0" name=""/>
        <dsp:cNvSpPr/>
      </dsp:nvSpPr>
      <dsp:spPr>
        <a:xfrm>
          <a:off x="0" y="3998772"/>
          <a:ext cx="1600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Zero Touch Provisioning</a:t>
          </a:r>
          <a:endParaRPr lang="en-US" sz="1800" kern="1200" dirty="0"/>
        </a:p>
      </dsp:txBody>
      <dsp:txXfrm>
        <a:off x="34906" y="4033678"/>
        <a:ext cx="1530388" cy="645240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0466A-448E-4000-BD4D-470CD2C6BFE5}">
      <dsp:nvSpPr>
        <dsp:cNvPr id="0" name=""/>
        <dsp:cNvSpPr/>
      </dsp:nvSpPr>
      <dsp:spPr>
        <a:xfrm rot="10800000" flipV="1">
          <a:off x="0" y="1143000"/>
          <a:ext cx="609600" cy="151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24384" rIns="42672" bIns="24384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Notifications</a:t>
          </a:r>
          <a:endParaRPr lang="en-US" sz="600" kern="1200" dirty="0"/>
        </a:p>
      </dsp:txBody>
      <dsp:txXfrm rot="-10800000">
        <a:off x="0" y="1143000"/>
        <a:ext cx="609600" cy="151462"/>
      </dsp:txXfrm>
    </dsp:sp>
    <dsp:sp modelId="{8BCC3BE9-3A8C-44F0-BBF0-B247307FB144}">
      <dsp:nvSpPr>
        <dsp:cNvPr id="0" name=""/>
        <dsp:cNvSpPr/>
      </dsp:nvSpPr>
      <dsp:spPr>
        <a:xfrm>
          <a:off x="0" y="1371601"/>
          <a:ext cx="609600" cy="21615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BD19A-ACA7-4713-A170-8D96B28284F5}">
      <dsp:nvSpPr>
        <dsp:cNvPr id="0" name=""/>
        <dsp:cNvSpPr/>
      </dsp:nvSpPr>
      <dsp:spPr>
        <a:xfrm>
          <a:off x="0" y="0"/>
          <a:ext cx="18288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Welcome User</a:t>
          </a:r>
          <a:endParaRPr lang="en-US" sz="1500" kern="1200" dirty="0"/>
        </a:p>
      </dsp:txBody>
      <dsp:txXfrm>
        <a:off x="17563" y="17563"/>
        <a:ext cx="1793674" cy="324648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BD19A-ACA7-4713-A170-8D96B28284F5}">
      <dsp:nvSpPr>
        <dsp:cNvPr id="0" name=""/>
        <dsp:cNvSpPr/>
      </dsp:nvSpPr>
      <dsp:spPr>
        <a:xfrm>
          <a:off x="0" y="0"/>
          <a:ext cx="18288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LogOut</a:t>
          </a:r>
          <a:endParaRPr lang="en-US" sz="1500" kern="1200" dirty="0"/>
        </a:p>
      </dsp:txBody>
      <dsp:txXfrm>
        <a:off x="17563" y="17563"/>
        <a:ext cx="1793674" cy="324648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E8815-FABD-47EA-9C82-FAB2DEC3105B}">
      <dsp:nvSpPr>
        <dsp:cNvPr id="0" name=""/>
        <dsp:cNvSpPr/>
      </dsp:nvSpPr>
      <dsp:spPr>
        <a:xfrm rot="5400000">
          <a:off x="-75290" y="75565"/>
          <a:ext cx="501938" cy="351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1</a:t>
          </a:r>
          <a:endParaRPr lang="en-US" sz="900" kern="1200" dirty="0"/>
        </a:p>
      </dsp:txBody>
      <dsp:txXfrm rot="-5400000">
        <a:off x="1" y="175952"/>
        <a:ext cx="351356" cy="150582"/>
      </dsp:txXfrm>
    </dsp:sp>
    <dsp:sp modelId="{851783A7-4EBE-4CBF-9DC9-98CEC98C58C1}">
      <dsp:nvSpPr>
        <dsp:cNvPr id="0" name=""/>
        <dsp:cNvSpPr/>
      </dsp:nvSpPr>
      <dsp:spPr>
        <a:xfrm rot="5400000">
          <a:off x="802481" y="-497685"/>
          <a:ext cx="326259" cy="1321631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Single/Multiple Machine </a:t>
          </a:r>
          <a:r>
            <a:rPr lang="en-US" sz="1000" kern="1200" dirty="0" err="1" smtClean="0"/>
            <a:t>Req</a:t>
          </a:r>
          <a:endParaRPr lang="en-US" sz="1000" kern="1200" dirty="0"/>
        </a:p>
      </dsp:txBody>
      <dsp:txXfrm rot="-5400000">
        <a:off x="304796" y="15927"/>
        <a:ext cx="1305704" cy="294405"/>
      </dsp:txXfrm>
    </dsp:sp>
    <dsp:sp modelId="{06AA12DF-4B0B-45F9-9EB3-E18627A5DBFB}">
      <dsp:nvSpPr>
        <dsp:cNvPr id="0" name=""/>
        <dsp:cNvSpPr/>
      </dsp:nvSpPr>
      <dsp:spPr>
        <a:xfrm rot="5400000">
          <a:off x="-75290" y="503297"/>
          <a:ext cx="501938" cy="351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2</a:t>
          </a:r>
          <a:endParaRPr lang="en-US" sz="900" kern="1200" dirty="0"/>
        </a:p>
      </dsp:txBody>
      <dsp:txXfrm rot="-5400000">
        <a:off x="1" y="603684"/>
        <a:ext cx="351356" cy="150582"/>
      </dsp:txXfrm>
    </dsp:sp>
    <dsp:sp modelId="{C0A76622-B5A4-41AB-8EFA-32AF119AC2A2}">
      <dsp:nvSpPr>
        <dsp:cNvPr id="0" name=""/>
        <dsp:cNvSpPr/>
      </dsp:nvSpPr>
      <dsp:spPr>
        <a:xfrm rot="5400000">
          <a:off x="849042" y="-106777"/>
          <a:ext cx="326259" cy="1321631"/>
        </a:xfrm>
        <a:prstGeom prst="round2SameRect">
          <a:avLst/>
        </a:prstGeom>
        <a:solidFill>
          <a:srgbClr val="00B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 smtClean="0"/>
            <a:t>IGF_Bulk</a:t>
          </a:r>
          <a:r>
            <a:rPr lang="en-US" sz="1000" kern="1200" dirty="0" smtClean="0"/>
            <a:t> Upload</a:t>
          </a:r>
          <a:endParaRPr lang="en-US" sz="1000" kern="1200" dirty="0"/>
        </a:p>
      </dsp:txBody>
      <dsp:txXfrm rot="-5400000">
        <a:off x="351357" y="406835"/>
        <a:ext cx="1305704" cy="294405"/>
      </dsp:txXfrm>
    </dsp:sp>
    <dsp:sp modelId="{C612A592-0D2C-4D1B-A905-09515E4B2336}">
      <dsp:nvSpPr>
        <dsp:cNvPr id="0" name=""/>
        <dsp:cNvSpPr/>
      </dsp:nvSpPr>
      <dsp:spPr>
        <a:xfrm rot="5400000">
          <a:off x="-75290" y="931029"/>
          <a:ext cx="501938" cy="351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 rot="-5400000">
        <a:off x="1" y="1031416"/>
        <a:ext cx="351356" cy="150582"/>
      </dsp:txXfrm>
    </dsp:sp>
    <dsp:sp modelId="{F42B12F4-AB30-46BD-9B56-BC45F4FF5431}">
      <dsp:nvSpPr>
        <dsp:cNvPr id="0" name=""/>
        <dsp:cNvSpPr/>
      </dsp:nvSpPr>
      <dsp:spPr>
        <a:xfrm rot="5400000">
          <a:off x="849042" y="358053"/>
          <a:ext cx="326259" cy="1321631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Search &amp; Edit</a:t>
          </a:r>
          <a:endParaRPr lang="en-US" sz="1000" kern="1200" dirty="0"/>
        </a:p>
      </dsp:txBody>
      <dsp:txXfrm rot="-5400000">
        <a:off x="351357" y="871666"/>
        <a:ext cx="1305704" cy="294405"/>
      </dsp:txXfrm>
    </dsp:sp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E34FE-15DB-4AC5-8465-D86A2AA12D70}">
      <dsp:nvSpPr>
        <dsp:cNvPr id="0" name=""/>
        <dsp:cNvSpPr/>
      </dsp:nvSpPr>
      <dsp:spPr>
        <a:xfrm>
          <a:off x="0" y="1125"/>
          <a:ext cx="8229600" cy="1140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IDC IGF UPLOAD TOOL</a:t>
          </a:r>
        </a:p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55687" y="56812"/>
        <a:ext cx="8118226" cy="1029376"/>
      </dsp:txXfrm>
    </dsp:sp>
  </dsp:spTree>
</dsp:drawing>
</file>

<file path=ppt/diagrams/drawing5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45B8D-377A-43CE-A826-1BE63DABDBC5}">
      <dsp:nvSpPr>
        <dsp:cNvPr id="0" name=""/>
        <dsp:cNvSpPr/>
      </dsp:nvSpPr>
      <dsp:spPr>
        <a:xfrm>
          <a:off x="0" y="0"/>
          <a:ext cx="1600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 Profile</a:t>
          </a:r>
          <a:endParaRPr lang="en-US" sz="1800" kern="1200" dirty="0"/>
        </a:p>
      </dsp:txBody>
      <dsp:txXfrm>
        <a:off x="34906" y="34906"/>
        <a:ext cx="1530388" cy="645240"/>
      </dsp:txXfrm>
    </dsp:sp>
    <dsp:sp modelId="{0376F95B-D2C3-480B-8425-949739B6C2A5}">
      <dsp:nvSpPr>
        <dsp:cNvPr id="0" name=""/>
        <dsp:cNvSpPr/>
      </dsp:nvSpPr>
      <dsp:spPr>
        <a:xfrm>
          <a:off x="0" y="838200"/>
          <a:ext cx="1600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Create/Modify Request </a:t>
          </a:r>
          <a:endParaRPr lang="en-US" sz="1800" kern="1200" dirty="0"/>
        </a:p>
      </dsp:txBody>
      <dsp:txXfrm>
        <a:off x="34906" y="873106"/>
        <a:ext cx="1530388" cy="645240"/>
      </dsp:txXfrm>
    </dsp:sp>
    <dsp:sp modelId="{78019EED-6D99-4188-AB5B-1A6852CECACD}">
      <dsp:nvSpPr>
        <dsp:cNvPr id="0" name=""/>
        <dsp:cNvSpPr/>
      </dsp:nvSpPr>
      <dsp:spPr>
        <a:xfrm>
          <a:off x="0" y="3358915"/>
          <a:ext cx="1600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Create/Modify RFI</a:t>
          </a:r>
          <a:endParaRPr lang="en-US" sz="1800" kern="1200" dirty="0"/>
        </a:p>
      </dsp:txBody>
      <dsp:txXfrm>
        <a:off x="34906" y="3393821"/>
        <a:ext cx="1530388" cy="645240"/>
      </dsp:txXfrm>
    </dsp:sp>
    <dsp:sp modelId="{B1B0D890-FD4A-47F4-B14E-86BF0BDC068A}">
      <dsp:nvSpPr>
        <dsp:cNvPr id="0" name=""/>
        <dsp:cNvSpPr/>
      </dsp:nvSpPr>
      <dsp:spPr>
        <a:xfrm>
          <a:off x="0" y="4009347"/>
          <a:ext cx="1600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Begin Intake Of Prov. Data</a:t>
          </a:r>
          <a:endParaRPr lang="en-US" sz="1800" kern="1200" dirty="0"/>
        </a:p>
      </dsp:txBody>
      <dsp:txXfrm>
        <a:off x="34906" y="4044253"/>
        <a:ext cx="1530388" cy="645240"/>
      </dsp:txXfrm>
    </dsp:sp>
    <dsp:sp modelId="{59968E1C-B4E1-4EB6-A7BC-861AABE68BA4}">
      <dsp:nvSpPr>
        <dsp:cNvPr id="0" name=""/>
        <dsp:cNvSpPr/>
      </dsp:nvSpPr>
      <dsp:spPr>
        <a:xfrm>
          <a:off x="0" y="4009347"/>
          <a:ext cx="1600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Search</a:t>
          </a:r>
          <a:endParaRPr lang="en-US" sz="1800" kern="1200" dirty="0"/>
        </a:p>
      </dsp:txBody>
      <dsp:txXfrm>
        <a:off x="34906" y="4044253"/>
        <a:ext cx="1530388" cy="645240"/>
      </dsp:txXfrm>
    </dsp:sp>
    <dsp:sp modelId="{96126337-F4B0-4DF3-9DE3-2891C47A45FA}">
      <dsp:nvSpPr>
        <dsp:cNvPr id="0" name=""/>
        <dsp:cNvSpPr/>
      </dsp:nvSpPr>
      <dsp:spPr>
        <a:xfrm>
          <a:off x="0" y="4009347"/>
          <a:ext cx="1600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Zero Touch Provisioning</a:t>
          </a:r>
          <a:endParaRPr lang="en-US" sz="1800" kern="1200" dirty="0"/>
        </a:p>
      </dsp:txBody>
      <dsp:txXfrm>
        <a:off x="34906" y="4044253"/>
        <a:ext cx="1530388" cy="645240"/>
      </dsp:txXfrm>
    </dsp:sp>
  </dsp:spTree>
</dsp:drawing>
</file>

<file path=ppt/diagrams/drawing5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0466A-448E-4000-BD4D-470CD2C6BFE5}">
      <dsp:nvSpPr>
        <dsp:cNvPr id="0" name=""/>
        <dsp:cNvSpPr/>
      </dsp:nvSpPr>
      <dsp:spPr>
        <a:xfrm rot="10800000" flipV="1">
          <a:off x="0" y="1143000"/>
          <a:ext cx="609600" cy="151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24384" rIns="42672" bIns="24384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Notifications</a:t>
          </a:r>
          <a:endParaRPr lang="en-US" sz="600" kern="1200" dirty="0"/>
        </a:p>
      </dsp:txBody>
      <dsp:txXfrm rot="-10800000">
        <a:off x="0" y="1143000"/>
        <a:ext cx="609600" cy="151462"/>
      </dsp:txXfrm>
    </dsp:sp>
    <dsp:sp modelId="{8BCC3BE9-3A8C-44F0-BBF0-B247307FB144}">
      <dsp:nvSpPr>
        <dsp:cNvPr id="0" name=""/>
        <dsp:cNvSpPr/>
      </dsp:nvSpPr>
      <dsp:spPr>
        <a:xfrm>
          <a:off x="0" y="1371601"/>
          <a:ext cx="609600" cy="21615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BD19A-ACA7-4713-A170-8D96B28284F5}">
      <dsp:nvSpPr>
        <dsp:cNvPr id="0" name=""/>
        <dsp:cNvSpPr/>
      </dsp:nvSpPr>
      <dsp:spPr>
        <a:xfrm>
          <a:off x="0" y="0"/>
          <a:ext cx="18288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Welcome User</a:t>
          </a:r>
          <a:endParaRPr lang="en-US" sz="1500" kern="1200" dirty="0"/>
        </a:p>
      </dsp:txBody>
      <dsp:txXfrm>
        <a:off x="17563" y="17563"/>
        <a:ext cx="1793674" cy="3246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BD19A-ACA7-4713-A170-8D96B28284F5}">
      <dsp:nvSpPr>
        <dsp:cNvPr id="0" name=""/>
        <dsp:cNvSpPr/>
      </dsp:nvSpPr>
      <dsp:spPr>
        <a:xfrm>
          <a:off x="0" y="0"/>
          <a:ext cx="18288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LogOut</a:t>
          </a:r>
          <a:endParaRPr lang="en-US" sz="1500" kern="1200" dirty="0"/>
        </a:p>
      </dsp:txBody>
      <dsp:txXfrm>
        <a:off x="17563" y="17563"/>
        <a:ext cx="1793674" cy="324648"/>
      </dsp:txXfrm>
    </dsp:sp>
  </dsp:spTree>
</dsp:drawing>
</file>

<file path=ppt/diagrams/drawing6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BD19A-ACA7-4713-A170-8D96B28284F5}">
      <dsp:nvSpPr>
        <dsp:cNvPr id="0" name=""/>
        <dsp:cNvSpPr/>
      </dsp:nvSpPr>
      <dsp:spPr>
        <a:xfrm>
          <a:off x="0" y="0"/>
          <a:ext cx="18288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LogOut</a:t>
          </a:r>
          <a:endParaRPr lang="en-US" sz="1500" kern="1200" dirty="0"/>
        </a:p>
      </dsp:txBody>
      <dsp:txXfrm>
        <a:off x="17563" y="17563"/>
        <a:ext cx="1793674" cy="324648"/>
      </dsp:txXfrm>
    </dsp:sp>
  </dsp:spTree>
</dsp:drawing>
</file>

<file path=ppt/diagrams/drawing6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E8815-FABD-47EA-9C82-FAB2DEC3105B}">
      <dsp:nvSpPr>
        <dsp:cNvPr id="0" name=""/>
        <dsp:cNvSpPr/>
      </dsp:nvSpPr>
      <dsp:spPr>
        <a:xfrm rot="5400000">
          <a:off x="-75290" y="75565"/>
          <a:ext cx="501938" cy="351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1</a:t>
          </a:r>
          <a:endParaRPr lang="en-US" sz="900" kern="1200" dirty="0"/>
        </a:p>
      </dsp:txBody>
      <dsp:txXfrm rot="-5400000">
        <a:off x="1" y="175952"/>
        <a:ext cx="351356" cy="150582"/>
      </dsp:txXfrm>
    </dsp:sp>
    <dsp:sp modelId="{851783A7-4EBE-4CBF-9DC9-98CEC98C58C1}">
      <dsp:nvSpPr>
        <dsp:cNvPr id="0" name=""/>
        <dsp:cNvSpPr/>
      </dsp:nvSpPr>
      <dsp:spPr>
        <a:xfrm rot="5400000">
          <a:off x="802481" y="-497685"/>
          <a:ext cx="326259" cy="1321631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Single/Multiple Machine </a:t>
          </a:r>
          <a:r>
            <a:rPr lang="en-US" sz="1000" kern="1200" dirty="0" err="1" smtClean="0"/>
            <a:t>Req</a:t>
          </a:r>
          <a:endParaRPr lang="en-US" sz="1000" kern="1200" dirty="0"/>
        </a:p>
      </dsp:txBody>
      <dsp:txXfrm rot="-5400000">
        <a:off x="304796" y="15927"/>
        <a:ext cx="1305704" cy="294405"/>
      </dsp:txXfrm>
    </dsp:sp>
    <dsp:sp modelId="{06AA12DF-4B0B-45F9-9EB3-E18627A5DBFB}">
      <dsp:nvSpPr>
        <dsp:cNvPr id="0" name=""/>
        <dsp:cNvSpPr/>
      </dsp:nvSpPr>
      <dsp:spPr>
        <a:xfrm rot="5400000">
          <a:off x="-75290" y="503297"/>
          <a:ext cx="501938" cy="351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2</a:t>
          </a:r>
          <a:endParaRPr lang="en-US" sz="900" kern="1200" dirty="0"/>
        </a:p>
      </dsp:txBody>
      <dsp:txXfrm rot="-5400000">
        <a:off x="1" y="603684"/>
        <a:ext cx="351356" cy="150582"/>
      </dsp:txXfrm>
    </dsp:sp>
    <dsp:sp modelId="{C0A76622-B5A4-41AB-8EFA-32AF119AC2A2}">
      <dsp:nvSpPr>
        <dsp:cNvPr id="0" name=""/>
        <dsp:cNvSpPr/>
      </dsp:nvSpPr>
      <dsp:spPr>
        <a:xfrm rot="5400000">
          <a:off x="849042" y="-106777"/>
          <a:ext cx="326259" cy="1321631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 smtClean="0"/>
            <a:t>IGF_Bulk</a:t>
          </a:r>
          <a:r>
            <a:rPr lang="en-US" sz="1000" kern="1200" dirty="0" smtClean="0"/>
            <a:t> Upload</a:t>
          </a:r>
          <a:endParaRPr lang="en-US" sz="1000" kern="1200" dirty="0"/>
        </a:p>
      </dsp:txBody>
      <dsp:txXfrm rot="-5400000">
        <a:off x="351357" y="406835"/>
        <a:ext cx="1305704" cy="294405"/>
      </dsp:txXfrm>
    </dsp:sp>
    <dsp:sp modelId="{C612A592-0D2C-4D1B-A905-09515E4B2336}">
      <dsp:nvSpPr>
        <dsp:cNvPr id="0" name=""/>
        <dsp:cNvSpPr/>
      </dsp:nvSpPr>
      <dsp:spPr>
        <a:xfrm rot="5400000">
          <a:off x="-75290" y="931029"/>
          <a:ext cx="501938" cy="351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 rot="-5400000">
        <a:off x="1" y="1031416"/>
        <a:ext cx="351356" cy="150582"/>
      </dsp:txXfrm>
    </dsp:sp>
    <dsp:sp modelId="{F42B12F4-AB30-46BD-9B56-BC45F4FF5431}">
      <dsp:nvSpPr>
        <dsp:cNvPr id="0" name=""/>
        <dsp:cNvSpPr/>
      </dsp:nvSpPr>
      <dsp:spPr>
        <a:xfrm rot="5400000">
          <a:off x="849042" y="358053"/>
          <a:ext cx="326259" cy="1321631"/>
        </a:xfrm>
        <a:prstGeom prst="round2SameRect">
          <a:avLst/>
        </a:prstGeom>
        <a:solidFill>
          <a:srgbClr val="00B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Search &amp; Edit</a:t>
          </a:r>
          <a:endParaRPr lang="en-US" sz="1000" kern="1200" dirty="0"/>
        </a:p>
      </dsp:txBody>
      <dsp:txXfrm rot="-5400000">
        <a:off x="351357" y="871666"/>
        <a:ext cx="1305704" cy="294405"/>
      </dsp:txXfrm>
    </dsp:sp>
  </dsp:spTree>
</dsp:drawing>
</file>

<file path=ppt/diagrams/drawing6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E34FE-15DB-4AC5-8465-D86A2AA12D70}">
      <dsp:nvSpPr>
        <dsp:cNvPr id="0" name=""/>
        <dsp:cNvSpPr/>
      </dsp:nvSpPr>
      <dsp:spPr>
        <a:xfrm>
          <a:off x="0" y="1125"/>
          <a:ext cx="8229600" cy="1140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IDC IGF UPLOAD TOOL</a:t>
          </a:r>
        </a:p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55687" y="56812"/>
        <a:ext cx="8118226" cy="1029376"/>
      </dsp:txXfrm>
    </dsp:sp>
  </dsp:spTree>
</dsp:drawing>
</file>

<file path=ppt/diagrams/drawing6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45B8D-377A-43CE-A826-1BE63DABDBC5}">
      <dsp:nvSpPr>
        <dsp:cNvPr id="0" name=""/>
        <dsp:cNvSpPr/>
      </dsp:nvSpPr>
      <dsp:spPr>
        <a:xfrm>
          <a:off x="0" y="0"/>
          <a:ext cx="1600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 Profile</a:t>
          </a:r>
          <a:endParaRPr lang="en-US" sz="1800" kern="1200" dirty="0"/>
        </a:p>
      </dsp:txBody>
      <dsp:txXfrm>
        <a:off x="34906" y="34906"/>
        <a:ext cx="1530388" cy="645240"/>
      </dsp:txXfrm>
    </dsp:sp>
    <dsp:sp modelId="{0376F95B-D2C3-480B-8425-949739B6C2A5}">
      <dsp:nvSpPr>
        <dsp:cNvPr id="0" name=""/>
        <dsp:cNvSpPr/>
      </dsp:nvSpPr>
      <dsp:spPr>
        <a:xfrm>
          <a:off x="0" y="838200"/>
          <a:ext cx="1600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Create/Modify Request </a:t>
          </a:r>
          <a:endParaRPr lang="en-US" sz="1800" kern="1200" dirty="0"/>
        </a:p>
      </dsp:txBody>
      <dsp:txXfrm>
        <a:off x="34906" y="873106"/>
        <a:ext cx="1530388" cy="645240"/>
      </dsp:txXfrm>
    </dsp:sp>
    <dsp:sp modelId="{78019EED-6D99-4188-AB5B-1A6852CECACD}">
      <dsp:nvSpPr>
        <dsp:cNvPr id="0" name=""/>
        <dsp:cNvSpPr/>
      </dsp:nvSpPr>
      <dsp:spPr>
        <a:xfrm>
          <a:off x="0" y="1600200"/>
          <a:ext cx="1600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Create/Modify RFI</a:t>
          </a:r>
          <a:endParaRPr lang="en-US" sz="1800" kern="1200" dirty="0"/>
        </a:p>
      </dsp:txBody>
      <dsp:txXfrm>
        <a:off x="34906" y="1635106"/>
        <a:ext cx="1530388" cy="645240"/>
      </dsp:txXfrm>
    </dsp:sp>
    <dsp:sp modelId="{B1B0D890-FD4A-47F4-B14E-86BF0BDC068A}">
      <dsp:nvSpPr>
        <dsp:cNvPr id="0" name=""/>
        <dsp:cNvSpPr/>
      </dsp:nvSpPr>
      <dsp:spPr>
        <a:xfrm>
          <a:off x="0" y="4009347"/>
          <a:ext cx="1600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Begin Intake Of Prov. Data</a:t>
          </a:r>
          <a:endParaRPr lang="en-US" sz="1800" kern="1200" dirty="0"/>
        </a:p>
      </dsp:txBody>
      <dsp:txXfrm>
        <a:off x="34906" y="4044253"/>
        <a:ext cx="1530388" cy="645240"/>
      </dsp:txXfrm>
    </dsp:sp>
    <dsp:sp modelId="{59968E1C-B4E1-4EB6-A7BC-861AABE68BA4}">
      <dsp:nvSpPr>
        <dsp:cNvPr id="0" name=""/>
        <dsp:cNvSpPr/>
      </dsp:nvSpPr>
      <dsp:spPr>
        <a:xfrm>
          <a:off x="0" y="4009347"/>
          <a:ext cx="1600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Search</a:t>
          </a:r>
          <a:endParaRPr lang="en-US" sz="1800" kern="1200" dirty="0"/>
        </a:p>
      </dsp:txBody>
      <dsp:txXfrm>
        <a:off x="34906" y="4044253"/>
        <a:ext cx="1530388" cy="645240"/>
      </dsp:txXfrm>
    </dsp:sp>
    <dsp:sp modelId="{96126337-F4B0-4DF3-9DE3-2891C47A45FA}">
      <dsp:nvSpPr>
        <dsp:cNvPr id="0" name=""/>
        <dsp:cNvSpPr/>
      </dsp:nvSpPr>
      <dsp:spPr>
        <a:xfrm>
          <a:off x="0" y="4004464"/>
          <a:ext cx="1600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Zero Touch Provisioning</a:t>
          </a:r>
          <a:endParaRPr lang="en-US" sz="1800" kern="1200" dirty="0"/>
        </a:p>
      </dsp:txBody>
      <dsp:txXfrm>
        <a:off x="34906" y="4039370"/>
        <a:ext cx="1530388" cy="645240"/>
      </dsp:txXfrm>
    </dsp:sp>
  </dsp:spTree>
</dsp:drawing>
</file>

<file path=ppt/diagrams/drawing6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0466A-448E-4000-BD4D-470CD2C6BFE5}">
      <dsp:nvSpPr>
        <dsp:cNvPr id="0" name=""/>
        <dsp:cNvSpPr/>
      </dsp:nvSpPr>
      <dsp:spPr>
        <a:xfrm rot="10800000" flipV="1">
          <a:off x="0" y="0"/>
          <a:ext cx="1219200" cy="324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Notifications</a:t>
          </a:r>
          <a:endParaRPr lang="en-US" sz="1400" kern="1200" dirty="0"/>
        </a:p>
      </dsp:txBody>
      <dsp:txXfrm rot="-10800000">
        <a:off x="0" y="0"/>
        <a:ext cx="1219200" cy="324561"/>
      </dsp:txXfrm>
    </dsp:sp>
    <dsp:sp modelId="{8BCC3BE9-3A8C-44F0-BBF0-B247307FB144}">
      <dsp:nvSpPr>
        <dsp:cNvPr id="0" name=""/>
        <dsp:cNvSpPr/>
      </dsp:nvSpPr>
      <dsp:spPr>
        <a:xfrm>
          <a:off x="0" y="457202"/>
          <a:ext cx="1219200" cy="32057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BD19A-ACA7-4713-A170-8D96B28284F5}">
      <dsp:nvSpPr>
        <dsp:cNvPr id="0" name=""/>
        <dsp:cNvSpPr/>
      </dsp:nvSpPr>
      <dsp:spPr>
        <a:xfrm>
          <a:off x="0" y="0"/>
          <a:ext cx="18288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Welcome User</a:t>
          </a:r>
          <a:endParaRPr lang="en-US" sz="1500" kern="1200" dirty="0"/>
        </a:p>
      </dsp:txBody>
      <dsp:txXfrm>
        <a:off x="17563" y="17563"/>
        <a:ext cx="1793674" cy="324648"/>
      </dsp:txXfrm>
    </dsp:sp>
  </dsp:spTree>
</dsp:drawing>
</file>

<file path=ppt/diagrams/drawing6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BD19A-ACA7-4713-A170-8D96B28284F5}">
      <dsp:nvSpPr>
        <dsp:cNvPr id="0" name=""/>
        <dsp:cNvSpPr/>
      </dsp:nvSpPr>
      <dsp:spPr>
        <a:xfrm>
          <a:off x="0" y="0"/>
          <a:ext cx="18288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LogOut</a:t>
          </a:r>
          <a:endParaRPr lang="en-US" sz="1500" kern="1200" dirty="0"/>
        </a:p>
      </dsp:txBody>
      <dsp:txXfrm>
        <a:off x="17563" y="17563"/>
        <a:ext cx="1793674" cy="324648"/>
      </dsp:txXfrm>
    </dsp:sp>
  </dsp:spTree>
</dsp:drawing>
</file>

<file path=ppt/diagrams/drawing6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E8815-FABD-47EA-9C82-FAB2DEC3105B}">
      <dsp:nvSpPr>
        <dsp:cNvPr id="0" name=""/>
        <dsp:cNvSpPr/>
      </dsp:nvSpPr>
      <dsp:spPr>
        <a:xfrm rot="5400000">
          <a:off x="-75290" y="75565"/>
          <a:ext cx="501938" cy="351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1</a:t>
          </a:r>
          <a:endParaRPr lang="en-US" sz="900" kern="1200" dirty="0"/>
        </a:p>
      </dsp:txBody>
      <dsp:txXfrm rot="-5400000">
        <a:off x="1" y="175952"/>
        <a:ext cx="351356" cy="150582"/>
      </dsp:txXfrm>
    </dsp:sp>
    <dsp:sp modelId="{851783A7-4EBE-4CBF-9DC9-98CEC98C58C1}">
      <dsp:nvSpPr>
        <dsp:cNvPr id="0" name=""/>
        <dsp:cNvSpPr/>
      </dsp:nvSpPr>
      <dsp:spPr>
        <a:xfrm rot="5400000">
          <a:off x="802481" y="-497685"/>
          <a:ext cx="326259" cy="1321631"/>
        </a:xfrm>
        <a:prstGeom prst="round2SameRect">
          <a:avLst/>
        </a:prstGeom>
        <a:solidFill>
          <a:srgbClr val="00B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Single/Multiple Machine Update</a:t>
          </a:r>
          <a:endParaRPr lang="en-US" sz="1000" kern="1200" dirty="0"/>
        </a:p>
      </dsp:txBody>
      <dsp:txXfrm rot="-5400000">
        <a:off x="304796" y="15927"/>
        <a:ext cx="1305704" cy="294405"/>
      </dsp:txXfrm>
    </dsp:sp>
    <dsp:sp modelId="{06AA12DF-4B0B-45F9-9EB3-E18627A5DBFB}">
      <dsp:nvSpPr>
        <dsp:cNvPr id="0" name=""/>
        <dsp:cNvSpPr/>
      </dsp:nvSpPr>
      <dsp:spPr>
        <a:xfrm rot="5400000">
          <a:off x="-75290" y="503297"/>
          <a:ext cx="501938" cy="351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2</a:t>
          </a:r>
          <a:endParaRPr lang="en-US" sz="900" kern="1200" dirty="0"/>
        </a:p>
      </dsp:txBody>
      <dsp:txXfrm rot="-5400000">
        <a:off x="1" y="603684"/>
        <a:ext cx="351356" cy="150582"/>
      </dsp:txXfrm>
    </dsp:sp>
    <dsp:sp modelId="{C0A76622-B5A4-41AB-8EFA-32AF119AC2A2}">
      <dsp:nvSpPr>
        <dsp:cNvPr id="0" name=""/>
        <dsp:cNvSpPr/>
      </dsp:nvSpPr>
      <dsp:spPr>
        <a:xfrm rot="5400000">
          <a:off x="849042" y="-106777"/>
          <a:ext cx="326259" cy="1321631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 smtClean="0"/>
            <a:t>IGF_Bulk</a:t>
          </a:r>
          <a:r>
            <a:rPr lang="en-US" sz="1000" kern="1200" dirty="0" smtClean="0"/>
            <a:t> Update</a:t>
          </a:r>
          <a:endParaRPr lang="en-US" sz="1000" kern="1200" dirty="0"/>
        </a:p>
      </dsp:txBody>
      <dsp:txXfrm rot="-5400000">
        <a:off x="351357" y="406835"/>
        <a:ext cx="1305704" cy="294405"/>
      </dsp:txXfrm>
    </dsp:sp>
    <dsp:sp modelId="{C612A592-0D2C-4D1B-A905-09515E4B2336}">
      <dsp:nvSpPr>
        <dsp:cNvPr id="0" name=""/>
        <dsp:cNvSpPr/>
      </dsp:nvSpPr>
      <dsp:spPr>
        <a:xfrm rot="5400000">
          <a:off x="-75290" y="931029"/>
          <a:ext cx="501938" cy="351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 rot="-5400000">
        <a:off x="1" y="1031416"/>
        <a:ext cx="351356" cy="150582"/>
      </dsp:txXfrm>
    </dsp:sp>
    <dsp:sp modelId="{F42B12F4-AB30-46BD-9B56-BC45F4FF5431}">
      <dsp:nvSpPr>
        <dsp:cNvPr id="0" name=""/>
        <dsp:cNvSpPr/>
      </dsp:nvSpPr>
      <dsp:spPr>
        <a:xfrm rot="5400000">
          <a:off x="849042" y="358053"/>
          <a:ext cx="326259" cy="1321631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Reports</a:t>
          </a:r>
          <a:endParaRPr lang="en-US" sz="1000" kern="1200" dirty="0"/>
        </a:p>
      </dsp:txBody>
      <dsp:txXfrm rot="-5400000">
        <a:off x="351357" y="871666"/>
        <a:ext cx="1305704" cy="294405"/>
      </dsp:txXfrm>
    </dsp:sp>
  </dsp:spTree>
</dsp:drawing>
</file>

<file path=ppt/diagrams/drawing6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E34FE-15DB-4AC5-8465-D86A2AA12D70}">
      <dsp:nvSpPr>
        <dsp:cNvPr id="0" name=""/>
        <dsp:cNvSpPr/>
      </dsp:nvSpPr>
      <dsp:spPr>
        <a:xfrm>
          <a:off x="0" y="1125"/>
          <a:ext cx="8229600" cy="1140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IDC IGF UPLOAD TOOL</a:t>
          </a:r>
        </a:p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55687" y="56812"/>
        <a:ext cx="8118226" cy="1029376"/>
      </dsp:txXfrm>
    </dsp:sp>
  </dsp:spTree>
</dsp:drawing>
</file>

<file path=ppt/diagrams/drawing6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45B8D-377A-43CE-A826-1BE63DABDBC5}">
      <dsp:nvSpPr>
        <dsp:cNvPr id="0" name=""/>
        <dsp:cNvSpPr/>
      </dsp:nvSpPr>
      <dsp:spPr>
        <a:xfrm>
          <a:off x="0" y="0"/>
          <a:ext cx="1600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 Profile</a:t>
          </a:r>
          <a:endParaRPr lang="en-US" sz="1800" kern="1200" dirty="0"/>
        </a:p>
      </dsp:txBody>
      <dsp:txXfrm>
        <a:off x="34906" y="34906"/>
        <a:ext cx="1530388" cy="645240"/>
      </dsp:txXfrm>
    </dsp:sp>
    <dsp:sp modelId="{0376F95B-D2C3-480B-8425-949739B6C2A5}">
      <dsp:nvSpPr>
        <dsp:cNvPr id="0" name=""/>
        <dsp:cNvSpPr/>
      </dsp:nvSpPr>
      <dsp:spPr>
        <a:xfrm>
          <a:off x="0" y="838200"/>
          <a:ext cx="1600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Create/Modify Request </a:t>
          </a:r>
          <a:endParaRPr lang="en-US" sz="1800" kern="1200" dirty="0"/>
        </a:p>
      </dsp:txBody>
      <dsp:txXfrm>
        <a:off x="34906" y="873106"/>
        <a:ext cx="1530388" cy="645240"/>
      </dsp:txXfrm>
    </dsp:sp>
    <dsp:sp modelId="{78019EED-6D99-4188-AB5B-1A6852CECACD}">
      <dsp:nvSpPr>
        <dsp:cNvPr id="0" name=""/>
        <dsp:cNvSpPr/>
      </dsp:nvSpPr>
      <dsp:spPr>
        <a:xfrm>
          <a:off x="0" y="1623675"/>
          <a:ext cx="1600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Create/Modify RFI</a:t>
          </a:r>
          <a:endParaRPr lang="en-US" sz="1800" kern="1200" dirty="0"/>
        </a:p>
      </dsp:txBody>
      <dsp:txXfrm>
        <a:off x="34906" y="1658581"/>
        <a:ext cx="1530388" cy="645240"/>
      </dsp:txXfrm>
    </dsp:sp>
    <dsp:sp modelId="{B1B0D890-FD4A-47F4-B14E-86BF0BDC068A}">
      <dsp:nvSpPr>
        <dsp:cNvPr id="0" name=""/>
        <dsp:cNvSpPr/>
      </dsp:nvSpPr>
      <dsp:spPr>
        <a:xfrm>
          <a:off x="0" y="4009347"/>
          <a:ext cx="1600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Begin Intake Of Prov. Data</a:t>
          </a:r>
          <a:endParaRPr lang="en-US" sz="1800" kern="1200" dirty="0"/>
        </a:p>
      </dsp:txBody>
      <dsp:txXfrm>
        <a:off x="34906" y="4044253"/>
        <a:ext cx="1530388" cy="645240"/>
      </dsp:txXfrm>
    </dsp:sp>
    <dsp:sp modelId="{59968E1C-B4E1-4EB6-A7BC-861AABE68BA4}">
      <dsp:nvSpPr>
        <dsp:cNvPr id="0" name=""/>
        <dsp:cNvSpPr/>
      </dsp:nvSpPr>
      <dsp:spPr>
        <a:xfrm>
          <a:off x="0" y="4009347"/>
          <a:ext cx="1600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Search</a:t>
          </a:r>
          <a:endParaRPr lang="en-US" sz="1800" kern="1200" dirty="0"/>
        </a:p>
      </dsp:txBody>
      <dsp:txXfrm>
        <a:off x="34906" y="4044253"/>
        <a:ext cx="1530388" cy="645240"/>
      </dsp:txXfrm>
    </dsp:sp>
    <dsp:sp modelId="{96126337-F4B0-4DF3-9DE3-2891C47A45FA}">
      <dsp:nvSpPr>
        <dsp:cNvPr id="0" name=""/>
        <dsp:cNvSpPr/>
      </dsp:nvSpPr>
      <dsp:spPr>
        <a:xfrm>
          <a:off x="0" y="4009347"/>
          <a:ext cx="1600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Zero Touch Provisioning</a:t>
          </a:r>
          <a:endParaRPr lang="en-US" sz="1800" kern="1200" dirty="0"/>
        </a:p>
      </dsp:txBody>
      <dsp:txXfrm>
        <a:off x="34906" y="4044253"/>
        <a:ext cx="1530388" cy="6452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E34FE-15DB-4AC5-8465-D86A2AA12D70}">
      <dsp:nvSpPr>
        <dsp:cNvPr id="0" name=""/>
        <dsp:cNvSpPr/>
      </dsp:nvSpPr>
      <dsp:spPr>
        <a:xfrm>
          <a:off x="0" y="1125"/>
          <a:ext cx="8229600" cy="1140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IDC IGF UPLOAD TOOL</a:t>
          </a:r>
        </a:p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55687" y="56812"/>
        <a:ext cx="8118226" cy="1029376"/>
      </dsp:txXfrm>
    </dsp:sp>
  </dsp:spTree>
</dsp:drawing>
</file>

<file path=ppt/diagrams/drawing7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0466A-448E-4000-BD4D-470CD2C6BFE5}">
      <dsp:nvSpPr>
        <dsp:cNvPr id="0" name=""/>
        <dsp:cNvSpPr/>
      </dsp:nvSpPr>
      <dsp:spPr>
        <a:xfrm rot="10800000" flipV="1">
          <a:off x="0" y="1143000"/>
          <a:ext cx="609600" cy="151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24384" rIns="42672" bIns="24384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Notifications</a:t>
          </a:r>
          <a:endParaRPr lang="en-US" sz="600" kern="1200" dirty="0"/>
        </a:p>
      </dsp:txBody>
      <dsp:txXfrm rot="-10800000">
        <a:off x="0" y="1143000"/>
        <a:ext cx="609600" cy="151462"/>
      </dsp:txXfrm>
    </dsp:sp>
    <dsp:sp modelId="{8BCC3BE9-3A8C-44F0-BBF0-B247307FB144}">
      <dsp:nvSpPr>
        <dsp:cNvPr id="0" name=""/>
        <dsp:cNvSpPr/>
      </dsp:nvSpPr>
      <dsp:spPr>
        <a:xfrm>
          <a:off x="0" y="1371601"/>
          <a:ext cx="609600" cy="21615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BD19A-ACA7-4713-A170-8D96B28284F5}">
      <dsp:nvSpPr>
        <dsp:cNvPr id="0" name=""/>
        <dsp:cNvSpPr/>
      </dsp:nvSpPr>
      <dsp:spPr>
        <a:xfrm>
          <a:off x="0" y="0"/>
          <a:ext cx="18288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Welcome User</a:t>
          </a:r>
          <a:endParaRPr lang="en-US" sz="1500" kern="1200" dirty="0"/>
        </a:p>
      </dsp:txBody>
      <dsp:txXfrm>
        <a:off x="17563" y="17563"/>
        <a:ext cx="1793674" cy="324648"/>
      </dsp:txXfrm>
    </dsp:sp>
  </dsp:spTree>
</dsp:drawing>
</file>

<file path=ppt/diagrams/drawing7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BD19A-ACA7-4713-A170-8D96B28284F5}">
      <dsp:nvSpPr>
        <dsp:cNvPr id="0" name=""/>
        <dsp:cNvSpPr/>
      </dsp:nvSpPr>
      <dsp:spPr>
        <a:xfrm>
          <a:off x="0" y="0"/>
          <a:ext cx="18288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LogOut</a:t>
          </a:r>
          <a:endParaRPr lang="en-US" sz="1500" kern="1200" dirty="0"/>
        </a:p>
      </dsp:txBody>
      <dsp:txXfrm>
        <a:off x="17563" y="17563"/>
        <a:ext cx="1793674" cy="324648"/>
      </dsp:txXfrm>
    </dsp:sp>
  </dsp:spTree>
</dsp:drawing>
</file>

<file path=ppt/diagrams/drawing7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E8815-FABD-47EA-9C82-FAB2DEC3105B}">
      <dsp:nvSpPr>
        <dsp:cNvPr id="0" name=""/>
        <dsp:cNvSpPr/>
      </dsp:nvSpPr>
      <dsp:spPr>
        <a:xfrm rot="5400000">
          <a:off x="-75290" y="75565"/>
          <a:ext cx="501938" cy="351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1</a:t>
          </a:r>
          <a:endParaRPr lang="en-US" sz="900" kern="1200" dirty="0"/>
        </a:p>
      </dsp:txBody>
      <dsp:txXfrm rot="-5400000">
        <a:off x="1" y="175952"/>
        <a:ext cx="351356" cy="150582"/>
      </dsp:txXfrm>
    </dsp:sp>
    <dsp:sp modelId="{851783A7-4EBE-4CBF-9DC9-98CEC98C58C1}">
      <dsp:nvSpPr>
        <dsp:cNvPr id="0" name=""/>
        <dsp:cNvSpPr/>
      </dsp:nvSpPr>
      <dsp:spPr>
        <a:xfrm rot="5400000">
          <a:off x="802481" y="-497685"/>
          <a:ext cx="326259" cy="1321631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Single/Multiple Machine Update</a:t>
          </a:r>
          <a:endParaRPr lang="en-US" sz="1000" kern="1200" dirty="0"/>
        </a:p>
      </dsp:txBody>
      <dsp:txXfrm rot="-5400000">
        <a:off x="304796" y="15927"/>
        <a:ext cx="1305704" cy="294405"/>
      </dsp:txXfrm>
    </dsp:sp>
    <dsp:sp modelId="{06AA12DF-4B0B-45F9-9EB3-E18627A5DBFB}">
      <dsp:nvSpPr>
        <dsp:cNvPr id="0" name=""/>
        <dsp:cNvSpPr/>
      </dsp:nvSpPr>
      <dsp:spPr>
        <a:xfrm rot="5400000">
          <a:off x="-75290" y="503297"/>
          <a:ext cx="501938" cy="351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2</a:t>
          </a:r>
          <a:endParaRPr lang="en-US" sz="900" kern="1200" dirty="0"/>
        </a:p>
      </dsp:txBody>
      <dsp:txXfrm rot="-5400000">
        <a:off x="1" y="603684"/>
        <a:ext cx="351356" cy="150582"/>
      </dsp:txXfrm>
    </dsp:sp>
    <dsp:sp modelId="{C0A76622-B5A4-41AB-8EFA-32AF119AC2A2}">
      <dsp:nvSpPr>
        <dsp:cNvPr id="0" name=""/>
        <dsp:cNvSpPr/>
      </dsp:nvSpPr>
      <dsp:spPr>
        <a:xfrm rot="5400000">
          <a:off x="849042" y="-106777"/>
          <a:ext cx="326259" cy="1321631"/>
        </a:xfrm>
        <a:prstGeom prst="round2SameRect">
          <a:avLst/>
        </a:prstGeom>
        <a:solidFill>
          <a:srgbClr val="00B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 smtClean="0"/>
            <a:t>IGF_Bulk</a:t>
          </a:r>
          <a:r>
            <a:rPr lang="en-US" sz="1000" kern="1200" dirty="0" smtClean="0"/>
            <a:t> Update</a:t>
          </a:r>
          <a:endParaRPr lang="en-US" sz="1000" kern="1200" dirty="0"/>
        </a:p>
      </dsp:txBody>
      <dsp:txXfrm rot="-5400000">
        <a:off x="351357" y="406835"/>
        <a:ext cx="1305704" cy="294405"/>
      </dsp:txXfrm>
    </dsp:sp>
    <dsp:sp modelId="{C612A592-0D2C-4D1B-A905-09515E4B2336}">
      <dsp:nvSpPr>
        <dsp:cNvPr id="0" name=""/>
        <dsp:cNvSpPr/>
      </dsp:nvSpPr>
      <dsp:spPr>
        <a:xfrm rot="5400000">
          <a:off x="-75290" y="931029"/>
          <a:ext cx="501938" cy="351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 rot="-5400000">
        <a:off x="1" y="1031416"/>
        <a:ext cx="351356" cy="150582"/>
      </dsp:txXfrm>
    </dsp:sp>
    <dsp:sp modelId="{F42B12F4-AB30-46BD-9B56-BC45F4FF5431}">
      <dsp:nvSpPr>
        <dsp:cNvPr id="0" name=""/>
        <dsp:cNvSpPr/>
      </dsp:nvSpPr>
      <dsp:spPr>
        <a:xfrm rot="5400000">
          <a:off x="849042" y="358053"/>
          <a:ext cx="326259" cy="1321631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Report</a:t>
          </a:r>
          <a:endParaRPr lang="en-US" sz="1000" kern="1200" dirty="0"/>
        </a:p>
      </dsp:txBody>
      <dsp:txXfrm rot="-5400000">
        <a:off x="351357" y="871666"/>
        <a:ext cx="1305704" cy="294405"/>
      </dsp:txXfrm>
    </dsp:sp>
  </dsp:spTree>
</dsp:drawing>
</file>

<file path=ppt/diagrams/drawing7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E34FE-15DB-4AC5-8465-D86A2AA12D70}">
      <dsp:nvSpPr>
        <dsp:cNvPr id="0" name=""/>
        <dsp:cNvSpPr/>
      </dsp:nvSpPr>
      <dsp:spPr>
        <a:xfrm>
          <a:off x="0" y="1125"/>
          <a:ext cx="8229600" cy="1140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IDC IGF UPLOAD TOOL</a:t>
          </a:r>
        </a:p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55687" y="56812"/>
        <a:ext cx="8118226" cy="1029376"/>
      </dsp:txXfrm>
    </dsp:sp>
  </dsp:spTree>
</dsp:drawing>
</file>

<file path=ppt/diagrams/drawing7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45B8D-377A-43CE-A826-1BE63DABDBC5}">
      <dsp:nvSpPr>
        <dsp:cNvPr id="0" name=""/>
        <dsp:cNvSpPr/>
      </dsp:nvSpPr>
      <dsp:spPr>
        <a:xfrm>
          <a:off x="0" y="0"/>
          <a:ext cx="1600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 Profile</a:t>
          </a:r>
          <a:endParaRPr lang="en-US" sz="1800" kern="1200" dirty="0"/>
        </a:p>
      </dsp:txBody>
      <dsp:txXfrm>
        <a:off x="34906" y="34906"/>
        <a:ext cx="1530388" cy="645240"/>
      </dsp:txXfrm>
    </dsp:sp>
    <dsp:sp modelId="{0376F95B-D2C3-480B-8425-949739B6C2A5}">
      <dsp:nvSpPr>
        <dsp:cNvPr id="0" name=""/>
        <dsp:cNvSpPr/>
      </dsp:nvSpPr>
      <dsp:spPr>
        <a:xfrm>
          <a:off x="0" y="838200"/>
          <a:ext cx="1600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Create/Modify Request </a:t>
          </a:r>
          <a:endParaRPr lang="en-US" sz="1800" kern="1200" dirty="0"/>
        </a:p>
      </dsp:txBody>
      <dsp:txXfrm>
        <a:off x="34906" y="873106"/>
        <a:ext cx="1530388" cy="645240"/>
      </dsp:txXfrm>
    </dsp:sp>
    <dsp:sp modelId="{78019EED-6D99-4188-AB5B-1A6852CECACD}">
      <dsp:nvSpPr>
        <dsp:cNvPr id="0" name=""/>
        <dsp:cNvSpPr/>
      </dsp:nvSpPr>
      <dsp:spPr>
        <a:xfrm>
          <a:off x="0" y="1623675"/>
          <a:ext cx="1600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Create/Modify RFI</a:t>
          </a:r>
          <a:endParaRPr lang="en-US" sz="1800" kern="1200" dirty="0"/>
        </a:p>
      </dsp:txBody>
      <dsp:txXfrm>
        <a:off x="34906" y="1658581"/>
        <a:ext cx="1530388" cy="645240"/>
      </dsp:txXfrm>
    </dsp:sp>
    <dsp:sp modelId="{B1B0D890-FD4A-47F4-B14E-86BF0BDC068A}">
      <dsp:nvSpPr>
        <dsp:cNvPr id="0" name=""/>
        <dsp:cNvSpPr/>
      </dsp:nvSpPr>
      <dsp:spPr>
        <a:xfrm>
          <a:off x="0" y="4009347"/>
          <a:ext cx="1600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Begin Intake Of Prov. Data</a:t>
          </a:r>
          <a:endParaRPr lang="en-US" sz="1800" kern="1200" dirty="0"/>
        </a:p>
      </dsp:txBody>
      <dsp:txXfrm>
        <a:off x="34906" y="4044253"/>
        <a:ext cx="1530388" cy="645240"/>
      </dsp:txXfrm>
    </dsp:sp>
    <dsp:sp modelId="{59968E1C-B4E1-4EB6-A7BC-861AABE68BA4}">
      <dsp:nvSpPr>
        <dsp:cNvPr id="0" name=""/>
        <dsp:cNvSpPr/>
      </dsp:nvSpPr>
      <dsp:spPr>
        <a:xfrm>
          <a:off x="0" y="4009347"/>
          <a:ext cx="1600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Search</a:t>
          </a:r>
          <a:endParaRPr lang="en-US" sz="1800" kern="1200" dirty="0"/>
        </a:p>
      </dsp:txBody>
      <dsp:txXfrm>
        <a:off x="34906" y="4044253"/>
        <a:ext cx="1530388" cy="645240"/>
      </dsp:txXfrm>
    </dsp:sp>
    <dsp:sp modelId="{96126337-F4B0-4DF3-9DE3-2891C47A45FA}">
      <dsp:nvSpPr>
        <dsp:cNvPr id="0" name=""/>
        <dsp:cNvSpPr/>
      </dsp:nvSpPr>
      <dsp:spPr>
        <a:xfrm>
          <a:off x="0" y="4009347"/>
          <a:ext cx="1600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Zero Touch Provisioning</a:t>
          </a:r>
        </a:p>
      </dsp:txBody>
      <dsp:txXfrm>
        <a:off x="34906" y="4044253"/>
        <a:ext cx="1530388" cy="645240"/>
      </dsp:txXfrm>
    </dsp:sp>
  </dsp:spTree>
</dsp:drawing>
</file>

<file path=ppt/diagrams/drawing7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0466A-448E-4000-BD4D-470CD2C6BFE5}">
      <dsp:nvSpPr>
        <dsp:cNvPr id="0" name=""/>
        <dsp:cNvSpPr/>
      </dsp:nvSpPr>
      <dsp:spPr>
        <a:xfrm rot="10800000" flipV="1">
          <a:off x="0" y="1143000"/>
          <a:ext cx="609600" cy="151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24384" rIns="42672" bIns="24384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Notifications</a:t>
          </a:r>
          <a:endParaRPr lang="en-US" sz="600" kern="1200" dirty="0"/>
        </a:p>
      </dsp:txBody>
      <dsp:txXfrm rot="-10800000">
        <a:off x="0" y="1143000"/>
        <a:ext cx="609600" cy="151462"/>
      </dsp:txXfrm>
    </dsp:sp>
    <dsp:sp modelId="{8BCC3BE9-3A8C-44F0-BBF0-B247307FB144}">
      <dsp:nvSpPr>
        <dsp:cNvPr id="0" name=""/>
        <dsp:cNvSpPr/>
      </dsp:nvSpPr>
      <dsp:spPr>
        <a:xfrm>
          <a:off x="0" y="1371601"/>
          <a:ext cx="609600" cy="21615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BD19A-ACA7-4713-A170-8D96B28284F5}">
      <dsp:nvSpPr>
        <dsp:cNvPr id="0" name=""/>
        <dsp:cNvSpPr/>
      </dsp:nvSpPr>
      <dsp:spPr>
        <a:xfrm>
          <a:off x="0" y="0"/>
          <a:ext cx="18288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Welcome User</a:t>
          </a:r>
          <a:endParaRPr lang="en-US" sz="1500" kern="1200" dirty="0"/>
        </a:p>
      </dsp:txBody>
      <dsp:txXfrm>
        <a:off x="17563" y="17563"/>
        <a:ext cx="1793674" cy="324648"/>
      </dsp:txXfrm>
    </dsp:sp>
  </dsp:spTree>
</dsp:drawing>
</file>

<file path=ppt/diagrams/drawing7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BD19A-ACA7-4713-A170-8D96B28284F5}">
      <dsp:nvSpPr>
        <dsp:cNvPr id="0" name=""/>
        <dsp:cNvSpPr/>
      </dsp:nvSpPr>
      <dsp:spPr>
        <a:xfrm>
          <a:off x="0" y="0"/>
          <a:ext cx="18288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LogOut</a:t>
          </a:r>
          <a:endParaRPr lang="en-US" sz="1500" kern="1200" dirty="0"/>
        </a:p>
      </dsp:txBody>
      <dsp:txXfrm>
        <a:off x="17563" y="17563"/>
        <a:ext cx="1793674" cy="324648"/>
      </dsp:txXfrm>
    </dsp:sp>
  </dsp:spTree>
</dsp:drawing>
</file>

<file path=ppt/diagrams/drawing7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E8815-FABD-47EA-9C82-FAB2DEC3105B}">
      <dsp:nvSpPr>
        <dsp:cNvPr id="0" name=""/>
        <dsp:cNvSpPr/>
      </dsp:nvSpPr>
      <dsp:spPr>
        <a:xfrm rot="5400000">
          <a:off x="-75290" y="75565"/>
          <a:ext cx="501938" cy="351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1</a:t>
          </a:r>
          <a:endParaRPr lang="en-US" sz="900" kern="1200" dirty="0"/>
        </a:p>
      </dsp:txBody>
      <dsp:txXfrm rot="-5400000">
        <a:off x="1" y="175952"/>
        <a:ext cx="351356" cy="150582"/>
      </dsp:txXfrm>
    </dsp:sp>
    <dsp:sp modelId="{851783A7-4EBE-4CBF-9DC9-98CEC98C58C1}">
      <dsp:nvSpPr>
        <dsp:cNvPr id="0" name=""/>
        <dsp:cNvSpPr/>
      </dsp:nvSpPr>
      <dsp:spPr>
        <a:xfrm rot="5400000">
          <a:off x="802481" y="-497685"/>
          <a:ext cx="326259" cy="1321631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Single/Multiple Machine Update</a:t>
          </a:r>
          <a:endParaRPr lang="en-US" sz="1000" kern="1200" dirty="0"/>
        </a:p>
      </dsp:txBody>
      <dsp:txXfrm rot="-5400000">
        <a:off x="304796" y="15927"/>
        <a:ext cx="1305704" cy="294405"/>
      </dsp:txXfrm>
    </dsp:sp>
    <dsp:sp modelId="{06AA12DF-4B0B-45F9-9EB3-E18627A5DBFB}">
      <dsp:nvSpPr>
        <dsp:cNvPr id="0" name=""/>
        <dsp:cNvSpPr/>
      </dsp:nvSpPr>
      <dsp:spPr>
        <a:xfrm rot="5400000">
          <a:off x="-75290" y="503297"/>
          <a:ext cx="501938" cy="351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2</a:t>
          </a:r>
          <a:endParaRPr lang="en-US" sz="900" kern="1200" dirty="0"/>
        </a:p>
      </dsp:txBody>
      <dsp:txXfrm rot="-5400000">
        <a:off x="1" y="603684"/>
        <a:ext cx="351356" cy="150582"/>
      </dsp:txXfrm>
    </dsp:sp>
    <dsp:sp modelId="{C0A76622-B5A4-41AB-8EFA-32AF119AC2A2}">
      <dsp:nvSpPr>
        <dsp:cNvPr id="0" name=""/>
        <dsp:cNvSpPr/>
      </dsp:nvSpPr>
      <dsp:spPr>
        <a:xfrm rot="5400000">
          <a:off x="849042" y="-106777"/>
          <a:ext cx="326259" cy="1321631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 smtClean="0"/>
            <a:t>IGF_Bulk</a:t>
          </a:r>
          <a:r>
            <a:rPr lang="en-US" sz="1000" kern="1200" dirty="0" smtClean="0"/>
            <a:t> Update</a:t>
          </a:r>
          <a:endParaRPr lang="en-US" sz="1000" kern="1200" dirty="0"/>
        </a:p>
      </dsp:txBody>
      <dsp:txXfrm rot="-5400000">
        <a:off x="351357" y="406835"/>
        <a:ext cx="1305704" cy="294405"/>
      </dsp:txXfrm>
    </dsp:sp>
    <dsp:sp modelId="{C612A592-0D2C-4D1B-A905-09515E4B2336}">
      <dsp:nvSpPr>
        <dsp:cNvPr id="0" name=""/>
        <dsp:cNvSpPr/>
      </dsp:nvSpPr>
      <dsp:spPr>
        <a:xfrm rot="5400000">
          <a:off x="-75290" y="931029"/>
          <a:ext cx="501938" cy="351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 rot="-5400000">
        <a:off x="1" y="1031416"/>
        <a:ext cx="351356" cy="150582"/>
      </dsp:txXfrm>
    </dsp:sp>
    <dsp:sp modelId="{F42B12F4-AB30-46BD-9B56-BC45F4FF5431}">
      <dsp:nvSpPr>
        <dsp:cNvPr id="0" name=""/>
        <dsp:cNvSpPr/>
      </dsp:nvSpPr>
      <dsp:spPr>
        <a:xfrm rot="5400000">
          <a:off x="849042" y="358053"/>
          <a:ext cx="326259" cy="1321631"/>
        </a:xfrm>
        <a:prstGeom prst="round2SameRect">
          <a:avLst/>
        </a:prstGeom>
        <a:solidFill>
          <a:srgbClr val="00B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Report</a:t>
          </a:r>
          <a:endParaRPr lang="en-US" sz="1000" kern="1200" dirty="0"/>
        </a:p>
      </dsp:txBody>
      <dsp:txXfrm rot="-5400000">
        <a:off x="351357" y="871666"/>
        <a:ext cx="1305704" cy="29440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45B8D-377A-43CE-A826-1BE63DABDBC5}">
      <dsp:nvSpPr>
        <dsp:cNvPr id="0" name=""/>
        <dsp:cNvSpPr/>
      </dsp:nvSpPr>
      <dsp:spPr>
        <a:xfrm>
          <a:off x="0" y="0"/>
          <a:ext cx="2133600" cy="754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Create Profile</a:t>
          </a:r>
          <a:endParaRPr lang="en-US" sz="1900" kern="1200" dirty="0"/>
        </a:p>
      </dsp:txBody>
      <dsp:txXfrm>
        <a:off x="36845" y="36845"/>
        <a:ext cx="2059910" cy="681087"/>
      </dsp:txXfrm>
    </dsp:sp>
    <dsp:sp modelId="{0376F95B-D2C3-480B-8425-949739B6C2A5}">
      <dsp:nvSpPr>
        <dsp:cNvPr id="0" name=""/>
        <dsp:cNvSpPr/>
      </dsp:nvSpPr>
      <dsp:spPr>
        <a:xfrm>
          <a:off x="0" y="2771624"/>
          <a:ext cx="2133600" cy="754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Create/Modify Request </a:t>
          </a:r>
          <a:endParaRPr lang="en-US" sz="1900" kern="1200" dirty="0"/>
        </a:p>
      </dsp:txBody>
      <dsp:txXfrm>
        <a:off x="36845" y="2808469"/>
        <a:ext cx="2059910" cy="681087"/>
      </dsp:txXfrm>
    </dsp:sp>
    <dsp:sp modelId="{78019EED-6D99-4188-AB5B-1A6852CECACD}">
      <dsp:nvSpPr>
        <dsp:cNvPr id="0" name=""/>
        <dsp:cNvSpPr/>
      </dsp:nvSpPr>
      <dsp:spPr>
        <a:xfrm>
          <a:off x="0" y="3490489"/>
          <a:ext cx="2133600" cy="754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Create/Modify RFI</a:t>
          </a:r>
          <a:endParaRPr lang="en-US" sz="1900" kern="1200" dirty="0"/>
        </a:p>
      </dsp:txBody>
      <dsp:txXfrm>
        <a:off x="36845" y="3527334"/>
        <a:ext cx="2059910" cy="681087"/>
      </dsp:txXfrm>
    </dsp:sp>
    <dsp:sp modelId="{B1B0D890-FD4A-47F4-B14E-86BF0BDC068A}">
      <dsp:nvSpPr>
        <dsp:cNvPr id="0" name=""/>
        <dsp:cNvSpPr/>
      </dsp:nvSpPr>
      <dsp:spPr>
        <a:xfrm>
          <a:off x="0" y="4122022"/>
          <a:ext cx="2133600" cy="754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Begin Intake Of Prov. Data</a:t>
          </a:r>
          <a:endParaRPr lang="en-US" sz="1900" kern="1200" dirty="0"/>
        </a:p>
      </dsp:txBody>
      <dsp:txXfrm>
        <a:off x="36845" y="4158867"/>
        <a:ext cx="2059910" cy="681087"/>
      </dsp:txXfrm>
    </dsp:sp>
    <dsp:sp modelId="{59968E1C-B4E1-4EB6-A7BC-861AABE68BA4}">
      <dsp:nvSpPr>
        <dsp:cNvPr id="0" name=""/>
        <dsp:cNvSpPr/>
      </dsp:nvSpPr>
      <dsp:spPr>
        <a:xfrm>
          <a:off x="0" y="4122022"/>
          <a:ext cx="2133600" cy="754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Search</a:t>
          </a:r>
          <a:endParaRPr lang="en-US" sz="1900" kern="1200" dirty="0"/>
        </a:p>
      </dsp:txBody>
      <dsp:txXfrm>
        <a:off x="36845" y="4158867"/>
        <a:ext cx="2059910" cy="681087"/>
      </dsp:txXfrm>
    </dsp:sp>
    <dsp:sp modelId="{96126337-F4B0-4DF3-9DE3-2891C47A45FA}">
      <dsp:nvSpPr>
        <dsp:cNvPr id="0" name=""/>
        <dsp:cNvSpPr/>
      </dsp:nvSpPr>
      <dsp:spPr>
        <a:xfrm>
          <a:off x="0" y="4122022"/>
          <a:ext cx="2133600" cy="754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Zero Touch Provisioning</a:t>
          </a:r>
          <a:endParaRPr lang="en-US" sz="1900" kern="1200" dirty="0"/>
        </a:p>
      </dsp:txBody>
      <dsp:txXfrm>
        <a:off x="36845" y="4158867"/>
        <a:ext cx="2059910" cy="681087"/>
      </dsp:txXfrm>
    </dsp:sp>
  </dsp:spTree>
</dsp:drawing>
</file>

<file path=ppt/diagrams/drawing8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E34FE-15DB-4AC5-8465-D86A2AA12D70}">
      <dsp:nvSpPr>
        <dsp:cNvPr id="0" name=""/>
        <dsp:cNvSpPr/>
      </dsp:nvSpPr>
      <dsp:spPr>
        <a:xfrm>
          <a:off x="0" y="1125"/>
          <a:ext cx="8229600" cy="1140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IDC IGF UPLOAD TOOL</a:t>
          </a:r>
        </a:p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55687" y="56812"/>
        <a:ext cx="8118226" cy="1029376"/>
      </dsp:txXfrm>
    </dsp:sp>
  </dsp:spTree>
</dsp:drawing>
</file>

<file path=ppt/diagrams/drawing8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45B8D-377A-43CE-A826-1BE63DABDBC5}">
      <dsp:nvSpPr>
        <dsp:cNvPr id="0" name=""/>
        <dsp:cNvSpPr/>
      </dsp:nvSpPr>
      <dsp:spPr>
        <a:xfrm>
          <a:off x="0" y="111038"/>
          <a:ext cx="1600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 Profile</a:t>
          </a:r>
          <a:endParaRPr lang="en-US" sz="1800" kern="1200" dirty="0"/>
        </a:p>
      </dsp:txBody>
      <dsp:txXfrm>
        <a:off x="34906" y="145944"/>
        <a:ext cx="1530388" cy="645240"/>
      </dsp:txXfrm>
    </dsp:sp>
    <dsp:sp modelId="{0376F95B-D2C3-480B-8425-949739B6C2A5}">
      <dsp:nvSpPr>
        <dsp:cNvPr id="0" name=""/>
        <dsp:cNvSpPr/>
      </dsp:nvSpPr>
      <dsp:spPr>
        <a:xfrm>
          <a:off x="0" y="1605093"/>
          <a:ext cx="1600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Create/Modify Request </a:t>
          </a:r>
          <a:endParaRPr lang="en-US" sz="1800" kern="1200" dirty="0"/>
        </a:p>
      </dsp:txBody>
      <dsp:txXfrm>
        <a:off x="34906" y="1639999"/>
        <a:ext cx="1530388" cy="645240"/>
      </dsp:txXfrm>
    </dsp:sp>
    <dsp:sp modelId="{78019EED-6D99-4188-AB5B-1A6852CECACD}">
      <dsp:nvSpPr>
        <dsp:cNvPr id="0" name=""/>
        <dsp:cNvSpPr/>
      </dsp:nvSpPr>
      <dsp:spPr>
        <a:xfrm>
          <a:off x="0" y="2390567"/>
          <a:ext cx="1600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Create/Modify RFI</a:t>
          </a:r>
          <a:endParaRPr lang="en-US" sz="1800" kern="1200" dirty="0"/>
        </a:p>
      </dsp:txBody>
      <dsp:txXfrm>
        <a:off x="34906" y="2425473"/>
        <a:ext cx="1530388" cy="645240"/>
      </dsp:txXfrm>
    </dsp:sp>
    <dsp:sp modelId="{96126337-F4B0-4DF3-9DE3-2891C47A45FA}">
      <dsp:nvSpPr>
        <dsp:cNvPr id="0" name=""/>
        <dsp:cNvSpPr/>
      </dsp:nvSpPr>
      <dsp:spPr>
        <a:xfrm>
          <a:off x="0" y="2443329"/>
          <a:ext cx="1600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Zero Touch Provisioning</a:t>
          </a:r>
        </a:p>
      </dsp:txBody>
      <dsp:txXfrm>
        <a:off x="34906" y="2478235"/>
        <a:ext cx="1530388" cy="645240"/>
      </dsp:txXfrm>
    </dsp:sp>
  </dsp:spTree>
</dsp:drawing>
</file>

<file path=ppt/diagrams/drawing8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0466A-448E-4000-BD4D-470CD2C6BFE5}">
      <dsp:nvSpPr>
        <dsp:cNvPr id="0" name=""/>
        <dsp:cNvSpPr/>
      </dsp:nvSpPr>
      <dsp:spPr>
        <a:xfrm rot="10800000" flipV="1">
          <a:off x="0" y="1143000"/>
          <a:ext cx="609600" cy="151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24384" rIns="42672" bIns="24384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Notifications</a:t>
          </a:r>
          <a:endParaRPr lang="en-US" sz="600" kern="1200" dirty="0"/>
        </a:p>
      </dsp:txBody>
      <dsp:txXfrm rot="-10800000">
        <a:off x="0" y="1143000"/>
        <a:ext cx="609600" cy="151462"/>
      </dsp:txXfrm>
    </dsp:sp>
    <dsp:sp modelId="{8BCC3BE9-3A8C-44F0-BBF0-B247307FB144}">
      <dsp:nvSpPr>
        <dsp:cNvPr id="0" name=""/>
        <dsp:cNvSpPr/>
      </dsp:nvSpPr>
      <dsp:spPr>
        <a:xfrm>
          <a:off x="0" y="1371601"/>
          <a:ext cx="609600" cy="21615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BD19A-ACA7-4713-A170-8D96B28284F5}">
      <dsp:nvSpPr>
        <dsp:cNvPr id="0" name=""/>
        <dsp:cNvSpPr/>
      </dsp:nvSpPr>
      <dsp:spPr>
        <a:xfrm>
          <a:off x="0" y="0"/>
          <a:ext cx="18288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Welcome User</a:t>
          </a:r>
          <a:endParaRPr lang="en-US" sz="1500" kern="1200" dirty="0"/>
        </a:p>
      </dsp:txBody>
      <dsp:txXfrm>
        <a:off x="17563" y="17563"/>
        <a:ext cx="1793674" cy="324648"/>
      </dsp:txXfrm>
    </dsp:sp>
  </dsp:spTree>
</dsp:drawing>
</file>

<file path=ppt/diagrams/drawing8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BD19A-ACA7-4713-A170-8D96B28284F5}">
      <dsp:nvSpPr>
        <dsp:cNvPr id="0" name=""/>
        <dsp:cNvSpPr/>
      </dsp:nvSpPr>
      <dsp:spPr>
        <a:xfrm>
          <a:off x="0" y="0"/>
          <a:ext cx="18288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LogOut</a:t>
          </a:r>
          <a:endParaRPr lang="en-US" sz="1500" kern="1200" dirty="0"/>
        </a:p>
      </dsp:txBody>
      <dsp:txXfrm>
        <a:off x="17563" y="17563"/>
        <a:ext cx="1793674" cy="324648"/>
      </dsp:txXfrm>
    </dsp:sp>
  </dsp:spTree>
</dsp:drawing>
</file>

<file path=ppt/diagrams/drawing8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E8815-FABD-47EA-9C82-FAB2DEC3105B}">
      <dsp:nvSpPr>
        <dsp:cNvPr id="0" name=""/>
        <dsp:cNvSpPr/>
      </dsp:nvSpPr>
      <dsp:spPr>
        <a:xfrm rot="5400000">
          <a:off x="-75290" y="75565"/>
          <a:ext cx="501938" cy="351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1</a:t>
          </a:r>
          <a:endParaRPr lang="en-US" sz="900" kern="1200" dirty="0"/>
        </a:p>
      </dsp:txBody>
      <dsp:txXfrm rot="-5400000">
        <a:off x="1" y="175952"/>
        <a:ext cx="351356" cy="150582"/>
      </dsp:txXfrm>
    </dsp:sp>
    <dsp:sp modelId="{851783A7-4EBE-4CBF-9DC9-98CEC98C58C1}">
      <dsp:nvSpPr>
        <dsp:cNvPr id="0" name=""/>
        <dsp:cNvSpPr/>
      </dsp:nvSpPr>
      <dsp:spPr>
        <a:xfrm rot="5400000">
          <a:off x="802481" y="-497685"/>
          <a:ext cx="326259" cy="1321631"/>
        </a:xfrm>
        <a:prstGeom prst="round2SameRect">
          <a:avLst/>
        </a:prstGeom>
        <a:solidFill>
          <a:srgbClr val="00B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Begin Auto Provisioning</a:t>
          </a:r>
          <a:endParaRPr lang="en-US" sz="1000" kern="1200" dirty="0"/>
        </a:p>
      </dsp:txBody>
      <dsp:txXfrm rot="-5400000">
        <a:off x="304796" y="15927"/>
        <a:ext cx="1305704" cy="294405"/>
      </dsp:txXfrm>
    </dsp:sp>
    <dsp:sp modelId="{06AA12DF-4B0B-45F9-9EB3-E18627A5DBFB}">
      <dsp:nvSpPr>
        <dsp:cNvPr id="0" name=""/>
        <dsp:cNvSpPr/>
      </dsp:nvSpPr>
      <dsp:spPr>
        <a:xfrm rot="5400000">
          <a:off x="-75290" y="503297"/>
          <a:ext cx="501938" cy="351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2</a:t>
          </a:r>
          <a:endParaRPr lang="en-US" sz="900" kern="1200" dirty="0"/>
        </a:p>
      </dsp:txBody>
      <dsp:txXfrm rot="-5400000">
        <a:off x="1" y="603684"/>
        <a:ext cx="351356" cy="150582"/>
      </dsp:txXfrm>
    </dsp:sp>
    <dsp:sp modelId="{C0A76622-B5A4-41AB-8EFA-32AF119AC2A2}">
      <dsp:nvSpPr>
        <dsp:cNvPr id="0" name=""/>
        <dsp:cNvSpPr/>
      </dsp:nvSpPr>
      <dsp:spPr>
        <a:xfrm rot="5400000">
          <a:off x="849042" y="19729"/>
          <a:ext cx="326259" cy="1321631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/>
        </a:p>
      </dsp:txBody>
      <dsp:txXfrm rot="-5400000">
        <a:off x="351357" y="533342"/>
        <a:ext cx="1305704" cy="294405"/>
      </dsp:txXfrm>
    </dsp:sp>
    <dsp:sp modelId="{C612A592-0D2C-4D1B-A905-09515E4B2336}">
      <dsp:nvSpPr>
        <dsp:cNvPr id="0" name=""/>
        <dsp:cNvSpPr/>
      </dsp:nvSpPr>
      <dsp:spPr>
        <a:xfrm rot="5400000">
          <a:off x="-75290" y="683313"/>
          <a:ext cx="501938" cy="351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 rot="-5400000">
        <a:off x="1" y="783700"/>
        <a:ext cx="351356" cy="150582"/>
      </dsp:txXfrm>
    </dsp:sp>
    <dsp:sp modelId="{F42B12F4-AB30-46BD-9B56-BC45F4FF5431}">
      <dsp:nvSpPr>
        <dsp:cNvPr id="0" name=""/>
        <dsp:cNvSpPr/>
      </dsp:nvSpPr>
      <dsp:spPr>
        <a:xfrm rot="5400000">
          <a:off x="849042" y="19731"/>
          <a:ext cx="326259" cy="1321631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Report</a:t>
          </a:r>
          <a:endParaRPr lang="en-US" sz="1000" kern="1200" dirty="0"/>
        </a:p>
      </dsp:txBody>
      <dsp:txXfrm rot="-5400000">
        <a:off x="351357" y="533344"/>
        <a:ext cx="1305704" cy="294405"/>
      </dsp:txXfrm>
    </dsp:sp>
  </dsp:spTree>
</dsp:drawing>
</file>

<file path=ppt/diagrams/drawing8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E34FE-15DB-4AC5-8465-D86A2AA12D70}">
      <dsp:nvSpPr>
        <dsp:cNvPr id="0" name=""/>
        <dsp:cNvSpPr/>
      </dsp:nvSpPr>
      <dsp:spPr>
        <a:xfrm>
          <a:off x="0" y="1125"/>
          <a:ext cx="8229600" cy="1140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IDC IGF UPLOAD TOOL</a:t>
          </a:r>
        </a:p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55687" y="56812"/>
        <a:ext cx="8118226" cy="1029376"/>
      </dsp:txXfrm>
    </dsp:sp>
  </dsp:spTree>
</dsp:drawing>
</file>

<file path=ppt/diagrams/drawing8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45B8D-377A-43CE-A826-1BE63DABDBC5}">
      <dsp:nvSpPr>
        <dsp:cNvPr id="0" name=""/>
        <dsp:cNvSpPr/>
      </dsp:nvSpPr>
      <dsp:spPr>
        <a:xfrm>
          <a:off x="0" y="111038"/>
          <a:ext cx="1600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 Profile</a:t>
          </a:r>
          <a:endParaRPr lang="en-US" sz="1800" kern="1200" dirty="0"/>
        </a:p>
      </dsp:txBody>
      <dsp:txXfrm>
        <a:off x="34906" y="145944"/>
        <a:ext cx="1530388" cy="645240"/>
      </dsp:txXfrm>
    </dsp:sp>
    <dsp:sp modelId="{0376F95B-D2C3-480B-8425-949739B6C2A5}">
      <dsp:nvSpPr>
        <dsp:cNvPr id="0" name=""/>
        <dsp:cNvSpPr/>
      </dsp:nvSpPr>
      <dsp:spPr>
        <a:xfrm>
          <a:off x="0" y="1605093"/>
          <a:ext cx="1600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Create/Modify Request </a:t>
          </a:r>
          <a:endParaRPr lang="en-US" sz="1800" kern="1200" dirty="0"/>
        </a:p>
      </dsp:txBody>
      <dsp:txXfrm>
        <a:off x="34906" y="1639999"/>
        <a:ext cx="1530388" cy="645240"/>
      </dsp:txXfrm>
    </dsp:sp>
    <dsp:sp modelId="{78019EED-6D99-4188-AB5B-1A6852CECACD}">
      <dsp:nvSpPr>
        <dsp:cNvPr id="0" name=""/>
        <dsp:cNvSpPr/>
      </dsp:nvSpPr>
      <dsp:spPr>
        <a:xfrm>
          <a:off x="0" y="2390567"/>
          <a:ext cx="1600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Create/Modify RFI</a:t>
          </a:r>
          <a:endParaRPr lang="en-US" sz="1800" kern="1200" dirty="0"/>
        </a:p>
      </dsp:txBody>
      <dsp:txXfrm>
        <a:off x="34906" y="2425473"/>
        <a:ext cx="1530388" cy="645240"/>
      </dsp:txXfrm>
    </dsp:sp>
    <dsp:sp modelId="{96126337-F4B0-4DF3-9DE3-2891C47A45FA}">
      <dsp:nvSpPr>
        <dsp:cNvPr id="0" name=""/>
        <dsp:cNvSpPr/>
      </dsp:nvSpPr>
      <dsp:spPr>
        <a:xfrm>
          <a:off x="0" y="2443329"/>
          <a:ext cx="16002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Zero Touch Provisioning</a:t>
          </a:r>
        </a:p>
      </dsp:txBody>
      <dsp:txXfrm>
        <a:off x="34906" y="2478235"/>
        <a:ext cx="1530388" cy="645240"/>
      </dsp:txXfrm>
    </dsp:sp>
  </dsp:spTree>
</dsp:drawing>
</file>

<file path=ppt/diagrams/drawing8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0466A-448E-4000-BD4D-470CD2C6BFE5}">
      <dsp:nvSpPr>
        <dsp:cNvPr id="0" name=""/>
        <dsp:cNvSpPr/>
      </dsp:nvSpPr>
      <dsp:spPr>
        <a:xfrm rot="10800000" flipV="1">
          <a:off x="0" y="1143000"/>
          <a:ext cx="609600" cy="151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24384" rIns="42672" bIns="24384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Notifications</a:t>
          </a:r>
          <a:endParaRPr lang="en-US" sz="600" kern="1200" dirty="0"/>
        </a:p>
      </dsp:txBody>
      <dsp:txXfrm rot="-10800000">
        <a:off x="0" y="1143000"/>
        <a:ext cx="609600" cy="151462"/>
      </dsp:txXfrm>
    </dsp:sp>
    <dsp:sp modelId="{8BCC3BE9-3A8C-44F0-BBF0-B247307FB144}">
      <dsp:nvSpPr>
        <dsp:cNvPr id="0" name=""/>
        <dsp:cNvSpPr/>
      </dsp:nvSpPr>
      <dsp:spPr>
        <a:xfrm>
          <a:off x="0" y="1371601"/>
          <a:ext cx="609600" cy="21615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BD19A-ACA7-4713-A170-8D96B28284F5}">
      <dsp:nvSpPr>
        <dsp:cNvPr id="0" name=""/>
        <dsp:cNvSpPr/>
      </dsp:nvSpPr>
      <dsp:spPr>
        <a:xfrm>
          <a:off x="0" y="0"/>
          <a:ext cx="18288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Welcome User</a:t>
          </a:r>
          <a:endParaRPr lang="en-US" sz="1500" kern="1200" dirty="0"/>
        </a:p>
      </dsp:txBody>
      <dsp:txXfrm>
        <a:off x="17563" y="17563"/>
        <a:ext cx="1793674" cy="3246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0466A-448E-4000-BD4D-470CD2C6BFE5}">
      <dsp:nvSpPr>
        <dsp:cNvPr id="0" name=""/>
        <dsp:cNvSpPr/>
      </dsp:nvSpPr>
      <dsp:spPr>
        <a:xfrm rot="10800000" flipV="1">
          <a:off x="0" y="364671"/>
          <a:ext cx="1447800" cy="3894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Notifications</a:t>
          </a:r>
          <a:endParaRPr lang="en-US" sz="1700" kern="1200" dirty="0"/>
        </a:p>
      </dsp:txBody>
      <dsp:txXfrm rot="-10800000">
        <a:off x="0" y="364671"/>
        <a:ext cx="1447800" cy="389473"/>
      </dsp:txXfrm>
    </dsp:sp>
    <dsp:sp modelId="{8BCC3BE9-3A8C-44F0-BBF0-B247307FB144}">
      <dsp:nvSpPr>
        <dsp:cNvPr id="0" name=""/>
        <dsp:cNvSpPr/>
      </dsp:nvSpPr>
      <dsp:spPr>
        <a:xfrm>
          <a:off x="0" y="990597"/>
          <a:ext cx="1447800" cy="31175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BD19A-ACA7-4713-A170-8D96B28284F5}">
      <dsp:nvSpPr>
        <dsp:cNvPr id="0" name=""/>
        <dsp:cNvSpPr/>
      </dsp:nvSpPr>
      <dsp:spPr>
        <a:xfrm>
          <a:off x="0" y="0"/>
          <a:ext cx="18288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LogOut</a:t>
          </a:r>
          <a:endParaRPr lang="en-US" sz="1500" kern="1200" dirty="0"/>
        </a:p>
      </dsp:txBody>
      <dsp:txXfrm>
        <a:off x="17563" y="17563"/>
        <a:ext cx="1793674" cy="324648"/>
      </dsp:txXfrm>
    </dsp:sp>
  </dsp:spTree>
</dsp:drawing>
</file>

<file path=ppt/diagrams/drawing9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E8815-FABD-47EA-9C82-FAB2DEC3105B}">
      <dsp:nvSpPr>
        <dsp:cNvPr id="0" name=""/>
        <dsp:cNvSpPr/>
      </dsp:nvSpPr>
      <dsp:spPr>
        <a:xfrm rot="5400000">
          <a:off x="-75290" y="75565"/>
          <a:ext cx="501938" cy="351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1</a:t>
          </a:r>
          <a:endParaRPr lang="en-US" sz="900" kern="1200" dirty="0"/>
        </a:p>
      </dsp:txBody>
      <dsp:txXfrm rot="-5400000">
        <a:off x="1" y="175952"/>
        <a:ext cx="351356" cy="150582"/>
      </dsp:txXfrm>
    </dsp:sp>
    <dsp:sp modelId="{851783A7-4EBE-4CBF-9DC9-98CEC98C58C1}">
      <dsp:nvSpPr>
        <dsp:cNvPr id="0" name=""/>
        <dsp:cNvSpPr/>
      </dsp:nvSpPr>
      <dsp:spPr>
        <a:xfrm rot="5400000">
          <a:off x="802481" y="-497685"/>
          <a:ext cx="326259" cy="1321631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Begin Auto Provisioning</a:t>
          </a:r>
          <a:endParaRPr lang="en-US" sz="1000" kern="1200" dirty="0"/>
        </a:p>
      </dsp:txBody>
      <dsp:txXfrm rot="-5400000">
        <a:off x="304796" y="15927"/>
        <a:ext cx="1305704" cy="294405"/>
      </dsp:txXfrm>
    </dsp:sp>
    <dsp:sp modelId="{06AA12DF-4B0B-45F9-9EB3-E18627A5DBFB}">
      <dsp:nvSpPr>
        <dsp:cNvPr id="0" name=""/>
        <dsp:cNvSpPr/>
      </dsp:nvSpPr>
      <dsp:spPr>
        <a:xfrm rot="5400000">
          <a:off x="-75290" y="503297"/>
          <a:ext cx="501938" cy="351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2</a:t>
          </a:r>
          <a:endParaRPr lang="en-US" sz="900" kern="1200" dirty="0"/>
        </a:p>
      </dsp:txBody>
      <dsp:txXfrm rot="-5400000">
        <a:off x="1" y="603684"/>
        <a:ext cx="351356" cy="150582"/>
      </dsp:txXfrm>
    </dsp:sp>
    <dsp:sp modelId="{C0A76622-B5A4-41AB-8EFA-32AF119AC2A2}">
      <dsp:nvSpPr>
        <dsp:cNvPr id="0" name=""/>
        <dsp:cNvSpPr/>
      </dsp:nvSpPr>
      <dsp:spPr>
        <a:xfrm rot="5400000">
          <a:off x="849042" y="19729"/>
          <a:ext cx="326259" cy="1321631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/>
        </a:p>
      </dsp:txBody>
      <dsp:txXfrm rot="-5400000">
        <a:off x="351357" y="533342"/>
        <a:ext cx="1305704" cy="294405"/>
      </dsp:txXfrm>
    </dsp:sp>
    <dsp:sp modelId="{C612A592-0D2C-4D1B-A905-09515E4B2336}">
      <dsp:nvSpPr>
        <dsp:cNvPr id="0" name=""/>
        <dsp:cNvSpPr/>
      </dsp:nvSpPr>
      <dsp:spPr>
        <a:xfrm rot="5400000">
          <a:off x="-75290" y="683313"/>
          <a:ext cx="501938" cy="351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 rot="-5400000">
        <a:off x="1" y="783700"/>
        <a:ext cx="351356" cy="150582"/>
      </dsp:txXfrm>
    </dsp:sp>
    <dsp:sp modelId="{F42B12F4-AB30-46BD-9B56-BC45F4FF5431}">
      <dsp:nvSpPr>
        <dsp:cNvPr id="0" name=""/>
        <dsp:cNvSpPr/>
      </dsp:nvSpPr>
      <dsp:spPr>
        <a:xfrm rot="5400000">
          <a:off x="849042" y="19731"/>
          <a:ext cx="326259" cy="1321631"/>
        </a:xfrm>
        <a:prstGeom prst="round2SameRect">
          <a:avLst/>
        </a:prstGeom>
        <a:solidFill>
          <a:srgbClr val="00B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Report</a:t>
          </a:r>
          <a:endParaRPr lang="en-US" sz="1000" kern="1200" dirty="0"/>
        </a:p>
      </dsp:txBody>
      <dsp:txXfrm rot="-5400000">
        <a:off x="351357" y="533344"/>
        <a:ext cx="1305704" cy="294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6294-11C2-448C-BDFA-176DD243B411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12D0-F679-4D87-8E1D-A14EDE589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1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6294-11C2-448C-BDFA-176DD243B411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12D0-F679-4D87-8E1D-A14EDE589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1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6294-11C2-448C-BDFA-176DD243B411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12D0-F679-4D87-8E1D-A14EDE589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4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6294-11C2-448C-BDFA-176DD243B411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12D0-F679-4D87-8E1D-A14EDE589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4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6294-11C2-448C-BDFA-176DD243B411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12D0-F679-4D87-8E1D-A14EDE589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6294-11C2-448C-BDFA-176DD243B411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12D0-F679-4D87-8E1D-A14EDE589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7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6294-11C2-448C-BDFA-176DD243B411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12D0-F679-4D87-8E1D-A14EDE589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5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6294-11C2-448C-BDFA-176DD243B411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12D0-F679-4D87-8E1D-A14EDE589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8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6294-11C2-448C-BDFA-176DD243B411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12D0-F679-4D87-8E1D-A14EDE589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6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6294-11C2-448C-BDFA-176DD243B411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12D0-F679-4D87-8E1D-A14EDE589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16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6294-11C2-448C-BDFA-176DD243B411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12D0-F679-4D87-8E1D-A14EDE589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4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86294-11C2-448C-BDFA-176DD243B411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B12D0-F679-4D87-8E1D-A14EDE589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3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1.xml"/><Relationship Id="rId13" Type="http://schemas.openxmlformats.org/officeDocument/2006/relationships/diagramLayout" Target="../diagrams/layout52.xml"/><Relationship Id="rId18" Type="http://schemas.openxmlformats.org/officeDocument/2006/relationships/diagramLayout" Target="../diagrams/layout53.xml"/><Relationship Id="rId26" Type="http://schemas.microsoft.com/office/2007/relationships/diagramDrawing" Target="../diagrams/drawing54.xml"/><Relationship Id="rId3" Type="http://schemas.openxmlformats.org/officeDocument/2006/relationships/diagramLayout" Target="../diagrams/layout50.xml"/><Relationship Id="rId21" Type="http://schemas.microsoft.com/office/2007/relationships/diagramDrawing" Target="../diagrams/drawing53.xml"/><Relationship Id="rId7" Type="http://schemas.openxmlformats.org/officeDocument/2006/relationships/diagramData" Target="../diagrams/data51.xml"/><Relationship Id="rId12" Type="http://schemas.openxmlformats.org/officeDocument/2006/relationships/diagramData" Target="../diagrams/data52.xml"/><Relationship Id="rId17" Type="http://schemas.openxmlformats.org/officeDocument/2006/relationships/diagramData" Target="../diagrams/data53.xml"/><Relationship Id="rId25" Type="http://schemas.openxmlformats.org/officeDocument/2006/relationships/diagramColors" Target="../diagrams/colors54.xml"/><Relationship Id="rId2" Type="http://schemas.openxmlformats.org/officeDocument/2006/relationships/diagramData" Target="../diagrams/data50.xml"/><Relationship Id="rId16" Type="http://schemas.microsoft.com/office/2007/relationships/diagramDrawing" Target="../diagrams/drawing52.xml"/><Relationship Id="rId20" Type="http://schemas.openxmlformats.org/officeDocument/2006/relationships/diagramColors" Target="../diagrams/colors53.xml"/><Relationship Id="rId29" Type="http://schemas.openxmlformats.org/officeDocument/2006/relationships/diagramQuickStyle" Target="../diagrams/quickStyle5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0.xml"/><Relationship Id="rId11" Type="http://schemas.microsoft.com/office/2007/relationships/diagramDrawing" Target="../diagrams/drawing51.xml"/><Relationship Id="rId24" Type="http://schemas.openxmlformats.org/officeDocument/2006/relationships/diagramQuickStyle" Target="../diagrams/quickStyle54.xml"/><Relationship Id="rId32" Type="http://schemas.openxmlformats.org/officeDocument/2006/relationships/image" Target="../media/image8.png"/><Relationship Id="rId5" Type="http://schemas.openxmlformats.org/officeDocument/2006/relationships/diagramColors" Target="../diagrams/colors50.xml"/><Relationship Id="rId15" Type="http://schemas.openxmlformats.org/officeDocument/2006/relationships/diagramColors" Target="../diagrams/colors52.xml"/><Relationship Id="rId23" Type="http://schemas.openxmlformats.org/officeDocument/2006/relationships/diagramLayout" Target="../diagrams/layout54.xml"/><Relationship Id="rId28" Type="http://schemas.openxmlformats.org/officeDocument/2006/relationships/diagramLayout" Target="../diagrams/layout55.xml"/><Relationship Id="rId10" Type="http://schemas.openxmlformats.org/officeDocument/2006/relationships/diagramColors" Target="../diagrams/colors51.xml"/><Relationship Id="rId19" Type="http://schemas.openxmlformats.org/officeDocument/2006/relationships/diagramQuickStyle" Target="../diagrams/quickStyle53.xml"/><Relationship Id="rId31" Type="http://schemas.microsoft.com/office/2007/relationships/diagramDrawing" Target="../diagrams/drawing55.xml"/><Relationship Id="rId4" Type="http://schemas.openxmlformats.org/officeDocument/2006/relationships/diagramQuickStyle" Target="../diagrams/quickStyle50.xml"/><Relationship Id="rId9" Type="http://schemas.openxmlformats.org/officeDocument/2006/relationships/diagramQuickStyle" Target="../diagrams/quickStyle51.xml"/><Relationship Id="rId14" Type="http://schemas.openxmlformats.org/officeDocument/2006/relationships/diagramQuickStyle" Target="../diagrams/quickStyle52.xml"/><Relationship Id="rId22" Type="http://schemas.openxmlformats.org/officeDocument/2006/relationships/diagramData" Target="../diagrams/data54.xml"/><Relationship Id="rId27" Type="http://schemas.openxmlformats.org/officeDocument/2006/relationships/diagramData" Target="../diagrams/data55.xml"/><Relationship Id="rId30" Type="http://schemas.openxmlformats.org/officeDocument/2006/relationships/diagramColors" Target="../diagrams/colors5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7.xml"/><Relationship Id="rId13" Type="http://schemas.openxmlformats.org/officeDocument/2006/relationships/diagramLayout" Target="../diagrams/layout58.xml"/><Relationship Id="rId18" Type="http://schemas.openxmlformats.org/officeDocument/2006/relationships/diagramLayout" Target="../diagrams/layout59.xml"/><Relationship Id="rId26" Type="http://schemas.microsoft.com/office/2007/relationships/diagramDrawing" Target="../diagrams/drawing60.xml"/><Relationship Id="rId3" Type="http://schemas.openxmlformats.org/officeDocument/2006/relationships/diagramLayout" Target="../diagrams/layout56.xml"/><Relationship Id="rId21" Type="http://schemas.microsoft.com/office/2007/relationships/diagramDrawing" Target="../diagrams/drawing59.xml"/><Relationship Id="rId7" Type="http://schemas.openxmlformats.org/officeDocument/2006/relationships/diagramData" Target="../diagrams/data57.xml"/><Relationship Id="rId12" Type="http://schemas.openxmlformats.org/officeDocument/2006/relationships/diagramData" Target="../diagrams/data58.xml"/><Relationship Id="rId17" Type="http://schemas.openxmlformats.org/officeDocument/2006/relationships/diagramData" Target="../diagrams/data59.xml"/><Relationship Id="rId25" Type="http://schemas.openxmlformats.org/officeDocument/2006/relationships/diagramColors" Target="../diagrams/colors60.xml"/><Relationship Id="rId2" Type="http://schemas.openxmlformats.org/officeDocument/2006/relationships/diagramData" Target="../diagrams/data56.xml"/><Relationship Id="rId16" Type="http://schemas.microsoft.com/office/2007/relationships/diagramDrawing" Target="../diagrams/drawing58.xml"/><Relationship Id="rId20" Type="http://schemas.openxmlformats.org/officeDocument/2006/relationships/diagramColors" Target="../diagrams/colors59.xml"/><Relationship Id="rId29" Type="http://schemas.openxmlformats.org/officeDocument/2006/relationships/diagramQuickStyle" Target="../diagrams/quickStyle6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6.xml"/><Relationship Id="rId11" Type="http://schemas.microsoft.com/office/2007/relationships/diagramDrawing" Target="../diagrams/drawing57.xml"/><Relationship Id="rId24" Type="http://schemas.openxmlformats.org/officeDocument/2006/relationships/diagramQuickStyle" Target="../diagrams/quickStyle60.xml"/><Relationship Id="rId32" Type="http://schemas.openxmlformats.org/officeDocument/2006/relationships/image" Target="../media/image9.png"/><Relationship Id="rId5" Type="http://schemas.openxmlformats.org/officeDocument/2006/relationships/diagramColors" Target="../diagrams/colors56.xml"/><Relationship Id="rId15" Type="http://schemas.openxmlformats.org/officeDocument/2006/relationships/diagramColors" Target="../diagrams/colors58.xml"/><Relationship Id="rId23" Type="http://schemas.openxmlformats.org/officeDocument/2006/relationships/diagramLayout" Target="../diagrams/layout60.xml"/><Relationship Id="rId28" Type="http://schemas.openxmlformats.org/officeDocument/2006/relationships/diagramLayout" Target="../diagrams/layout61.xml"/><Relationship Id="rId10" Type="http://schemas.openxmlformats.org/officeDocument/2006/relationships/diagramColors" Target="../diagrams/colors57.xml"/><Relationship Id="rId19" Type="http://schemas.openxmlformats.org/officeDocument/2006/relationships/diagramQuickStyle" Target="../diagrams/quickStyle59.xml"/><Relationship Id="rId31" Type="http://schemas.microsoft.com/office/2007/relationships/diagramDrawing" Target="../diagrams/drawing61.xml"/><Relationship Id="rId4" Type="http://schemas.openxmlformats.org/officeDocument/2006/relationships/diagramQuickStyle" Target="../diagrams/quickStyle56.xml"/><Relationship Id="rId9" Type="http://schemas.openxmlformats.org/officeDocument/2006/relationships/diagramQuickStyle" Target="../diagrams/quickStyle57.xml"/><Relationship Id="rId14" Type="http://schemas.openxmlformats.org/officeDocument/2006/relationships/diagramQuickStyle" Target="../diagrams/quickStyle58.xml"/><Relationship Id="rId22" Type="http://schemas.openxmlformats.org/officeDocument/2006/relationships/diagramData" Target="../diagrams/data60.xml"/><Relationship Id="rId27" Type="http://schemas.openxmlformats.org/officeDocument/2006/relationships/diagramData" Target="../diagrams/data61.xml"/><Relationship Id="rId30" Type="http://schemas.openxmlformats.org/officeDocument/2006/relationships/diagramColors" Target="../diagrams/colors6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3.xml"/><Relationship Id="rId13" Type="http://schemas.openxmlformats.org/officeDocument/2006/relationships/diagramLayout" Target="../diagrams/layout64.xml"/><Relationship Id="rId18" Type="http://schemas.openxmlformats.org/officeDocument/2006/relationships/diagramLayout" Target="../diagrams/layout65.xml"/><Relationship Id="rId26" Type="http://schemas.microsoft.com/office/2007/relationships/diagramDrawing" Target="../diagrams/drawing66.xml"/><Relationship Id="rId3" Type="http://schemas.openxmlformats.org/officeDocument/2006/relationships/diagramLayout" Target="../diagrams/layout62.xml"/><Relationship Id="rId21" Type="http://schemas.microsoft.com/office/2007/relationships/diagramDrawing" Target="../diagrams/drawing65.xml"/><Relationship Id="rId7" Type="http://schemas.openxmlformats.org/officeDocument/2006/relationships/diagramData" Target="../diagrams/data63.xml"/><Relationship Id="rId12" Type="http://schemas.openxmlformats.org/officeDocument/2006/relationships/diagramData" Target="../diagrams/data64.xml"/><Relationship Id="rId17" Type="http://schemas.openxmlformats.org/officeDocument/2006/relationships/diagramData" Target="../diagrams/data65.xml"/><Relationship Id="rId25" Type="http://schemas.openxmlformats.org/officeDocument/2006/relationships/diagramColors" Target="../diagrams/colors66.xml"/><Relationship Id="rId2" Type="http://schemas.openxmlformats.org/officeDocument/2006/relationships/diagramData" Target="../diagrams/data62.xml"/><Relationship Id="rId16" Type="http://schemas.microsoft.com/office/2007/relationships/diagramDrawing" Target="../diagrams/drawing64.xml"/><Relationship Id="rId20" Type="http://schemas.openxmlformats.org/officeDocument/2006/relationships/diagramColors" Target="../diagrams/colors65.xml"/><Relationship Id="rId29" Type="http://schemas.openxmlformats.org/officeDocument/2006/relationships/diagramQuickStyle" Target="../diagrams/quickStyle6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2.xml"/><Relationship Id="rId11" Type="http://schemas.microsoft.com/office/2007/relationships/diagramDrawing" Target="../diagrams/drawing63.xml"/><Relationship Id="rId24" Type="http://schemas.openxmlformats.org/officeDocument/2006/relationships/diagramQuickStyle" Target="../diagrams/quickStyle66.xml"/><Relationship Id="rId32" Type="http://schemas.openxmlformats.org/officeDocument/2006/relationships/image" Target="../media/image9.png"/><Relationship Id="rId5" Type="http://schemas.openxmlformats.org/officeDocument/2006/relationships/diagramColors" Target="../diagrams/colors62.xml"/><Relationship Id="rId15" Type="http://schemas.openxmlformats.org/officeDocument/2006/relationships/diagramColors" Target="../diagrams/colors64.xml"/><Relationship Id="rId23" Type="http://schemas.openxmlformats.org/officeDocument/2006/relationships/diagramLayout" Target="../diagrams/layout66.xml"/><Relationship Id="rId28" Type="http://schemas.openxmlformats.org/officeDocument/2006/relationships/diagramLayout" Target="../diagrams/layout67.xml"/><Relationship Id="rId10" Type="http://schemas.openxmlformats.org/officeDocument/2006/relationships/diagramColors" Target="../diagrams/colors63.xml"/><Relationship Id="rId19" Type="http://schemas.openxmlformats.org/officeDocument/2006/relationships/diagramQuickStyle" Target="../diagrams/quickStyle65.xml"/><Relationship Id="rId31" Type="http://schemas.microsoft.com/office/2007/relationships/diagramDrawing" Target="../diagrams/drawing67.xml"/><Relationship Id="rId4" Type="http://schemas.openxmlformats.org/officeDocument/2006/relationships/diagramQuickStyle" Target="../diagrams/quickStyle62.xml"/><Relationship Id="rId9" Type="http://schemas.openxmlformats.org/officeDocument/2006/relationships/diagramQuickStyle" Target="../diagrams/quickStyle63.xml"/><Relationship Id="rId14" Type="http://schemas.openxmlformats.org/officeDocument/2006/relationships/diagramQuickStyle" Target="../diagrams/quickStyle64.xml"/><Relationship Id="rId22" Type="http://schemas.openxmlformats.org/officeDocument/2006/relationships/diagramData" Target="../diagrams/data66.xml"/><Relationship Id="rId27" Type="http://schemas.openxmlformats.org/officeDocument/2006/relationships/diagramData" Target="../diagrams/data67.xml"/><Relationship Id="rId30" Type="http://schemas.openxmlformats.org/officeDocument/2006/relationships/diagramColors" Target="../diagrams/colors6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9.xml"/><Relationship Id="rId13" Type="http://schemas.openxmlformats.org/officeDocument/2006/relationships/diagramLayout" Target="../diagrams/layout70.xml"/><Relationship Id="rId18" Type="http://schemas.openxmlformats.org/officeDocument/2006/relationships/diagramLayout" Target="../diagrams/layout71.xml"/><Relationship Id="rId26" Type="http://schemas.microsoft.com/office/2007/relationships/diagramDrawing" Target="../diagrams/drawing72.xml"/><Relationship Id="rId3" Type="http://schemas.openxmlformats.org/officeDocument/2006/relationships/diagramLayout" Target="../diagrams/layout68.xml"/><Relationship Id="rId21" Type="http://schemas.microsoft.com/office/2007/relationships/diagramDrawing" Target="../diagrams/drawing71.xml"/><Relationship Id="rId7" Type="http://schemas.openxmlformats.org/officeDocument/2006/relationships/diagramData" Target="../diagrams/data69.xml"/><Relationship Id="rId12" Type="http://schemas.openxmlformats.org/officeDocument/2006/relationships/diagramData" Target="../diagrams/data70.xml"/><Relationship Id="rId17" Type="http://schemas.openxmlformats.org/officeDocument/2006/relationships/diagramData" Target="../diagrams/data71.xml"/><Relationship Id="rId25" Type="http://schemas.openxmlformats.org/officeDocument/2006/relationships/diagramColors" Target="../diagrams/colors72.xml"/><Relationship Id="rId2" Type="http://schemas.openxmlformats.org/officeDocument/2006/relationships/diagramData" Target="../diagrams/data68.xml"/><Relationship Id="rId16" Type="http://schemas.microsoft.com/office/2007/relationships/diagramDrawing" Target="../diagrams/drawing70.xml"/><Relationship Id="rId20" Type="http://schemas.openxmlformats.org/officeDocument/2006/relationships/diagramColors" Target="../diagrams/colors71.xml"/><Relationship Id="rId29" Type="http://schemas.openxmlformats.org/officeDocument/2006/relationships/diagramLayout" Target="../diagrams/layout7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8.xml"/><Relationship Id="rId11" Type="http://schemas.microsoft.com/office/2007/relationships/diagramDrawing" Target="../diagrams/drawing69.xml"/><Relationship Id="rId24" Type="http://schemas.openxmlformats.org/officeDocument/2006/relationships/diagramQuickStyle" Target="../diagrams/quickStyle72.xml"/><Relationship Id="rId32" Type="http://schemas.microsoft.com/office/2007/relationships/diagramDrawing" Target="../diagrams/drawing73.xml"/><Relationship Id="rId5" Type="http://schemas.openxmlformats.org/officeDocument/2006/relationships/diagramColors" Target="../diagrams/colors68.xml"/><Relationship Id="rId15" Type="http://schemas.openxmlformats.org/officeDocument/2006/relationships/diagramColors" Target="../diagrams/colors70.xml"/><Relationship Id="rId23" Type="http://schemas.openxmlformats.org/officeDocument/2006/relationships/diagramLayout" Target="../diagrams/layout72.xml"/><Relationship Id="rId28" Type="http://schemas.openxmlformats.org/officeDocument/2006/relationships/diagramData" Target="../diagrams/data73.xml"/><Relationship Id="rId10" Type="http://schemas.openxmlformats.org/officeDocument/2006/relationships/diagramColors" Target="../diagrams/colors69.xml"/><Relationship Id="rId19" Type="http://schemas.openxmlformats.org/officeDocument/2006/relationships/diagramQuickStyle" Target="../diagrams/quickStyle71.xml"/><Relationship Id="rId31" Type="http://schemas.openxmlformats.org/officeDocument/2006/relationships/diagramColors" Target="../diagrams/colors73.xml"/><Relationship Id="rId4" Type="http://schemas.openxmlformats.org/officeDocument/2006/relationships/diagramQuickStyle" Target="../diagrams/quickStyle68.xml"/><Relationship Id="rId9" Type="http://schemas.openxmlformats.org/officeDocument/2006/relationships/diagramQuickStyle" Target="../diagrams/quickStyle69.xml"/><Relationship Id="rId14" Type="http://schemas.openxmlformats.org/officeDocument/2006/relationships/diagramQuickStyle" Target="../diagrams/quickStyle70.xml"/><Relationship Id="rId22" Type="http://schemas.openxmlformats.org/officeDocument/2006/relationships/diagramData" Target="../diagrams/data72.xml"/><Relationship Id="rId27" Type="http://schemas.openxmlformats.org/officeDocument/2006/relationships/image" Target="../media/image8.png"/><Relationship Id="rId30" Type="http://schemas.openxmlformats.org/officeDocument/2006/relationships/diagramQuickStyle" Target="../diagrams/quickStyle7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5.xml"/><Relationship Id="rId13" Type="http://schemas.openxmlformats.org/officeDocument/2006/relationships/diagramLayout" Target="../diagrams/layout76.xml"/><Relationship Id="rId18" Type="http://schemas.openxmlformats.org/officeDocument/2006/relationships/diagramLayout" Target="../diagrams/layout77.xml"/><Relationship Id="rId26" Type="http://schemas.microsoft.com/office/2007/relationships/diagramDrawing" Target="../diagrams/drawing78.xml"/><Relationship Id="rId3" Type="http://schemas.openxmlformats.org/officeDocument/2006/relationships/diagramLayout" Target="../diagrams/layout74.xml"/><Relationship Id="rId21" Type="http://schemas.microsoft.com/office/2007/relationships/diagramDrawing" Target="../diagrams/drawing77.xml"/><Relationship Id="rId7" Type="http://schemas.openxmlformats.org/officeDocument/2006/relationships/diagramData" Target="../diagrams/data75.xml"/><Relationship Id="rId12" Type="http://schemas.openxmlformats.org/officeDocument/2006/relationships/diagramData" Target="../diagrams/data76.xml"/><Relationship Id="rId17" Type="http://schemas.openxmlformats.org/officeDocument/2006/relationships/diagramData" Target="../diagrams/data77.xml"/><Relationship Id="rId25" Type="http://schemas.openxmlformats.org/officeDocument/2006/relationships/diagramColors" Target="../diagrams/colors78.xml"/><Relationship Id="rId2" Type="http://schemas.openxmlformats.org/officeDocument/2006/relationships/diagramData" Target="../diagrams/data74.xml"/><Relationship Id="rId16" Type="http://schemas.microsoft.com/office/2007/relationships/diagramDrawing" Target="../diagrams/drawing76.xml"/><Relationship Id="rId20" Type="http://schemas.openxmlformats.org/officeDocument/2006/relationships/diagramColors" Target="../diagrams/colors77.xml"/><Relationship Id="rId29" Type="http://schemas.openxmlformats.org/officeDocument/2006/relationships/diagramQuickStyle" Target="../diagrams/quickStyle7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4.xml"/><Relationship Id="rId11" Type="http://schemas.microsoft.com/office/2007/relationships/diagramDrawing" Target="../diagrams/drawing75.xml"/><Relationship Id="rId24" Type="http://schemas.openxmlformats.org/officeDocument/2006/relationships/diagramQuickStyle" Target="../diagrams/quickStyle78.xml"/><Relationship Id="rId5" Type="http://schemas.openxmlformats.org/officeDocument/2006/relationships/diagramColors" Target="../diagrams/colors74.xml"/><Relationship Id="rId15" Type="http://schemas.openxmlformats.org/officeDocument/2006/relationships/diagramColors" Target="../diagrams/colors76.xml"/><Relationship Id="rId23" Type="http://schemas.openxmlformats.org/officeDocument/2006/relationships/diagramLayout" Target="../diagrams/layout78.xml"/><Relationship Id="rId28" Type="http://schemas.openxmlformats.org/officeDocument/2006/relationships/diagramLayout" Target="../diagrams/layout79.xml"/><Relationship Id="rId10" Type="http://schemas.openxmlformats.org/officeDocument/2006/relationships/diagramColors" Target="../diagrams/colors75.xml"/><Relationship Id="rId19" Type="http://schemas.openxmlformats.org/officeDocument/2006/relationships/diagramQuickStyle" Target="../diagrams/quickStyle77.xml"/><Relationship Id="rId31" Type="http://schemas.microsoft.com/office/2007/relationships/diagramDrawing" Target="../diagrams/drawing79.xml"/><Relationship Id="rId4" Type="http://schemas.openxmlformats.org/officeDocument/2006/relationships/diagramQuickStyle" Target="../diagrams/quickStyle74.xml"/><Relationship Id="rId9" Type="http://schemas.openxmlformats.org/officeDocument/2006/relationships/diagramQuickStyle" Target="../diagrams/quickStyle75.xml"/><Relationship Id="rId14" Type="http://schemas.openxmlformats.org/officeDocument/2006/relationships/diagramQuickStyle" Target="../diagrams/quickStyle76.xml"/><Relationship Id="rId22" Type="http://schemas.openxmlformats.org/officeDocument/2006/relationships/diagramData" Target="../diagrams/data78.xml"/><Relationship Id="rId27" Type="http://schemas.openxmlformats.org/officeDocument/2006/relationships/diagramData" Target="../diagrams/data79.xml"/><Relationship Id="rId30" Type="http://schemas.openxmlformats.org/officeDocument/2006/relationships/diagramColors" Target="../diagrams/colors7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1.xml"/><Relationship Id="rId13" Type="http://schemas.openxmlformats.org/officeDocument/2006/relationships/diagramLayout" Target="../diagrams/layout82.xml"/><Relationship Id="rId18" Type="http://schemas.openxmlformats.org/officeDocument/2006/relationships/diagramLayout" Target="../diagrams/layout83.xml"/><Relationship Id="rId26" Type="http://schemas.microsoft.com/office/2007/relationships/diagramDrawing" Target="../diagrams/drawing84.xml"/><Relationship Id="rId3" Type="http://schemas.openxmlformats.org/officeDocument/2006/relationships/diagramLayout" Target="../diagrams/layout80.xml"/><Relationship Id="rId21" Type="http://schemas.microsoft.com/office/2007/relationships/diagramDrawing" Target="../diagrams/drawing83.xml"/><Relationship Id="rId7" Type="http://schemas.openxmlformats.org/officeDocument/2006/relationships/diagramData" Target="../diagrams/data81.xml"/><Relationship Id="rId12" Type="http://schemas.openxmlformats.org/officeDocument/2006/relationships/diagramData" Target="../diagrams/data82.xml"/><Relationship Id="rId17" Type="http://schemas.openxmlformats.org/officeDocument/2006/relationships/diagramData" Target="../diagrams/data83.xml"/><Relationship Id="rId25" Type="http://schemas.openxmlformats.org/officeDocument/2006/relationships/diagramColors" Target="../diagrams/colors84.xml"/><Relationship Id="rId2" Type="http://schemas.openxmlformats.org/officeDocument/2006/relationships/diagramData" Target="../diagrams/data80.xml"/><Relationship Id="rId16" Type="http://schemas.microsoft.com/office/2007/relationships/diagramDrawing" Target="../diagrams/drawing82.xml"/><Relationship Id="rId20" Type="http://schemas.openxmlformats.org/officeDocument/2006/relationships/diagramColors" Target="../diagrams/colors83.xml"/><Relationship Id="rId29" Type="http://schemas.openxmlformats.org/officeDocument/2006/relationships/diagramQuickStyle" Target="../diagrams/quickStyle8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0.xml"/><Relationship Id="rId11" Type="http://schemas.microsoft.com/office/2007/relationships/diagramDrawing" Target="../diagrams/drawing81.xml"/><Relationship Id="rId24" Type="http://schemas.openxmlformats.org/officeDocument/2006/relationships/diagramQuickStyle" Target="../diagrams/quickStyle84.xml"/><Relationship Id="rId5" Type="http://schemas.openxmlformats.org/officeDocument/2006/relationships/diagramColors" Target="../diagrams/colors80.xml"/><Relationship Id="rId15" Type="http://schemas.openxmlformats.org/officeDocument/2006/relationships/diagramColors" Target="../diagrams/colors82.xml"/><Relationship Id="rId23" Type="http://schemas.openxmlformats.org/officeDocument/2006/relationships/diagramLayout" Target="../diagrams/layout84.xml"/><Relationship Id="rId28" Type="http://schemas.openxmlformats.org/officeDocument/2006/relationships/diagramLayout" Target="../diagrams/layout85.xml"/><Relationship Id="rId10" Type="http://schemas.openxmlformats.org/officeDocument/2006/relationships/diagramColors" Target="../diagrams/colors81.xml"/><Relationship Id="rId19" Type="http://schemas.openxmlformats.org/officeDocument/2006/relationships/diagramQuickStyle" Target="../diagrams/quickStyle83.xml"/><Relationship Id="rId31" Type="http://schemas.microsoft.com/office/2007/relationships/diagramDrawing" Target="../diagrams/drawing85.xml"/><Relationship Id="rId4" Type="http://schemas.openxmlformats.org/officeDocument/2006/relationships/diagramQuickStyle" Target="../diagrams/quickStyle80.xml"/><Relationship Id="rId9" Type="http://schemas.openxmlformats.org/officeDocument/2006/relationships/diagramQuickStyle" Target="../diagrams/quickStyle81.xml"/><Relationship Id="rId14" Type="http://schemas.openxmlformats.org/officeDocument/2006/relationships/diagramQuickStyle" Target="../diagrams/quickStyle82.xml"/><Relationship Id="rId22" Type="http://schemas.openxmlformats.org/officeDocument/2006/relationships/diagramData" Target="../diagrams/data84.xml"/><Relationship Id="rId27" Type="http://schemas.openxmlformats.org/officeDocument/2006/relationships/diagramData" Target="../diagrams/data85.xml"/><Relationship Id="rId30" Type="http://schemas.openxmlformats.org/officeDocument/2006/relationships/diagramColors" Target="../diagrams/colors8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7.xml"/><Relationship Id="rId13" Type="http://schemas.openxmlformats.org/officeDocument/2006/relationships/diagramLayout" Target="../diagrams/layout88.xml"/><Relationship Id="rId18" Type="http://schemas.openxmlformats.org/officeDocument/2006/relationships/diagramLayout" Target="../diagrams/layout89.xml"/><Relationship Id="rId26" Type="http://schemas.microsoft.com/office/2007/relationships/diagramDrawing" Target="../diagrams/drawing90.xml"/><Relationship Id="rId3" Type="http://schemas.openxmlformats.org/officeDocument/2006/relationships/diagramLayout" Target="../diagrams/layout86.xml"/><Relationship Id="rId21" Type="http://schemas.microsoft.com/office/2007/relationships/diagramDrawing" Target="../diagrams/drawing89.xml"/><Relationship Id="rId7" Type="http://schemas.openxmlformats.org/officeDocument/2006/relationships/diagramData" Target="../diagrams/data87.xml"/><Relationship Id="rId12" Type="http://schemas.openxmlformats.org/officeDocument/2006/relationships/diagramData" Target="../diagrams/data88.xml"/><Relationship Id="rId17" Type="http://schemas.openxmlformats.org/officeDocument/2006/relationships/diagramData" Target="../diagrams/data89.xml"/><Relationship Id="rId25" Type="http://schemas.openxmlformats.org/officeDocument/2006/relationships/diagramColors" Target="../diagrams/colors90.xml"/><Relationship Id="rId2" Type="http://schemas.openxmlformats.org/officeDocument/2006/relationships/diagramData" Target="../diagrams/data86.xml"/><Relationship Id="rId16" Type="http://schemas.microsoft.com/office/2007/relationships/diagramDrawing" Target="../diagrams/drawing88.xml"/><Relationship Id="rId20" Type="http://schemas.openxmlformats.org/officeDocument/2006/relationships/diagramColors" Target="../diagrams/colors89.xml"/><Relationship Id="rId29" Type="http://schemas.openxmlformats.org/officeDocument/2006/relationships/diagramQuickStyle" Target="../diagrams/quickStyle9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6.xml"/><Relationship Id="rId11" Type="http://schemas.microsoft.com/office/2007/relationships/diagramDrawing" Target="../diagrams/drawing87.xml"/><Relationship Id="rId24" Type="http://schemas.openxmlformats.org/officeDocument/2006/relationships/diagramQuickStyle" Target="../diagrams/quickStyle90.xml"/><Relationship Id="rId5" Type="http://schemas.openxmlformats.org/officeDocument/2006/relationships/diagramColors" Target="../diagrams/colors86.xml"/><Relationship Id="rId15" Type="http://schemas.openxmlformats.org/officeDocument/2006/relationships/diagramColors" Target="../diagrams/colors88.xml"/><Relationship Id="rId23" Type="http://schemas.openxmlformats.org/officeDocument/2006/relationships/diagramLayout" Target="../diagrams/layout90.xml"/><Relationship Id="rId28" Type="http://schemas.openxmlformats.org/officeDocument/2006/relationships/diagramLayout" Target="../diagrams/layout91.xml"/><Relationship Id="rId10" Type="http://schemas.openxmlformats.org/officeDocument/2006/relationships/diagramColors" Target="../diagrams/colors87.xml"/><Relationship Id="rId19" Type="http://schemas.openxmlformats.org/officeDocument/2006/relationships/diagramQuickStyle" Target="../diagrams/quickStyle89.xml"/><Relationship Id="rId31" Type="http://schemas.microsoft.com/office/2007/relationships/diagramDrawing" Target="../diagrams/drawing91.xml"/><Relationship Id="rId4" Type="http://schemas.openxmlformats.org/officeDocument/2006/relationships/diagramQuickStyle" Target="../diagrams/quickStyle86.xml"/><Relationship Id="rId9" Type="http://schemas.openxmlformats.org/officeDocument/2006/relationships/diagramQuickStyle" Target="../diagrams/quickStyle87.xml"/><Relationship Id="rId14" Type="http://schemas.openxmlformats.org/officeDocument/2006/relationships/diagramQuickStyle" Target="../diagrams/quickStyle88.xml"/><Relationship Id="rId22" Type="http://schemas.openxmlformats.org/officeDocument/2006/relationships/diagramData" Target="../diagrams/data90.xml"/><Relationship Id="rId27" Type="http://schemas.openxmlformats.org/officeDocument/2006/relationships/diagramData" Target="../diagrams/data91.xml"/><Relationship Id="rId30" Type="http://schemas.openxmlformats.org/officeDocument/2006/relationships/diagramColors" Target="../diagrams/colors9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rajiv.ba.kumar@ril.com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26" Type="http://schemas.microsoft.com/office/2007/relationships/diagramDrawing" Target="../diagrams/drawing6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5" Type="http://schemas.openxmlformats.org/officeDocument/2006/relationships/diagramColors" Target="../diagrams/colors6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24" Type="http://schemas.openxmlformats.org/officeDocument/2006/relationships/diagramQuickStyle" Target="../diagrams/quickStyle6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23" Type="http://schemas.openxmlformats.org/officeDocument/2006/relationships/diagramLayout" Target="../diagrams/layout6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Relationship Id="rId22" Type="http://schemas.openxmlformats.org/officeDocument/2006/relationships/diagramData" Target="../diagrams/data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21" Type="http://schemas.microsoft.com/office/2007/relationships/diagramDrawing" Target="../diagrams/drawing10.xml"/><Relationship Id="rId34" Type="http://schemas.openxmlformats.org/officeDocument/2006/relationships/diagramLayout" Target="../diagrams/layout13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33" Type="http://schemas.openxmlformats.org/officeDocument/2006/relationships/diagramData" Target="../diagrams/data13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QuickStyle" Target="../diagrams/quickStyle1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32" Type="http://schemas.openxmlformats.org/officeDocument/2006/relationships/image" Target="../media/image2.png"/><Relationship Id="rId37" Type="http://schemas.microsoft.com/office/2007/relationships/diagramDrawing" Target="../diagrams/drawing13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28" Type="http://schemas.openxmlformats.org/officeDocument/2006/relationships/diagramLayout" Target="../diagrams/layout12.xml"/><Relationship Id="rId36" Type="http://schemas.openxmlformats.org/officeDocument/2006/relationships/diagramColors" Target="../diagrams/colors13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31" Type="http://schemas.microsoft.com/office/2007/relationships/diagramDrawing" Target="../diagrams/drawing12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Relationship Id="rId27" Type="http://schemas.openxmlformats.org/officeDocument/2006/relationships/diagramData" Target="../diagrams/data12.xml"/><Relationship Id="rId30" Type="http://schemas.openxmlformats.org/officeDocument/2006/relationships/diagramColors" Target="../diagrams/colors12.xml"/><Relationship Id="rId35" Type="http://schemas.openxmlformats.org/officeDocument/2006/relationships/diagramQuickStyle" Target="../diagrams/quickStyle13.xml"/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13" Type="http://schemas.openxmlformats.org/officeDocument/2006/relationships/diagramLayout" Target="../diagrams/layout16.xml"/><Relationship Id="rId18" Type="http://schemas.openxmlformats.org/officeDocument/2006/relationships/diagramLayout" Target="../diagrams/layout17.xml"/><Relationship Id="rId26" Type="http://schemas.microsoft.com/office/2007/relationships/diagramDrawing" Target="../diagrams/drawing18.xml"/><Relationship Id="rId3" Type="http://schemas.openxmlformats.org/officeDocument/2006/relationships/diagramLayout" Target="../diagrams/layout14.xml"/><Relationship Id="rId21" Type="http://schemas.microsoft.com/office/2007/relationships/diagramDrawing" Target="../diagrams/drawing17.xml"/><Relationship Id="rId7" Type="http://schemas.openxmlformats.org/officeDocument/2006/relationships/diagramData" Target="../diagrams/data15.xml"/><Relationship Id="rId12" Type="http://schemas.openxmlformats.org/officeDocument/2006/relationships/diagramData" Target="../diagrams/data16.xml"/><Relationship Id="rId17" Type="http://schemas.openxmlformats.org/officeDocument/2006/relationships/diagramData" Target="../diagrams/data17.xml"/><Relationship Id="rId25" Type="http://schemas.openxmlformats.org/officeDocument/2006/relationships/diagramColors" Target="../diagrams/colors18.xml"/><Relationship Id="rId2" Type="http://schemas.openxmlformats.org/officeDocument/2006/relationships/diagramData" Target="../diagrams/data14.xml"/><Relationship Id="rId16" Type="http://schemas.microsoft.com/office/2007/relationships/diagramDrawing" Target="../diagrams/drawing16.xml"/><Relationship Id="rId20" Type="http://schemas.openxmlformats.org/officeDocument/2006/relationships/diagramColors" Target="../diagrams/colors17.xml"/><Relationship Id="rId29" Type="http://schemas.openxmlformats.org/officeDocument/2006/relationships/diagramQuickStyle" Target="../diagrams/quickStyle1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24" Type="http://schemas.openxmlformats.org/officeDocument/2006/relationships/diagramQuickStyle" Target="../diagrams/quickStyle18.xml"/><Relationship Id="rId32" Type="http://schemas.openxmlformats.org/officeDocument/2006/relationships/image" Target="../media/image3.png"/><Relationship Id="rId5" Type="http://schemas.openxmlformats.org/officeDocument/2006/relationships/diagramColors" Target="../diagrams/colors14.xml"/><Relationship Id="rId15" Type="http://schemas.openxmlformats.org/officeDocument/2006/relationships/diagramColors" Target="../diagrams/colors16.xml"/><Relationship Id="rId23" Type="http://schemas.openxmlformats.org/officeDocument/2006/relationships/diagramLayout" Target="../diagrams/layout18.xml"/><Relationship Id="rId28" Type="http://schemas.openxmlformats.org/officeDocument/2006/relationships/diagramLayout" Target="../diagrams/layout19.xml"/><Relationship Id="rId10" Type="http://schemas.openxmlformats.org/officeDocument/2006/relationships/diagramColors" Target="../diagrams/colors15.xml"/><Relationship Id="rId19" Type="http://schemas.openxmlformats.org/officeDocument/2006/relationships/diagramQuickStyle" Target="../diagrams/quickStyle17.xml"/><Relationship Id="rId31" Type="http://schemas.microsoft.com/office/2007/relationships/diagramDrawing" Target="../diagrams/drawing19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Relationship Id="rId14" Type="http://schemas.openxmlformats.org/officeDocument/2006/relationships/diagramQuickStyle" Target="../diagrams/quickStyle16.xml"/><Relationship Id="rId22" Type="http://schemas.openxmlformats.org/officeDocument/2006/relationships/diagramData" Target="../diagrams/data18.xml"/><Relationship Id="rId27" Type="http://schemas.openxmlformats.org/officeDocument/2006/relationships/diagramData" Target="../diagrams/data19.xml"/><Relationship Id="rId30" Type="http://schemas.openxmlformats.org/officeDocument/2006/relationships/diagramColors" Target="../diagrams/colors1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13" Type="http://schemas.openxmlformats.org/officeDocument/2006/relationships/diagramLayout" Target="../diagrams/layout22.xml"/><Relationship Id="rId18" Type="http://schemas.openxmlformats.org/officeDocument/2006/relationships/diagramLayout" Target="../diagrams/layout23.xml"/><Relationship Id="rId26" Type="http://schemas.microsoft.com/office/2007/relationships/diagramDrawing" Target="../diagrams/drawing24.xml"/><Relationship Id="rId3" Type="http://schemas.openxmlformats.org/officeDocument/2006/relationships/diagramLayout" Target="../diagrams/layout20.xml"/><Relationship Id="rId21" Type="http://schemas.microsoft.com/office/2007/relationships/diagramDrawing" Target="../diagrams/drawing23.xml"/><Relationship Id="rId7" Type="http://schemas.openxmlformats.org/officeDocument/2006/relationships/diagramData" Target="../diagrams/data21.xml"/><Relationship Id="rId12" Type="http://schemas.openxmlformats.org/officeDocument/2006/relationships/diagramData" Target="../diagrams/data22.xml"/><Relationship Id="rId17" Type="http://schemas.openxmlformats.org/officeDocument/2006/relationships/diagramData" Target="../diagrams/data23.xml"/><Relationship Id="rId25" Type="http://schemas.openxmlformats.org/officeDocument/2006/relationships/diagramColors" Target="../diagrams/colors24.xml"/><Relationship Id="rId2" Type="http://schemas.openxmlformats.org/officeDocument/2006/relationships/diagramData" Target="../diagrams/data20.xml"/><Relationship Id="rId16" Type="http://schemas.microsoft.com/office/2007/relationships/diagramDrawing" Target="../diagrams/drawing22.xml"/><Relationship Id="rId20" Type="http://schemas.openxmlformats.org/officeDocument/2006/relationships/diagramColors" Target="../diagrams/colors23.xml"/><Relationship Id="rId29" Type="http://schemas.openxmlformats.org/officeDocument/2006/relationships/diagramQuickStyle" Target="../diagrams/quickStyle2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0.xml"/><Relationship Id="rId11" Type="http://schemas.microsoft.com/office/2007/relationships/diagramDrawing" Target="../diagrams/drawing21.xml"/><Relationship Id="rId24" Type="http://schemas.openxmlformats.org/officeDocument/2006/relationships/diagramQuickStyle" Target="../diagrams/quickStyle24.xml"/><Relationship Id="rId32" Type="http://schemas.openxmlformats.org/officeDocument/2006/relationships/image" Target="../media/image4.png"/><Relationship Id="rId5" Type="http://schemas.openxmlformats.org/officeDocument/2006/relationships/diagramColors" Target="../diagrams/colors20.xml"/><Relationship Id="rId15" Type="http://schemas.openxmlformats.org/officeDocument/2006/relationships/diagramColors" Target="../diagrams/colors22.xml"/><Relationship Id="rId23" Type="http://schemas.openxmlformats.org/officeDocument/2006/relationships/diagramLayout" Target="../diagrams/layout24.xml"/><Relationship Id="rId28" Type="http://schemas.openxmlformats.org/officeDocument/2006/relationships/diagramLayout" Target="../diagrams/layout25.xml"/><Relationship Id="rId10" Type="http://schemas.openxmlformats.org/officeDocument/2006/relationships/diagramColors" Target="../diagrams/colors21.xml"/><Relationship Id="rId19" Type="http://schemas.openxmlformats.org/officeDocument/2006/relationships/diagramQuickStyle" Target="../diagrams/quickStyle23.xml"/><Relationship Id="rId31" Type="http://schemas.microsoft.com/office/2007/relationships/diagramDrawing" Target="../diagrams/drawing25.xml"/><Relationship Id="rId4" Type="http://schemas.openxmlformats.org/officeDocument/2006/relationships/diagramQuickStyle" Target="../diagrams/quickStyle20.xml"/><Relationship Id="rId9" Type="http://schemas.openxmlformats.org/officeDocument/2006/relationships/diagramQuickStyle" Target="../diagrams/quickStyle21.xml"/><Relationship Id="rId14" Type="http://schemas.openxmlformats.org/officeDocument/2006/relationships/diagramQuickStyle" Target="../diagrams/quickStyle22.xml"/><Relationship Id="rId22" Type="http://schemas.openxmlformats.org/officeDocument/2006/relationships/diagramData" Target="../diagrams/data24.xml"/><Relationship Id="rId27" Type="http://schemas.openxmlformats.org/officeDocument/2006/relationships/diagramData" Target="../diagrams/data25.xml"/><Relationship Id="rId30" Type="http://schemas.openxmlformats.org/officeDocument/2006/relationships/diagramColors" Target="../diagrams/colors2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7.xml"/><Relationship Id="rId13" Type="http://schemas.openxmlformats.org/officeDocument/2006/relationships/diagramLayout" Target="../diagrams/layout28.xml"/><Relationship Id="rId18" Type="http://schemas.openxmlformats.org/officeDocument/2006/relationships/diagramLayout" Target="../diagrams/layout29.xml"/><Relationship Id="rId26" Type="http://schemas.microsoft.com/office/2007/relationships/diagramDrawing" Target="../diagrams/drawing30.xml"/><Relationship Id="rId3" Type="http://schemas.openxmlformats.org/officeDocument/2006/relationships/diagramLayout" Target="../diagrams/layout26.xml"/><Relationship Id="rId21" Type="http://schemas.microsoft.com/office/2007/relationships/diagramDrawing" Target="../diagrams/drawing29.xml"/><Relationship Id="rId7" Type="http://schemas.openxmlformats.org/officeDocument/2006/relationships/diagramData" Target="../diagrams/data27.xml"/><Relationship Id="rId12" Type="http://schemas.openxmlformats.org/officeDocument/2006/relationships/diagramData" Target="../diagrams/data28.xml"/><Relationship Id="rId17" Type="http://schemas.openxmlformats.org/officeDocument/2006/relationships/diagramData" Target="../diagrams/data29.xml"/><Relationship Id="rId25" Type="http://schemas.openxmlformats.org/officeDocument/2006/relationships/diagramColors" Target="../diagrams/colors30.xml"/><Relationship Id="rId2" Type="http://schemas.openxmlformats.org/officeDocument/2006/relationships/diagramData" Target="../diagrams/data26.xml"/><Relationship Id="rId16" Type="http://schemas.microsoft.com/office/2007/relationships/diagramDrawing" Target="../diagrams/drawing28.xml"/><Relationship Id="rId20" Type="http://schemas.openxmlformats.org/officeDocument/2006/relationships/diagramColors" Target="../diagrams/colors29.xml"/><Relationship Id="rId29" Type="http://schemas.openxmlformats.org/officeDocument/2006/relationships/diagramQuickStyle" Target="../diagrams/quickStyle3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6.xml"/><Relationship Id="rId11" Type="http://schemas.microsoft.com/office/2007/relationships/diagramDrawing" Target="../diagrams/drawing27.xml"/><Relationship Id="rId24" Type="http://schemas.openxmlformats.org/officeDocument/2006/relationships/diagramQuickStyle" Target="../diagrams/quickStyle30.xml"/><Relationship Id="rId32" Type="http://schemas.openxmlformats.org/officeDocument/2006/relationships/image" Target="../media/image5.png"/><Relationship Id="rId5" Type="http://schemas.openxmlformats.org/officeDocument/2006/relationships/diagramColors" Target="../diagrams/colors26.xml"/><Relationship Id="rId15" Type="http://schemas.openxmlformats.org/officeDocument/2006/relationships/diagramColors" Target="../diagrams/colors28.xml"/><Relationship Id="rId23" Type="http://schemas.openxmlformats.org/officeDocument/2006/relationships/diagramLayout" Target="../diagrams/layout30.xml"/><Relationship Id="rId28" Type="http://schemas.openxmlformats.org/officeDocument/2006/relationships/diagramLayout" Target="../diagrams/layout31.xml"/><Relationship Id="rId10" Type="http://schemas.openxmlformats.org/officeDocument/2006/relationships/diagramColors" Target="../diagrams/colors27.xml"/><Relationship Id="rId19" Type="http://schemas.openxmlformats.org/officeDocument/2006/relationships/diagramQuickStyle" Target="../diagrams/quickStyle29.xml"/><Relationship Id="rId31" Type="http://schemas.microsoft.com/office/2007/relationships/diagramDrawing" Target="../diagrams/drawing31.xml"/><Relationship Id="rId4" Type="http://schemas.openxmlformats.org/officeDocument/2006/relationships/diagramQuickStyle" Target="../diagrams/quickStyle26.xml"/><Relationship Id="rId9" Type="http://schemas.openxmlformats.org/officeDocument/2006/relationships/diagramQuickStyle" Target="../diagrams/quickStyle27.xml"/><Relationship Id="rId14" Type="http://schemas.openxmlformats.org/officeDocument/2006/relationships/diagramQuickStyle" Target="../diagrams/quickStyle28.xml"/><Relationship Id="rId22" Type="http://schemas.openxmlformats.org/officeDocument/2006/relationships/diagramData" Target="../diagrams/data30.xml"/><Relationship Id="rId27" Type="http://schemas.openxmlformats.org/officeDocument/2006/relationships/diagramData" Target="../diagrams/data31.xml"/><Relationship Id="rId30" Type="http://schemas.openxmlformats.org/officeDocument/2006/relationships/diagramColors" Target="../diagrams/colors3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3.xml"/><Relationship Id="rId13" Type="http://schemas.openxmlformats.org/officeDocument/2006/relationships/diagramLayout" Target="../diagrams/layout34.xml"/><Relationship Id="rId18" Type="http://schemas.openxmlformats.org/officeDocument/2006/relationships/diagramLayout" Target="../diagrams/layout35.xml"/><Relationship Id="rId26" Type="http://schemas.microsoft.com/office/2007/relationships/diagramDrawing" Target="../diagrams/drawing36.xml"/><Relationship Id="rId3" Type="http://schemas.openxmlformats.org/officeDocument/2006/relationships/diagramLayout" Target="../diagrams/layout32.xml"/><Relationship Id="rId21" Type="http://schemas.microsoft.com/office/2007/relationships/diagramDrawing" Target="../diagrams/drawing35.xml"/><Relationship Id="rId7" Type="http://schemas.openxmlformats.org/officeDocument/2006/relationships/diagramData" Target="../diagrams/data33.xml"/><Relationship Id="rId12" Type="http://schemas.openxmlformats.org/officeDocument/2006/relationships/diagramData" Target="../diagrams/data34.xml"/><Relationship Id="rId17" Type="http://schemas.openxmlformats.org/officeDocument/2006/relationships/diagramData" Target="../diagrams/data35.xml"/><Relationship Id="rId25" Type="http://schemas.openxmlformats.org/officeDocument/2006/relationships/diagramColors" Target="../diagrams/colors36.xml"/><Relationship Id="rId2" Type="http://schemas.openxmlformats.org/officeDocument/2006/relationships/diagramData" Target="../diagrams/data32.xml"/><Relationship Id="rId16" Type="http://schemas.microsoft.com/office/2007/relationships/diagramDrawing" Target="../diagrams/drawing34.xml"/><Relationship Id="rId20" Type="http://schemas.openxmlformats.org/officeDocument/2006/relationships/diagramColors" Target="../diagrams/colors35.xml"/><Relationship Id="rId29" Type="http://schemas.openxmlformats.org/officeDocument/2006/relationships/diagramQuickStyle" Target="../diagrams/quickStyle3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2.xml"/><Relationship Id="rId11" Type="http://schemas.microsoft.com/office/2007/relationships/diagramDrawing" Target="../diagrams/drawing33.xml"/><Relationship Id="rId24" Type="http://schemas.openxmlformats.org/officeDocument/2006/relationships/diagramQuickStyle" Target="../diagrams/quickStyle36.xml"/><Relationship Id="rId32" Type="http://schemas.openxmlformats.org/officeDocument/2006/relationships/image" Target="../media/image6.png"/><Relationship Id="rId5" Type="http://schemas.openxmlformats.org/officeDocument/2006/relationships/diagramColors" Target="../diagrams/colors32.xml"/><Relationship Id="rId15" Type="http://schemas.openxmlformats.org/officeDocument/2006/relationships/diagramColors" Target="../diagrams/colors34.xml"/><Relationship Id="rId23" Type="http://schemas.openxmlformats.org/officeDocument/2006/relationships/diagramLayout" Target="../diagrams/layout36.xml"/><Relationship Id="rId28" Type="http://schemas.openxmlformats.org/officeDocument/2006/relationships/diagramLayout" Target="../diagrams/layout37.xml"/><Relationship Id="rId10" Type="http://schemas.openxmlformats.org/officeDocument/2006/relationships/diagramColors" Target="../diagrams/colors33.xml"/><Relationship Id="rId19" Type="http://schemas.openxmlformats.org/officeDocument/2006/relationships/diagramQuickStyle" Target="../diagrams/quickStyle35.xml"/><Relationship Id="rId31" Type="http://schemas.microsoft.com/office/2007/relationships/diagramDrawing" Target="../diagrams/drawing37.xml"/><Relationship Id="rId4" Type="http://schemas.openxmlformats.org/officeDocument/2006/relationships/diagramQuickStyle" Target="../diagrams/quickStyle32.xml"/><Relationship Id="rId9" Type="http://schemas.openxmlformats.org/officeDocument/2006/relationships/diagramQuickStyle" Target="../diagrams/quickStyle33.xml"/><Relationship Id="rId14" Type="http://schemas.openxmlformats.org/officeDocument/2006/relationships/diagramQuickStyle" Target="../diagrams/quickStyle34.xml"/><Relationship Id="rId22" Type="http://schemas.openxmlformats.org/officeDocument/2006/relationships/diagramData" Target="../diagrams/data36.xml"/><Relationship Id="rId27" Type="http://schemas.openxmlformats.org/officeDocument/2006/relationships/diagramData" Target="../diagrams/data37.xml"/><Relationship Id="rId30" Type="http://schemas.openxmlformats.org/officeDocument/2006/relationships/diagramColors" Target="../diagrams/colors3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9.xml"/><Relationship Id="rId13" Type="http://schemas.openxmlformats.org/officeDocument/2006/relationships/diagramLayout" Target="../diagrams/layout40.xml"/><Relationship Id="rId18" Type="http://schemas.openxmlformats.org/officeDocument/2006/relationships/diagramLayout" Target="../diagrams/layout41.xml"/><Relationship Id="rId26" Type="http://schemas.microsoft.com/office/2007/relationships/diagramDrawing" Target="../diagrams/drawing42.xml"/><Relationship Id="rId3" Type="http://schemas.openxmlformats.org/officeDocument/2006/relationships/diagramLayout" Target="../diagrams/layout38.xml"/><Relationship Id="rId21" Type="http://schemas.microsoft.com/office/2007/relationships/diagramDrawing" Target="../diagrams/drawing41.xml"/><Relationship Id="rId7" Type="http://schemas.openxmlformats.org/officeDocument/2006/relationships/diagramData" Target="../diagrams/data39.xml"/><Relationship Id="rId12" Type="http://schemas.openxmlformats.org/officeDocument/2006/relationships/diagramData" Target="../diagrams/data40.xml"/><Relationship Id="rId17" Type="http://schemas.openxmlformats.org/officeDocument/2006/relationships/diagramData" Target="../diagrams/data41.xml"/><Relationship Id="rId25" Type="http://schemas.openxmlformats.org/officeDocument/2006/relationships/diagramColors" Target="../diagrams/colors42.xml"/><Relationship Id="rId2" Type="http://schemas.openxmlformats.org/officeDocument/2006/relationships/diagramData" Target="../diagrams/data38.xml"/><Relationship Id="rId16" Type="http://schemas.microsoft.com/office/2007/relationships/diagramDrawing" Target="../diagrams/drawing40.xml"/><Relationship Id="rId20" Type="http://schemas.openxmlformats.org/officeDocument/2006/relationships/diagramColors" Target="../diagrams/colors41.xml"/><Relationship Id="rId29" Type="http://schemas.openxmlformats.org/officeDocument/2006/relationships/diagramQuickStyle" Target="../diagrams/quickStyle4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8.xml"/><Relationship Id="rId11" Type="http://schemas.microsoft.com/office/2007/relationships/diagramDrawing" Target="../diagrams/drawing39.xml"/><Relationship Id="rId24" Type="http://schemas.openxmlformats.org/officeDocument/2006/relationships/diagramQuickStyle" Target="../diagrams/quickStyle42.xml"/><Relationship Id="rId32" Type="http://schemas.openxmlformats.org/officeDocument/2006/relationships/image" Target="../media/image7.png"/><Relationship Id="rId5" Type="http://schemas.openxmlformats.org/officeDocument/2006/relationships/diagramColors" Target="../diagrams/colors38.xml"/><Relationship Id="rId15" Type="http://schemas.openxmlformats.org/officeDocument/2006/relationships/diagramColors" Target="../diagrams/colors40.xml"/><Relationship Id="rId23" Type="http://schemas.openxmlformats.org/officeDocument/2006/relationships/diagramLayout" Target="../diagrams/layout42.xml"/><Relationship Id="rId28" Type="http://schemas.openxmlformats.org/officeDocument/2006/relationships/diagramLayout" Target="../diagrams/layout43.xml"/><Relationship Id="rId10" Type="http://schemas.openxmlformats.org/officeDocument/2006/relationships/diagramColors" Target="../diagrams/colors39.xml"/><Relationship Id="rId19" Type="http://schemas.openxmlformats.org/officeDocument/2006/relationships/diagramQuickStyle" Target="../diagrams/quickStyle41.xml"/><Relationship Id="rId31" Type="http://schemas.microsoft.com/office/2007/relationships/diagramDrawing" Target="../diagrams/drawing43.xml"/><Relationship Id="rId4" Type="http://schemas.openxmlformats.org/officeDocument/2006/relationships/diagramQuickStyle" Target="../diagrams/quickStyle38.xml"/><Relationship Id="rId9" Type="http://schemas.openxmlformats.org/officeDocument/2006/relationships/diagramQuickStyle" Target="../diagrams/quickStyle39.xml"/><Relationship Id="rId14" Type="http://schemas.openxmlformats.org/officeDocument/2006/relationships/diagramQuickStyle" Target="../diagrams/quickStyle40.xml"/><Relationship Id="rId22" Type="http://schemas.openxmlformats.org/officeDocument/2006/relationships/diagramData" Target="../diagrams/data42.xml"/><Relationship Id="rId27" Type="http://schemas.openxmlformats.org/officeDocument/2006/relationships/diagramData" Target="../diagrams/data43.xml"/><Relationship Id="rId30" Type="http://schemas.openxmlformats.org/officeDocument/2006/relationships/diagramColors" Target="../diagrams/colors4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5.xml"/><Relationship Id="rId13" Type="http://schemas.openxmlformats.org/officeDocument/2006/relationships/diagramLayout" Target="../diagrams/layout46.xml"/><Relationship Id="rId18" Type="http://schemas.openxmlformats.org/officeDocument/2006/relationships/diagramLayout" Target="../diagrams/layout47.xml"/><Relationship Id="rId26" Type="http://schemas.microsoft.com/office/2007/relationships/diagramDrawing" Target="../diagrams/drawing48.xml"/><Relationship Id="rId3" Type="http://schemas.openxmlformats.org/officeDocument/2006/relationships/diagramLayout" Target="../diagrams/layout44.xml"/><Relationship Id="rId21" Type="http://schemas.microsoft.com/office/2007/relationships/diagramDrawing" Target="../diagrams/drawing47.xml"/><Relationship Id="rId7" Type="http://schemas.openxmlformats.org/officeDocument/2006/relationships/diagramData" Target="../diagrams/data45.xml"/><Relationship Id="rId12" Type="http://schemas.openxmlformats.org/officeDocument/2006/relationships/diagramData" Target="../diagrams/data46.xml"/><Relationship Id="rId17" Type="http://schemas.openxmlformats.org/officeDocument/2006/relationships/diagramData" Target="../diagrams/data47.xml"/><Relationship Id="rId25" Type="http://schemas.openxmlformats.org/officeDocument/2006/relationships/diagramColors" Target="../diagrams/colors48.xml"/><Relationship Id="rId2" Type="http://schemas.openxmlformats.org/officeDocument/2006/relationships/diagramData" Target="../diagrams/data44.xml"/><Relationship Id="rId16" Type="http://schemas.microsoft.com/office/2007/relationships/diagramDrawing" Target="../diagrams/drawing46.xml"/><Relationship Id="rId20" Type="http://schemas.openxmlformats.org/officeDocument/2006/relationships/diagramColors" Target="../diagrams/colors47.xml"/><Relationship Id="rId29" Type="http://schemas.openxmlformats.org/officeDocument/2006/relationships/diagramQuickStyle" Target="../diagrams/quickStyle4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4.xml"/><Relationship Id="rId11" Type="http://schemas.microsoft.com/office/2007/relationships/diagramDrawing" Target="../diagrams/drawing45.xml"/><Relationship Id="rId24" Type="http://schemas.openxmlformats.org/officeDocument/2006/relationships/diagramQuickStyle" Target="../diagrams/quickStyle48.xml"/><Relationship Id="rId5" Type="http://schemas.openxmlformats.org/officeDocument/2006/relationships/diagramColors" Target="../diagrams/colors44.xml"/><Relationship Id="rId15" Type="http://schemas.openxmlformats.org/officeDocument/2006/relationships/diagramColors" Target="../diagrams/colors46.xml"/><Relationship Id="rId23" Type="http://schemas.openxmlformats.org/officeDocument/2006/relationships/diagramLayout" Target="../diagrams/layout48.xml"/><Relationship Id="rId28" Type="http://schemas.openxmlformats.org/officeDocument/2006/relationships/diagramLayout" Target="../diagrams/layout49.xml"/><Relationship Id="rId10" Type="http://schemas.openxmlformats.org/officeDocument/2006/relationships/diagramColors" Target="../diagrams/colors45.xml"/><Relationship Id="rId19" Type="http://schemas.openxmlformats.org/officeDocument/2006/relationships/diagramQuickStyle" Target="../diagrams/quickStyle47.xml"/><Relationship Id="rId31" Type="http://schemas.microsoft.com/office/2007/relationships/diagramDrawing" Target="../diagrams/drawing49.xml"/><Relationship Id="rId4" Type="http://schemas.openxmlformats.org/officeDocument/2006/relationships/diagramQuickStyle" Target="../diagrams/quickStyle44.xml"/><Relationship Id="rId9" Type="http://schemas.openxmlformats.org/officeDocument/2006/relationships/diagramQuickStyle" Target="../diagrams/quickStyle45.xml"/><Relationship Id="rId14" Type="http://schemas.openxmlformats.org/officeDocument/2006/relationships/diagramQuickStyle" Target="../diagrams/quickStyle46.xml"/><Relationship Id="rId22" Type="http://schemas.openxmlformats.org/officeDocument/2006/relationships/diagramData" Target="../diagrams/data48.xml"/><Relationship Id="rId27" Type="http://schemas.openxmlformats.org/officeDocument/2006/relationships/diagramData" Target="../diagrams/data49.xml"/><Relationship Id="rId30" Type="http://schemas.openxmlformats.org/officeDocument/2006/relationships/diagramColors" Target="../diagrams/colors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IDC IGF UPLOAD TOOL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2076450"/>
            <a:ext cx="819150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294660897"/>
              </p:ext>
            </p:extLst>
          </p:nvPr>
        </p:nvGraphicFramePr>
        <p:xfrm>
          <a:off x="6477000" y="2286000"/>
          <a:ext cx="20574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95517" y="60960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has to use their Active Directory ID &amp; PWD to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10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/>
        </p:nvGraphicFramePr>
        <p:xfrm>
          <a:off x="381000" y="3048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97095639"/>
              </p:ext>
            </p:extLst>
          </p:nvPr>
        </p:nvGraphicFramePr>
        <p:xfrm>
          <a:off x="304800" y="1524000"/>
          <a:ext cx="16002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8077200" y="1524000"/>
          <a:ext cx="60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1" name="Diagram 10"/>
          <p:cNvGraphicFramePr/>
          <p:nvPr>
            <p:extLst/>
          </p:nvPr>
        </p:nvGraphicFramePr>
        <p:xfrm>
          <a:off x="457200" y="381000"/>
          <a:ext cx="18288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6" name="Diagram 5"/>
          <p:cNvGraphicFramePr/>
          <p:nvPr>
            <p:extLst/>
          </p:nvPr>
        </p:nvGraphicFramePr>
        <p:xfrm>
          <a:off x="6705600" y="304800"/>
          <a:ext cx="18288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" y="6211669"/>
            <a:ext cx="906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user clicks on “Browse” button  a File-Insert Dialogue box is opened for selecting file and upload into the system. The backend script will do sanity check and insert records into CMDB.</a:t>
            </a:r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346957554"/>
              </p:ext>
            </p:extLst>
          </p:nvPr>
        </p:nvGraphicFramePr>
        <p:xfrm>
          <a:off x="228600" y="3048000"/>
          <a:ext cx="1672988" cy="1357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3" name="Right Arrow 2"/>
          <p:cNvSpPr/>
          <p:nvPr/>
        </p:nvSpPr>
        <p:spPr>
          <a:xfrm>
            <a:off x="1981200" y="3505200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606382"/>
              </p:ext>
            </p:extLst>
          </p:nvPr>
        </p:nvGraphicFramePr>
        <p:xfrm>
          <a:off x="2819400" y="3086100"/>
          <a:ext cx="2667000" cy="1066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8000"/>
                <a:gridCol w="889000"/>
              </a:tblGrid>
              <a:tr h="83819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IGF_BULK UPLOAD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Browse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505200" y="4717933"/>
            <a:ext cx="3886200" cy="1378067"/>
          </a:xfrm>
          <a:prstGeom prst="rect">
            <a:avLst/>
          </a:prstGeom>
        </p:spPr>
      </p:pic>
      <p:sp>
        <p:nvSpPr>
          <p:cNvPr id="15" name="Down Arrow 14"/>
          <p:cNvSpPr/>
          <p:nvPr/>
        </p:nvSpPr>
        <p:spPr>
          <a:xfrm>
            <a:off x="4876801" y="4191000"/>
            <a:ext cx="152400" cy="411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505200" y="4203700"/>
            <a:ext cx="984250" cy="3683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SUBMIT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756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/>
        </p:nvGraphicFramePr>
        <p:xfrm>
          <a:off x="381000" y="3048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6725565"/>
              </p:ext>
            </p:extLst>
          </p:nvPr>
        </p:nvGraphicFramePr>
        <p:xfrm>
          <a:off x="304800" y="1524000"/>
          <a:ext cx="16002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8077200" y="1524000"/>
          <a:ext cx="60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1" name="Diagram 10"/>
          <p:cNvGraphicFramePr/>
          <p:nvPr>
            <p:extLst/>
          </p:nvPr>
        </p:nvGraphicFramePr>
        <p:xfrm>
          <a:off x="457200" y="381000"/>
          <a:ext cx="18288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6" name="Diagram 5"/>
          <p:cNvGraphicFramePr/>
          <p:nvPr>
            <p:extLst/>
          </p:nvPr>
        </p:nvGraphicFramePr>
        <p:xfrm>
          <a:off x="6705600" y="304800"/>
          <a:ext cx="18288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" y="6211669"/>
            <a:ext cx="906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can filter on the required field for search and edit the row. Next click on “Create/Modify RFI” to update delta information and make records Ready For Implementation.</a:t>
            </a:r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837639749"/>
              </p:ext>
            </p:extLst>
          </p:nvPr>
        </p:nvGraphicFramePr>
        <p:xfrm>
          <a:off x="228600" y="3048000"/>
          <a:ext cx="1672988" cy="1357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304766" y="1514475"/>
            <a:ext cx="6600825" cy="4133850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944806" y="3962400"/>
            <a:ext cx="323566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20000" y="154632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 flipH="1">
            <a:off x="7620000" y="1761764"/>
            <a:ext cx="9144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Upload Profile</a:t>
            </a:r>
          </a:p>
        </p:txBody>
      </p:sp>
    </p:spTree>
    <p:extLst>
      <p:ext uri="{BB962C8B-B14F-4D97-AF65-F5344CB8AC3E}">
        <p14:creationId xmlns:p14="http://schemas.microsoft.com/office/powerpoint/2010/main" val="399332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/>
        </p:nvGraphicFramePr>
        <p:xfrm>
          <a:off x="381000" y="3048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07461125"/>
              </p:ext>
            </p:extLst>
          </p:nvPr>
        </p:nvGraphicFramePr>
        <p:xfrm>
          <a:off x="304800" y="1524000"/>
          <a:ext cx="16002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50077742"/>
              </p:ext>
            </p:extLst>
          </p:nvPr>
        </p:nvGraphicFramePr>
        <p:xfrm>
          <a:off x="7620000" y="1600200"/>
          <a:ext cx="12192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1" name="Diagram 10"/>
          <p:cNvGraphicFramePr/>
          <p:nvPr>
            <p:extLst/>
          </p:nvPr>
        </p:nvGraphicFramePr>
        <p:xfrm>
          <a:off x="457200" y="381000"/>
          <a:ext cx="18288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6" name="Diagram 5"/>
          <p:cNvGraphicFramePr/>
          <p:nvPr>
            <p:extLst/>
          </p:nvPr>
        </p:nvGraphicFramePr>
        <p:xfrm>
          <a:off x="6705600" y="304800"/>
          <a:ext cx="18288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" y="6211669"/>
            <a:ext cx="90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can filter on the required field for search and edit the row.</a:t>
            </a:r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511528336"/>
              </p:ext>
            </p:extLst>
          </p:nvPr>
        </p:nvGraphicFramePr>
        <p:xfrm>
          <a:off x="228600" y="3886200"/>
          <a:ext cx="1672988" cy="1357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133600" y="1524000"/>
            <a:ext cx="6781800" cy="4133850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1828800" y="39624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0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/>
        </p:nvGraphicFramePr>
        <p:xfrm>
          <a:off x="381000" y="3048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46076320"/>
              </p:ext>
            </p:extLst>
          </p:nvPr>
        </p:nvGraphicFramePr>
        <p:xfrm>
          <a:off x="304800" y="1524000"/>
          <a:ext cx="16002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8077200" y="1524000"/>
          <a:ext cx="60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1" name="Diagram 10"/>
          <p:cNvGraphicFramePr/>
          <p:nvPr>
            <p:extLst/>
          </p:nvPr>
        </p:nvGraphicFramePr>
        <p:xfrm>
          <a:off x="457200" y="381000"/>
          <a:ext cx="18288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6" name="Diagram 5"/>
          <p:cNvGraphicFramePr/>
          <p:nvPr>
            <p:extLst/>
          </p:nvPr>
        </p:nvGraphicFramePr>
        <p:xfrm>
          <a:off x="6705600" y="304800"/>
          <a:ext cx="18288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" y="6211669"/>
            <a:ext cx="906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When user clicks on “Browse” button  a File-Insert Dialogue box is opened for selecting file and upload into the system. The backend script will do sanity check and update the records into CMDB.</a:t>
            </a: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455956"/>
              </p:ext>
            </p:extLst>
          </p:nvPr>
        </p:nvGraphicFramePr>
        <p:xfrm>
          <a:off x="2819400" y="3086100"/>
          <a:ext cx="2667000" cy="1066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8000"/>
                <a:gridCol w="889000"/>
              </a:tblGrid>
              <a:tr h="83819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IGF_BULK </a:t>
                      </a:r>
                      <a:r>
                        <a:rPr lang="en-US" sz="2400" u="none" strike="noStrike" dirty="0" smtClean="0">
                          <a:effectLst/>
                        </a:rPr>
                        <a:t>UPDATE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Browse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505200" y="4717933"/>
            <a:ext cx="3886200" cy="1378067"/>
          </a:xfrm>
          <a:prstGeom prst="rect">
            <a:avLst/>
          </a:prstGeom>
        </p:spPr>
      </p:pic>
      <p:sp>
        <p:nvSpPr>
          <p:cNvPr id="15" name="Down Arrow 14"/>
          <p:cNvSpPr/>
          <p:nvPr/>
        </p:nvSpPr>
        <p:spPr>
          <a:xfrm>
            <a:off x="4876801" y="4191000"/>
            <a:ext cx="152400" cy="411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505200" y="4203700"/>
            <a:ext cx="984250" cy="3683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SUBMIT</a:t>
            </a:r>
            <a:r>
              <a:rPr lang="en-US" dirty="0"/>
              <a:t> </a:t>
            </a: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4203782890"/>
              </p:ext>
            </p:extLst>
          </p:nvPr>
        </p:nvGraphicFramePr>
        <p:xfrm>
          <a:off x="308212" y="4038957"/>
          <a:ext cx="1672988" cy="1357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cxnSp>
        <p:nvCxnSpPr>
          <p:cNvPr id="12" name="Elbow Connector 11"/>
          <p:cNvCxnSpPr/>
          <p:nvPr/>
        </p:nvCxnSpPr>
        <p:spPr>
          <a:xfrm flipV="1">
            <a:off x="2057400" y="3917949"/>
            <a:ext cx="762000" cy="5715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20000" y="154632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</a:t>
            </a:r>
            <a:endParaRPr lang="en-US" sz="800" dirty="0"/>
          </a:p>
        </p:txBody>
      </p:sp>
      <p:sp>
        <p:nvSpPr>
          <p:cNvPr id="19" name="Rectangle 18"/>
          <p:cNvSpPr/>
          <p:nvPr/>
        </p:nvSpPr>
        <p:spPr>
          <a:xfrm flipH="1">
            <a:off x="7620000" y="1761764"/>
            <a:ext cx="9144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Upload</a:t>
            </a:r>
          </a:p>
        </p:txBody>
      </p:sp>
    </p:spTree>
    <p:extLst>
      <p:ext uri="{BB962C8B-B14F-4D97-AF65-F5344CB8AC3E}">
        <p14:creationId xmlns:p14="http://schemas.microsoft.com/office/powerpoint/2010/main" val="218488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/>
        </p:nvGraphicFramePr>
        <p:xfrm>
          <a:off x="381000" y="3048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16249285"/>
              </p:ext>
            </p:extLst>
          </p:nvPr>
        </p:nvGraphicFramePr>
        <p:xfrm>
          <a:off x="304800" y="1524000"/>
          <a:ext cx="16002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8077200" y="1524000"/>
          <a:ext cx="60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1" name="Diagram 10"/>
          <p:cNvGraphicFramePr/>
          <p:nvPr>
            <p:extLst/>
          </p:nvPr>
        </p:nvGraphicFramePr>
        <p:xfrm>
          <a:off x="457200" y="381000"/>
          <a:ext cx="18288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6" name="Diagram 5"/>
          <p:cNvGraphicFramePr/>
          <p:nvPr>
            <p:extLst/>
          </p:nvPr>
        </p:nvGraphicFramePr>
        <p:xfrm>
          <a:off x="6705600" y="304800"/>
          <a:ext cx="18288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" y="6211669"/>
            <a:ext cx="906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user clicks on “Browse” button  a File-Insert Dialogue box is opened for selecting file and upload into the system. The backend script will do sanity check and insert records into CMDB.</a:t>
            </a:r>
            <a:endParaRPr lang="en-US" dirty="0"/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2947125267"/>
              </p:ext>
            </p:extLst>
          </p:nvPr>
        </p:nvGraphicFramePr>
        <p:xfrm>
          <a:off x="308212" y="4038957"/>
          <a:ext cx="1672988" cy="1357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cxnSp>
        <p:nvCxnSpPr>
          <p:cNvPr id="12" name="Elbow Connector 11"/>
          <p:cNvCxnSpPr/>
          <p:nvPr/>
        </p:nvCxnSpPr>
        <p:spPr>
          <a:xfrm flipV="1">
            <a:off x="1981200" y="4396631"/>
            <a:ext cx="762000" cy="5715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8000" y="2895600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Provides Option to view report/status based on </a:t>
            </a:r>
            <a:r>
              <a:rPr lang="en-US" dirty="0" err="1" smtClean="0"/>
              <a:t>Project_id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Provides Option to view report/status based on Owner</a:t>
            </a:r>
          </a:p>
          <a:p>
            <a:pPr marL="342900" indent="-342900">
              <a:buAutoNum type="arabicPeriod"/>
            </a:pPr>
            <a:r>
              <a:rPr lang="en-US" dirty="0" smtClean="0"/>
              <a:t>Provides Option to view report/status based on Serial Number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0" y="154632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</a:t>
            </a:r>
            <a:endParaRPr lang="en-US" sz="800" dirty="0"/>
          </a:p>
        </p:txBody>
      </p:sp>
      <p:sp>
        <p:nvSpPr>
          <p:cNvPr id="14" name="Rectangle 13"/>
          <p:cNvSpPr/>
          <p:nvPr/>
        </p:nvSpPr>
        <p:spPr>
          <a:xfrm flipH="1">
            <a:off x="7620000" y="1761764"/>
            <a:ext cx="9144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Upload</a:t>
            </a:r>
          </a:p>
        </p:txBody>
      </p:sp>
    </p:spTree>
    <p:extLst>
      <p:ext uri="{BB962C8B-B14F-4D97-AF65-F5344CB8AC3E}">
        <p14:creationId xmlns:p14="http://schemas.microsoft.com/office/powerpoint/2010/main" val="259157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/>
        </p:nvGraphicFramePr>
        <p:xfrm>
          <a:off x="381000" y="3048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304800" y="1524000"/>
          <a:ext cx="16002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8077200" y="1524000"/>
          <a:ext cx="60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1" name="Diagram 10"/>
          <p:cNvGraphicFramePr/>
          <p:nvPr>
            <p:extLst/>
          </p:nvPr>
        </p:nvGraphicFramePr>
        <p:xfrm>
          <a:off x="457200" y="381000"/>
          <a:ext cx="18288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6" name="Diagram 5"/>
          <p:cNvGraphicFramePr/>
          <p:nvPr>
            <p:extLst/>
          </p:nvPr>
        </p:nvGraphicFramePr>
        <p:xfrm>
          <a:off x="6705600" y="304800"/>
          <a:ext cx="18288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" y="6211669"/>
            <a:ext cx="906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user clicks on “Browse” button  a File-Insert Dialogue box is opened for selecting file and upload into the system. The backend script will do sanity check and insert records into CMDB.</a:t>
            </a:r>
            <a:endParaRPr lang="en-US" dirty="0"/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2331349033"/>
              </p:ext>
            </p:extLst>
          </p:nvPr>
        </p:nvGraphicFramePr>
        <p:xfrm>
          <a:off x="253972" y="4686508"/>
          <a:ext cx="1672988" cy="1357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361666" y="2362200"/>
            <a:ext cx="1600200" cy="715052"/>
            <a:chOff x="0" y="838200"/>
            <a:chExt cx="1600200" cy="715052"/>
          </a:xfrm>
        </p:grpSpPr>
        <p:sp>
          <p:nvSpPr>
            <p:cNvPr id="14" name="Rounded Rectangle 13"/>
            <p:cNvSpPr/>
            <p:nvPr/>
          </p:nvSpPr>
          <p:spPr>
            <a:xfrm>
              <a:off x="0" y="838200"/>
              <a:ext cx="1600200" cy="71505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34906" y="873106"/>
              <a:ext cx="1530388" cy="6452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Create/Modify Request </a:t>
              </a:r>
              <a:endParaRPr lang="en-US" sz="1800" kern="1200" dirty="0"/>
            </a:p>
          </p:txBody>
        </p:sp>
      </p:grpSp>
      <p:cxnSp>
        <p:nvCxnSpPr>
          <p:cNvPr id="4" name="Elbow Connector 3"/>
          <p:cNvCxnSpPr/>
          <p:nvPr/>
        </p:nvCxnSpPr>
        <p:spPr>
          <a:xfrm flipV="1">
            <a:off x="1961866" y="3733800"/>
            <a:ext cx="1238534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0400" y="2397106"/>
            <a:ext cx="38827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Once this button is clicked it will prompt for </a:t>
            </a:r>
            <a:r>
              <a:rPr lang="en-US" dirty="0" err="1" smtClean="0"/>
              <a:t>project_id</a:t>
            </a:r>
            <a:r>
              <a:rPr lang="en-US" dirty="0" smtClean="0"/>
              <a:t> for which ZTP to start.</a:t>
            </a:r>
          </a:p>
          <a:p>
            <a:pPr marL="342900" indent="-342900">
              <a:buAutoNum type="arabicPeriod"/>
            </a:pPr>
            <a:r>
              <a:rPr lang="en-US" dirty="0" smtClean="0"/>
              <a:t>The backend tool will pull the data from CMDB and validates and reports to the customer about any failure.</a:t>
            </a:r>
          </a:p>
          <a:p>
            <a:pPr marL="342900" indent="-342900">
              <a:buAutoNum type="arabicPeriod"/>
            </a:pPr>
            <a:r>
              <a:rPr lang="en-US" dirty="0" smtClean="0"/>
              <a:t>If validation is successful then the data will be fed into a transaction table.</a:t>
            </a:r>
          </a:p>
          <a:p>
            <a:pPr marL="342900" indent="-342900">
              <a:buAutoNum type="arabicPeriod"/>
            </a:pPr>
            <a:r>
              <a:rPr lang="en-US" dirty="0" smtClean="0"/>
              <a:t>It will then make an API call to </a:t>
            </a:r>
            <a:r>
              <a:rPr lang="en-US" dirty="0" err="1" smtClean="0"/>
              <a:t>linux</a:t>
            </a:r>
            <a:r>
              <a:rPr lang="en-US" dirty="0" smtClean="0"/>
              <a:t>-scripts to  begin the Zero Touch Provisioning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30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/>
        </p:nvGraphicFramePr>
        <p:xfrm>
          <a:off x="381000" y="3048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304800" y="1524000"/>
          <a:ext cx="16002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8077200" y="1524000"/>
          <a:ext cx="60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1" name="Diagram 10"/>
          <p:cNvGraphicFramePr/>
          <p:nvPr>
            <p:extLst/>
          </p:nvPr>
        </p:nvGraphicFramePr>
        <p:xfrm>
          <a:off x="457200" y="381000"/>
          <a:ext cx="18288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6" name="Diagram 5"/>
          <p:cNvGraphicFramePr/>
          <p:nvPr>
            <p:extLst/>
          </p:nvPr>
        </p:nvGraphicFramePr>
        <p:xfrm>
          <a:off x="6705600" y="304800"/>
          <a:ext cx="18288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" y="6211669"/>
            <a:ext cx="906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user clicks on “Browse” button  a File-Insert Dialogue box is opened for selecting file and upload into the system. The backend script will do sanity check and insert records into CMDB.</a:t>
            </a:r>
            <a:endParaRPr lang="en-US" dirty="0"/>
          </a:p>
        </p:txBody>
      </p:sp>
      <p:graphicFrame>
        <p:nvGraphicFramePr>
          <p:cNvPr id="17" name="Diagram 16"/>
          <p:cNvGraphicFramePr/>
          <p:nvPr>
            <p:extLst/>
          </p:nvPr>
        </p:nvGraphicFramePr>
        <p:xfrm>
          <a:off x="253972" y="4686508"/>
          <a:ext cx="1672988" cy="1357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cxnSp>
        <p:nvCxnSpPr>
          <p:cNvPr id="12" name="Elbow Connector 11"/>
          <p:cNvCxnSpPr/>
          <p:nvPr/>
        </p:nvCxnSpPr>
        <p:spPr>
          <a:xfrm flipV="1">
            <a:off x="1961866" y="4419600"/>
            <a:ext cx="1086134" cy="10595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8000" y="2895600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Provides Option to view report/status based on </a:t>
            </a:r>
            <a:r>
              <a:rPr lang="en-US" dirty="0" err="1" smtClean="0"/>
              <a:t>Project_id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Provides Option to view report/status based on Owner</a:t>
            </a:r>
          </a:p>
          <a:p>
            <a:pPr marL="342900" indent="-342900">
              <a:buAutoNum type="arabicPeriod"/>
            </a:pPr>
            <a:r>
              <a:rPr lang="en-US" dirty="0" smtClean="0"/>
              <a:t>Provides Option to view report/status based on Serial Number 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61666" y="2362200"/>
            <a:ext cx="1600200" cy="715052"/>
            <a:chOff x="0" y="838200"/>
            <a:chExt cx="1600200" cy="715052"/>
          </a:xfrm>
        </p:grpSpPr>
        <p:sp>
          <p:nvSpPr>
            <p:cNvPr id="14" name="Rounded Rectangle 13"/>
            <p:cNvSpPr/>
            <p:nvPr/>
          </p:nvSpPr>
          <p:spPr>
            <a:xfrm>
              <a:off x="0" y="838200"/>
              <a:ext cx="1600200" cy="71505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34906" y="873106"/>
              <a:ext cx="1530388" cy="6452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Create/Modify Request </a:t>
              </a:r>
              <a:endParaRPr lang="en-US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948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778494"/>
              </p:ext>
            </p:extLst>
          </p:nvPr>
        </p:nvGraphicFramePr>
        <p:xfrm>
          <a:off x="228600" y="838200"/>
          <a:ext cx="3429001" cy="55625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2696"/>
                <a:gridCol w="650562"/>
                <a:gridCol w="1585743"/>
              </a:tblGrid>
              <a:tr h="213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TABLE NAME: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T_OSPROFILES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Column 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Example Values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</a:tr>
              <a:tr h="213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ROLENAME      </a:t>
                      </a:r>
                      <a:endParaRPr lang="en-US" sz="1000" b="0" i="0" u="none" strike="noStrike">
                        <a:solidFill>
                          <a:srgbClr val="5B9B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OSS.NICE.PRD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</a:tr>
              <a:tr h="213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OWNER         </a:t>
                      </a:r>
                      <a:endParaRPr lang="en-US" sz="1000" b="0" i="0" u="none" strike="noStrike">
                        <a:solidFill>
                          <a:srgbClr val="5B9B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</a:tr>
              <a:tr h="213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APPNAME</a:t>
                      </a:r>
                      <a:endParaRPr lang="en-US" sz="1000" b="0" i="0" u="none" strike="noStrike">
                        <a:solidFill>
                          <a:srgbClr val="5B9B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</a:tr>
              <a:tr h="213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DIRPATH       </a:t>
                      </a:r>
                      <a:endParaRPr lang="en-US" sz="1000" b="0" i="0" u="none" strike="noStrike">
                        <a:solidFill>
                          <a:srgbClr val="5B9B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rhel6.5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</a:tr>
              <a:tr h="213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FSTYPE        </a:t>
                      </a:r>
                      <a:endParaRPr lang="en-US" sz="1000" b="0" i="0" u="none" strike="noStrike">
                        <a:solidFill>
                          <a:srgbClr val="5B9B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ext4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</a:tr>
              <a:tr h="213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OSPARTITION   </a:t>
                      </a:r>
                      <a:endParaRPr lang="en-US" sz="1000" b="0" i="0" u="none" strike="noStrike">
                        <a:solidFill>
                          <a:srgbClr val="5B9B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/=100GB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</a:tr>
              <a:tr h="213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PACKAGES</a:t>
                      </a:r>
                      <a:endParaRPr lang="en-US" sz="1000" b="0" i="0" u="none" strike="noStrike">
                        <a:solidFill>
                          <a:srgbClr val="5B9B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libvirtd, gnome, python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</a:tr>
              <a:tr h="213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OS_VERSION</a:t>
                      </a:r>
                      <a:endParaRPr lang="en-US" sz="1000" b="0" i="0" u="none" strike="noStrike">
                        <a:solidFill>
                          <a:srgbClr val="5B9B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rhel6.5_x86_64bit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</a:tr>
              <a:tr h="213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POSTSCRIPTS   </a:t>
                      </a:r>
                      <a:endParaRPr lang="en-US" sz="1000" b="0" i="0" u="none" strike="noStrike">
                        <a:solidFill>
                          <a:srgbClr val="5B9B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postscript.sh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</a:tr>
              <a:tr h="213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ENTERED_DATE  </a:t>
                      </a:r>
                      <a:endParaRPr lang="en-US" sz="1000" b="0" i="0" u="none" strike="noStrike">
                        <a:solidFill>
                          <a:srgbClr val="5B9B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8/5/2015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</a:tr>
              <a:tr h="213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FS1</a:t>
                      </a:r>
                      <a:endParaRPr lang="en-US" sz="1000" b="0" i="0" u="none" strike="noStrike">
                        <a:solidFill>
                          <a:srgbClr val="5B9B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/tmp=40gb, ext4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</a:tr>
              <a:tr h="213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FS2</a:t>
                      </a:r>
                      <a:endParaRPr lang="en-US" sz="1000" b="0" i="0" u="none" strike="noStrike">
                        <a:solidFill>
                          <a:srgbClr val="5B9B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/app1=200gb, ext4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</a:tr>
              <a:tr h="213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FS3</a:t>
                      </a:r>
                      <a:endParaRPr lang="en-US" sz="1000" b="0" i="0" u="none" strike="noStrike">
                        <a:solidFill>
                          <a:srgbClr val="5B9B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/app2=200gb, ext4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</a:tr>
              <a:tr h="213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FS4</a:t>
                      </a:r>
                      <a:endParaRPr lang="en-US" sz="1000" b="0" i="0" u="none" strike="noStrike">
                        <a:solidFill>
                          <a:srgbClr val="5B9B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/app3=200gb, ext4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</a:tr>
              <a:tr h="213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FS5</a:t>
                      </a:r>
                      <a:endParaRPr lang="en-US" sz="1000" b="0" i="0" u="none" strike="noStrike">
                        <a:solidFill>
                          <a:srgbClr val="5B9B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/app4=200gb, ext4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</a:tr>
              <a:tr h="213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FS6</a:t>
                      </a:r>
                      <a:endParaRPr lang="en-US" sz="1000" b="0" i="0" u="none" strike="noStrike">
                        <a:solidFill>
                          <a:srgbClr val="5B9B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</a:tr>
              <a:tr h="213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FS7</a:t>
                      </a:r>
                      <a:endParaRPr lang="en-US" sz="1000" b="0" i="0" u="none" strike="noStrike">
                        <a:solidFill>
                          <a:srgbClr val="5B9B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</a:tr>
              <a:tr h="213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FS8</a:t>
                      </a:r>
                      <a:endParaRPr lang="en-US" sz="1000" b="0" i="0" u="none" strike="noStrike">
                        <a:solidFill>
                          <a:srgbClr val="5B9B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</a:tr>
              <a:tr h="213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FS9</a:t>
                      </a:r>
                      <a:endParaRPr lang="en-US" sz="1000" b="0" i="0" u="none" strike="noStrike">
                        <a:solidFill>
                          <a:srgbClr val="5B9B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</a:tr>
              <a:tr h="213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FS10</a:t>
                      </a:r>
                      <a:endParaRPr lang="en-US" sz="1000" b="0" i="0" u="none" strike="noStrike">
                        <a:solidFill>
                          <a:srgbClr val="5B9B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</a:tr>
              <a:tr h="213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FS11</a:t>
                      </a:r>
                      <a:endParaRPr lang="en-US" sz="1000" b="0" i="0" u="none" strike="noStrike">
                        <a:solidFill>
                          <a:srgbClr val="5B9B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</a:tr>
              <a:tr h="213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FS12</a:t>
                      </a:r>
                      <a:endParaRPr lang="en-US" sz="1000" b="0" i="0" u="none" strike="noStrike">
                        <a:solidFill>
                          <a:srgbClr val="5B9B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</a:tr>
              <a:tr h="213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FS13</a:t>
                      </a:r>
                      <a:endParaRPr lang="en-US" sz="1000" b="0" i="0" u="none" strike="noStrike">
                        <a:solidFill>
                          <a:srgbClr val="5B9B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</a:tr>
              <a:tr h="213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FS14</a:t>
                      </a:r>
                      <a:endParaRPr lang="en-US" sz="1000" b="0" i="0" u="none" strike="noStrike">
                        <a:solidFill>
                          <a:srgbClr val="5B9B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546411"/>
              </p:ext>
            </p:extLst>
          </p:nvPr>
        </p:nvGraphicFramePr>
        <p:xfrm>
          <a:off x="3962400" y="838200"/>
          <a:ext cx="4191000" cy="9144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0132"/>
                <a:gridCol w="669396"/>
                <a:gridCol w="1901472"/>
              </a:tblGrid>
              <a:tr h="2163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TABLE NAME: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t_packages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26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Column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Example Values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26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OS_VERSION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rhel6.5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26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Packages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ntp,libvirt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169701"/>
              </p:ext>
            </p:extLst>
          </p:nvPr>
        </p:nvGraphicFramePr>
        <p:xfrm>
          <a:off x="3962400" y="2286000"/>
          <a:ext cx="4419600" cy="209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3016"/>
                <a:gridCol w="716088"/>
                <a:gridCol w="1510496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TABLE NAME: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t_hardware_profile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Column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Example Values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HW_PROFILENAME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MAKE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DL380G9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CPU_TYPE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Intel Xeon E5-2690 v3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CPU_CORES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HDD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2X600 GB, 6X900 GB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RAID_CONFIGURATION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2D-R1_6D_R5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10G_NIC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36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627502"/>
              </p:ext>
            </p:extLst>
          </p:nvPr>
        </p:nvGraphicFramePr>
        <p:xfrm>
          <a:off x="266700" y="838200"/>
          <a:ext cx="3619500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8500"/>
                <a:gridCol w="788500"/>
                <a:gridCol w="14725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Field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Example Values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SERIALNUMBER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varchar(64)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SGH424ABCD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NVMB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FACILITY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FACILITYID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int(1)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STORE_LOCATION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IDC1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varchar(50)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PO12345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REFNUMBER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varchar(50)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987654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AMC_START_DATE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1/4/2015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AMC_END_DATE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31/3/2017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PROJECT_NAME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varchar(50)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OSS-BSS-PRJ1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PROJECT_OWNER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varchar(50)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OSS/BSS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OWNER_CONTACTNO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varchar(22)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9632001234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OWNER_EMAIL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varchar(50)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sng" strike="noStrike">
                          <a:effectLst/>
                          <a:hlinkClick r:id="rId2"/>
                        </a:rPr>
                        <a:t>rajiv.ba.kumar@ril.com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DEVICETYPE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SERVER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PLATFORM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varchar(50)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MAKE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varchar(50)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varchar(50)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DL380G9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STATUS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varchar(12)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 STORE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INSERT_DATE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1/5/2015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UPDATE_DATE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timestamp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varchar(100)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345812"/>
              </p:ext>
            </p:extLst>
          </p:nvPr>
        </p:nvGraphicFramePr>
        <p:xfrm>
          <a:off x="4572000" y="838200"/>
          <a:ext cx="3886201" cy="4525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1735"/>
                <a:gridCol w="1115028"/>
                <a:gridCol w="1049438"/>
              </a:tblGrid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Field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Example Values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solidFill>
                      <a:schemeClr val="tx2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SERIALNUMBER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varchar(50)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varchar(4)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FACILITY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varchar(1)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FACILITYID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int(1)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SERVERHALL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varchar(20)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RACK_NUMBER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varchar(20)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RACK_NAME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varchar(3)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U_LOCATION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int(2)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S_LOCATION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varchar(1)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DEVICETYPE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varchar(50)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PLATFORM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varchar(50)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PROJECT_NAME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varchar(50)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OWNER_EMAIL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varchar(50)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MAKE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varchar(50)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MODEL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varchar(50)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ILO_PASSWD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varchar(20)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NETWORK_INTERFACE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varchar(20)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HDDINTERNAL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varchar(50)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SAN_INTERFACE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varchar(20)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COMMENT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varchar(100)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LAST_UPDATED_BY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varchar(20)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POWER_MGMT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varchar(1)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SPACE_MGMT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varchar(1)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HW_MGMT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varchar(1)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STATUS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varchar(12)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INSERT_DATE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datetime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UPDATE_DATE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timestamp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407999"/>
              </p:ext>
            </p:extLst>
          </p:nvPr>
        </p:nvGraphicFramePr>
        <p:xfrm>
          <a:off x="228600" y="990606"/>
          <a:ext cx="4343400" cy="5784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6091"/>
                <a:gridCol w="582762"/>
                <a:gridCol w="1684547"/>
              </a:tblGrid>
              <a:tr h="15239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Table Name: </a:t>
                      </a:r>
                      <a:r>
                        <a:rPr lang="en-US" sz="900" u="none" strike="noStrike" dirty="0" err="1">
                          <a:effectLst/>
                        </a:rPr>
                        <a:t>t_server_provisioning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SERIALNUMBER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PHASE2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CITY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10G_IP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FACILITY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10g_NO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FACILITYID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LIVE_IP_1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PROJECT_NAME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HB_ONLINE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OWNER_EMAIL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SAN_STATUS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DEVICETYPE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HA_PAIRING_NO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PLATFORM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WORKER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MAKE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SAN_REQUIRED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MODEL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10G_VLAN_ID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STATUS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10G_PING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INSERT_DATE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1G_PING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UPDATE_DATE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LIVE_IP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COMMENT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SYSTEM_STATUS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SERVERHALL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SUPER_NW_ZONE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RACK_NAME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AMC_START_DATE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RACK_NUMBER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AMC_END_DATE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ilorsa_password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PONUMBER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U_LOCATION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ENABLE_SERVICES_MGMT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S_LOCATION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PATCH_MGMT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NETWORK_INTERFACE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SMTP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HDDINTERNAL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NTP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SAN_INTERFACE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PROXY_MGMT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LAST_UPDATED_BY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KMS_MGMT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OWNER_CONTACTNO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FACILITY_MGMT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HW_MGMT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BACKUP_MGMT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ROLE_PROFILE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APPLICATION_VENDOR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HARDWARE_PROFILE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APPLICATION_TIER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OS_MGMT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APPLICATION_CATEGORY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ES_HPOM_REMARKS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NO_CORES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IPV6_ADDRESS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HIPS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SW_VERSION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PIM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NO_1GB_PORTS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SCCM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STORAGE_VOLUME_MGR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ILORSA_IP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HA_SCHEME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BOOTING_INTERFACE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HA_NODE_TYPE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BOOTING_MAC_ADDR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ENVIRONMENT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REMARKS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SERIAL_NO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PROJECT_ID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CPU_TYPE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SALT_PING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CPU_NOS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SALT_ROLE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OS_VERSION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SAN_LINK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DB_VERSION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PING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IP_ADDRESS_MANAGEMENT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HA_TYPE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IP_ADDRESS_BACKUP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HA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VIRTUAL_IP_ADDRESS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TICKET_ID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ADDITIONAL_IP_ADDRESS_1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HP_NODEGROUP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ADDITIONAL_IP_ADDRESS_2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DNS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NO_HARD_DISKS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SCVMM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NO_HBA_PORTS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VCENTRE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MIDDLEWARE_VERSION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SALT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ASSIGNMENT_GROUP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HPOM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HOSTNAME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IRS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ILORSA_GATEWAY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ES_VCENTER_REMARKS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ILORSA_SUBNET_MASK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ES_IRS_REMARKS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ILORSA_STATUS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CUSTOMER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ILORSA_MAC_ADDR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GROUP_NAME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ILO_FW_VERSION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STARTTIME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JOB_ID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ENDTIME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VLAN_ID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DATA_IPv6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DATA_IP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DATA_SUBNET_MASK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DATA_GATEWAY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SAN_LINK_OLD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PROFILE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no_of_units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INTERCONNECT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  <a:tr h="8282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OPS_STATUS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 dirty="0">
                          <a:effectLst/>
                        </a:rPr>
                        <a:t> 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0" marR="3280" marT="328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21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47084355"/>
              </p:ext>
            </p:extLst>
          </p:nvPr>
        </p:nvGraphicFramePr>
        <p:xfrm>
          <a:off x="381000" y="3048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78718578"/>
              </p:ext>
            </p:extLst>
          </p:nvPr>
        </p:nvGraphicFramePr>
        <p:xfrm>
          <a:off x="228600" y="1524000"/>
          <a:ext cx="30480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01692279"/>
              </p:ext>
            </p:extLst>
          </p:nvPr>
        </p:nvGraphicFramePr>
        <p:xfrm>
          <a:off x="6934200" y="1524001"/>
          <a:ext cx="1752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8789784"/>
              </p:ext>
            </p:extLst>
          </p:nvPr>
        </p:nvGraphicFramePr>
        <p:xfrm>
          <a:off x="457200" y="381000"/>
          <a:ext cx="18288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63190598"/>
              </p:ext>
            </p:extLst>
          </p:nvPr>
        </p:nvGraphicFramePr>
        <p:xfrm>
          <a:off x="6705600" y="304800"/>
          <a:ext cx="18288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52800" y="1676400"/>
            <a:ext cx="3505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 to IDC IGF TOOL UPLOAD</a:t>
            </a:r>
          </a:p>
          <a:p>
            <a:endParaRPr lang="en-US" dirty="0"/>
          </a:p>
          <a:p>
            <a:r>
              <a:rPr lang="en-US" dirty="0" smtClean="0"/>
              <a:t>This User-Interface helps PEI team to create the role profiles for Linux </a:t>
            </a:r>
            <a:r>
              <a:rPr lang="en-US" dirty="0" err="1" smtClean="0"/>
              <a:t>kickstart</a:t>
            </a:r>
            <a:r>
              <a:rPr lang="en-US" dirty="0" smtClean="0"/>
              <a:t> automation, helps in uploading the IGF data into CMDB, provides </a:t>
            </a:r>
            <a:r>
              <a:rPr lang="en-US" dirty="0" err="1" smtClean="0"/>
              <a:t>updation</a:t>
            </a:r>
            <a:r>
              <a:rPr lang="en-US" dirty="0" smtClean="0"/>
              <a:t> option for IGF data until the Intake process is began.</a:t>
            </a:r>
          </a:p>
          <a:p>
            <a:endParaRPr lang="en-US" dirty="0"/>
          </a:p>
          <a:p>
            <a:r>
              <a:rPr lang="en-US" dirty="0" smtClean="0"/>
              <a:t>The data is locked once the validation is successful and Intake process is began.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33500" y="62484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will be the first page the user will be able to see after proper authentication. Please click on Create Profile to see the next screen.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8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57199" y="838201"/>
          <a:ext cx="8229600" cy="563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6689"/>
                <a:gridCol w="854562"/>
                <a:gridCol w="2154205"/>
                <a:gridCol w="854562"/>
                <a:gridCol w="2029582"/>
              </a:tblGrid>
              <a:tr h="3411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TABLE : </a:t>
                      </a:r>
                      <a:r>
                        <a:rPr lang="en-US" sz="1200" u="none" strike="noStrike" dirty="0" err="1">
                          <a:effectLst/>
                        </a:rPr>
                        <a:t>t_igf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TABLE : </a:t>
                      </a:r>
                      <a:r>
                        <a:rPr lang="en-US" sz="1200" u="none" strike="noStrike" dirty="0" err="1">
                          <a:effectLst/>
                        </a:rPr>
                        <a:t>t_igf</a:t>
                      </a:r>
                      <a:r>
                        <a:rPr lang="en-US" sz="1200" u="none" strike="noStrike" dirty="0">
                          <a:effectLst/>
                        </a:rPr>
                        <a:t> (continued)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9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APPLICATION NAME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# of FC HBA CARDS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EXTERNAL STORAGE RAID CONFIG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</a:tr>
              <a:tr h="3446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REQUESTOR GROUP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# of FC HBA PORTS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EXTERNAL STORAGE  USABLE SPACE- </a:t>
                      </a:r>
                      <a:br>
                        <a:rPr lang="en-US" sz="600" u="none" strike="noStrike">
                          <a:effectLst/>
                        </a:rPr>
                      </a:br>
                      <a:r>
                        <a:rPr lang="en-US" sz="600" u="none" strike="noStrike">
                          <a:effectLst/>
                        </a:rPr>
                        <a:t>P-VOL (in GB)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</a:tr>
              <a:tr h="1351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REQUESTOR SUB-GROUP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FC HBA PORT SPEED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S-VOL (BCV) REQUIRED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</a:tr>
              <a:tr h="3446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ENVIRONMENT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# of DATA LAN PORTS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EXTERNAL STORAGE  USABLE SPACE- </a:t>
                      </a:r>
                      <a:br>
                        <a:rPr lang="en-US" sz="600" u="none" strike="noStrike">
                          <a:effectLst/>
                        </a:rPr>
                      </a:br>
                      <a:r>
                        <a:rPr lang="en-US" sz="600" u="none" strike="noStrike">
                          <a:effectLst/>
                        </a:rPr>
                        <a:t>S-VOL (in GB)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</a:tr>
              <a:tr h="229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LOCATION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DATA LAN INTERFACE TYPE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FILE SYSTEM DETAILS - INTERNAL HDD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</a:tr>
              <a:tr h="229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SERVER HALL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DATA LAN INTERFACE SPEED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FILE SYSTEM DETAILS - EXTERNAL STORAGE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</a:tr>
              <a:tr h="1351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ROW-RACK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# of SERVER LAN PORTS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VOLUME MANAGER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</a:tr>
              <a:tr h="229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RACK NAME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SERVER LAN INTERFACE TYPE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KERNEL PARAMETERS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</a:tr>
              <a:tr h="229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RACK "U" </a:t>
                      </a:r>
                      <a:endParaRPr lang="en-US" sz="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SERVER LAN INTERFACE SPEED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ADDITIONAL PACKAGES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</a:tr>
              <a:tr h="229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SLOT NO.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# of CLUSTER LAN PORTS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USER ID : GORUP ID : HOME DIR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</a:tr>
              <a:tr h="229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SERVER NUMBER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CLUSTER LAN INTERFACE TYPE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IDC SUPPORT REQUIREMENT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</a:tr>
              <a:tr h="229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SERVER TYPE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CLUSTER LAN INTERFACE SPEED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REMARKS / ADDITIONAL NOTES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</a:tr>
              <a:tr h="1351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HYPERVISOR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NETWORK ZONE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REMOVE - RAM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</a:tr>
              <a:tr h="1351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SERVER ROLE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NETWORK SUB ZONE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REMOVE - HDD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</a:tr>
              <a:tr h="1351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SERVER SERIAL NUMBER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LOAD BALANCER REQUIRED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REMOVE - NIC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</a:tr>
              <a:tr h="1351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SERVER MAKE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HA / CLUSTER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REMOVE - FC HBA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</a:tr>
              <a:tr h="229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SERVER MODEL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HA TYPE / CLUSTER SOFTWARE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ADD - RAM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</a:tr>
              <a:tr h="229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CPU TYPE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HA / CLUSTER PAIR NUMBER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ADD - HDD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</a:tr>
              <a:tr h="1351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# of CPU / vCPU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OS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ADD - NIC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</a:tr>
              <a:tr h="1351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TOTAL # of COREs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OS VERSION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ADD - FC HBA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</a:tr>
              <a:tr h="1351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RAM (GB)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DB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</a:tr>
              <a:tr h="1351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# of INTERNAL HDDs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DB VERSION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</a:tr>
              <a:tr h="3446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SIZE - </a:t>
                      </a:r>
                      <a:br>
                        <a:rPr lang="en-US" sz="600" u="none" strike="noStrike">
                          <a:effectLst/>
                        </a:rPr>
                      </a:br>
                      <a:r>
                        <a:rPr lang="en-US" sz="600" u="none" strike="noStrike">
                          <a:effectLst/>
                        </a:rPr>
                        <a:t>INTERNAL </a:t>
                      </a:r>
                      <a:br>
                        <a:rPr lang="en-US" sz="600" u="none" strike="noStrike">
                          <a:effectLst/>
                        </a:rPr>
                      </a:br>
                      <a:r>
                        <a:rPr lang="en-US" sz="600" u="none" strike="noStrike">
                          <a:effectLst/>
                        </a:rPr>
                        <a:t>DISKS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EXTERNAL STORAGE TYPE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</a:tr>
              <a:tr h="3446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RAID CONFIG - INTERNAL DISKS (RAID 1 / RAID 5 / RAID 1+0)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STORAGE IOPS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</a:tr>
              <a:tr h="1351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# of NICs - 1G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STORAGE ARRAY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</a:tr>
              <a:tr h="1351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# of NICs - 10G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" marR="5629" marT="5629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78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24807" y="2967335"/>
            <a:ext cx="40943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END OF SLIDE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592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/>
        </p:nvGraphicFramePr>
        <p:xfrm>
          <a:off x="381000" y="3048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66060251"/>
              </p:ext>
            </p:extLst>
          </p:nvPr>
        </p:nvGraphicFramePr>
        <p:xfrm>
          <a:off x="304800" y="1524000"/>
          <a:ext cx="2133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49033894"/>
              </p:ext>
            </p:extLst>
          </p:nvPr>
        </p:nvGraphicFramePr>
        <p:xfrm>
          <a:off x="7543800" y="1600200"/>
          <a:ext cx="14478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1" name="Diagram 10"/>
          <p:cNvGraphicFramePr/>
          <p:nvPr>
            <p:extLst/>
          </p:nvPr>
        </p:nvGraphicFramePr>
        <p:xfrm>
          <a:off x="457200" y="381000"/>
          <a:ext cx="18288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6" name="Diagram 5"/>
          <p:cNvGraphicFramePr/>
          <p:nvPr>
            <p:extLst/>
          </p:nvPr>
        </p:nvGraphicFramePr>
        <p:xfrm>
          <a:off x="6705600" y="304800"/>
          <a:ext cx="18288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43803291"/>
              </p:ext>
            </p:extLst>
          </p:nvPr>
        </p:nvGraphicFramePr>
        <p:xfrm>
          <a:off x="304800" y="23622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514600" y="1600200"/>
            <a:ext cx="4953000" cy="4724400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939636022"/>
              </p:ext>
            </p:extLst>
          </p:nvPr>
        </p:nvGraphicFramePr>
        <p:xfrm>
          <a:off x="304800" y="23622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sp>
        <p:nvSpPr>
          <p:cNvPr id="36" name="Right Arrow 35"/>
          <p:cNvSpPr/>
          <p:nvPr/>
        </p:nvSpPr>
        <p:spPr>
          <a:xfrm>
            <a:off x="3276600" y="2362200"/>
            <a:ext cx="914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6755" y="6305266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Role Profile to Create a role profile for OS customization. Next Click on “List Profile”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4600" y="3063277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</a:t>
            </a:r>
            <a:endParaRPr lang="en-US" sz="800" dirty="0"/>
          </a:p>
        </p:txBody>
      </p:sp>
      <p:sp>
        <p:nvSpPr>
          <p:cNvPr id="12" name="Rectangle 11"/>
          <p:cNvSpPr/>
          <p:nvPr/>
        </p:nvSpPr>
        <p:spPr>
          <a:xfrm flipH="1">
            <a:off x="2514600" y="3278721"/>
            <a:ext cx="9144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Upload Profile</a:t>
            </a:r>
          </a:p>
        </p:txBody>
      </p:sp>
    </p:spTree>
    <p:extLst>
      <p:ext uri="{BB962C8B-B14F-4D97-AF65-F5344CB8AC3E}">
        <p14:creationId xmlns:p14="http://schemas.microsoft.com/office/powerpoint/2010/main" val="24813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/>
        </p:nvGraphicFramePr>
        <p:xfrm>
          <a:off x="381000" y="3048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55290831"/>
              </p:ext>
            </p:extLst>
          </p:nvPr>
        </p:nvGraphicFramePr>
        <p:xfrm>
          <a:off x="304800" y="1524000"/>
          <a:ext cx="2514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7239000" y="1447800"/>
          <a:ext cx="1752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1" name="Diagram 10"/>
          <p:cNvGraphicFramePr/>
          <p:nvPr>
            <p:extLst/>
          </p:nvPr>
        </p:nvGraphicFramePr>
        <p:xfrm>
          <a:off x="457200" y="381000"/>
          <a:ext cx="18288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6" name="Diagram 5"/>
          <p:cNvGraphicFramePr/>
          <p:nvPr>
            <p:extLst/>
          </p:nvPr>
        </p:nvGraphicFramePr>
        <p:xfrm>
          <a:off x="6705600" y="304800"/>
          <a:ext cx="18288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10806759"/>
              </p:ext>
            </p:extLst>
          </p:nvPr>
        </p:nvGraphicFramePr>
        <p:xfrm>
          <a:off x="304800" y="2362200"/>
          <a:ext cx="2286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895600" y="1600200"/>
            <a:ext cx="4538662" cy="47244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505200" y="2590800"/>
            <a:ext cx="914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63246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Upon Selection of required OS Version, it will provide the available role profiles. Next </a:t>
            </a:r>
            <a:r>
              <a:rPr lang="en-US" dirty="0"/>
              <a:t>Click on “Hardware Profile”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95600" y="30480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 flipH="1">
            <a:off x="2895600" y="3263444"/>
            <a:ext cx="9144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Upload Profile</a:t>
            </a:r>
          </a:p>
        </p:txBody>
      </p:sp>
    </p:spTree>
    <p:extLst>
      <p:ext uri="{BB962C8B-B14F-4D97-AF65-F5344CB8AC3E}">
        <p14:creationId xmlns:p14="http://schemas.microsoft.com/office/powerpoint/2010/main" val="284486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/>
        </p:nvGraphicFramePr>
        <p:xfrm>
          <a:off x="381000" y="3048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23206309"/>
              </p:ext>
            </p:extLst>
          </p:nvPr>
        </p:nvGraphicFramePr>
        <p:xfrm>
          <a:off x="304800" y="1524000"/>
          <a:ext cx="1981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84862048"/>
              </p:ext>
            </p:extLst>
          </p:nvPr>
        </p:nvGraphicFramePr>
        <p:xfrm>
          <a:off x="7543800" y="1524000"/>
          <a:ext cx="1143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1" name="Diagram 10"/>
          <p:cNvGraphicFramePr/>
          <p:nvPr>
            <p:extLst/>
          </p:nvPr>
        </p:nvGraphicFramePr>
        <p:xfrm>
          <a:off x="457200" y="381000"/>
          <a:ext cx="18288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6" name="Diagram 5"/>
          <p:cNvGraphicFramePr/>
          <p:nvPr>
            <p:extLst/>
          </p:nvPr>
        </p:nvGraphicFramePr>
        <p:xfrm>
          <a:off x="6705600" y="304800"/>
          <a:ext cx="18288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324869575"/>
              </p:ext>
            </p:extLst>
          </p:nvPr>
        </p:nvGraphicFramePr>
        <p:xfrm>
          <a:off x="304800" y="2286000"/>
          <a:ext cx="19050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286000" y="1524000"/>
            <a:ext cx="5181600" cy="4800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6324600"/>
            <a:ext cx="861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 can create a new “Hardware Profile” in the current screen and click submit to save. Next click on ‘List </a:t>
            </a:r>
            <a:r>
              <a:rPr lang="en-US" sz="1600" dirty="0" err="1" smtClean="0"/>
              <a:t>Hw</a:t>
            </a:r>
            <a:r>
              <a:rPr lang="en-US" sz="1600" dirty="0" smtClean="0"/>
              <a:t> Profiles’ to search existing profiles.</a:t>
            </a:r>
            <a:endParaRPr lang="en-US" sz="1600" dirty="0"/>
          </a:p>
        </p:txBody>
      </p:sp>
      <p:sp>
        <p:nvSpPr>
          <p:cNvPr id="5" name="Right Arrow 4"/>
          <p:cNvSpPr/>
          <p:nvPr/>
        </p:nvSpPr>
        <p:spPr>
          <a:xfrm>
            <a:off x="3048000" y="2514600"/>
            <a:ext cx="914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438400" y="3473678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</a:t>
            </a:r>
            <a:endParaRPr lang="en-US" sz="800" dirty="0"/>
          </a:p>
        </p:txBody>
      </p:sp>
      <p:sp>
        <p:nvSpPr>
          <p:cNvPr id="17" name="Rectangle 16"/>
          <p:cNvSpPr/>
          <p:nvPr/>
        </p:nvSpPr>
        <p:spPr>
          <a:xfrm flipH="1">
            <a:off x="2438400" y="3689122"/>
            <a:ext cx="9144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Upload Profile</a:t>
            </a:r>
          </a:p>
        </p:txBody>
      </p:sp>
    </p:spTree>
    <p:extLst>
      <p:ext uri="{BB962C8B-B14F-4D97-AF65-F5344CB8AC3E}">
        <p14:creationId xmlns:p14="http://schemas.microsoft.com/office/powerpoint/2010/main" val="243884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/>
        </p:nvGraphicFramePr>
        <p:xfrm>
          <a:off x="381000" y="3048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57078624"/>
              </p:ext>
            </p:extLst>
          </p:nvPr>
        </p:nvGraphicFramePr>
        <p:xfrm>
          <a:off x="304800" y="1524000"/>
          <a:ext cx="1981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42365959"/>
              </p:ext>
            </p:extLst>
          </p:nvPr>
        </p:nvGraphicFramePr>
        <p:xfrm>
          <a:off x="7543800" y="1524000"/>
          <a:ext cx="1143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1" name="Diagram 10"/>
          <p:cNvGraphicFramePr/>
          <p:nvPr>
            <p:extLst/>
          </p:nvPr>
        </p:nvGraphicFramePr>
        <p:xfrm>
          <a:off x="457200" y="381000"/>
          <a:ext cx="18288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6" name="Diagram 5"/>
          <p:cNvGraphicFramePr/>
          <p:nvPr>
            <p:extLst/>
          </p:nvPr>
        </p:nvGraphicFramePr>
        <p:xfrm>
          <a:off x="6705600" y="304800"/>
          <a:ext cx="18288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2" name="Diagram 1"/>
          <p:cNvGraphicFramePr/>
          <p:nvPr>
            <p:extLst/>
          </p:nvPr>
        </p:nvGraphicFramePr>
        <p:xfrm>
          <a:off x="304800" y="2286000"/>
          <a:ext cx="19050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286001" y="1371600"/>
            <a:ext cx="5257800" cy="495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00800"/>
            <a:ext cx="906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 can search for the required h/w profile in this screen &amp; edit the same.. Click on “Subnet ID” in the left pane to move further.</a:t>
            </a:r>
            <a:endParaRPr lang="en-US" sz="1600" dirty="0"/>
          </a:p>
        </p:txBody>
      </p:sp>
      <p:sp>
        <p:nvSpPr>
          <p:cNvPr id="10" name="Right Arrow 9"/>
          <p:cNvSpPr/>
          <p:nvPr/>
        </p:nvSpPr>
        <p:spPr>
          <a:xfrm>
            <a:off x="2819400" y="2590800"/>
            <a:ext cx="1371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62200" y="2712493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</a:t>
            </a:r>
            <a:endParaRPr lang="en-US" sz="800" dirty="0"/>
          </a:p>
        </p:txBody>
      </p:sp>
      <p:sp>
        <p:nvSpPr>
          <p:cNvPr id="13" name="Rectangle 12"/>
          <p:cNvSpPr/>
          <p:nvPr/>
        </p:nvSpPr>
        <p:spPr>
          <a:xfrm flipH="1">
            <a:off x="2362200" y="2927937"/>
            <a:ext cx="9144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Upload Profile</a:t>
            </a:r>
          </a:p>
        </p:txBody>
      </p:sp>
    </p:spTree>
    <p:extLst>
      <p:ext uri="{BB962C8B-B14F-4D97-AF65-F5344CB8AC3E}">
        <p14:creationId xmlns:p14="http://schemas.microsoft.com/office/powerpoint/2010/main" val="125023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/>
        </p:nvGraphicFramePr>
        <p:xfrm>
          <a:off x="381000" y="3048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8045671"/>
              </p:ext>
            </p:extLst>
          </p:nvPr>
        </p:nvGraphicFramePr>
        <p:xfrm>
          <a:off x="304800" y="1524000"/>
          <a:ext cx="19812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7543800" y="1524000"/>
          <a:ext cx="1143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1" name="Diagram 10"/>
          <p:cNvGraphicFramePr/>
          <p:nvPr>
            <p:extLst/>
          </p:nvPr>
        </p:nvGraphicFramePr>
        <p:xfrm>
          <a:off x="457200" y="381000"/>
          <a:ext cx="18288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6" name="Diagram 5"/>
          <p:cNvGraphicFramePr/>
          <p:nvPr>
            <p:extLst/>
          </p:nvPr>
        </p:nvGraphicFramePr>
        <p:xfrm>
          <a:off x="6705600" y="304800"/>
          <a:ext cx="18288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50597858"/>
              </p:ext>
            </p:extLst>
          </p:nvPr>
        </p:nvGraphicFramePr>
        <p:xfrm>
          <a:off x="304800" y="2286000"/>
          <a:ext cx="19050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23884" y="6324600"/>
            <a:ext cx="906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“Subnet ID” on the  Left pane to create new subnets as planed. Next click on “List Subnets”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362200" y="1524000"/>
            <a:ext cx="4876800" cy="48006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048000" y="2286000"/>
            <a:ext cx="1295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438400" y="25908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</a:t>
            </a:r>
            <a:endParaRPr lang="en-US" sz="800" dirty="0"/>
          </a:p>
        </p:txBody>
      </p:sp>
      <p:sp>
        <p:nvSpPr>
          <p:cNvPr id="16" name="Rectangle 15"/>
          <p:cNvSpPr/>
          <p:nvPr/>
        </p:nvSpPr>
        <p:spPr>
          <a:xfrm flipH="1">
            <a:off x="2438400" y="2806244"/>
            <a:ext cx="9144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Upload Profile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95800" y="2573179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Server Hall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8794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/>
        </p:nvGraphicFramePr>
        <p:xfrm>
          <a:off x="381000" y="3048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87680756"/>
              </p:ext>
            </p:extLst>
          </p:nvPr>
        </p:nvGraphicFramePr>
        <p:xfrm>
          <a:off x="304800" y="1524000"/>
          <a:ext cx="16002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69742957"/>
              </p:ext>
            </p:extLst>
          </p:nvPr>
        </p:nvGraphicFramePr>
        <p:xfrm>
          <a:off x="8077200" y="1524000"/>
          <a:ext cx="990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1" name="Diagram 10"/>
          <p:cNvGraphicFramePr/>
          <p:nvPr>
            <p:extLst/>
          </p:nvPr>
        </p:nvGraphicFramePr>
        <p:xfrm>
          <a:off x="457200" y="381000"/>
          <a:ext cx="18288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6" name="Diagram 5"/>
          <p:cNvGraphicFramePr/>
          <p:nvPr>
            <p:extLst/>
          </p:nvPr>
        </p:nvGraphicFramePr>
        <p:xfrm>
          <a:off x="6705600" y="304800"/>
          <a:ext cx="18288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156998365"/>
              </p:ext>
            </p:extLst>
          </p:nvPr>
        </p:nvGraphicFramePr>
        <p:xfrm>
          <a:off x="304800" y="2286000"/>
          <a:ext cx="16764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6248400"/>
            <a:ext cx="906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screen provides the row wise record and provided option to edit.  Next, click on “Create/Modify Request” to</a:t>
            </a:r>
            <a:endParaRPr lang="en-US" dirty="0"/>
          </a:p>
        </p:txBody>
      </p:sp>
      <p:pic>
        <p:nvPicPr>
          <p:cNvPr id="1026" name="Picture 1" descr="image001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47800"/>
            <a:ext cx="5486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858000" y="16002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</a:t>
            </a:r>
            <a:endParaRPr lang="en-US" sz="800" dirty="0"/>
          </a:p>
        </p:txBody>
      </p:sp>
      <p:sp>
        <p:nvSpPr>
          <p:cNvPr id="14" name="Rectangle 13"/>
          <p:cNvSpPr/>
          <p:nvPr/>
        </p:nvSpPr>
        <p:spPr>
          <a:xfrm flipH="1">
            <a:off x="6858000" y="1815644"/>
            <a:ext cx="9144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Upload Profile</a:t>
            </a:r>
          </a:p>
        </p:txBody>
      </p:sp>
    </p:spTree>
    <p:extLst>
      <p:ext uri="{BB962C8B-B14F-4D97-AF65-F5344CB8AC3E}">
        <p14:creationId xmlns:p14="http://schemas.microsoft.com/office/powerpoint/2010/main" val="67023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/>
        </p:nvGraphicFramePr>
        <p:xfrm>
          <a:off x="381000" y="3048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70658281"/>
              </p:ext>
            </p:extLst>
          </p:nvPr>
        </p:nvGraphicFramePr>
        <p:xfrm>
          <a:off x="304800" y="1524000"/>
          <a:ext cx="16002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7955921"/>
              </p:ext>
            </p:extLst>
          </p:nvPr>
        </p:nvGraphicFramePr>
        <p:xfrm>
          <a:off x="8077200" y="1524000"/>
          <a:ext cx="60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1" name="Diagram 10"/>
          <p:cNvGraphicFramePr/>
          <p:nvPr>
            <p:extLst/>
          </p:nvPr>
        </p:nvGraphicFramePr>
        <p:xfrm>
          <a:off x="457200" y="381000"/>
          <a:ext cx="18288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6" name="Diagram 5"/>
          <p:cNvGraphicFramePr/>
          <p:nvPr>
            <p:extLst/>
          </p:nvPr>
        </p:nvGraphicFramePr>
        <p:xfrm>
          <a:off x="6705600" y="304800"/>
          <a:ext cx="18288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6248400"/>
            <a:ext cx="906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Upon selection of “Single/Multiple Machine </a:t>
            </a:r>
            <a:r>
              <a:rPr lang="en-US" dirty="0" err="1" smtClean="0"/>
              <a:t>Req</a:t>
            </a:r>
            <a:r>
              <a:rPr lang="en-US" dirty="0" smtClean="0"/>
              <a:t>” the above screen will be appearing. Next click on ‘</a:t>
            </a:r>
            <a:r>
              <a:rPr lang="en-US" dirty="0" err="1" smtClean="0"/>
              <a:t>IGF_Bulk</a:t>
            </a:r>
            <a:r>
              <a:rPr lang="en-US" dirty="0" smtClean="0"/>
              <a:t> Upload” to see bulk upload option</a:t>
            </a:r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777719284"/>
              </p:ext>
            </p:extLst>
          </p:nvPr>
        </p:nvGraphicFramePr>
        <p:xfrm>
          <a:off x="228600" y="3048000"/>
          <a:ext cx="1672988" cy="1357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13" name="Right Arrow 12"/>
          <p:cNvSpPr/>
          <p:nvPr/>
        </p:nvSpPr>
        <p:spPr>
          <a:xfrm>
            <a:off x="1905000" y="31242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467312"/>
              </p:ext>
            </p:extLst>
          </p:nvPr>
        </p:nvGraphicFramePr>
        <p:xfrm>
          <a:off x="2133600" y="1524001"/>
          <a:ext cx="4953000" cy="25402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54622"/>
                <a:gridCol w="1598378"/>
              </a:tblGrid>
              <a:tr h="264351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Create a Request  </a:t>
                      </a:r>
                      <a:r>
                        <a:rPr lang="en-US" sz="1600" u="none" strike="noStrike" dirty="0">
                          <a:effectLst/>
                        </a:rPr>
                        <a:t>            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35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 dirty="0">
                          <a:effectLst/>
                        </a:rPr>
                        <a:t>Select VM or Physical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Physical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351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PROJECT_ID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OSS-BSS-PRJ1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351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REQUESTOR SUB-GROUP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OSS/BSS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351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ENVIRONMENT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Dev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351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LOCATION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IDC-1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351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SERVER NUMBER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server1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26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Hardware Profile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HPDL380G9_2C_126RAM_6x900HDD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030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Role Profile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OSS-BSS.NICE.DEV1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351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Cluster Type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572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External Mounts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694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>
                          <a:effectLst/>
                        </a:rPr>
                        <a:t>Please enter the Quantity for the above configuration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 dirty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757602"/>
              </p:ext>
            </p:extLst>
          </p:nvPr>
        </p:nvGraphicFramePr>
        <p:xfrm>
          <a:off x="2133600" y="4198535"/>
          <a:ext cx="5029200" cy="2066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0111"/>
                <a:gridCol w="1769089"/>
              </a:tblGrid>
              <a:tr h="27622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Create a Request              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 dirty="0">
                          <a:effectLst/>
                        </a:rPr>
                        <a:t>Select VM or Physical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Virtual Machine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PROJECT_ID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OSS-BSS-PRJ1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BaseHost</a:t>
                      </a:r>
                      <a:r>
                        <a:rPr lang="en-US" sz="900" u="none" strike="noStrike" dirty="0">
                          <a:effectLst/>
                        </a:rPr>
                        <a:t> Name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NVMBD1AAA01D00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ENVIRONMENT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Dev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Hardware Profile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VM_R20_C10_HDD250GB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Role Profile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OSS-BSS.NICE.APP2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Cluster Type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MS-Cluster-Type1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43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>
                          <a:effectLst/>
                        </a:rPr>
                        <a:t>Please enter the Quantity for the above configuration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 dirty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01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4229</TotalTime>
  <Words>1875</Words>
  <Application>Microsoft Office PowerPoint</Application>
  <PresentationFormat>On-screen Show (4:3)</PresentationFormat>
  <Paragraphs>873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Algerian</vt:lpstr>
      <vt:lpstr>Arial</vt:lpstr>
      <vt:lpstr>Calibri</vt:lpstr>
      <vt:lpstr>Segoe UI</vt:lpstr>
      <vt:lpstr>Office Theme</vt:lpstr>
      <vt:lpstr>IDC IGF UPLOAD TOOL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Structures</vt:lpstr>
      <vt:lpstr>Data Structures</vt:lpstr>
      <vt:lpstr>Data Structures</vt:lpstr>
      <vt:lpstr>Data Structures</vt:lpstr>
      <vt:lpstr>PowerPoint Presentation</vt:lpstr>
    </vt:vector>
  </TitlesOfParts>
  <Company>RIL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IDC OPS</dc:title>
  <dc:creator>Subhash Kalleshappa</dc:creator>
  <cp:lastModifiedBy>Anand Bondhakadi</cp:lastModifiedBy>
  <cp:revision>143</cp:revision>
  <dcterms:created xsi:type="dcterms:W3CDTF">2015-01-31T04:47:55Z</dcterms:created>
  <dcterms:modified xsi:type="dcterms:W3CDTF">2015-05-15T13:11:13Z</dcterms:modified>
</cp:coreProperties>
</file>