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Logger And Security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Legal Implications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keyloggers to monitor someone's keystrokes without their consent may violate privacy laws.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Employers must inform employees if keyloggers are used for monitoring work-related activities.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Individuals should be aware of their rights and take legal action if they suspect unauthorized keylogging.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Keyloggers are a serious security threat that can compromise sensitive information and privacy.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By understanding how keyloggers work, detecting and preventing infections, and taking proactive security measures, individuals and organizations can protect themselves against keylogger attacks.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Stay vigilant, educate yourself and others about keyloggers, and prioritize cybersecurity to stay safe online.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Keyloggers are malicious software programs designed to record keystrokes on a computer or device.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capture sensitive information such as passwords, credit card numbers, and personal messages.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Understanding keyloggers and their potential risks is essential for maintaining cybersecurity.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Types of Keyloggers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Hardware keyloggers are physical devices that are attached to a computer or keyboard to intercept keystrokes.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Software keyloggers are programs installed on a device without the user's knowledge to capture keystrokes.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Remote access keyloggers can transmit captured data to a remote server for malicious purposes.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How Keyloggers Work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Keyloggers can operate in stealth mode, making them difficult to detect by traditional security software.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capture keystrokes in real-time, storing the data locally or sending it to a remote server.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Keyloggers can also capture screenshots, clipboard contents, and other sensitive information.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Risks of Keyloggers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Keyloggers pose a significant threat to personal privacy and security, as they can steal sensitive information.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They can be used by cybercriminals to commit identity theft, financial fraud, and espionage.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Keyloggers can also be used by employers to monitor employees' activities without their consent.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Detecting Keyloggers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scan your computer for malware using reputable antivirus software.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Monitor your computer for any suspicious behavior, such as unexpected pop-ups or system slowdowns.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 cautious when entering sensitive information, especially on public or shared computers.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Preventing Keylogger Infections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Keep your operating system and software up to date with the latest security patches.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strong, unique passwords for each online account and enable two-factor authentication when available.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Avoid clicking on suspicious links or downloading attachments from unknown sources.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Protecting Against Keyloggers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Consider using a virtual keyboard for entering sensitive information, as keyloggers may not be able to capture virtual keystrokes.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a privacy screen or physical keyboard overlay to prevent hardware keyloggers from intercepting keystrokes.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Encrypt your data and use secure connections, such as HTTPS, when transmitting sensitive information online.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Keyloggers and Mobile Devices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Keyloggers can also target mobile devices, capturing keystrokes on smartphones and tablets.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Install security apps on your mobile device to detect and prevent keylogger infections.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 cautious when downloading apps from unofficial sources, as they may contain malicious keyloggers.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Logger And Security</dc:title>
  <dc:subject>Key Logger And Security</dc:subject>
  <dc:creator>SlideMake.com</dc:creator>
  <cp:lastModifiedBy>SlideMake.com</cp:lastModifiedBy>
  <cp:revision>1</cp:revision>
  <dcterms:created xsi:type="dcterms:W3CDTF">2024-06-25T15:37:31Z</dcterms:created>
  <dcterms:modified xsi:type="dcterms:W3CDTF">2024-06-25T15:37:31Z</dcterms:modified>
</cp:coreProperties>
</file>