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github.com/ramcharan-01/charan/upload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320" y="2067560"/>
            <a:ext cx="7081520" cy="69659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/>
              <a:t>J.RAM CHARAN</a:t>
            </a:r>
            <a:endParaRPr lang="en-US" sz="40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 panose="020B0603020202020204"/>
                <a:cs typeface="Trebuchet MS" panose="020B0603020202020204"/>
              </a:rPr>
              <a:t>Teams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cam</a:t>
            </a:r>
            <a:r>
              <a:rPr sz="18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add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wireframes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09930" y="1816100"/>
            <a:ext cx="92271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Initialization: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Set up the main GUI window.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Initialize global variables for key logging.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Event Capture: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Start capturing key events when the "Start" button is pressed.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Log key press and release events.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Logging: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Continuously update text and JSON log files with captured key events.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Stop Logging: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Stop capturing key events when the "Stop" button is pressed.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Update the GUI status to indicate the keylogger is stopped.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4824730" cy="27158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218565"/>
            <a:ext cx="5527675" cy="26523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010660"/>
            <a:ext cx="4259580" cy="27584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78180" y="1741805"/>
            <a:ext cx="82899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KEY LOGGER RECORD KEYSTROKES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ONLY DEDICATION PROTECTION CAN  DETECT THAT A KEY LOGGER IS BEING USED FOR SPHY PURPOSES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LEGITIMATE USE:MONITOR EMPLOYEE ACTIVITY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 CONSCIOUS WHAT INSTALLED IN COMPUTER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PROJECT LINK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31520" y="1614170"/>
            <a:ext cx="841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linkClick r:id="rId1" tooltip="" action="ppaction://hlinkfile"/>
              </a:rPr>
              <a:t>https://github.com/ramcharan-01/charan/upload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343535"/>
            <a:ext cx="8186420" cy="87820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/>
              <a:t>KEY LOGGER AND SECURITY</a:t>
            </a:r>
            <a:endParaRPr lang="en-US"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23" name="Picture 22" descr="WPS Photos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15" y="1507490"/>
            <a:ext cx="8053705" cy="3843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1185" y="1360805"/>
            <a:ext cx="4192270" cy="368490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ym typeface="+mn-ea"/>
              </a:rPr>
              <a:t>Introduction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ym typeface="+mn-ea"/>
              </a:rPr>
              <a:t>Problem Statement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ym typeface="+mn-ea"/>
              </a:rPr>
              <a:t>Project Overview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ym typeface="+mn-ea"/>
              </a:rPr>
              <a:t>Who are the end users?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ym typeface="+mn-ea"/>
              </a:rPr>
              <a:t>Your solution and its value proposition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ym typeface="+mn-ea"/>
              </a:rPr>
              <a:t>The WOW in our solution 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ym typeface="+mn-ea"/>
              </a:rPr>
              <a:t>Modelling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ym typeface="+mn-ea"/>
              </a:rPr>
              <a:t>Results </a:t>
            </a:r>
            <a:endParaRPr lang="en-I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ym typeface="+mn-ea"/>
              </a:rPr>
              <a:t>Project link</a:t>
            </a:r>
            <a:endParaRPr lang="en-IN" b="1" dirty="0"/>
          </a:p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15" y="436880"/>
            <a:ext cx="10598150" cy="840740"/>
          </a:xfrm>
        </p:spPr>
        <p:txBody>
          <a:bodyPr>
            <a:noAutofit/>
          </a:bodyPr>
          <a:p>
            <a:r>
              <a:rPr lang="en-US" sz="3600"/>
              <a:t>INTRODUCTION TO KEY LOGGERS AND SECURITY</a:t>
            </a:r>
            <a:br>
              <a:rPr lang="en-US" sz="3600"/>
            </a:br>
            <a:br>
              <a:rPr lang="en-US"/>
            </a:b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keylogger or keyboard capturing is a form of malware or hardware that keeps track of and records your keystrokes as you type. It takes the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information and sends it to a hacker using a command-and-control (C&amp;C) server. The hacker then analyzes the keystrokes to locate usernames and passwords and uses them to hack into otherwise secure systems.</a:t>
            </a:r>
            <a:br>
              <a:rPr lang="en-US" sz="28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2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Types of Keyloggers                  </a:t>
            </a:r>
            <a:br>
              <a:rPr lang="en-US" sz="28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Software keyloggers        </a:t>
            </a:r>
            <a:br>
              <a:rPr lang="en-US" sz="28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Hardware keyloggers</a:t>
            </a:r>
            <a:br>
              <a:rPr lang="en-US"/>
            </a:br>
            <a:r>
              <a:rPr lang="en-US"/>
              <a:t>  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2097159" name="Content Placeholder 8" descr="types-keyloggers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4911725" y="4430395"/>
            <a:ext cx="3690620" cy="2107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/>
              <a:t>PROBLEM STATEMENT</a:t>
            </a:r>
            <a:endParaRPr lang="en-US"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447675" y="1414145"/>
            <a:ext cx="11232515" cy="5212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sym typeface="+mn-ea"/>
              </a:rPr>
              <a:t>Keylogging techniques is helpful to emphasize the responsible use of these techniques in real life.</a:t>
            </a: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sym typeface="+mn-ea"/>
              </a:rPr>
              <a:t>It is about developing an educational keylogger using Python. The purpose of this project is to explore how one can understand keylogging technology and its implementation on our daily basis.</a:t>
            </a: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sym typeface="+mn-ea"/>
              </a:rPr>
              <a:t>We shall use pynput library to create a keylogger that captures keystrokes in real time and keeps them locally. </a:t>
            </a: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sym typeface="+mn-ea"/>
              </a:rPr>
              <a:t>This tool would function as a learning tool for students and also who specialize in cybersecurity.</a:t>
            </a: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sym typeface="+mn-ea"/>
              </a:rPr>
              <a:t>It helps in protecting sensitive information from keylogger attacks.</a:t>
            </a: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indent="0">
              <a:buFont typeface="Arial" panose="020B0604020202020204" pitchFamily="34" charset="0"/>
              <a:buNone/>
            </a:pPr>
            <a:endParaRPr lang="en-IN" sz="2800" dirty="0"/>
          </a:p>
          <a:p>
            <a:pPr indent="0">
              <a:buFont typeface="Arial" panose="020B0604020202020204" pitchFamily="34" charset="0"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953770" y="1890395"/>
            <a:ext cx="8289290" cy="3938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Keylogging is the action of capturing and recording keys struck on a keyboard. A keylogger is a program which captures and monitors all keylogs. Keyloggers can be both in the form of a built software program or directly downloaded onto a hardware module.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Build a keylogger in python which logs keys, gathers computer information, network information, gets the clipboard content, records the user microphone, and take screenshots of a computer screen.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90600" y="1826895"/>
            <a:ext cx="9909810" cy="3851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400" dirty="0">
                <a:sym typeface="+mn-ea"/>
              </a:rPr>
              <a:t>A wide range of customers and organizations with different objectives and aims are the end users of this Python-based keylogger. Cybersecurity experts, IT departments or any other security professional can use the keylogger for security monitoring purposes.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b="1" dirty="0">
                <a:sym typeface="+mn-ea"/>
              </a:rPr>
              <a:t>Categories of End Users:</a:t>
            </a:r>
            <a:endParaRPr lang="en-US" sz="2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ym typeface="+mn-ea"/>
              </a:rPr>
              <a:t>Employee Monitoring</a:t>
            </a:r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ym typeface="+mn-ea"/>
              </a:rPr>
              <a:t>Security surveillance</a:t>
            </a:r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ym typeface="+mn-ea"/>
              </a:rPr>
              <a:t>Self-monitoring</a:t>
            </a:r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sym typeface="+mn-ea"/>
              </a:rPr>
              <a:t>Parental Monitoring</a:t>
            </a:r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3129280" y="1645920"/>
            <a:ext cx="72561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Solution For Keylogger is 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336800"/>
            <a:ext cx="4175760" cy="4328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662555" y="1847850"/>
            <a:ext cx="7068185" cy="3787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048000" y="1859915"/>
            <a:ext cx="6096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b="1" dirty="0">
                <a:sym typeface="+mn-ea"/>
              </a:rPr>
              <a:t>Major wow factors are:</a:t>
            </a:r>
            <a:endParaRPr lang="en-IN" b="1" dirty="0"/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Ease to use</a:t>
            </a:r>
            <a:endParaRPr lang="en-IN" dirty="0"/>
          </a:p>
          <a:p>
            <a:pPr lvl="1"/>
            <a:r>
              <a:rPr lang="en-IN" dirty="0">
                <a:sym typeface="+mn-ea"/>
              </a:rPr>
              <a:t>Keylogger is easy to use </a:t>
            </a:r>
            <a:endParaRPr lang="en-IN" dirty="0"/>
          </a:p>
          <a:p>
            <a:pPr lvl="1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Innovative approach</a:t>
            </a:r>
            <a:endParaRPr lang="en-IN" dirty="0"/>
          </a:p>
          <a:p>
            <a:pPr lvl="1"/>
            <a:r>
              <a:rPr lang="en-IN" dirty="0">
                <a:sym typeface="+mn-ea"/>
              </a:rPr>
              <a:t>Design for user comprehensive approach</a:t>
            </a:r>
            <a:endParaRPr lang="en-IN" dirty="0"/>
          </a:p>
          <a:p>
            <a:pPr lvl="1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Detection accuracy</a:t>
            </a:r>
            <a:endParaRPr lang="en-IN" dirty="0"/>
          </a:p>
          <a:p>
            <a:pPr lvl="1"/>
            <a:r>
              <a:rPr lang="en-IN" dirty="0">
                <a:sym typeface="+mn-ea"/>
              </a:rPr>
              <a:t>Almost 99% accuracy for known keylogger</a:t>
            </a:r>
            <a:endParaRPr lang="en-IN" dirty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3344</Words>
  <Application>WPS Presentation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Calibri</vt:lpstr>
      <vt:lpstr>Microsoft YaHei</vt:lpstr>
      <vt:lpstr>Arial Unicode MS</vt:lpstr>
      <vt:lpstr>Office Theme</vt:lpstr>
      <vt:lpstr>J.RAM CHARAN</vt:lpstr>
      <vt:lpstr>KEY LOGGER AND SECURITY</vt:lpstr>
      <vt:lpstr>AGENDA</vt:lpstr>
      <vt:lpstr>INTRODUCTION TO KEY LOGGERS AND SECURITY  A keylogger or keyboard capturing is a form of malware or hardware that keeps track of and records your keystrokes as you type. It takes the information and sends it to a hacker using a command-and-control (C&amp;C) server. The hacker then analyzes the keystrokes to locate usernames and passwords and uses them to hack into otherwise secure systems.  Types of Keyloggers                   Software keyloggers         Hardware keyloggers     </vt:lpstr>
      <vt:lpstr>PROBLEM STATEMENT</vt:lpstr>
      <vt:lpstr>PROJECT	OVERVIEW</vt:lpstr>
      <vt:lpstr>WHO ARE THE END USERS?</vt:lpstr>
      <vt:lpstr>YOUR SOLUTION AND ITS VALUE PROPOSITION</vt:lpstr>
      <vt:lpstr>THE WOW IN YOUR SOLUTION</vt:lpstr>
      <vt:lpstr>PowerPoint 演示文稿</vt:lpstr>
      <vt:lpstr>RESULTS</vt:lpstr>
      <vt:lpstr>RESULTS</vt:lpstr>
      <vt:lpstr>PROJECT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7</cp:revision>
  <dcterms:created xsi:type="dcterms:W3CDTF">2024-06-03T05:48:00Z</dcterms:created>
  <dcterms:modified xsi:type="dcterms:W3CDTF">2024-06-25T17:28:20Z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2024-06-03T11:00:00Z</vt:filetime>
  </property>
  <property fmtid="{D5CDD505-2E9C-101B-9397-08002B2CF9AE}" pid="4" name="ICV">
    <vt:lpwstr>371C5B39EBF84AE8A30EC5159F5444C9_12</vt:lpwstr>
  </property>
  <property fmtid="{D5CDD505-2E9C-101B-9397-08002B2CF9AE}" pid="5" name="KSOProductBuildVer">
    <vt:lpwstr>1033-12.2.0.16909</vt:lpwstr>
  </property>
</Properties>
</file>