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5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7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6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7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9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9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3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5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D6D7D-ED72-42F0-8F15-4117433E2955}" type="datetimeFigureOut">
              <a:rPr lang="en-US" smtClean="0"/>
              <a:t>7/5/2019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ACAB35-BDE5-4E16-98A2-DFED30EAC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1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45" y="947713"/>
            <a:ext cx="7358510" cy="4962574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2416745" y="548640"/>
            <a:ext cx="312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Claims Flow</a:t>
            </a:r>
          </a:p>
        </p:txBody>
      </p:sp>
    </p:spTree>
    <p:extLst>
      <p:ext uri="{BB962C8B-B14F-4D97-AF65-F5344CB8AC3E}">
        <p14:creationId xmlns:p14="http://schemas.microsoft.com/office/powerpoint/2010/main" val="1080895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Pathuri, Sai Saran (Cognizant)</dc:creator>
  <cp:lastModifiedBy>Pathuri, Sai Saran (Cognizant)</cp:lastModifiedBy>
  <cp:revision>1</cp:revision>
  <dcterms:created xsi:type="dcterms:W3CDTF">2019-07-05T13:35:14Z</dcterms:created>
  <dcterms:modified xsi:type="dcterms:W3CDTF">2019-07-05T13:37:01Z</dcterms:modified>
</cp:coreProperties>
</file>