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6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660A-1077-3C4F-00AC-D0172D007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2BA02-75B0-E913-3EC3-16BA970D3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2EA2-32C5-0F03-43C5-7C9868C0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715D-6902-8090-4A4D-9A99384A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24BD4-4799-5496-9AD0-EB8F4D08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51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416-BFFC-AFBE-4740-38D37FF1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3A40F-5A91-0DA0-029D-65695119A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20C2-6D36-E522-CF82-CF20C87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D205-A6E2-9BA4-EEB1-8446F458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2EF1-3D22-A954-8E4F-2C572A42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3046A-D47B-049B-BB95-3CB49EF9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10A48-197C-C076-E107-CA9CA5604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2B7B-5A49-F8CC-5784-C2FCA295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F660-13E5-BEE0-0654-9BEA3303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74E5-4E4A-B1DB-30D5-AEC15681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38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3F7F-5102-66F9-B5E3-1FF8726D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8AA2-2F11-4255-BB1B-0C767519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47A4-DD69-5F46-F33F-960BEC1E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E08D-B664-2CAC-420D-3A2740A5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A121-B903-BC37-D3A1-BD1AC4B2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7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601-8729-2553-9506-5D177146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DBCE-A9C0-0EC3-58AA-A8889151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087E7-5756-CDBE-4DB4-BBFD7040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302B-7537-82D5-A1D1-B19C77F3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7604-9BA3-C358-8AF6-2C4D08CA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01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5737-883F-E2A4-C0B2-CBCEA6E8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464C-8CB1-02A1-8543-2EFAC2664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AE03-CEB9-9DA9-C4B1-F078EA2BD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E5DA-4A09-15FA-3527-98F31A98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5623-16F6-5061-3301-1A14373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0F166-CCC0-8C46-C3D2-ECAD334C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5964-7861-D759-2883-0FA9E55E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CA619-BCFC-3DAD-107E-CF783400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E8687-1DE0-D14F-DCCC-8E332369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82EF1-FC72-C61D-DE50-54EC15440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D378F-A6DD-6AE1-AB41-FABFF30F5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94A31-AE7C-6A94-0A6C-1700FBF4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8E008-001F-0BEF-2D1D-17D8F046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1ACA8-CDB7-697E-B171-E2A2C642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5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33DA-2025-E670-C48E-6E0533BD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50258-872E-61C8-C26B-2C7D172A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D1D13-264B-E784-4619-A114605C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57FF5-E1DA-FFDF-DF0B-1F027AC2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7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C01D3-6324-FD32-609D-FA69ADA4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B5D26-FEED-EF7D-636B-E6EA6ED0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60ED9-410B-CC34-9D0B-267DAF9D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8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70CF-1E43-1473-7ED8-EE12CA91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859F-AA2F-F7CA-02DD-0D0CC5C9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5E775-1E58-5B64-094F-58A9263D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2C100-2548-8951-0C88-5A0970CA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F9694-8DCF-AFB0-7B38-C987A987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98CA-1136-7EF6-9C12-4DE2309C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5619-6D9D-0496-4885-369763B5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EE206-0155-29D0-24A2-BE83F064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42509-0FEA-E139-5DF5-2B4648504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5D9F-B82A-BDB8-E23B-93C2FA80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B992-F068-260F-5763-F7DDC4A6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8423A-9069-BCB0-731C-A2A45B0C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5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921B3-73E5-050F-66F2-8607BFBF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3E8A-9E62-7186-F52A-753DC4FBE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20E7-8401-EFF7-29DC-5AB591BDC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EB18A-DEFC-4130-8448-F597910A280F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235F3-A581-AF08-0212-A293BCF54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3CC7A-A32A-D174-6143-9B628A0D8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1C34-561F-46AE-B430-5F30FDF3E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E78E-5099-8643-2B9A-1736B57B2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7185D-E039-EE4D-1D5A-A08F7ABDA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5D30C-3254-D101-373B-304F02C5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1AE46-B335-C882-7D8E-A181077C87C9}"/>
              </a:ext>
            </a:extLst>
          </p:cNvPr>
          <p:cNvSpPr txBox="1"/>
          <p:nvPr/>
        </p:nvSpPr>
        <p:spPr>
          <a:xfrm>
            <a:off x="1143000" y="853440"/>
            <a:ext cx="1016028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// Main class</a:t>
            </a:r>
          </a:p>
          <a:p>
            <a:r>
              <a:rPr lang="en-IN" dirty="0"/>
              <a:t>public class </a:t>
            </a:r>
            <a:r>
              <a:rPr lang="en-IN" dirty="0" err="1"/>
              <a:t>OnlineQuizSystem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Scanner </a:t>
            </a:r>
            <a:r>
              <a:rPr lang="en-IN" dirty="0" err="1"/>
              <a:t>scanner</a:t>
            </a:r>
            <a:r>
              <a:rPr lang="en-IN" dirty="0"/>
              <a:t> = new Scanner(System.in);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// Create Admin</a:t>
            </a:r>
          </a:p>
          <a:p>
            <a:r>
              <a:rPr lang="en-IN" dirty="0"/>
              <a:t>        Admin </a:t>
            </a:r>
            <a:r>
              <a:rPr lang="en-IN" dirty="0" err="1"/>
              <a:t>admin</a:t>
            </a:r>
            <a:r>
              <a:rPr lang="en-IN" dirty="0"/>
              <a:t> = new Admin(1, "Admin1", "admin@example.com", "</a:t>
            </a:r>
            <a:r>
              <a:rPr lang="en-IN" dirty="0" err="1"/>
              <a:t>adminpass</a:t>
            </a:r>
            <a:r>
              <a:rPr lang="en-IN" dirty="0"/>
              <a:t>");</a:t>
            </a:r>
          </a:p>
          <a:p>
            <a:r>
              <a:rPr lang="en-IN" dirty="0"/>
              <a:t>        </a:t>
            </a:r>
            <a:r>
              <a:rPr lang="en-IN" dirty="0" err="1"/>
              <a:t>admin.login</a:t>
            </a:r>
            <a:r>
              <a:rPr lang="en-IN" dirty="0"/>
              <a:t>("admin@example.com", "</a:t>
            </a:r>
            <a:r>
              <a:rPr lang="en-IN" dirty="0" err="1"/>
              <a:t>adminpass</a:t>
            </a:r>
            <a:r>
              <a:rPr lang="en-IN" dirty="0"/>
              <a:t>");</a:t>
            </a:r>
          </a:p>
          <a:p>
            <a:endParaRPr lang="en-IN" dirty="0"/>
          </a:p>
          <a:p>
            <a:r>
              <a:rPr lang="en-IN" dirty="0"/>
              <a:t>        // Create Quiz with password</a:t>
            </a:r>
          </a:p>
          <a:p>
            <a:r>
              <a:rPr lang="en-IN" dirty="0"/>
              <a:t>        Quiz </a:t>
            </a:r>
            <a:r>
              <a:rPr lang="en-IN" dirty="0" err="1"/>
              <a:t>quiz</a:t>
            </a:r>
            <a:r>
              <a:rPr lang="en-IN" dirty="0"/>
              <a:t> = new Quiz("Java Basics", 30, scanner, "quiz123");</a:t>
            </a:r>
          </a:p>
          <a:p>
            <a:r>
              <a:rPr lang="en-IN" dirty="0"/>
              <a:t>        </a:t>
            </a:r>
            <a:r>
              <a:rPr lang="en-IN" dirty="0" err="1"/>
              <a:t>quiz.addQuestion</a:t>
            </a:r>
            <a:r>
              <a:rPr lang="en-IN" dirty="0"/>
              <a:t>(new </a:t>
            </a:r>
            <a:r>
              <a:rPr lang="en-IN" dirty="0" err="1"/>
              <a:t>MultipleChoiceQuestion</a:t>
            </a:r>
            <a:r>
              <a:rPr lang="en-IN" dirty="0"/>
              <a:t>("Which language is used for Android development?", </a:t>
            </a:r>
          </a:p>
          <a:p>
            <a:r>
              <a:rPr lang="en-IN" dirty="0"/>
              <a:t>                </a:t>
            </a:r>
            <a:r>
              <a:rPr lang="en-IN" dirty="0" err="1"/>
              <a:t>Arrays.asList</a:t>
            </a:r>
            <a:r>
              <a:rPr lang="en-IN" dirty="0"/>
              <a:t>("Java", "C++", "Python", "JavaScript"), "Java"));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admin.createQuiz</a:t>
            </a:r>
            <a:r>
              <a:rPr lang="en-IN" dirty="0"/>
              <a:t>(quiz);</a:t>
            </a:r>
          </a:p>
          <a:p>
            <a:endParaRPr lang="en-IN" dirty="0"/>
          </a:p>
          <a:p>
            <a:r>
              <a:rPr lang="en-IN" dirty="0"/>
              <a:t>        // Create Student</a:t>
            </a:r>
          </a:p>
          <a:p>
            <a:r>
              <a:rPr lang="en-IN" dirty="0"/>
              <a:t>        Student </a:t>
            </a:r>
            <a:r>
              <a:rPr lang="en-IN" dirty="0" err="1"/>
              <a:t>student</a:t>
            </a:r>
            <a:r>
              <a:rPr lang="en-IN" dirty="0"/>
              <a:t> = new Student(2, "Ram Charan", "charan@example.com", "</a:t>
            </a:r>
            <a:r>
              <a:rPr lang="en-IN" dirty="0" err="1"/>
              <a:t>studentpass</a:t>
            </a:r>
            <a:r>
              <a:rPr lang="en-IN" dirty="0"/>
              <a:t>");</a:t>
            </a:r>
          </a:p>
          <a:p>
            <a:r>
              <a:rPr lang="en-IN" dirty="0"/>
              <a:t>        </a:t>
            </a:r>
            <a:r>
              <a:rPr lang="en-IN" dirty="0" err="1"/>
              <a:t>student.login</a:t>
            </a:r>
            <a:r>
              <a:rPr lang="en-IN" dirty="0"/>
              <a:t>("charan@example.com", "</a:t>
            </a:r>
            <a:r>
              <a:rPr lang="en-IN" dirty="0" err="1"/>
              <a:t>studentpass</a:t>
            </a:r>
            <a:r>
              <a:rPr lang="en-IN" dirty="0"/>
              <a:t>");</a:t>
            </a:r>
          </a:p>
          <a:p>
            <a:endParaRPr lang="en-IN" dirty="0"/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0223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2CBB5B-47AE-03E8-7EFB-31462F93C43A}"/>
              </a:ext>
            </a:extLst>
          </p:cNvPr>
          <p:cNvSpPr txBox="1"/>
          <p:nvPr/>
        </p:nvSpPr>
        <p:spPr>
          <a:xfrm>
            <a:off x="2667000" y="1402080"/>
            <a:ext cx="39987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// Student attempts quiz</a:t>
            </a:r>
          </a:p>
          <a:p>
            <a:r>
              <a:rPr lang="en-IN" dirty="0"/>
              <a:t>        </a:t>
            </a:r>
            <a:r>
              <a:rPr lang="en-IN" dirty="0" err="1"/>
              <a:t>student.attemptQuiz</a:t>
            </a:r>
            <a:r>
              <a:rPr lang="en-IN" dirty="0"/>
              <a:t>(quiz, scanner);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</a:t>
            </a:r>
            <a:r>
              <a:rPr lang="en-IN" dirty="0" err="1"/>
              <a:t>scanner.close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74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A7D022-14ED-2592-8449-54036756798B}"/>
              </a:ext>
            </a:extLst>
          </p:cNvPr>
          <p:cNvSpPr txBox="1"/>
          <p:nvPr/>
        </p:nvSpPr>
        <p:spPr>
          <a:xfrm>
            <a:off x="3276600" y="2758440"/>
            <a:ext cx="44229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THANKS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374043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8E26E-04EF-BB1A-1B59-40D7334E33AB}"/>
              </a:ext>
            </a:extLst>
          </p:cNvPr>
          <p:cNvSpPr txBox="1"/>
          <p:nvPr/>
        </p:nvSpPr>
        <p:spPr>
          <a:xfrm>
            <a:off x="1534160" y="772160"/>
            <a:ext cx="667952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endParaRPr lang="en-IN" dirty="0"/>
          </a:p>
          <a:p>
            <a:r>
              <a:rPr lang="en-IN" dirty="0"/>
              <a:t>// Interface for scoring</a:t>
            </a:r>
          </a:p>
          <a:p>
            <a:r>
              <a:rPr lang="en-IN" dirty="0"/>
              <a:t>interface Scorable {</a:t>
            </a:r>
          </a:p>
          <a:p>
            <a:r>
              <a:rPr lang="en-IN" dirty="0"/>
              <a:t>    int </a:t>
            </a:r>
            <a:r>
              <a:rPr lang="en-IN" dirty="0" err="1"/>
              <a:t>calculateScore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OnlineQuizSystem.main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Abstract class for User</a:t>
            </a:r>
          </a:p>
          <a:p>
            <a:r>
              <a:rPr lang="en-IN" dirty="0"/>
              <a:t>abstract class User {</a:t>
            </a:r>
          </a:p>
          <a:p>
            <a:r>
              <a:rPr lang="en-IN" dirty="0"/>
              <a:t>    protected int </a:t>
            </a:r>
            <a:r>
              <a:rPr lang="en-IN" dirty="0" err="1"/>
              <a:t>userId</a:t>
            </a:r>
            <a:r>
              <a:rPr lang="en-IN" dirty="0"/>
              <a:t>;</a:t>
            </a:r>
          </a:p>
          <a:p>
            <a:r>
              <a:rPr lang="en-IN" dirty="0"/>
              <a:t>    protected String name, email;</a:t>
            </a:r>
          </a:p>
          <a:p>
            <a:r>
              <a:rPr lang="en-IN" dirty="0"/>
              <a:t>    protected String password;</a:t>
            </a:r>
          </a:p>
          <a:p>
            <a:endParaRPr lang="en-IN" dirty="0"/>
          </a:p>
          <a:p>
            <a:r>
              <a:rPr lang="en-IN" dirty="0"/>
              <a:t>    public User(int </a:t>
            </a:r>
            <a:r>
              <a:rPr lang="en-IN" dirty="0" err="1"/>
              <a:t>userId</a:t>
            </a:r>
            <a:r>
              <a:rPr lang="en-IN" dirty="0"/>
              <a:t>, String name, String email, String password) {</a:t>
            </a:r>
          </a:p>
          <a:p>
            <a:r>
              <a:rPr lang="en-IN" dirty="0"/>
              <a:t>        </a:t>
            </a:r>
            <a:r>
              <a:rPr lang="en-IN" dirty="0" err="1"/>
              <a:t>this.userId</a:t>
            </a:r>
            <a:r>
              <a:rPr lang="en-IN" dirty="0"/>
              <a:t> = </a:t>
            </a:r>
            <a:r>
              <a:rPr lang="en-IN" dirty="0" err="1"/>
              <a:t>userId</a:t>
            </a:r>
            <a:r>
              <a:rPr lang="en-IN" dirty="0"/>
              <a:t>;</a:t>
            </a:r>
          </a:p>
          <a:p>
            <a:r>
              <a:rPr lang="en-IN" dirty="0"/>
              <a:t>        this.name = name;</a:t>
            </a:r>
          </a:p>
          <a:p>
            <a:r>
              <a:rPr lang="en-IN" dirty="0"/>
              <a:t>        </a:t>
            </a:r>
            <a:r>
              <a:rPr lang="en-IN" dirty="0" err="1"/>
              <a:t>this.email</a:t>
            </a:r>
            <a:r>
              <a:rPr lang="en-IN" dirty="0"/>
              <a:t> = email;</a:t>
            </a:r>
          </a:p>
          <a:p>
            <a:r>
              <a:rPr lang="en-IN" dirty="0"/>
              <a:t>        </a:t>
            </a:r>
            <a:r>
              <a:rPr lang="en-IN" dirty="0" err="1"/>
              <a:t>this.password</a:t>
            </a:r>
            <a:r>
              <a:rPr lang="en-IN" dirty="0"/>
              <a:t> = password;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742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2E47A-D79B-7745-BA63-30D93AD36D57}"/>
              </a:ext>
            </a:extLst>
          </p:cNvPr>
          <p:cNvSpPr txBox="1"/>
          <p:nvPr/>
        </p:nvSpPr>
        <p:spPr>
          <a:xfrm>
            <a:off x="807720" y="807720"/>
            <a:ext cx="698518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}</a:t>
            </a:r>
          </a:p>
          <a:p>
            <a:endParaRPr lang="en-IN" dirty="0"/>
          </a:p>
          <a:p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login(String email, String password) {</a:t>
            </a:r>
          </a:p>
          <a:p>
            <a:r>
              <a:rPr lang="en-IN" dirty="0"/>
              <a:t>        if (</a:t>
            </a:r>
            <a:r>
              <a:rPr lang="en-IN" dirty="0" err="1"/>
              <a:t>this.email.equals</a:t>
            </a:r>
            <a:r>
              <a:rPr lang="en-IN" dirty="0"/>
              <a:t>(email) &amp;&amp; </a:t>
            </a:r>
            <a:r>
              <a:rPr lang="en-IN" dirty="0" err="1"/>
              <a:t>this.password.equals</a:t>
            </a:r>
            <a:r>
              <a:rPr lang="en-IN" dirty="0"/>
              <a:t>(password))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(name + " logged in successfully.");</a:t>
            </a:r>
          </a:p>
          <a:p>
            <a:r>
              <a:rPr lang="en-IN" dirty="0"/>
              <a:t>            return true;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("Invalid login credentials.");</a:t>
            </a:r>
          </a:p>
          <a:p>
            <a:r>
              <a:rPr lang="en-IN" dirty="0"/>
              <a:t>            return false;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Student class</a:t>
            </a:r>
          </a:p>
          <a:p>
            <a:r>
              <a:rPr lang="en-IN" dirty="0"/>
              <a:t>class Student extends User {</a:t>
            </a:r>
          </a:p>
          <a:p>
            <a:r>
              <a:rPr lang="en-IN" dirty="0"/>
              <a:t>    private List&lt;Integer&gt; </a:t>
            </a:r>
            <a:r>
              <a:rPr lang="en-IN" dirty="0" err="1"/>
              <a:t>quizScores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public Student(int </a:t>
            </a:r>
            <a:r>
              <a:rPr lang="en-IN" dirty="0" err="1"/>
              <a:t>userId</a:t>
            </a:r>
            <a:r>
              <a:rPr lang="en-IN" dirty="0"/>
              <a:t>, String name, String email, String password) {</a:t>
            </a:r>
          </a:p>
          <a:p>
            <a:r>
              <a:rPr lang="en-IN" dirty="0"/>
              <a:t>        super(</a:t>
            </a:r>
            <a:r>
              <a:rPr lang="en-IN" dirty="0" err="1"/>
              <a:t>userId</a:t>
            </a:r>
            <a:r>
              <a:rPr lang="en-IN" dirty="0"/>
              <a:t>, name, email, password);</a:t>
            </a:r>
          </a:p>
          <a:p>
            <a:r>
              <a:rPr lang="en-IN" dirty="0"/>
              <a:t>        </a:t>
            </a:r>
            <a:r>
              <a:rPr lang="en-IN" dirty="0" err="1"/>
              <a:t>this.quizScores</a:t>
            </a:r>
            <a:r>
              <a:rPr lang="en-IN" dirty="0"/>
              <a:t> = new ArrayList&lt;&gt;();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2172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BE7BB-0254-E340-D453-91556A0F14FD}"/>
              </a:ext>
            </a:extLst>
          </p:cNvPr>
          <p:cNvSpPr txBox="1"/>
          <p:nvPr/>
        </p:nvSpPr>
        <p:spPr>
          <a:xfrm>
            <a:off x="990600" y="899160"/>
            <a:ext cx="686066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public void </a:t>
            </a:r>
            <a:r>
              <a:rPr lang="en-IN" dirty="0" err="1"/>
              <a:t>attemptQuiz</a:t>
            </a:r>
            <a:r>
              <a:rPr lang="en-IN" dirty="0"/>
              <a:t>(Quiz </a:t>
            </a:r>
            <a:r>
              <a:rPr lang="en-IN" dirty="0" err="1"/>
              <a:t>quiz</a:t>
            </a:r>
            <a:r>
              <a:rPr lang="en-IN" dirty="0"/>
              <a:t>, Scanner scanner)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("Enter quiz password: ");</a:t>
            </a:r>
          </a:p>
          <a:p>
            <a:r>
              <a:rPr lang="en-IN" dirty="0"/>
              <a:t>        String </a:t>
            </a:r>
            <a:r>
              <a:rPr lang="en-IN" dirty="0" err="1"/>
              <a:t>enteredPassword</a:t>
            </a:r>
            <a:r>
              <a:rPr lang="en-IN" dirty="0"/>
              <a:t> = </a:t>
            </a:r>
            <a:r>
              <a:rPr lang="en-IN" dirty="0" err="1"/>
              <a:t>scanner.nextLine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    if (</a:t>
            </a:r>
            <a:r>
              <a:rPr lang="en-IN" dirty="0" err="1"/>
              <a:t>quiz.validatePassword</a:t>
            </a:r>
            <a:r>
              <a:rPr lang="en-IN" dirty="0"/>
              <a:t>(</a:t>
            </a:r>
            <a:r>
              <a:rPr lang="en-IN" dirty="0" err="1"/>
              <a:t>enteredPassword</a:t>
            </a:r>
            <a:r>
              <a:rPr lang="en-IN" dirty="0"/>
              <a:t>)) {</a:t>
            </a:r>
          </a:p>
          <a:p>
            <a:r>
              <a:rPr lang="en-IN" dirty="0"/>
              <a:t>            int score = </a:t>
            </a:r>
            <a:r>
              <a:rPr lang="en-IN" dirty="0" err="1"/>
              <a:t>quiz.startQuiz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quizScores.add</a:t>
            </a:r>
            <a:r>
              <a:rPr lang="en-IN" dirty="0"/>
              <a:t>(score);</a:t>
            </a:r>
          </a:p>
          <a:p>
            <a:r>
              <a:rPr lang="en-IN" dirty="0"/>
              <a:t>        } else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("Incorrect quiz password. Access denied.");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Admin class</a:t>
            </a:r>
          </a:p>
          <a:p>
            <a:r>
              <a:rPr lang="en-IN" dirty="0"/>
              <a:t>class Admin extends User {</a:t>
            </a:r>
          </a:p>
          <a:p>
            <a:r>
              <a:rPr lang="en-IN" dirty="0"/>
              <a:t>    public Admin(int </a:t>
            </a:r>
            <a:r>
              <a:rPr lang="en-IN" dirty="0" err="1"/>
              <a:t>userId</a:t>
            </a:r>
            <a:r>
              <a:rPr lang="en-IN" dirty="0"/>
              <a:t>, String name, String email, String password) {</a:t>
            </a:r>
          </a:p>
          <a:p>
            <a:r>
              <a:rPr lang="en-IN" dirty="0"/>
              <a:t>        super(</a:t>
            </a:r>
            <a:r>
              <a:rPr lang="en-IN" dirty="0" err="1"/>
              <a:t>userId</a:t>
            </a:r>
            <a:r>
              <a:rPr lang="en-IN" dirty="0"/>
              <a:t>, name, email, password);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void </a:t>
            </a:r>
            <a:r>
              <a:rPr lang="en-IN" dirty="0" err="1"/>
              <a:t>createQuiz</a:t>
            </a:r>
            <a:r>
              <a:rPr lang="en-IN" dirty="0"/>
              <a:t>(Quiz quiz)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("Quiz \"" + </a:t>
            </a:r>
            <a:r>
              <a:rPr lang="en-IN" dirty="0" err="1"/>
              <a:t>quiz.getTitle</a:t>
            </a:r>
            <a:r>
              <a:rPr lang="en-IN" dirty="0"/>
              <a:t>() + "\" created.");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3393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7E93F6-E3AA-700E-B20D-9A691FDBCAE8}"/>
              </a:ext>
            </a:extLst>
          </p:cNvPr>
          <p:cNvSpPr txBox="1"/>
          <p:nvPr/>
        </p:nvSpPr>
        <p:spPr>
          <a:xfrm>
            <a:off x="883920" y="746760"/>
            <a:ext cx="760310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Quiz class</a:t>
            </a:r>
          </a:p>
          <a:p>
            <a:r>
              <a:rPr lang="en-IN" dirty="0"/>
              <a:t>class Quiz implements Scorable {</a:t>
            </a:r>
          </a:p>
          <a:p>
            <a:r>
              <a:rPr lang="en-IN" dirty="0"/>
              <a:t>    private String title;</a:t>
            </a:r>
          </a:p>
          <a:p>
            <a:r>
              <a:rPr lang="en-IN" dirty="0"/>
              <a:t>    private List&lt;Question&gt; questions;</a:t>
            </a:r>
          </a:p>
          <a:p>
            <a:r>
              <a:rPr lang="en-IN" dirty="0"/>
              <a:t>    private int </a:t>
            </a:r>
            <a:r>
              <a:rPr lang="en-IN" dirty="0" err="1"/>
              <a:t>timeLimit</a:t>
            </a:r>
            <a:r>
              <a:rPr lang="en-IN" dirty="0"/>
              <a:t>;</a:t>
            </a:r>
          </a:p>
          <a:p>
            <a:r>
              <a:rPr lang="en-IN" dirty="0"/>
              <a:t>    private Scanner </a:t>
            </a:r>
            <a:r>
              <a:rPr lang="en-IN" dirty="0" err="1"/>
              <a:t>scanner</a:t>
            </a:r>
            <a:r>
              <a:rPr lang="en-IN" dirty="0"/>
              <a:t>;</a:t>
            </a:r>
          </a:p>
          <a:p>
            <a:r>
              <a:rPr lang="en-IN" dirty="0"/>
              <a:t>    private String </a:t>
            </a:r>
            <a:r>
              <a:rPr lang="en-IN" dirty="0" err="1"/>
              <a:t>quizPassword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public Quiz(String title, int </a:t>
            </a:r>
            <a:r>
              <a:rPr lang="en-IN" dirty="0" err="1"/>
              <a:t>timeLimit</a:t>
            </a:r>
            <a:r>
              <a:rPr lang="en-IN" dirty="0"/>
              <a:t>, Scanner </a:t>
            </a:r>
            <a:r>
              <a:rPr lang="en-IN" dirty="0" err="1"/>
              <a:t>scanner</a:t>
            </a:r>
            <a:r>
              <a:rPr lang="en-IN" dirty="0"/>
              <a:t>, String </a:t>
            </a:r>
            <a:r>
              <a:rPr lang="en-IN" dirty="0" err="1"/>
              <a:t>quizPassword</a:t>
            </a:r>
            <a:r>
              <a:rPr lang="en-IN" dirty="0"/>
              <a:t>) {</a:t>
            </a:r>
          </a:p>
          <a:p>
            <a:r>
              <a:rPr lang="en-IN" dirty="0"/>
              <a:t>        </a:t>
            </a:r>
            <a:r>
              <a:rPr lang="en-IN" dirty="0" err="1"/>
              <a:t>this.title</a:t>
            </a:r>
            <a:r>
              <a:rPr lang="en-IN" dirty="0"/>
              <a:t> = title;</a:t>
            </a:r>
          </a:p>
          <a:p>
            <a:r>
              <a:rPr lang="en-IN" dirty="0"/>
              <a:t>        </a:t>
            </a:r>
            <a:r>
              <a:rPr lang="en-IN" dirty="0" err="1"/>
              <a:t>this.questions</a:t>
            </a:r>
            <a:r>
              <a:rPr lang="en-IN" dirty="0"/>
              <a:t> = new ArrayList&lt;&gt;();</a:t>
            </a:r>
          </a:p>
          <a:p>
            <a:r>
              <a:rPr lang="en-IN" dirty="0"/>
              <a:t>        </a:t>
            </a:r>
            <a:r>
              <a:rPr lang="en-IN" dirty="0" err="1"/>
              <a:t>this.timeLimit</a:t>
            </a:r>
            <a:r>
              <a:rPr lang="en-IN" dirty="0"/>
              <a:t> = </a:t>
            </a:r>
            <a:r>
              <a:rPr lang="en-IN" dirty="0" err="1"/>
              <a:t>timeLimit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this.scanner</a:t>
            </a:r>
            <a:r>
              <a:rPr lang="en-IN" dirty="0"/>
              <a:t> = scanner;</a:t>
            </a:r>
          </a:p>
          <a:p>
            <a:r>
              <a:rPr lang="en-IN" dirty="0"/>
              <a:t>        </a:t>
            </a:r>
            <a:r>
              <a:rPr lang="en-IN" dirty="0" err="1"/>
              <a:t>this.quizPassword</a:t>
            </a:r>
            <a:r>
              <a:rPr lang="en-IN" dirty="0"/>
              <a:t> = </a:t>
            </a:r>
            <a:r>
              <a:rPr lang="en-IN" dirty="0" err="1"/>
              <a:t>quizPassword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String </a:t>
            </a:r>
            <a:r>
              <a:rPr lang="en-IN" dirty="0" err="1"/>
              <a:t>getTitle</a:t>
            </a:r>
            <a:r>
              <a:rPr lang="en-IN" dirty="0"/>
              <a:t>() {</a:t>
            </a:r>
          </a:p>
          <a:p>
            <a:r>
              <a:rPr lang="en-IN" dirty="0"/>
              <a:t>        return title;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3998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CA6AA8-C40B-3613-F90E-89C9F1B93E8C}"/>
              </a:ext>
            </a:extLst>
          </p:cNvPr>
          <p:cNvSpPr txBox="1"/>
          <p:nvPr/>
        </p:nvSpPr>
        <p:spPr>
          <a:xfrm>
            <a:off x="731520" y="853440"/>
            <a:ext cx="843320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/>
              <a:t>    public void </a:t>
            </a:r>
            <a:r>
              <a:rPr lang="en-IN" dirty="0" err="1"/>
              <a:t>addQuestion</a:t>
            </a:r>
            <a:r>
              <a:rPr lang="en-IN" dirty="0"/>
              <a:t>(Question question) {</a:t>
            </a:r>
          </a:p>
          <a:p>
            <a:r>
              <a:rPr lang="en-IN" dirty="0"/>
              <a:t>        </a:t>
            </a:r>
            <a:r>
              <a:rPr lang="en-IN" dirty="0" err="1"/>
              <a:t>questions.add</a:t>
            </a:r>
            <a:r>
              <a:rPr lang="en-IN" dirty="0"/>
              <a:t>(question);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validatePassword</a:t>
            </a:r>
            <a:r>
              <a:rPr lang="en-IN" dirty="0"/>
              <a:t>(String </a:t>
            </a:r>
            <a:r>
              <a:rPr lang="en-IN" dirty="0" err="1"/>
              <a:t>enteredPassword</a:t>
            </a:r>
            <a:r>
              <a:rPr lang="en-IN" dirty="0"/>
              <a:t>) {</a:t>
            </a:r>
          </a:p>
          <a:p>
            <a:r>
              <a:rPr lang="en-IN" dirty="0"/>
              <a:t>        return </a:t>
            </a:r>
            <a:r>
              <a:rPr lang="en-IN" dirty="0" err="1"/>
              <a:t>quizPassword.equals</a:t>
            </a:r>
            <a:r>
              <a:rPr lang="en-IN" dirty="0"/>
              <a:t>(</a:t>
            </a:r>
            <a:r>
              <a:rPr lang="en-IN" dirty="0" err="1"/>
              <a:t>enteredPassword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int </a:t>
            </a:r>
            <a:r>
              <a:rPr lang="en-IN" dirty="0" err="1"/>
              <a:t>startQuiz</a:t>
            </a:r>
            <a:r>
              <a:rPr lang="en-IN" dirty="0"/>
              <a:t>() {</a:t>
            </a:r>
          </a:p>
          <a:p>
            <a:r>
              <a:rPr lang="en-IN" dirty="0"/>
              <a:t>        int score = 0;</a:t>
            </a:r>
          </a:p>
          <a:p>
            <a:r>
              <a:rPr lang="en-IN" dirty="0"/>
              <a:t>        long </a:t>
            </a:r>
            <a:r>
              <a:rPr lang="en-IN" dirty="0" err="1"/>
              <a:t>startTime</a:t>
            </a:r>
            <a:r>
              <a:rPr lang="en-IN" dirty="0"/>
              <a:t> = </a:t>
            </a:r>
            <a:r>
              <a:rPr lang="en-IN" dirty="0" err="1"/>
              <a:t>System.currentTimeMillis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err="1"/>
              <a:t>Collections.shuffle</a:t>
            </a:r>
            <a:r>
              <a:rPr lang="en-IN" dirty="0"/>
              <a:t>(questions);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nStarting</a:t>
            </a:r>
            <a:r>
              <a:rPr lang="en-IN" dirty="0"/>
              <a:t> Quiz: " + title + " (Time Limit: " + </a:t>
            </a:r>
            <a:r>
              <a:rPr lang="en-IN" dirty="0" err="1"/>
              <a:t>timeLimit</a:t>
            </a:r>
            <a:r>
              <a:rPr lang="en-IN" dirty="0"/>
              <a:t> + " sec)");</a:t>
            </a:r>
          </a:p>
          <a:p>
            <a:r>
              <a:rPr lang="en-IN" dirty="0"/>
              <a:t>        for (Question q : questions) {</a:t>
            </a:r>
          </a:p>
          <a:p>
            <a:r>
              <a:rPr lang="en-IN" dirty="0"/>
              <a:t>            </a:t>
            </a:r>
            <a:r>
              <a:rPr lang="en-IN" dirty="0" err="1"/>
              <a:t>q.displayQuestion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("Your answer: ");</a:t>
            </a:r>
          </a:p>
          <a:p>
            <a:r>
              <a:rPr lang="en-IN" dirty="0"/>
              <a:t>            String </a:t>
            </a:r>
            <a:r>
              <a:rPr lang="en-IN" dirty="0" err="1"/>
              <a:t>userAnswer</a:t>
            </a:r>
            <a:r>
              <a:rPr lang="en-IN" dirty="0"/>
              <a:t> = </a:t>
            </a:r>
            <a:r>
              <a:rPr lang="en-IN" dirty="0" err="1"/>
              <a:t>scanner.nextLine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1888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E6F39-1D64-321C-F1E8-0DCDD8A3C5C1}"/>
              </a:ext>
            </a:extLst>
          </p:cNvPr>
          <p:cNvSpPr txBox="1"/>
          <p:nvPr/>
        </p:nvSpPr>
        <p:spPr>
          <a:xfrm>
            <a:off x="899160" y="899160"/>
            <a:ext cx="856574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if (</a:t>
            </a:r>
            <a:r>
              <a:rPr lang="en-IN" dirty="0" err="1"/>
              <a:t>q.checkAnswer</a:t>
            </a:r>
            <a:r>
              <a:rPr lang="en-IN" dirty="0"/>
              <a:t>(</a:t>
            </a:r>
            <a:r>
              <a:rPr lang="en-IN" dirty="0" err="1"/>
              <a:t>userAnswer</a:t>
            </a:r>
            <a:r>
              <a:rPr lang="en-IN" dirty="0"/>
              <a:t>)) {</a:t>
            </a:r>
          </a:p>
          <a:p>
            <a:r>
              <a:rPr lang="en-IN" dirty="0"/>
              <a:t>                score++;</a:t>
            </a:r>
          </a:p>
          <a:p>
            <a:r>
              <a:rPr lang="en-IN" dirty="0"/>
              <a:t>            }</a:t>
            </a:r>
          </a:p>
          <a:p>
            <a:endParaRPr lang="en-IN" dirty="0"/>
          </a:p>
          <a:p>
            <a:r>
              <a:rPr lang="en-IN" dirty="0"/>
              <a:t>            if ((</a:t>
            </a:r>
            <a:r>
              <a:rPr lang="en-IN" dirty="0" err="1"/>
              <a:t>System.currentTimeMillis</a:t>
            </a:r>
            <a:r>
              <a:rPr lang="en-IN" dirty="0"/>
              <a:t>() - </a:t>
            </a:r>
            <a:r>
              <a:rPr lang="en-IN" dirty="0" err="1"/>
              <a:t>startTime</a:t>
            </a:r>
            <a:r>
              <a:rPr lang="en-IN" dirty="0"/>
              <a:t>) / 1000 &gt; </a:t>
            </a:r>
            <a:r>
              <a:rPr lang="en-IN" dirty="0" err="1"/>
              <a:t>timeLimit</a:t>
            </a:r>
            <a:r>
              <a:rPr lang="en-IN" dirty="0"/>
              <a:t>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("Time's up!");</a:t>
            </a:r>
          </a:p>
          <a:p>
            <a:r>
              <a:rPr lang="en-IN" dirty="0"/>
              <a:t>                break;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nQuiz</a:t>
            </a:r>
            <a:r>
              <a:rPr lang="en-IN" dirty="0"/>
              <a:t> Completed! Your Score: " + score + "/" + </a:t>
            </a:r>
            <a:r>
              <a:rPr lang="en-IN" dirty="0" err="1"/>
              <a:t>questions.size</a:t>
            </a:r>
            <a:r>
              <a:rPr lang="en-IN" dirty="0"/>
              <a:t>());</a:t>
            </a:r>
          </a:p>
          <a:p>
            <a:r>
              <a:rPr lang="en-IN" dirty="0"/>
              <a:t>        return score;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@Override</a:t>
            </a:r>
          </a:p>
          <a:p>
            <a:r>
              <a:rPr lang="en-IN" dirty="0"/>
              <a:t>    public int </a:t>
            </a:r>
            <a:r>
              <a:rPr lang="en-IN" dirty="0" err="1"/>
              <a:t>calculateScore</a:t>
            </a:r>
            <a:r>
              <a:rPr lang="en-IN" dirty="0"/>
              <a:t>() {</a:t>
            </a:r>
          </a:p>
          <a:p>
            <a:r>
              <a:rPr lang="en-IN" dirty="0"/>
              <a:t>        return </a:t>
            </a:r>
            <a:r>
              <a:rPr lang="en-IN" dirty="0" err="1"/>
              <a:t>questions.size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85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FACA7-86EB-D93F-6324-746E39A05523}"/>
              </a:ext>
            </a:extLst>
          </p:cNvPr>
          <p:cNvSpPr txBox="1"/>
          <p:nvPr/>
        </p:nvSpPr>
        <p:spPr>
          <a:xfrm>
            <a:off x="1158240" y="1112520"/>
            <a:ext cx="85648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// Abstract Question class</a:t>
            </a:r>
          </a:p>
          <a:p>
            <a:r>
              <a:rPr lang="en-IN" dirty="0"/>
              <a:t>abstract class Question {</a:t>
            </a:r>
          </a:p>
          <a:p>
            <a:r>
              <a:rPr lang="en-IN" dirty="0"/>
              <a:t>    protected String text;</a:t>
            </a:r>
          </a:p>
          <a:p>
            <a:endParaRPr lang="en-IN" dirty="0"/>
          </a:p>
          <a:p>
            <a:r>
              <a:rPr lang="en-IN" dirty="0"/>
              <a:t>    public Question(String text) {</a:t>
            </a:r>
          </a:p>
          <a:p>
            <a:r>
              <a:rPr lang="en-IN" dirty="0"/>
              <a:t>        </a:t>
            </a:r>
            <a:r>
              <a:rPr lang="en-IN" dirty="0" err="1"/>
              <a:t>this.text</a:t>
            </a:r>
            <a:r>
              <a:rPr lang="en-IN" dirty="0"/>
              <a:t> = text;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abstract void </a:t>
            </a:r>
            <a:r>
              <a:rPr lang="en-IN" dirty="0" err="1"/>
              <a:t>displayQuestion</a:t>
            </a:r>
            <a:r>
              <a:rPr lang="en-IN" dirty="0"/>
              <a:t>();</a:t>
            </a:r>
          </a:p>
          <a:p>
            <a:r>
              <a:rPr lang="en-IN" dirty="0"/>
              <a:t>    public abstract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checkAnswer</a:t>
            </a:r>
            <a:r>
              <a:rPr lang="en-IN" dirty="0"/>
              <a:t>(String answer);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Multiple Choice Question</a:t>
            </a:r>
          </a:p>
          <a:p>
            <a:r>
              <a:rPr lang="en-IN" dirty="0"/>
              <a:t>class </a:t>
            </a:r>
            <a:r>
              <a:rPr lang="en-IN" dirty="0" err="1"/>
              <a:t>MultipleChoiceQuestion</a:t>
            </a:r>
            <a:r>
              <a:rPr lang="en-IN" dirty="0"/>
              <a:t> extends Question {</a:t>
            </a:r>
          </a:p>
          <a:p>
            <a:r>
              <a:rPr lang="en-IN" dirty="0"/>
              <a:t>    private List&lt;String&gt; options;</a:t>
            </a:r>
          </a:p>
          <a:p>
            <a:r>
              <a:rPr lang="en-IN" dirty="0"/>
              <a:t>    private String </a:t>
            </a:r>
            <a:r>
              <a:rPr lang="en-IN" dirty="0" err="1"/>
              <a:t>correctAnswer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public </a:t>
            </a:r>
            <a:r>
              <a:rPr lang="en-IN" dirty="0" err="1"/>
              <a:t>MultipleChoiceQuestion</a:t>
            </a:r>
            <a:r>
              <a:rPr lang="en-IN" dirty="0"/>
              <a:t>(String text, List&lt;String&gt; options, String </a:t>
            </a:r>
            <a:r>
              <a:rPr lang="en-IN" dirty="0" err="1"/>
              <a:t>correctAnswer</a:t>
            </a:r>
            <a:r>
              <a:rPr lang="en-IN" dirty="0"/>
              <a:t>) {</a:t>
            </a:r>
          </a:p>
          <a:p>
            <a:r>
              <a:rPr lang="en-IN" dirty="0"/>
              <a:t>        super(text);</a:t>
            </a:r>
          </a:p>
          <a:p>
            <a:r>
              <a:rPr lang="en-IN" dirty="0"/>
              <a:t>        </a:t>
            </a:r>
            <a:r>
              <a:rPr lang="en-IN" dirty="0" err="1"/>
              <a:t>this.options</a:t>
            </a:r>
            <a:r>
              <a:rPr lang="en-IN" dirty="0"/>
              <a:t> = options;</a:t>
            </a:r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6085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89FBF9-EE84-12E4-3CD1-929B1A3DE352}"/>
              </a:ext>
            </a:extLst>
          </p:cNvPr>
          <p:cNvSpPr txBox="1"/>
          <p:nvPr/>
        </p:nvSpPr>
        <p:spPr>
          <a:xfrm>
            <a:off x="1005840" y="1188720"/>
            <a:ext cx="83279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this.correctAnswer</a:t>
            </a:r>
            <a:r>
              <a:rPr lang="en-IN" dirty="0"/>
              <a:t> = </a:t>
            </a:r>
            <a:r>
              <a:rPr lang="en-IN" dirty="0" err="1"/>
              <a:t>correctAnswer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@Override</a:t>
            </a:r>
          </a:p>
          <a:p>
            <a:r>
              <a:rPr lang="en-IN" dirty="0"/>
              <a:t>    public void </a:t>
            </a:r>
            <a:r>
              <a:rPr lang="en-IN" dirty="0" err="1"/>
              <a:t>displayQuestion</a:t>
            </a:r>
            <a:r>
              <a:rPr lang="en-IN" dirty="0"/>
              <a:t>() {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("\n" + text);</a:t>
            </a:r>
          </a:p>
          <a:p>
            <a:r>
              <a:rPr lang="en-IN" dirty="0"/>
              <a:t>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options.size</a:t>
            </a:r>
            <a:r>
              <a:rPr lang="en-IN" dirty="0"/>
              <a:t>();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((</a:t>
            </a:r>
            <a:r>
              <a:rPr lang="en-IN" dirty="0" err="1"/>
              <a:t>i</a:t>
            </a:r>
            <a:r>
              <a:rPr lang="en-IN" dirty="0"/>
              <a:t> + 1) + ". " + </a:t>
            </a:r>
            <a:r>
              <a:rPr lang="en-IN" dirty="0" err="1"/>
              <a:t>options.get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@Override</a:t>
            </a:r>
          </a:p>
          <a:p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checkAnswer</a:t>
            </a:r>
            <a:r>
              <a:rPr lang="en-IN" dirty="0"/>
              <a:t>(String answer) {</a:t>
            </a:r>
          </a:p>
          <a:p>
            <a:r>
              <a:rPr lang="en-IN" dirty="0"/>
              <a:t>        return </a:t>
            </a:r>
            <a:r>
              <a:rPr lang="en-IN" dirty="0" err="1"/>
              <a:t>options.get</a:t>
            </a:r>
            <a:r>
              <a:rPr lang="en-IN" dirty="0"/>
              <a:t>(</a:t>
            </a:r>
            <a:r>
              <a:rPr lang="en-IN" dirty="0" err="1"/>
              <a:t>Integer.parseInt</a:t>
            </a:r>
            <a:r>
              <a:rPr lang="en-IN" dirty="0"/>
              <a:t>(answer) - 1).</a:t>
            </a:r>
            <a:r>
              <a:rPr lang="en-IN" dirty="0" err="1"/>
              <a:t>equalsIgnoreCase</a:t>
            </a:r>
            <a:r>
              <a:rPr lang="en-IN" dirty="0"/>
              <a:t>(</a:t>
            </a:r>
            <a:r>
              <a:rPr lang="en-IN" dirty="0" err="1"/>
              <a:t>correctAnswer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5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Microsoft Office PowerPoint</Application>
  <PresentationFormat>Widescreen</PresentationFormat>
  <Paragraphs>199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Kartikeya ‎</dc:creator>
  <cp:lastModifiedBy>Kartikeya ‎</cp:lastModifiedBy>
  <cp:revision>1</cp:revision>
  <dcterms:created xsi:type="dcterms:W3CDTF">2025-03-27T04:16:45Z</dcterms:created>
  <dcterms:modified xsi:type="dcterms:W3CDTF">2025-03-27T04:16:59Z</dcterms:modified>
</cp:coreProperties>
</file>