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2.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151FBD-9291-42B4-89D7-B1A26FC5B988}" type="datetimeFigureOut">
              <a:rPr lang="en-IN" smtClean="0"/>
              <a:t>09-12-2021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6CABE4-9A77-42C4-BF7D-B6B220578E07}" type="slidenum">
              <a:rPr lang="en-IN" smtClean="0"/>
              <a:t>‹#›</a:t>
            </a:fld>
            <a:endParaRPr lang="en-IN"/>
          </a:p>
        </p:txBody>
      </p:sp>
    </p:spTree>
    <p:extLst>
      <p:ext uri="{BB962C8B-B14F-4D97-AF65-F5344CB8AC3E}">
        <p14:creationId xmlns:p14="http://schemas.microsoft.com/office/powerpoint/2010/main" val="2298210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p:spPr>
      </p:sp>
      <p:sp>
        <p:nvSpPr>
          <p:cNvPr id="1576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a:p>
        </p:txBody>
      </p:sp>
      <p:sp>
        <p:nvSpPr>
          <p:cNvPr id="4" name="Slide Number Placeholder 3"/>
          <p:cNvSpPr>
            <a:spLocks noGrp="1"/>
          </p:cNvSpPr>
          <p:nvPr>
            <p:ph type="sldNum" sz="quarter" idx="5"/>
          </p:nvPr>
        </p:nvSpPr>
        <p:spPr/>
        <p:txBody>
          <a:bodyPr/>
          <a:lstStyle/>
          <a:p>
            <a:pPr>
              <a:defRPr/>
            </a:pPr>
            <a:fld id="{DA8807CB-769D-4DB3-8CD7-86E15BE73160}" type="slidenum">
              <a:rPr lang="en-US" smtClean="0"/>
              <a:pPr>
                <a:defRPr/>
              </a:pPr>
              <a:t>2</a:t>
            </a:fld>
            <a:endParaRPr lang="en-US" dirty="0"/>
          </a:p>
        </p:txBody>
      </p:sp>
    </p:spTree>
    <p:extLst>
      <p:ext uri="{BB962C8B-B14F-4D97-AF65-F5344CB8AC3E}">
        <p14:creationId xmlns:p14="http://schemas.microsoft.com/office/powerpoint/2010/main" val="999445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p:spPr>
      </p:sp>
      <p:sp>
        <p:nvSpPr>
          <p:cNvPr id="1576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a:p>
        </p:txBody>
      </p:sp>
      <p:sp>
        <p:nvSpPr>
          <p:cNvPr id="4" name="Slide Number Placeholder 3"/>
          <p:cNvSpPr>
            <a:spLocks noGrp="1"/>
          </p:cNvSpPr>
          <p:nvPr>
            <p:ph type="sldNum" sz="quarter" idx="5"/>
          </p:nvPr>
        </p:nvSpPr>
        <p:spPr/>
        <p:txBody>
          <a:bodyPr/>
          <a:lstStyle/>
          <a:p>
            <a:pPr>
              <a:defRPr/>
            </a:pPr>
            <a:fld id="{DA8807CB-769D-4DB3-8CD7-86E15BE73160}" type="slidenum">
              <a:rPr lang="en-US" smtClean="0"/>
              <a:pPr>
                <a:defRPr/>
              </a:pPr>
              <a:t>11</a:t>
            </a:fld>
            <a:endParaRPr lang="en-US" dirty="0"/>
          </a:p>
        </p:txBody>
      </p:sp>
    </p:spTree>
    <p:extLst>
      <p:ext uri="{BB962C8B-B14F-4D97-AF65-F5344CB8AC3E}">
        <p14:creationId xmlns:p14="http://schemas.microsoft.com/office/powerpoint/2010/main" val="2379269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p:spPr>
      </p:sp>
      <p:sp>
        <p:nvSpPr>
          <p:cNvPr id="1576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a:p>
        </p:txBody>
      </p:sp>
      <p:sp>
        <p:nvSpPr>
          <p:cNvPr id="4" name="Slide Number Placeholder 3"/>
          <p:cNvSpPr>
            <a:spLocks noGrp="1"/>
          </p:cNvSpPr>
          <p:nvPr>
            <p:ph type="sldNum" sz="quarter" idx="5"/>
          </p:nvPr>
        </p:nvSpPr>
        <p:spPr/>
        <p:txBody>
          <a:bodyPr/>
          <a:lstStyle/>
          <a:p>
            <a:pPr>
              <a:defRPr/>
            </a:pPr>
            <a:fld id="{DA8807CB-769D-4DB3-8CD7-86E15BE73160}" type="slidenum">
              <a:rPr lang="en-US" smtClean="0"/>
              <a:pPr>
                <a:defRPr/>
              </a:pPr>
              <a:t>12</a:t>
            </a:fld>
            <a:endParaRPr lang="en-US" dirty="0"/>
          </a:p>
        </p:txBody>
      </p:sp>
    </p:spTree>
    <p:extLst>
      <p:ext uri="{BB962C8B-B14F-4D97-AF65-F5344CB8AC3E}">
        <p14:creationId xmlns:p14="http://schemas.microsoft.com/office/powerpoint/2010/main" val="3997978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p:spPr>
      </p:sp>
      <p:sp>
        <p:nvSpPr>
          <p:cNvPr id="1576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a:p>
        </p:txBody>
      </p:sp>
      <p:sp>
        <p:nvSpPr>
          <p:cNvPr id="4" name="Slide Number Placeholder 3"/>
          <p:cNvSpPr>
            <a:spLocks noGrp="1"/>
          </p:cNvSpPr>
          <p:nvPr>
            <p:ph type="sldNum" sz="quarter" idx="5"/>
          </p:nvPr>
        </p:nvSpPr>
        <p:spPr/>
        <p:txBody>
          <a:bodyPr/>
          <a:lstStyle/>
          <a:p>
            <a:pPr>
              <a:defRPr/>
            </a:pPr>
            <a:fld id="{DA8807CB-769D-4DB3-8CD7-86E15BE73160}" type="slidenum">
              <a:rPr lang="en-US" smtClean="0"/>
              <a:pPr>
                <a:defRPr/>
              </a:pPr>
              <a:t>13</a:t>
            </a:fld>
            <a:endParaRPr lang="en-US" dirty="0"/>
          </a:p>
        </p:txBody>
      </p:sp>
    </p:spTree>
    <p:extLst>
      <p:ext uri="{BB962C8B-B14F-4D97-AF65-F5344CB8AC3E}">
        <p14:creationId xmlns:p14="http://schemas.microsoft.com/office/powerpoint/2010/main" val="39436294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p:spPr>
      </p:sp>
      <p:sp>
        <p:nvSpPr>
          <p:cNvPr id="1576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a:p>
        </p:txBody>
      </p:sp>
      <p:sp>
        <p:nvSpPr>
          <p:cNvPr id="4" name="Slide Number Placeholder 3"/>
          <p:cNvSpPr>
            <a:spLocks noGrp="1"/>
          </p:cNvSpPr>
          <p:nvPr>
            <p:ph type="sldNum" sz="quarter" idx="5"/>
          </p:nvPr>
        </p:nvSpPr>
        <p:spPr/>
        <p:txBody>
          <a:bodyPr/>
          <a:lstStyle/>
          <a:p>
            <a:pPr>
              <a:defRPr/>
            </a:pPr>
            <a:fld id="{DA8807CB-769D-4DB3-8CD7-86E15BE73160}" type="slidenum">
              <a:rPr lang="en-US" smtClean="0"/>
              <a:pPr>
                <a:defRPr/>
              </a:pPr>
              <a:t>14</a:t>
            </a:fld>
            <a:endParaRPr lang="en-US" dirty="0"/>
          </a:p>
        </p:txBody>
      </p:sp>
    </p:spTree>
    <p:extLst>
      <p:ext uri="{BB962C8B-B14F-4D97-AF65-F5344CB8AC3E}">
        <p14:creationId xmlns:p14="http://schemas.microsoft.com/office/powerpoint/2010/main" val="2601254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p:spPr>
      </p:sp>
      <p:sp>
        <p:nvSpPr>
          <p:cNvPr id="1576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a:p>
        </p:txBody>
      </p:sp>
      <p:sp>
        <p:nvSpPr>
          <p:cNvPr id="4" name="Slide Number Placeholder 3"/>
          <p:cNvSpPr>
            <a:spLocks noGrp="1"/>
          </p:cNvSpPr>
          <p:nvPr>
            <p:ph type="sldNum" sz="quarter" idx="5"/>
          </p:nvPr>
        </p:nvSpPr>
        <p:spPr/>
        <p:txBody>
          <a:bodyPr/>
          <a:lstStyle/>
          <a:p>
            <a:pPr>
              <a:defRPr/>
            </a:pPr>
            <a:fld id="{DA8807CB-769D-4DB3-8CD7-86E15BE73160}" type="slidenum">
              <a:rPr lang="en-US" smtClean="0"/>
              <a:pPr>
                <a:defRPr/>
              </a:pPr>
              <a:t>3</a:t>
            </a:fld>
            <a:endParaRPr lang="en-US" dirty="0"/>
          </a:p>
        </p:txBody>
      </p:sp>
    </p:spTree>
    <p:extLst>
      <p:ext uri="{BB962C8B-B14F-4D97-AF65-F5344CB8AC3E}">
        <p14:creationId xmlns:p14="http://schemas.microsoft.com/office/powerpoint/2010/main" val="4266165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p:spPr>
      </p:sp>
      <p:sp>
        <p:nvSpPr>
          <p:cNvPr id="1576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a:p>
        </p:txBody>
      </p:sp>
      <p:sp>
        <p:nvSpPr>
          <p:cNvPr id="4" name="Slide Number Placeholder 3"/>
          <p:cNvSpPr>
            <a:spLocks noGrp="1"/>
          </p:cNvSpPr>
          <p:nvPr>
            <p:ph type="sldNum" sz="quarter" idx="5"/>
          </p:nvPr>
        </p:nvSpPr>
        <p:spPr/>
        <p:txBody>
          <a:bodyPr/>
          <a:lstStyle/>
          <a:p>
            <a:pPr>
              <a:defRPr/>
            </a:pPr>
            <a:fld id="{DA8807CB-769D-4DB3-8CD7-86E15BE73160}" type="slidenum">
              <a:rPr lang="en-US" smtClean="0"/>
              <a:pPr>
                <a:defRPr/>
              </a:pPr>
              <a:t>4</a:t>
            </a:fld>
            <a:endParaRPr lang="en-US" dirty="0"/>
          </a:p>
        </p:txBody>
      </p:sp>
    </p:spTree>
    <p:extLst>
      <p:ext uri="{BB962C8B-B14F-4D97-AF65-F5344CB8AC3E}">
        <p14:creationId xmlns:p14="http://schemas.microsoft.com/office/powerpoint/2010/main" val="3392851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p:spPr>
      </p:sp>
      <p:sp>
        <p:nvSpPr>
          <p:cNvPr id="1576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a:p>
        </p:txBody>
      </p:sp>
      <p:sp>
        <p:nvSpPr>
          <p:cNvPr id="4" name="Slide Number Placeholder 3"/>
          <p:cNvSpPr>
            <a:spLocks noGrp="1"/>
          </p:cNvSpPr>
          <p:nvPr>
            <p:ph type="sldNum" sz="quarter" idx="5"/>
          </p:nvPr>
        </p:nvSpPr>
        <p:spPr/>
        <p:txBody>
          <a:bodyPr/>
          <a:lstStyle/>
          <a:p>
            <a:pPr>
              <a:defRPr/>
            </a:pPr>
            <a:fld id="{DA8807CB-769D-4DB3-8CD7-86E15BE73160}" type="slidenum">
              <a:rPr lang="en-US" smtClean="0"/>
              <a:pPr>
                <a:defRPr/>
              </a:pPr>
              <a:t>5</a:t>
            </a:fld>
            <a:endParaRPr lang="en-US" dirty="0"/>
          </a:p>
        </p:txBody>
      </p:sp>
    </p:spTree>
    <p:extLst>
      <p:ext uri="{BB962C8B-B14F-4D97-AF65-F5344CB8AC3E}">
        <p14:creationId xmlns:p14="http://schemas.microsoft.com/office/powerpoint/2010/main" val="2342009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p:spPr>
      </p:sp>
      <p:sp>
        <p:nvSpPr>
          <p:cNvPr id="1576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a:p>
        </p:txBody>
      </p:sp>
      <p:sp>
        <p:nvSpPr>
          <p:cNvPr id="4" name="Slide Number Placeholder 3"/>
          <p:cNvSpPr>
            <a:spLocks noGrp="1"/>
          </p:cNvSpPr>
          <p:nvPr>
            <p:ph type="sldNum" sz="quarter" idx="5"/>
          </p:nvPr>
        </p:nvSpPr>
        <p:spPr/>
        <p:txBody>
          <a:bodyPr/>
          <a:lstStyle/>
          <a:p>
            <a:pPr>
              <a:defRPr/>
            </a:pPr>
            <a:fld id="{DA8807CB-769D-4DB3-8CD7-86E15BE73160}" type="slidenum">
              <a:rPr lang="en-US" smtClean="0"/>
              <a:pPr>
                <a:defRPr/>
              </a:pPr>
              <a:t>6</a:t>
            </a:fld>
            <a:endParaRPr lang="en-US" dirty="0"/>
          </a:p>
        </p:txBody>
      </p:sp>
    </p:spTree>
    <p:extLst>
      <p:ext uri="{BB962C8B-B14F-4D97-AF65-F5344CB8AC3E}">
        <p14:creationId xmlns:p14="http://schemas.microsoft.com/office/powerpoint/2010/main" val="1104433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p:spPr>
      </p:sp>
      <p:sp>
        <p:nvSpPr>
          <p:cNvPr id="1576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a:p>
        </p:txBody>
      </p:sp>
      <p:sp>
        <p:nvSpPr>
          <p:cNvPr id="4" name="Slide Number Placeholder 3"/>
          <p:cNvSpPr>
            <a:spLocks noGrp="1"/>
          </p:cNvSpPr>
          <p:nvPr>
            <p:ph type="sldNum" sz="quarter" idx="5"/>
          </p:nvPr>
        </p:nvSpPr>
        <p:spPr/>
        <p:txBody>
          <a:bodyPr/>
          <a:lstStyle/>
          <a:p>
            <a:pPr>
              <a:defRPr/>
            </a:pPr>
            <a:fld id="{DA8807CB-769D-4DB3-8CD7-86E15BE73160}" type="slidenum">
              <a:rPr lang="en-US" smtClean="0"/>
              <a:pPr>
                <a:defRPr/>
              </a:pPr>
              <a:t>7</a:t>
            </a:fld>
            <a:endParaRPr lang="en-US" dirty="0"/>
          </a:p>
        </p:txBody>
      </p:sp>
    </p:spTree>
    <p:extLst>
      <p:ext uri="{BB962C8B-B14F-4D97-AF65-F5344CB8AC3E}">
        <p14:creationId xmlns:p14="http://schemas.microsoft.com/office/powerpoint/2010/main" val="750220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p:spPr>
      </p:sp>
      <p:sp>
        <p:nvSpPr>
          <p:cNvPr id="1576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a:p>
        </p:txBody>
      </p:sp>
      <p:sp>
        <p:nvSpPr>
          <p:cNvPr id="4" name="Slide Number Placeholder 3"/>
          <p:cNvSpPr>
            <a:spLocks noGrp="1"/>
          </p:cNvSpPr>
          <p:nvPr>
            <p:ph type="sldNum" sz="quarter" idx="5"/>
          </p:nvPr>
        </p:nvSpPr>
        <p:spPr/>
        <p:txBody>
          <a:bodyPr/>
          <a:lstStyle/>
          <a:p>
            <a:pPr>
              <a:defRPr/>
            </a:pPr>
            <a:fld id="{DA8807CB-769D-4DB3-8CD7-86E15BE73160}" type="slidenum">
              <a:rPr lang="en-US" smtClean="0"/>
              <a:pPr>
                <a:defRPr/>
              </a:pPr>
              <a:t>8</a:t>
            </a:fld>
            <a:endParaRPr lang="en-US" dirty="0"/>
          </a:p>
        </p:txBody>
      </p:sp>
    </p:spTree>
    <p:extLst>
      <p:ext uri="{BB962C8B-B14F-4D97-AF65-F5344CB8AC3E}">
        <p14:creationId xmlns:p14="http://schemas.microsoft.com/office/powerpoint/2010/main" val="1185335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p:spPr>
      </p:sp>
      <p:sp>
        <p:nvSpPr>
          <p:cNvPr id="1576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a:p>
        </p:txBody>
      </p:sp>
      <p:sp>
        <p:nvSpPr>
          <p:cNvPr id="4" name="Slide Number Placeholder 3"/>
          <p:cNvSpPr>
            <a:spLocks noGrp="1"/>
          </p:cNvSpPr>
          <p:nvPr>
            <p:ph type="sldNum" sz="quarter" idx="5"/>
          </p:nvPr>
        </p:nvSpPr>
        <p:spPr/>
        <p:txBody>
          <a:bodyPr/>
          <a:lstStyle/>
          <a:p>
            <a:pPr>
              <a:defRPr/>
            </a:pPr>
            <a:fld id="{DA8807CB-769D-4DB3-8CD7-86E15BE73160}" type="slidenum">
              <a:rPr lang="en-US" smtClean="0"/>
              <a:pPr>
                <a:defRPr/>
              </a:pPr>
              <a:t>9</a:t>
            </a:fld>
            <a:endParaRPr lang="en-US" dirty="0"/>
          </a:p>
        </p:txBody>
      </p:sp>
    </p:spTree>
    <p:extLst>
      <p:ext uri="{BB962C8B-B14F-4D97-AF65-F5344CB8AC3E}">
        <p14:creationId xmlns:p14="http://schemas.microsoft.com/office/powerpoint/2010/main" val="1491379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p:spPr>
      </p:sp>
      <p:sp>
        <p:nvSpPr>
          <p:cNvPr id="1576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a:p>
        </p:txBody>
      </p:sp>
      <p:sp>
        <p:nvSpPr>
          <p:cNvPr id="4" name="Slide Number Placeholder 3"/>
          <p:cNvSpPr>
            <a:spLocks noGrp="1"/>
          </p:cNvSpPr>
          <p:nvPr>
            <p:ph type="sldNum" sz="quarter" idx="5"/>
          </p:nvPr>
        </p:nvSpPr>
        <p:spPr/>
        <p:txBody>
          <a:bodyPr/>
          <a:lstStyle/>
          <a:p>
            <a:pPr>
              <a:defRPr/>
            </a:pPr>
            <a:fld id="{DA8807CB-769D-4DB3-8CD7-86E15BE73160}" type="slidenum">
              <a:rPr lang="en-US" smtClean="0"/>
              <a:pPr>
                <a:defRPr/>
              </a:pPr>
              <a:t>10</a:t>
            </a:fld>
            <a:endParaRPr lang="en-US" dirty="0"/>
          </a:p>
        </p:txBody>
      </p:sp>
    </p:spTree>
    <p:extLst>
      <p:ext uri="{BB962C8B-B14F-4D97-AF65-F5344CB8AC3E}">
        <p14:creationId xmlns:p14="http://schemas.microsoft.com/office/powerpoint/2010/main" val="1349017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CE5E3-6652-4225-824A-260A15A5DA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E436A09-3C3A-4341-9CC2-0EBD632E86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B6AFAD4-7A40-457B-9C02-8BA1E6379C02}"/>
              </a:ext>
            </a:extLst>
          </p:cNvPr>
          <p:cNvSpPr>
            <a:spLocks noGrp="1"/>
          </p:cNvSpPr>
          <p:nvPr>
            <p:ph type="dt" sz="half" idx="10"/>
          </p:nvPr>
        </p:nvSpPr>
        <p:spPr/>
        <p:txBody>
          <a:bodyPr/>
          <a:lstStyle/>
          <a:p>
            <a:fld id="{CA0B8EC5-8DF1-43DF-BFDB-11955668BC0A}" type="datetimeFigureOut">
              <a:rPr lang="en-IN" smtClean="0"/>
              <a:t>09-12-2021</a:t>
            </a:fld>
            <a:endParaRPr lang="en-IN"/>
          </a:p>
        </p:txBody>
      </p:sp>
      <p:sp>
        <p:nvSpPr>
          <p:cNvPr id="5" name="Footer Placeholder 4">
            <a:extLst>
              <a:ext uri="{FF2B5EF4-FFF2-40B4-BE49-F238E27FC236}">
                <a16:creationId xmlns:a16="http://schemas.microsoft.com/office/drawing/2014/main" id="{5D8A93DA-A952-4AC8-AF29-48BBA543EB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00B5A4-E16D-476A-8002-8CBFE02D06D2}"/>
              </a:ext>
            </a:extLst>
          </p:cNvPr>
          <p:cNvSpPr>
            <a:spLocks noGrp="1"/>
          </p:cNvSpPr>
          <p:nvPr>
            <p:ph type="sldNum" sz="quarter" idx="12"/>
          </p:nvPr>
        </p:nvSpPr>
        <p:spPr/>
        <p:txBody>
          <a:bodyPr/>
          <a:lstStyle/>
          <a:p>
            <a:fld id="{7B38329D-D3BB-45B0-8009-E33DA3C42BF0}" type="slidenum">
              <a:rPr lang="en-IN" smtClean="0"/>
              <a:t>‹#›</a:t>
            </a:fld>
            <a:endParaRPr lang="en-IN"/>
          </a:p>
        </p:txBody>
      </p:sp>
    </p:spTree>
    <p:extLst>
      <p:ext uri="{BB962C8B-B14F-4D97-AF65-F5344CB8AC3E}">
        <p14:creationId xmlns:p14="http://schemas.microsoft.com/office/powerpoint/2010/main" val="4251173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1A906-5F44-435D-8059-CDDCB6E642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6DC5DE-D6A6-410C-B098-39CBBBBE4D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62F1BC-729E-4DB2-90F7-71B40DF31CAC}"/>
              </a:ext>
            </a:extLst>
          </p:cNvPr>
          <p:cNvSpPr>
            <a:spLocks noGrp="1"/>
          </p:cNvSpPr>
          <p:nvPr>
            <p:ph type="dt" sz="half" idx="10"/>
          </p:nvPr>
        </p:nvSpPr>
        <p:spPr/>
        <p:txBody>
          <a:bodyPr/>
          <a:lstStyle/>
          <a:p>
            <a:fld id="{CA0B8EC5-8DF1-43DF-BFDB-11955668BC0A}" type="datetimeFigureOut">
              <a:rPr lang="en-IN" smtClean="0"/>
              <a:t>09-12-2021</a:t>
            </a:fld>
            <a:endParaRPr lang="en-IN"/>
          </a:p>
        </p:txBody>
      </p:sp>
      <p:sp>
        <p:nvSpPr>
          <p:cNvPr id="5" name="Footer Placeholder 4">
            <a:extLst>
              <a:ext uri="{FF2B5EF4-FFF2-40B4-BE49-F238E27FC236}">
                <a16:creationId xmlns:a16="http://schemas.microsoft.com/office/drawing/2014/main" id="{67DACB26-A393-4256-8596-4AEFC7DC63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30E322-F3F4-457E-B022-DBE4EC205B67}"/>
              </a:ext>
            </a:extLst>
          </p:cNvPr>
          <p:cNvSpPr>
            <a:spLocks noGrp="1"/>
          </p:cNvSpPr>
          <p:nvPr>
            <p:ph type="sldNum" sz="quarter" idx="12"/>
          </p:nvPr>
        </p:nvSpPr>
        <p:spPr/>
        <p:txBody>
          <a:bodyPr/>
          <a:lstStyle/>
          <a:p>
            <a:fld id="{7B38329D-D3BB-45B0-8009-E33DA3C42BF0}" type="slidenum">
              <a:rPr lang="en-IN" smtClean="0"/>
              <a:t>‹#›</a:t>
            </a:fld>
            <a:endParaRPr lang="en-IN"/>
          </a:p>
        </p:txBody>
      </p:sp>
    </p:spTree>
    <p:extLst>
      <p:ext uri="{BB962C8B-B14F-4D97-AF65-F5344CB8AC3E}">
        <p14:creationId xmlns:p14="http://schemas.microsoft.com/office/powerpoint/2010/main" val="863334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D2D416-A4CB-40A6-A10C-42BAB3A11A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A66372-2F08-47FE-94D6-EE33407488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5F66BE-7CF7-41E6-BB53-BDD5F2EB10C7}"/>
              </a:ext>
            </a:extLst>
          </p:cNvPr>
          <p:cNvSpPr>
            <a:spLocks noGrp="1"/>
          </p:cNvSpPr>
          <p:nvPr>
            <p:ph type="dt" sz="half" idx="10"/>
          </p:nvPr>
        </p:nvSpPr>
        <p:spPr/>
        <p:txBody>
          <a:bodyPr/>
          <a:lstStyle/>
          <a:p>
            <a:fld id="{CA0B8EC5-8DF1-43DF-BFDB-11955668BC0A}" type="datetimeFigureOut">
              <a:rPr lang="en-IN" smtClean="0"/>
              <a:t>09-12-2021</a:t>
            </a:fld>
            <a:endParaRPr lang="en-IN"/>
          </a:p>
        </p:txBody>
      </p:sp>
      <p:sp>
        <p:nvSpPr>
          <p:cNvPr id="5" name="Footer Placeholder 4">
            <a:extLst>
              <a:ext uri="{FF2B5EF4-FFF2-40B4-BE49-F238E27FC236}">
                <a16:creationId xmlns:a16="http://schemas.microsoft.com/office/drawing/2014/main" id="{86ACAB33-943E-47D5-BBF6-A9246EADF5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FC25CD-679E-4938-B21E-66485A732C74}"/>
              </a:ext>
            </a:extLst>
          </p:cNvPr>
          <p:cNvSpPr>
            <a:spLocks noGrp="1"/>
          </p:cNvSpPr>
          <p:nvPr>
            <p:ph type="sldNum" sz="quarter" idx="12"/>
          </p:nvPr>
        </p:nvSpPr>
        <p:spPr/>
        <p:txBody>
          <a:bodyPr/>
          <a:lstStyle/>
          <a:p>
            <a:fld id="{7B38329D-D3BB-45B0-8009-E33DA3C42BF0}" type="slidenum">
              <a:rPr lang="en-IN" smtClean="0"/>
              <a:t>‹#›</a:t>
            </a:fld>
            <a:endParaRPr lang="en-IN"/>
          </a:p>
        </p:txBody>
      </p:sp>
    </p:spTree>
    <p:extLst>
      <p:ext uri="{BB962C8B-B14F-4D97-AF65-F5344CB8AC3E}">
        <p14:creationId xmlns:p14="http://schemas.microsoft.com/office/powerpoint/2010/main" val="1012086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939635" y="36513"/>
            <a:ext cx="184730" cy="369332"/>
          </a:xfrm>
          <a:prstGeom prst="rect">
            <a:avLst/>
          </a:prstGeom>
          <a:noFill/>
          <a:ln>
            <a:noFill/>
          </a:ln>
        </p:spPr>
        <p:txBody>
          <a:bodyPr wrap="none">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fontAlgn="auto" hangingPunct="1">
              <a:spcBef>
                <a:spcPts val="0"/>
              </a:spcBef>
              <a:spcAft>
                <a:spcPts val="0"/>
              </a:spcAft>
              <a:defRPr/>
            </a:pPr>
            <a:endParaRPr lang="en-US" sz="1800">
              <a:solidFill>
                <a:srgbClr val="000000"/>
              </a:solidFill>
            </a:endParaRPr>
          </a:p>
        </p:txBody>
      </p:sp>
      <p:sp>
        <p:nvSpPr>
          <p:cNvPr id="3" name="Text Box 5"/>
          <p:cNvSpPr txBox="1">
            <a:spLocks noChangeArrowheads="1"/>
          </p:cNvSpPr>
          <p:nvPr/>
        </p:nvSpPr>
        <p:spPr bwMode="auto">
          <a:xfrm>
            <a:off x="2112434" y="265113"/>
            <a:ext cx="9266767" cy="366712"/>
          </a:xfrm>
          <a:prstGeom prst="rect">
            <a:avLst/>
          </a:prstGeom>
          <a:noFill/>
          <a:ln>
            <a:noFill/>
          </a:ln>
        </p:spPr>
        <p:txBody>
          <a:bodyPr>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fontAlgn="auto" hangingPunct="1">
              <a:spcBef>
                <a:spcPts val="0"/>
              </a:spcBef>
              <a:spcAft>
                <a:spcPts val="0"/>
              </a:spcAft>
              <a:defRPr/>
            </a:pPr>
            <a:endParaRPr lang="en-US" sz="1800">
              <a:solidFill>
                <a:srgbClr val="000000"/>
              </a:solidFill>
            </a:endParaRPr>
          </a:p>
        </p:txBody>
      </p:sp>
      <p:sp>
        <p:nvSpPr>
          <p:cNvPr id="4" name="Text Box 6"/>
          <p:cNvSpPr txBox="1">
            <a:spLocks noChangeArrowheads="1"/>
          </p:cNvSpPr>
          <p:nvPr/>
        </p:nvSpPr>
        <p:spPr bwMode="auto">
          <a:xfrm>
            <a:off x="203201" y="1"/>
            <a:ext cx="11705167" cy="366713"/>
          </a:xfrm>
          <a:prstGeom prst="rect">
            <a:avLst/>
          </a:prstGeom>
          <a:noFill/>
          <a:ln>
            <a:noFill/>
          </a:ln>
        </p:spPr>
        <p:txBody>
          <a:bodyPr>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fontAlgn="auto" hangingPunct="1">
              <a:spcBef>
                <a:spcPts val="0"/>
              </a:spcBef>
              <a:spcAft>
                <a:spcPts val="0"/>
              </a:spcAft>
              <a:defRPr/>
            </a:pPr>
            <a:endParaRPr lang="en-US" sz="1800">
              <a:solidFill>
                <a:srgbClr val="000000"/>
              </a:solidFill>
            </a:endParaRPr>
          </a:p>
        </p:txBody>
      </p:sp>
      <p:sp>
        <p:nvSpPr>
          <p:cNvPr id="5" name="Text Box 7"/>
          <p:cNvSpPr txBox="1">
            <a:spLocks noChangeArrowheads="1"/>
          </p:cNvSpPr>
          <p:nvPr/>
        </p:nvSpPr>
        <p:spPr bwMode="auto">
          <a:xfrm>
            <a:off x="1939635" y="265113"/>
            <a:ext cx="184730" cy="369332"/>
          </a:xfrm>
          <a:prstGeom prst="rect">
            <a:avLst/>
          </a:prstGeom>
          <a:noFill/>
          <a:ln>
            <a:noFill/>
          </a:ln>
        </p:spPr>
        <p:txBody>
          <a:bodyPr wrap="none">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fontAlgn="auto" hangingPunct="1">
              <a:spcBef>
                <a:spcPts val="0"/>
              </a:spcBef>
              <a:spcAft>
                <a:spcPts val="0"/>
              </a:spcAft>
              <a:defRPr/>
            </a:pPr>
            <a:endParaRPr lang="en-US" sz="1800">
              <a:solidFill>
                <a:srgbClr val="000000"/>
              </a:solidFill>
            </a:endParaRPr>
          </a:p>
        </p:txBody>
      </p:sp>
    </p:spTree>
    <p:extLst>
      <p:ext uri="{BB962C8B-B14F-4D97-AF65-F5344CB8AC3E}">
        <p14:creationId xmlns:p14="http://schemas.microsoft.com/office/powerpoint/2010/main" val="293221453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3E4B9-8447-4400-8C3A-F0E4A436EE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867E0D-A81E-43E5-8A71-FECA1D71E1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214708-DAB4-4558-8CFB-682EA924B31C}"/>
              </a:ext>
            </a:extLst>
          </p:cNvPr>
          <p:cNvSpPr>
            <a:spLocks noGrp="1"/>
          </p:cNvSpPr>
          <p:nvPr>
            <p:ph type="dt" sz="half" idx="10"/>
          </p:nvPr>
        </p:nvSpPr>
        <p:spPr/>
        <p:txBody>
          <a:bodyPr/>
          <a:lstStyle/>
          <a:p>
            <a:fld id="{CA0B8EC5-8DF1-43DF-BFDB-11955668BC0A}" type="datetimeFigureOut">
              <a:rPr lang="en-IN" smtClean="0"/>
              <a:t>09-12-2021</a:t>
            </a:fld>
            <a:endParaRPr lang="en-IN"/>
          </a:p>
        </p:txBody>
      </p:sp>
      <p:sp>
        <p:nvSpPr>
          <p:cNvPr id="5" name="Footer Placeholder 4">
            <a:extLst>
              <a:ext uri="{FF2B5EF4-FFF2-40B4-BE49-F238E27FC236}">
                <a16:creationId xmlns:a16="http://schemas.microsoft.com/office/drawing/2014/main" id="{BA1C182A-6389-4736-85F7-3BAFCD8818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4C11C6-F3F3-4D74-B1B6-AC31562A7863}"/>
              </a:ext>
            </a:extLst>
          </p:cNvPr>
          <p:cNvSpPr>
            <a:spLocks noGrp="1"/>
          </p:cNvSpPr>
          <p:nvPr>
            <p:ph type="sldNum" sz="quarter" idx="12"/>
          </p:nvPr>
        </p:nvSpPr>
        <p:spPr/>
        <p:txBody>
          <a:bodyPr/>
          <a:lstStyle/>
          <a:p>
            <a:fld id="{7B38329D-D3BB-45B0-8009-E33DA3C42BF0}" type="slidenum">
              <a:rPr lang="en-IN" smtClean="0"/>
              <a:t>‹#›</a:t>
            </a:fld>
            <a:endParaRPr lang="en-IN"/>
          </a:p>
        </p:txBody>
      </p:sp>
    </p:spTree>
    <p:extLst>
      <p:ext uri="{BB962C8B-B14F-4D97-AF65-F5344CB8AC3E}">
        <p14:creationId xmlns:p14="http://schemas.microsoft.com/office/powerpoint/2010/main" val="2000299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534F-3F1B-402A-B2AB-53F0298405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A7873BA-705E-4FED-814E-CF03685824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57DD1E-BB31-4E13-8DC5-107A3AFF4FD6}"/>
              </a:ext>
            </a:extLst>
          </p:cNvPr>
          <p:cNvSpPr>
            <a:spLocks noGrp="1"/>
          </p:cNvSpPr>
          <p:nvPr>
            <p:ph type="dt" sz="half" idx="10"/>
          </p:nvPr>
        </p:nvSpPr>
        <p:spPr/>
        <p:txBody>
          <a:bodyPr/>
          <a:lstStyle/>
          <a:p>
            <a:fld id="{CA0B8EC5-8DF1-43DF-BFDB-11955668BC0A}" type="datetimeFigureOut">
              <a:rPr lang="en-IN" smtClean="0"/>
              <a:t>09-12-2021</a:t>
            </a:fld>
            <a:endParaRPr lang="en-IN"/>
          </a:p>
        </p:txBody>
      </p:sp>
      <p:sp>
        <p:nvSpPr>
          <p:cNvPr id="5" name="Footer Placeholder 4">
            <a:extLst>
              <a:ext uri="{FF2B5EF4-FFF2-40B4-BE49-F238E27FC236}">
                <a16:creationId xmlns:a16="http://schemas.microsoft.com/office/drawing/2014/main" id="{8F173DF3-F422-4DED-B5B9-670CED2155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3852CF-248F-489A-93CC-EBD123BB26B8}"/>
              </a:ext>
            </a:extLst>
          </p:cNvPr>
          <p:cNvSpPr>
            <a:spLocks noGrp="1"/>
          </p:cNvSpPr>
          <p:nvPr>
            <p:ph type="sldNum" sz="quarter" idx="12"/>
          </p:nvPr>
        </p:nvSpPr>
        <p:spPr/>
        <p:txBody>
          <a:bodyPr/>
          <a:lstStyle/>
          <a:p>
            <a:fld id="{7B38329D-D3BB-45B0-8009-E33DA3C42BF0}" type="slidenum">
              <a:rPr lang="en-IN" smtClean="0"/>
              <a:t>‹#›</a:t>
            </a:fld>
            <a:endParaRPr lang="en-IN"/>
          </a:p>
        </p:txBody>
      </p:sp>
    </p:spTree>
    <p:extLst>
      <p:ext uri="{BB962C8B-B14F-4D97-AF65-F5344CB8AC3E}">
        <p14:creationId xmlns:p14="http://schemas.microsoft.com/office/powerpoint/2010/main" val="4098821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7C949-5B3E-428D-900F-8DE49EFF17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9AAC53-B51E-48DC-A616-76594D2F96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4F57C00-B5F6-4910-872C-F899AF9412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FE1E107-1D2E-4D57-9944-600F9AD3B709}"/>
              </a:ext>
            </a:extLst>
          </p:cNvPr>
          <p:cNvSpPr>
            <a:spLocks noGrp="1"/>
          </p:cNvSpPr>
          <p:nvPr>
            <p:ph type="dt" sz="half" idx="10"/>
          </p:nvPr>
        </p:nvSpPr>
        <p:spPr/>
        <p:txBody>
          <a:bodyPr/>
          <a:lstStyle/>
          <a:p>
            <a:fld id="{CA0B8EC5-8DF1-43DF-BFDB-11955668BC0A}" type="datetimeFigureOut">
              <a:rPr lang="en-IN" smtClean="0"/>
              <a:t>09-12-2021</a:t>
            </a:fld>
            <a:endParaRPr lang="en-IN"/>
          </a:p>
        </p:txBody>
      </p:sp>
      <p:sp>
        <p:nvSpPr>
          <p:cNvPr id="6" name="Footer Placeholder 5">
            <a:extLst>
              <a:ext uri="{FF2B5EF4-FFF2-40B4-BE49-F238E27FC236}">
                <a16:creationId xmlns:a16="http://schemas.microsoft.com/office/drawing/2014/main" id="{6C937883-7CD5-402B-8659-19284C65C4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F8FB01-82D2-4795-A322-C757448617A0}"/>
              </a:ext>
            </a:extLst>
          </p:cNvPr>
          <p:cNvSpPr>
            <a:spLocks noGrp="1"/>
          </p:cNvSpPr>
          <p:nvPr>
            <p:ph type="sldNum" sz="quarter" idx="12"/>
          </p:nvPr>
        </p:nvSpPr>
        <p:spPr/>
        <p:txBody>
          <a:bodyPr/>
          <a:lstStyle/>
          <a:p>
            <a:fld id="{7B38329D-D3BB-45B0-8009-E33DA3C42BF0}" type="slidenum">
              <a:rPr lang="en-IN" smtClean="0"/>
              <a:t>‹#›</a:t>
            </a:fld>
            <a:endParaRPr lang="en-IN"/>
          </a:p>
        </p:txBody>
      </p:sp>
    </p:spTree>
    <p:extLst>
      <p:ext uri="{BB962C8B-B14F-4D97-AF65-F5344CB8AC3E}">
        <p14:creationId xmlns:p14="http://schemas.microsoft.com/office/powerpoint/2010/main" val="2417591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62323-699E-44C8-8CDD-D18E8D03E86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83A846-10C5-4BBC-88D5-F8C1D31302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0D429C-E45E-424B-84EA-F577CCEA82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33E992E-8897-43E2-9986-4C9AA12C7B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307D33-C367-4291-AC5B-73E1ACEBC6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9136B04-DF27-4AF3-B6C2-A44C24228957}"/>
              </a:ext>
            </a:extLst>
          </p:cNvPr>
          <p:cNvSpPr>
            <a:spLocks noGrp="1"/>
          </p:cNvSpPr>
          <p:nvPr>
            <p:ph type="dt" sz="half" idx="10"/>
          </p:nvPr>
        </p:nvSpPr>
        <p:spPr/>
        <p:txBody>
          <a:bodyPr/>
          <a:lstStyle/>
          <a:p>
            <a:fld id="{CA0B8EC5-8DF1-43DF-BFDB-11955668BC0A}" type="datetimeFigureOut">
              <a:rPr lang="en-IN" smtClean="0"/>
              <a:t>09-12-2021</a:t>
            </a:fld>
            <a:endParaRPr lang="en-IN"/>
          </a:p>
        </p:txBody>
      </p:sp>
      <p:sp>
        <p:nvSpPr>
          <p:cNvPr id="8" name="Footer Placeholder 7">
            <a:extLst>
              <a:ext uri="{FF2B5EF4-FFF2-40B4-BE49-F238E27FC236}">
                <a16:creationId xmlns:a16="http://schemas.microsoft.com/office/drawing/2014/main" id="{E9245EFC-E4A2-45CE-87F5-A1E66D5BD88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E4A709B-8F40-46EB-9DC8-B5159E6DA82F}"/>
              </a:ext>
            </a:extLst>
          </p:cNvPr>
          <p:cNvSpPr>
            <a:spLocks noGrp="1"/>
          </p:cNvSpPr>
          <p:nvPr>
            <p:ph type="sldNum" sz="quarter" idx="12"/>
          </p:nvPr>
        </p:nvSpPr>
        <p:spPr/>
        <p:txBody>
          <a:bodyPr/>
          <a:lstStyle/>
          <a:p>
            <a:fld id="{7B38329D-D3BB-45B0-8009-E33DA3C42BF0}" type="slidenum">
              <a:rPr lang="en-IN" smtClean="0"/>
              <a:t>‹#›</a:t>
            </a:fld>
            <a:endParaRPr lang="en-IN"/>
          </a:p>
        </p:txBody>
      </p:sp>
    </p:spTree>
    <p:extLst>
      <p:ext uri="{BB962C8B-B14F-4D97-AF65-F5344CB8AC3E}">
        <p14:creationId xmlns:p14="http://schemas.microsoft.com/office/powerpoint/2010/main" val="757881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BA761-D40F-4B39-AE16-8682A6C5BF0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2E3BD51-3619-4FCD-AD31-ED5A572600F0}"/>
              </a:ext>
            </a:extLst>
          </p:cNvPr>
          <p:cNvSpPr>
            <a:spLocks noGrp="1"/>
          </p:cNvSpPr>
          <p:nvPr>
            <p:ph type="dt" sz="half" idx="10"/>
          </p:nvPr>
        </p:nvSpPr>
        <p:spPr/>
        <p:txBody>
          <a:bodyPr/>
          <a:lstStyle/>
          <a:p>
            <a:fld id="{CA0B8EC5-8DF1-43DF-BFDB-11955668BC0A}" type="datetimeFigureOut">
              <a:rPr lang="en-IN" smtClean="0"/>
              <a:t>09-12-2021</a:t>
            </a:fld>
            <a:endParaRPr lang="en-IN"/>
          </a:p>
        </p:txBody>
      </p:sp>
      <p:sp>
        <p:nvSpPr>
          <p:cNvPr id="4" name="Footer Placeholder 3">
            <a:extLst>
              <a:ext uri="{FF2B5EF4-FFF2-40B4-BE49-F238E27FC236}">
                <a16:creationId xmlns:a16="http://schemas.microsoft.com/office/drawing/2014/main" id="{6007B7F6-78BD-44BC-A8CD-348ECB97D8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D45C90F-AC52-43FA-A58E-9BE9B44BED26}"/>
              </a:ext>
            </a:extLst>
          </p:cNvPr>
          <p:cNvSpPr>
            <a:spLocks noGrp="1"/>
          </p:cNvSpPr>
          <p:nvPr>
            <p:ph type="sldNum" sz="quarter" idx="12"/>
          </p:nvPr>
        </p:nvSpPr>
        <p:spPr/>
        <p:txBody>
          <a:bodyPr/>
          <a:lstStyle/>
          <a:p>
            <a:fld id="{7B38329D-D3BB-45B0-8009-E33DA3C42BF0}" type="slidenum">
              <a:rPr lang="en-IN" smtClean="0"/>
              <a:t>‹#›</a:t>
            </a:fld>
            <a:endParaRPr lang="en-IN"/>
          </a:p>
        </p:txBody>
      </p:sp>
    </p:spTree>
    <p:extLst>
      <p:ext uri="{BB962C8B-B14F-4D97-AF65-F5344CB8AC3E}">
        <p14:creationId xmlns:p14="http://schemas.microsoft.com/office/powerpoint/2010/main" val="2432262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9871DE-8A45-4EBB-8931-F25C476114CC}"/>
              </a:ext>
            </a:extLst>
          </p:cNvPr>
          <p:cNvSpPr>
            <a:spLocks noGrp="1"/>
          </p:cNvSpPr>
          <p:nvPr>
            <p:ph type="dt" sz="half" idx="10"/>
          </p:nvPr>
        </p:nvSpPr>
        <p:spPr/>
        <p:txBody>
          <a:bodyPr/>
          <a:lstStyle/>
          <a:p>
            <a:fld id="{CA0B8EC5-8DF1-43DF-BFDB-11955668BC0A}" type="datetimeFigureOut">
              <a:rPr lang="en-IN" smtClean="0"/>
              <a:t>09-12-2021</a:t>
            </a:fld>
            <a:endParaRPr lang="en-IN"/>
          </a:p>
        </p:txBody>
      </p:sp>
      <p:sp>
        <p:nvSpPr>
          <p:cNvPr id="3" name="Footer Placeholder 2">
            <a:extLst>
              <a:ext uri="{FF2B5EF4-FFF2-40B4-BE49-F238E27FC236}">
                <a16:creationId xmlns:a16="http://schemas.microsoft.com/office/drawing/2014/main" id="{04162ECF-E44A-45A7-9262-479F788D040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7D8007C-F97C-463C-94C4-5971775A7749}"/>
              </a:ext>
            </a:extLst>
          </p:cNvPr>
          <p:cNvSpPr>
            <a:spLocks noGrp="1"/>
          </p:cNvSpPr>
          <p:nvPr>
            <p:ph type="sldNum" sz="quarter" idx="12"/>
          </p:nvPr>
        </p:nvSpPr>
        <p:spPr/>
        <p:txBody>
          <a:bodyPr/>
          <a:lstStyle/>
          <a:p>
            <a:fld id="{7B38329D-D3BB-45B0-8009-E33DA3C42BF0}" type="slidenum">
              <a:rPr lang="en-IN" smtClean="0"/>
              <a:t>‹#›</a:t>
            </a:fld>
            <a:endParaRPr lang="en-IN"/>
          </a:p>
        </p:txBody>
      </p:sp>
    </p:spTree>
    <p:extLst>
      <p:ext uri="{BB962C8B-B14F-4D97-AF65-F5344CB8AC3E}">
        <p14:creationId xmlns:p14="http://schemas.microsoft.com/office/powerpoint/2010/main" val="1414009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26601-2306-455C-A6E8-B9FE062073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780D20-25E8-4028-BAF9-D11A18A2E1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55A9E62-6AE0-4DCC-B445-7F67B21CEE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DEE5C7-0BD6-4307-B8B2-6B0D97DF187A}"/>
              </a:ext>
            </a:extLst>
          </p:cNvPr>
          <p:cNvSpPr>
            <a:spLocks noGrp="1"/>
          </p:cNvSpPr>
          <p:nvPr>
            <p:ph type="dt" sz="half" idx="10"/>
          </p:nvPr>
        </p:nvSpPr>
        <p:spPr/>
        <p:txBody>
          <a:bodyPr/>
          <a:lstStyle/>
          <a:p>
            <a:fld id="{CA0B8EC5-8DF1-43DF-BFDB-11955668BC0A}" type="datetimeFigureOut">
              <a:rPr lang="en-IN" smtClean="0"/>
              <a:t>09-12-2021</a:t>
            </a:fld>
            <a:endParaRPr lang="en-IN"/>
          </a:p>
        </p:txBody>
      </p:sp>
      <p:sp>
        <p:nvSpPr>
          <p:cNvPr id="6" name="Footer Placeholder 5">
            <a:extLst>
              <a:ext uri="{FF2B5EF4-FFF2-40B4-BE49-F238E27FC236}">
                <a16:creationId xmlns:a16="http://schemas.microsoft.com/office/drawing/2014/main" id="{CD0EDE73-4269-44A9-8F7C-CEBD14F613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DBDE56-01C7-470F-8DB3-B330ABA267AA}"/>
              </a:ext>
            </a:extLst>
          </p:cNvPr>
          <p:cNvSpPr>
            <a:spLocks noGrp="1"/>
          </p:cNvSpPr>
          <p:nvPr>
            <p:ph type="sldNum" sz="quarter" idx="12"/>
          </p:nvPr>
        </p:nvSpPr>
        <p:spPr/>
        <p:txBody>
          <a:bodyPr/>
          <a:lstStyle/>
          <a:p>
            <a:fld id="{7B38329D-D3BB-45B0-8009-E33DA3C42BF0}" type="slidenum">
              <a:rPr lang="en-IN" smtClean="0"/>
              <a:t>‹#›</a:t>
            </a:fld>
            <a:endParaRPr lang="en-IN"/>
          </a:p>
        </p:txBody>
      </p:sp>
    </p:spTree>
    <p:extLst>
      <p:ext uri="{BB962C8B-B14F-4D97-AF65-F5344CB8AC3E}">
        <p14:creationId xmlns:p14="http://schemas.microsoft.com/office/powerpoint/2010/main" val="3958264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F1AEE-75E6-4778-9311-14B4E6E261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1D45E09-6A09-4828-A079-884478B9B9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514B300-C0B8-4DA3-B970-EEDF8C1DB8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4E0F96-22BA-4452-945C-417E0A56CF85}"/>
              </a:ext>
            </a:extLst>
          </p:cNvPr>
          <p:cNvSpPr>
            <a:spLocks noGrp="1"/>
          </p:cNvSpPr>
          <p:nvPr>
            <p:ph type="dt" sz="half" idx="10"/>
          </p:nvPr>
        </p:nvSpPr>
        <p:spPr/>
        <p:txBody>
          <a:bodyPr/>
          <a:lstStyle/>
          <a:p>
            <a:fld id="{CA0B8EC5-8DF1-43DF-BFDB-11955668BC0A}" type="datetimeFigureOut">
              <a:rPr lang="en-IN" smtClean="0"/>
              <a:t>09-12-2021</a:t>
            </a:fld>
            <a:endParaRPr lang="en-IN"/>
          </a:p>
        </p:txBody>
      </p:sp>
      <p:sp>
        <p:nvSpPr>
          <p:cNvPr id="6" name="Footer Placeholder 5">
            <a:extLst>
              <a:ext uri="{FF2B5EF4-FFF2-40B4-BE49-F238E27FC236}">
                <a16:creationId xmlns:a16="http://schemas.microsoft.com/office/drawing/2014/main" id="{8D56CC7E-EE76-49A9-93F5-7C6DCB01AB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7AA4C7-8079-4B6C-A0CB-D3C8FF484FF2}"/>
              </a:ext>
            </a:extLst>
          </p:cNvPr>
          <p:cNvSpPr>
            <a:spLocks noGrp="1"/>
          </p:cNvSpPr>
          <p:nvPr>
            <p:ph type="sldNum" sz="quarter" idx="12"/>
          </p:nvPr>
        </p:nvSpPr>
        <p:spPr/>
        <p:txBody>
          <a:bodyPr/>
          <a:lstStyle/>
          <a:p>
            <a:fld id="{7B38329D-D3BB-45B0-8009-E33DA3C42BF0}" type="slidenum">
              <a:rPr lang="en-IN" smtClean="0"/>
              <a:t>‹#›</a:t>
            </a:fld>
            <a:endParaRPr lang="en-IN"/>
          </a:p>
        </p:txBody>
      </p:sp>
    </p:spTree>
    <p:extLst>
      <p:ext uri="{BB962C8B-B14F-4D97-AF65-F5344CB8AC3E}">
        <p14:creationId xmlns:p14="http://schemas.microsoft.com/office/powerpoint/2010/main" val="1742800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234B37-2124-4024-8BBC-D3FFB25E49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1CD99F-158E-4A40-AAC5-9E42FE430C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371061-98DF-481A-A802-2B26E71B54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0B8EC5-8DF1-43DF-BFDB-11955668BC0A}" type="datetimeFigureOut">
              <a:rPr lang="en-IN" smtClean="0"/>
              <a:t>09-12-2021</a:t>
            </a:fld>
            <a:endParaRPr lang="en-IN"/>
          </a:p>
        </p:txBody>
      </p:sp>
      <p:sp>
        <p:nvSpPr>
          <p:cNvPr id="5" name="Footer Placeholder 4">
            <a:extLst>
              <a:ext uri="{FF2B5EF4-FFF2-40B4-BE49-F238E27FC236}">
                <a16:creationId xmlns:a16="http://schemas.microsoft.com/office/drawing/2014/main" id="{AD5099B5-20F5-4FFE-B129-51C821501D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3A943AD-1B82-42CB-9C92-7FE26D165E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8329D-D3BB-45B0-8009-E33DA3C42BF0}" type="slidenum">
              <a:rPr lang="en-IN" smtClean="0"/>
              <a:t>‹#›</a:t>
            </a:fld>
            <a:endParaRPr lang="en-IN"/>
          </a:p>
        </p:txBody>
      </p:sp>
    </p:spTree>
    <p:extLst>
      <p:ext uri="{BB962C8B-B14F-4D97-AF65-F5344CB8AC3E}">
        <p14:creationId xmlns:p14="http://schemas.microsoft.com/office/powerpoint/2010/main" val="2243892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EC5584-B5CB-4C3A-9F8D-F715DD02FDBD}"/>
              </a:ext>
            </a:extLst>
          </p:cNvPr>
          <p:cNvSpPr txBox="1"/>
          <p:nvPr/>
        </p:nvSpPr>
        <p:spPr>
          <a:xfrm>
            <a:off x="2639616" y="332656"/>
            <a:ext cx="7040710" cy="984885"/>
          </a:xfrm>
          <a:prstGeom prst="rect">
            <a:avLst/>
          </a:prstGeom>
          <a:noFill/>
        </p:spPr>
        <p:txBody>
          <a:bodyPr wrap="none" rtlCol="0">
            <a:spAutoFit/>
          </a:bodyPr>
          <a:lstStyle/>
          <a:p>
            <a:r>
              <a:rPr lang="en-IN" sz="4400" b="1" dirty="0">
                <a:solidFill>
                  <a:srgbClr val="0070C0"/>
                </a:solidFill>
                <a:latin typeface="Bahnschrift SemiBold Condensed" panose="020B0502040204020203" pitchFamily="34" charset="0"/>
              </a:rPr>
              <a:t>Institute of Aeronautical Engineering</a:t>
            </a:r>
          </a:p>
          <a:p>
            <a:pPr algn="ctr"/>
            <a:r>
              <a:rPr lang="en-IN" sz="1400" b="1" dirty="0">
                <a:solidFill>
                  <a:srgbClr val="0070C0"/>
                </a:solidFill>
                <a:latin typeface="Bahnschrift SemiBold Condensed" panose="020B0502040204020203" pitchFamily="34" charset="0"/>
              </a:rPr>
              <a:t>(Autonomous)</a:t>
            </a:r>
          </a:p>
        </p:txBody>
      </p:sp>
      <p:sp>
        <p:nvSpPr>
          <p:cNvPr id="7" name="TextBox 6">
            <a:extLst>
              <a:ext uri="{FF2B5EF4-FFF2-40B4-BE49-F238E27FC236}">
                <a16:creationId xmlns:a16="http://schemas.microsoft.com/office/drawing/2014/main" id="{5264DF67-1646-450B-AB3A-EDDF9F58C530}"/>
              </a:ext>
            </a:extLst>
          </p:cNvPr>
          <p:cNvSpPr txBox="1"/>
          <p:nvPr/>
        </p:nvSpPr>
        <p:spPr>
          <a:xfrm>
            <a:off x="2749454" y="3047563"/>
            <a:ext cx="6592510" cy="461665"/>
          </a:xfrm>
          <a:prstGeom prst="rect">
            <a:avLst/>
          </a:prstGeom>
          <a:noFill/>
        </p:spPr>
        <p:txBody>
          <a:bodyPr wrap="none" rtlCol="0">
            <a:spAutoFit/>
          </a:bodyPr>
          <a:lstStyle/>
          <a:p>
            <a:r>
              <a:rPr lang="en-IN" sz="2400" b="1" dirty="0">
                <a:solidFill>
                  <a:srgbClr val="C00000"/>
                </a:solidFill>
                <a:latin typeface="Dubai Medium" panose="020B0603030403030204" pitchFamily="34" charset="-78"/>
                <a:cs typeface="Dubai Medium" panose="020B0603030403030204" pitchFamily="34" charset="-78"/>
              </a:rPr>
              <a:t>Department of Computer Science and Engineering</a:t>
            </a:r>
          </a:p>
        </p:txBody>
      </p:sp>
      <p:pic>
        <p:nvPicPr>
          <p:cNvPr id="9" name="Picture 8">
            <a:extLst>
              <a:ext uri="{FF2B5EF4-FFF2-40B4-BE49-F238E27FC236}">
                <a16:creationId xmlns:a16="http://schemas.microsoft.com/office/drawing/2014/main" id="{44848AEA-3B00-4210-A812-544EFEF3E5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8358" y="1368152"/>
            <a:ext cx="1755284" cy="1628800"/>
          </a:xfrm>
          <a:prstGeom prst="rect">
            <a:avLst/>
          </a:prstGeom>
        </p:spPr>
      </p:pic>
      <p:sp>
        <p:nvSpPr>
          <p:cNvPr id="10" name="TextBox 9">
            <a:extLst>
              <a:ext uri="{FF2B5EF4-FFF2-40B4-BE49-F238E27FC236}">
                <a16:creationId xmlns:a16="http://schemas.microsoft.com/office/drawing/2014/main" id="{AA8BA636-06F6-4F9D-93B1-9DB488CE0F31}"/>
              </a:ext>
            </a:extLst>
          </p:cNvPr>
          <p:cNvSpPr txBox="1"/>
          <p:nvPr/>
        </p:nvSpPr>
        <p:spPr>
          <a:xfrm>
            <a:off x="915331" y="3577581"/>
            <a:ext cx="10361363" cy="461665"/>
          </a:xfrm>
          <a:prstGeom prst="rect">
            <a:avLst/>
          </a:prstGeom>
          <a:noFill/>
        </p:spPr>
        <p:txBody>
          <a:bodyPr wrap="none" rtlCol="0">
            <a:spAutoFit/>
          </a:bodyPr>
          <a:lstStyle/>
          <a:p>
            <a:pPr algn="ctr"/>
            <a:r>
              <a:rPr lang="en-GB" sz="2400" b="1" dirty="0"/>
              <a:t>Design of Python Based Lost and Found Website for College Campus</a:t>
            </a:r>
            <a:endParaRPr lang="en-IN" sz="2400" b="1" dirty="0">
              <a:latin typeface="Tahoma" panose="020B0604030504040204" pitchFamily="34" charset="0"/>
              <a:ea typeface="Tahoma" panose="020B0604030504040204" pitchFamily="34" charset="0"/>
              <a:cs typeface="Tahoma" panose="020B0604030504040204" pitchFamily="34" charset="0"/>
            </a:endParaRPr>
          </a:p>
        </p:txBody>
      </p:sp>
      <p:sp>
        <p:nvSpPr>
          <p:cNvPr id="13" name="TextBox 12">
            <a:extLst>
              <a:ext uri="{FF2B5EF4-FFF2-40B4-BE49-F238E27FC236}">
                <a16:creationId xmlns:a16="http://schemas.microsoft.com/office/drawing/2014/main" id="{CDA42EE5-0F35-4E70-9FA0-0250956EDD1C}"/>
              </a:ext>
            </a:extLst>
          </p:cNvPr>
          <p:cNvSpPr txBox="1"/>
          <p:nvPr/>
        </p:nvSpPr>
        <p:spPr>
          <a:xfrm>
            <a:off x="695400" y="4781762"/>
            <a:ext cx="3672408" cy="1908215"/>
          </a:xfrm>
          <a:prstGeom prst="rect">
            <a:avLst/>
          </a:prstGeom>
          <a:noFill/>
        </p:spPr>
        <p:txBody>
          <a:bodyPr wrap="square" rtlCol="0">
            <a:spAutoFit/>
          </a:bodyPr>
          <a:lstStyle/>
          <a:p>
            <a:r>
              <a:rPr lang="en-US" b="1" dirty="0">
                <a:latin typeface="Tahoma" panose="020B0604030504040204" pitchFamily="34" charset="0"/>
                <a:ea typeface="Tahoma" panose="020B0604030504040204" pitchFamily="34" charset="0"/>
                <a:cs typeface="Tahoma" panose="020B0604030504040204" pitchFamily="34" charset="0"/>
              </a:rPr>
              <a:t>Batch Members</a:t>
            </a:r>
          </a:p>
          <a:p>
            <a:endParaRPr lang="en-US" sz="1400" dirty="0"/>
          </a:p>
          <a:p>
            <a:r>
              <a:rPr lang="en-US" sz="1600" dirty="0"/>
              <a:t>19951A0567 – </a:t>
            </a:r>
            <a:r>
              <a:rPr lang="en-US" sz="1600" dirty="0" err="1"/>
              <a:t>K.Salomi</a:t>
            </a:r>
            <a:endParaRPr lang="en-US" sz="1600" dirty="0"/>
          </a:p>
          <a:p>
            <a:r>
              <a:rPr lang="en-US" sz="1600" dirty="0"/>
              <a:t>19951A05B8 – </a:t>
            </a:r>
            <a:r>
              <a:rPr lang="en-US" sz="1600" dirty="0" err="1"/>
              <a:t>P.Nitya</a:t>
            </a:r>
            <a:r>
              <a:rPr lang="en-US" sz="1600" dirty="0"/>
              <a:t> </a:t>
            </a:r>
            <a:r>
              <a:rPr lang="en-US" sz="1600" dirty="0" err="1"/>
              <a:t>Sree</a:t>
            </a:r>
            <a:endParaRPr lang="en-US" sz="1600" dirty="0"/>
          </a:p>
          <a:p>
            <a:r>
              <a:rPr lang="en-US" sz="1600" dirty="0"/>
              <a:t>19951A05K0 – </a:t>
            </a:r>
            <a:r>
              <a:rPr lang="en-US" sz="1600" dirty="0" err="1"/>
              <a:t>Ch.Sri</a:t>
            </a:r>
            <a:r>
              <a:rPr lang="en-US" sz="1600" dirty="0"/>
              <a:t> Ram </a:t>
            </a:r>
            <a:r>
              <a:rPr lang="en-US" dirty="0"/>
              <a:t>                					</a:t>
            </a:r>
            <a:endParaRPr lang="en-IN" dirty="0"/>
          </a:p>
        </p:txBody>
      </p:sp>
      <p:sp>
        <p:nvSpPr>
          <p:cNvPr id="15" name="TextBox 14">
            <a:extLst>
              <a:ext uri="{FF2B5EF4-FFF2-40B4-BE49-F238E27FC236}">
                <a16:creationId xmlns:a16="http://schemas.microsoft.com/office/drawing/2014/main" id="{0B01EB95-B5AF-406B-AE2F-01311C399ADD}"/>
              </a:ext>
            </a:extLst>
          </p:cNvPr>
          <p:cNvSpPr txBox="1"/>
          <p:nvPr/>
        </p:nvSpPr>
        <p:spPr>
          <a:xfrm>
            <a:off x="7680176" y="4812540"/>
            <a:ext cx="4248472" cy="1877437"/>
          </a:xfrm>
          <a:prstGeom prst="rect">
            <a:avLst/>
          </a:prstGeom>
          <a:noFill/>
        </p:spPr>
        <p:txBody>
          <a:bodyPr wrap="square" rtlCol="0">
            <a:spAutoFit/>
          </a:bodyPr>
          <a:lstStyle/>
          <a:p>
            <a:r>
              <a:rPr lang="en-US" b="1" dirty="0">
                <a:latin typeface="Tahoma" panose="020B0604030504040204" pitchFamily="34" charset="0"/>
                <a:ea typeface="Tahoma" panose="020B0604030504040204" pitchFamily="34" charset="0"/>
                <a:cs typeface="Tahoma" panose="020B0604030504040204" pitchFamily="34" charset="0"/>
              </a:rPr>
              <a:t>Supervisor Name</a:t>
            </a:r>
          </a:p>
          <a:p>
            <a:endParaRPr lang="en-US" sz="1400" dirty="0"/>
          </a:p>
          <a:p>
            <a:r>
              <a:rPr lang="en-IN" sz="1600" b="0" i="0" dirty="0" err="1">
                <a:solidFill>
                  <a:srgbClr val="212529"/>
                </a:solidFill>
                <a:effectLst/>
                <a:latin typeface="Source Sans Pro" panose="020B0604020202020204" pitchFamily="34" charset="0"/>
              </a:rPr>
              <a:t>Dr.</a:t>
            </a:r>
            <a:r>
              <a:rPr lang="en-IN" sz="1600" b="0" i="0" dirty="0">
                <a:solidFill>
                  <a:srgbClr val="212529"/>
                </a:solidFill>
                <a:effectLst/>
                <a:latin typeface="Source Sans Pro" panose="020B0604020202020204" pitchFamily="34" charset="0"/>
              </a:rPr>
              <a:t> P . GOVARDHAN</a:t>
            </a:r>
            <a:endParaRPr lang="en-IN" sz="1600" b="0" i="0" dirty="0">
              <a:solidFill>
                <a:srgbClr val="3A3A3A"/>
              </a:solidFill>
              <a:effectLst/>
              <a:latin typeface="+mj-lt"/>
            </a:endParaRPr>
          </a:p>
          <a:p>
            <a:r>
              <a:rPr lang="en-US" sz="1600" dirty="0"/>
              <a:t>Professor &amp; Head</a:t>
            </a:r>
          </a:p>
          <a:p>
            <a:r>
              <a:rPr lang="en-US" sz="1600" dirty="0"/>
              <a:t>Computer Science and Engineering</a:t>
            </a:r>
          </a:p>
          <a:p>
            <a:r>
              <a:rPr lang="en-US" dirty="0"/>
              <a:t>					</a:t>
            </a:r>
            <a:endParaRPr lang="en-IN"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52400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7411" name="Rectangle 8"/>
          <p:cNvSpPr>
            <a:spLocks noChangeArrowheads="1"/>
          </p:cNvSpPr>
          <p:nvPr/>
        </p:nvSpPr>
        <p:spPr bwMode="auto">
          <a:xfrm>
            <a:off x="1524000" y="240792"/>
            <a:ext cx="8153400" cy="523220"/>
          </a:xfrm>
          <a:prstGeom prst="rect">
            <a:avLst/>
          </a:prstGeom>
          <a:noFill/>
          <a:ln w="9525">
            <a:noFill/>
            <a:miter lim="800000"/>
            <a:headEnd/>
            <a:tailEnd/>
          </a:ln>
        </p:spPr>
        <p:txBody>
          <a:bodyPr wrap="square">
            <a:spAutoFit/>
          </a:bodyPr>
          <a:lstStyle/>
          <a:p>
            <a:r>
              <a:rPr lang="en-US" sz="2800" b="1" dirty="0">
                <a:latin typeface="Calibri" pitchFamily="34" charset="0"/>
              </a:rPr>
              <a:t>  </a:t>
            </a:r>
          </a:p>
        </p:txBody>
      </p:sp>
      <p:sp>
        <p:nvSpPr>
          <p:cNvPr id="15" name="Slide Number Placeholder 1"/>
          <p:cNvSpPr>
            <a:spLocks noGrp="1"/>
          </p:cNvSpPr>
          <p:nvPr>
            <p:ph type="sldNum" sz="quarter" idx="12"/>
          </p:nvPr>
        </p:nvSpPr>
        <p:spPr>
          <a:xfrm>
            <a:off x="9677400" y="6416676"/>
            <a:ext cx="762000" cy="365125"/>
          </a:xfrm>
        </p:spPr>
        <p:txBody>
          <a:bodyPr/>
          <a:lstStyle/>
          <a:p>
            <a:pPr>
              <a:defRPr/>
            </a:pPr>
            <a:fld id="{BE18C7A5-D748-4C93-9C17-59CB418C4CC7}" type="slidenum">
              <a:rPr lang="en-US" smtClean="0"/>
              <a:pPr>
                <a:defRPr/>
              </a:pPr>
              <a:t>10</a:t>
            </a:fld>
            <a:endParaRPr lang="en-US" dirty="0"/>
          </a:p>
        </p:txBody>
      </p:sp>
      <p:pic>
        <p:nvPicPr>
          <p:cNvPr id="17413" name="Picture 9" descr="iarelogo.JPG"/>
          <p:cNvPicPr>
            <a:picLocks noChangeAspect="1"/>
          </p:cNvPicPr>
          <p:nvPr/>
        </p:nvPicPr>
        <p:blipFill>
          <a:blip r:embed="rId3"/>
          <a:srcRect/>
          <a:stretch>
            <a:fillRect/>
          </a:stretch>
        </p:blipFill>
        <p:spPr bwMode="auto">
          <a:xfrm>
            <a:off x="9829800" y="1"/>
            <a:ext cx="838200" cy="898525"/>
          </a:xfrm>
          <a:prstGeom prst="rect">
            <a:avLst/>
          </a:prstGeom>
          <a:noFill/>
          <a:ln w="9525">
            <a:noFill/>
            <a:miter lim="800000"/>
            <a:headEnd/>
            <a:tailEnd/>
          </a:ln>
        </p:spPr>
      </p:pic>
      <p:sp>
        <p:nvSpPr>
          <p:cNvPr id="7" name="TextBox 6">
            <a:extLst>
              <a:ext uri="{FF2B5EF4-FFF2-40B4-BE49-F238E27FC236}">
                <a16:creationId xmlns:a16="http://schemas.microsoft.com/office/drawing/2014/main" id="{498BF204-C553-4753-A72C-B19B35760772}"/>
              </a:ext>
            </a:extLst>
          </p:cNvPr>
          <p:cNvSpPr txBox="1"/>
          <p:nvPr/>
        </p:nvSpPr>
        <p:spPr>
          <a:xfrm>
            <a:off x="772357" y="1580226"/>
            <a:ext cx="9895643" cy="3785652"/>
          </a:xfrm>
          <a:prstGeom prst="rect">
            <a:avLst/>
          </a:prstGeom>
          <a:noFill/>
        </p:spPr>
        <p:txBody>
          <a:bodyPr wrap="square">
            <a:spAutoFit/>
          </a:bodyPr>
          <a:lstStyle/>
          <a:p>
            <a:r>
              <a:rPr lang="en-IN" sz="2000" b="1" dirty="0"/>
              <a:t>DISADVANTAGES</a:t>
            </a:r>
          </a:p>
          <a:p>
            <a:endParaRPr lang="en-IN" sz="2000" dirty="0"/>
          </a:p>
          <a:p>
            <a:r>
              <a:rPr lang="en-IN" sz="2000" dirty="0"/>
              <a:t>1)Trust among employees or students towards each other plays an important role in this situation if it fails then this idea fails</a:t>
            </a:r>
          </a:p>
          <a:p>
            <a:endParaRPr lang="en-IN" sz="2000" dirty="0"/>
          </a:p>
          <a:p>
            <a:r>
              <a:rPr lang="en-IN" sz="2000" dirty="0"/>
              <a:t>2)Security issues like there will be no credentials for this website</a:t>
            </a:r>
          </a:p>
          <a:p>
            <a:endParaRPr lang="en-IN" sz="2000" dirty="0"/>
          </a:p>
          <a:p>
            <a:r>
              <a:rPr lang="en-IN" sz="2000" dirty="0"/>
              <a:t>3)Reliability means, most of the people won't depend on this website</a:t>
            </a:r>
          </a:p>
          <a:p>
            <a:endParaRPr lang="en-IN" sz="2000" dirty="0"/>
          </a:p>
          <a:p>
            <a:r>
              <a:rPr lang="en-IN" sz="2000" dirty="0"/>
              <a:t>4)We use nearly eight technologies which refers to it's complexity</a:t>
            </a:r>
          </a:p>
          <a:p>
            <a:endParaRPr lang="en-IN" sz="2000" dirty="0"/>
          </a:p>
          <a:p>
            <a:r>
              <a:rPr lang="en-IN" sz="2000" dirty="0"/>
              <a:t>5)We know that this website has a less reliability so </a:t>
            </a:r>
            <a:r>
              <a:rPr lang="en-IN" sz="2000" dirty="0" err="1"/>
              <a:t>maintainence</a:t>
            </a:r>
            <a:r>
              <a:rPr lang="en-IN" sz="2000" dirty="0"/>
              <a:t> for this will be wasted</a:t>
            </a:r>
          </a:p>
        </p:txBody>
      </p:sp>
      <p:sp>
        <p:nvSpPr>
          <p:cNvPr id="9" name="TextBox 8">
            <a:extLst>
              <a:ext uri="{FF2B5EF4-FFF2-40B4-BE49-F238E27FC236}">
                <a16:creationId xmlns:a16="http://schemas.microsoft.com/office/drawing/2014/main" id="{1DB6E93B-7933-4A3E-A15A-7577B5EB5F9A}"/>
              </a:ext>
            </a:extLst>
          </p:cNvPr>
          <p:cNvSpPr txBox="1"/>
          <p:nvPr/>
        </p:nvSpPr>
        <p:spPr>
          <a:xfrm>
            <a:off x="2553440" y="117681"/>
            <a:ext cx="6094520" cy="707886"/>
          </a:xfrm>
          <a:prstGeom prst="rect">
            <a:avLst/>
          </a:prstGeom>
          <a:noFill/>
        </p:spPr>
        <p:txBody>
          <a:bodyPr wrap="square">
            <a:spAutoFit/>
          </a:bodyPr>
          <a:lstStyle/>
          <a:p>
            <a:pPr algn="ctr"/>
            <a:r>
              <a:rPr lang="en-GB" sz="2000" b="1" dirty="0">
                <a:solidFill>
                  <a:schemeClr val="bg1"/>
                </a:solidFill>
              </a:rPr>
              <a:t>Design of Python Based Lost and Found Website for College Campus</a:t>
            </a:r>
            <a:endParaRPr lang="en-IN" sz="20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03988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52400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7411" name="Rectangle 8"/>
          <p:cNvSpPr>
            <a:spLocks noChangeArrowheads="1"/>
          </p:cNvSpPr>
          <p:nvPr/>
        </p:nvSpPr>
        <p:spPr bwMode="auto">
          <a:xfrm>
            <a:off x="1524000" y="240792"/>
            <a:ext cx="8153400" cy="523220"/>
          </a:xfrm>
          <a:prstGeom prst="rect">
            <a:avLst/>
          </a:prstGeom>
          <a:noFill/>
          <a:ln w="9525">
            <a:noFill/>
            <a:miter lim="800000"/>
            <a:headEnd/>
            <a:tailEnd/>
          </a:ln>
        </p:spPr>
        <p:txBody>
          <a:bodyPr wrap="square">
            <a:spAutoFit/>
          </a:bodyPr>
          <a:lstStyle/>
          <a:p>
            <a:r>
              <a:rPr lang="en-US" sz="2800" b="1" dirty="0">
                <a:latin typeface="Calibri" pitchFamily="34" charset="0"/>
              </a:rPr>
              <a:t>  </a:t>
            </a:r>
          </a:p>
        </p:txBody>
      </p:sp>
      <p:sp>
        <p:nvSpPr>
          <p:cNvPr id="15" name="Slide Number Placeholder 1"/>
          <p:cNvSpPr>
            <a:spLocks noGrp="1"/>
          </p:cNvSpPr>
          <p:nvPr>
            <p:ph type="sldNum" sz="quarter" idx="12"/>
          </p:nvPr>
        </p:nvSpPr>
        <p:spPr>
          <a:xfrm>
            <a:off x="9677400" y="6416676"/>
            <a:ext cx="762000" cy="365125"/>
          </a:xfrm>
        </p:spPr>
        <p:txBody>
          <a:bodyPr/>
          <a:lstStyle/>
          <a:p>
            <a:pPr>
              <a:defRPr/>
            </a:pPr>
            <a:fld id="{BE18C7A5-D748-4C93-9C17-59CB418C4CC7}" type="slidenum">
              <a:rPr lang="en-US" smtClean="0"/>
              <a:pPr>
                <a:defRPr/>
              </a:pPr>
              <a:t>11</a:t>
            </a:fld>
            <a:endParaRPr lang="en-US" dirty="0"/>
          </a:p>
        </p:txBody>
      </p:sp>
      <p:pic>
        <p:nvPicPr>
          <p:cNvPr id="17413" name="Picture 9" descr="iarelogo.JPG"/>
          <p:cNvPicPr>
            <a:picLocks noChangeAspect="1"/>
          </p:cNvPicPr>
          <p:nvPr/>
        </p:nvPicPr>
        <p:blipFill>
          <a:blip r:embed="rId3"/>
          <a:srcRect/>
          <a:stretch>
            <a:fillRect/>
          </a:stretch>
        </p:blipFill>
        <p:spPr bwMode="auto">
          <a:xfrm>
            <a:off x="9829800" y="1"/>
            <a:ext cx="838200" cy="898525"/>
          </a:xfrm>
          <a:prstGeom prst="rect">
            <a:avLst/>
          </a:prstGeom>
          <a:noFill/>
          <a:ln w="9525">
            <a:noFill/>
            <a:miter lim="800000"/>
            <a:headEnd/>
            <a:tailEnd/>
          </a:ln>
        </p:spPr>
      </p:pic>
      <p:sp>
        <p:nvSpPr>
          <p:cNvPr id="7" name="TextBox 6">
            <a:extLst>
              <a:ext uri="{FF2B5EF4-FFF2-40B4-BE49-F238E27FC236}">
                <a16:creationId xmlns:a16="http://schemas.microsoft.com/office/drawing/2014/main" id="{F814EA0B-AA5F-4E39-9E1B-8F8916D1EFC8}"/>
              </a:ext>
            </a:extLst>
          </p:cNvPr>
          <p:cNvSpPr txBox="1"/>
          <p:nvPr/>
        </p:nvSpPr>
        <p:spPr>
          <a:xfrm>
            <a:off x="1523999" y="1597981"/>
            <a:ext cx="9217981" cy="4524315"/>
          </a:xfrm>
          <a:prstGeom prst="rect">
            <a:avLst/>
          </a:prstGeom>
          <a:noFill/>
        </p:spPr>
        <p:txBody>
          <a:bodyPr wrap="square">
            <a:spAutoFit/>
          </a:bodyPr>
          <a:lstStyle/>
          <a:p>
            <a:r>
              <a:rPr lang="en-GB" sz="2400" b="1" dirty="0"/>
              <a:t>APPLICATIONS</a:t>
            </a:r>
          </a:p>
          <a:p>
            <a:endParaRPr lang="en-GB" sz="2400" dirty="0"/>
          </a:p>
          <a:p>
            <a:r>
              <a:rPr lang="en-GB" sz="2400" dirty="0"/>
              <a:t>1) This website also helps people to connect with each other. </a:t>
            </a:r>
          </a:p>
          <a:p>
            <a:endParaRPr lang="en-GB" sz="2400" dirty="0"/>
          </a:p>
          <a:p>
            <a:r>
              <a:rPr lang="en-GB" sz="2400" dirty="0"/>
              <a:t>2) This website is extremely beneficial for private organizations where employees usually misplace their smartphones, laptop charger, smartphone charger, purse etc</a:t>
            </a:r>
          </a:p>
          <a:p>
            <a:endParaRPr lang="en-GB" sz="2400" dirty="0"/>
          </a:p>
          <a:p>
            <a:r>
              <a:rPr lang="en-GB" sz="2400" dirty="0"/>
              <a:t>3)This website is used in colleges where students or lecturers carry laptops and laptop chargers</a:t>
            </a:r>
          </a:p>
          <a:p>
            <a:endParaRPr lang="en-GB" sz="2400" dirty="0"/>
          </a:p>
          <a:p>
            <a:r>
              <a:rPr lang="en-GB" sz="2400" dirty="0"/>
              <a:t>4)This website is used in schools to some extent</a:t>
            </a:r>
            <a:endParaRPr lang="en-IN" sz="2400" dirty="0"/>
          </a:p>
        </p:txBody>
      </p:sp>
      <p:sp>
        <p:nvSpPr>
          <p:cNvPr id="9" name="TextBox 8">
            <a:extLst>
              <a:ext uri="{FF2B5EF4-FFF2-40B4-BE49-F238E27FC236}">
                <a16:creationId xmlns:a16="http://schemas.microsoft.com/office/drawing/2014/main" id="{3F153543-6EE2-44D0-A6DC-D5B45F28E61B}"/>
              </a:ext>
            </a:extLst>
          </p:cNvPr>
          <p:cNvSpPr txBox="1"/>
          <p:nvPr/>
        </p:nvSpPr>
        <p:spPr>
          <a:xfrm>
            <a:off x="2514600" y="83403"/>
            <a:ext cx="6094520" cy="830997"/>
          </a:xfrm>
          <a:prstGeom prst="rect">
            <a:avLst/>
          </a:prstGeom>
          <a:noFill/>
        </p:spPr>
        <p:txBody>
          <a:bodyPr wrap="square">
            <a:spAutoFit/>
          </a:bodyPr>
          <a:lstStyle/>
          <a:p>
            <a:pPr algn="ctr"/>
            <a:r>
              <a:rPr lang="en-GB" sz="2400" b="1" dirty="0">
                <a:solidFill>
                  <a:schemeClr val="bg1"/>
                </a:solidFill>
              </a:rPr>
              <a:t>Design of Python Based Lost and Found Website for College Campus</a:t>
            </a:r>
            <a:endParaRPr lang="en-IN"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86916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52400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7411" name="Rectangle 8"/>
          <p:cNvSpPr>
            <a:spLocks noChangeArrowheads="1"/>
          </p:cNvSpPr>
          <p:nvPr/>
        </p:nvSpPr>
        <p:spPr bwMode="auto">
          <a:xfrm>
            <a:off x="1524000" y="240792"/>
            <a:ext cx="8153400" cy="523220"/>
          </a:xfrm>
          <a:prstGeom prst="rect">
            <a:avLst/>
          </a:prstGeom>
          <a:noFill/>
          <a:ln w="9525">
            <a:noFill/>
            <a:miter lim="800000"/>
            <a:headEnd/>
            <a:tailEnd/>
          </a:ln>
        </p:spPr>
        <p:txBody>
          <a:bodyPr wrap="square">
            <a:spAutoFit/>
          </a:bodyPr>
          <a:lstStyle/>
          <a:p>
            <a:r>
              <a:rPr lang="en-US" sz="2800" b="1" dirty="0">
                <a:latin typeface="Calibri" pitchFamily="34" charset="0"/>
              </a:rPr>
              <a:t>  </a:t>
            </a:r>
          </a:p>
        </p:txBody>
      </p:sp>
      <p:sp>
        <p:nvSpPr>
          <p:cNvPr id="15" name="Slide Number Placeholder 1"/>
          <p:cNvSpPr>
            <a:spLocks noGrp="1"/>
          </p:cNvSpPr>
          <p:nvPr>
            <p:ph type="sldNum" sz="quarter" idx="12"/>
          </p:nvPr>
        </p:nvSpPr>
        <p:spPr>
          <a:xfrm>
            <a:off x="9677400" y="6416676"/>
            <a:ext cx="762000" cy="365125"/>
          </a:xfrm>
        </p:spPr>
        <p:txBody>
          <a:bodyPr/>
          <a:lstStyle/>
          <a:p>
            <a:pPr>
              <a:defRPr/>
            </a:pPr>
            <a:fld id="{BE18C7A5-D748-4C93-9C17-59CB418C4CC7}" type="slidenum">
              <a:rPr lang="en-US" smtClean="0"/>
              <a:pPr>
                <a:defRPr/>
              </a:pPr>
              <a:t>12</a:t>
            </a:fld>
            <a:endParaRPr lang="en-US" dirty="0"/>
          </a:p>
        </p:txBody>
      </p:sp>
      <p:pic>
        <p:nvPicPr>
          <p:cNvPr id="17413" name="Picture 9" descr="iarelogo.JPG"/>
          <p:cNvPicPr>
            <a:picLocks noChangeAspect="1"/>
          </p:cNvPicPr>
          <p:nvPr/>
        </p:nvPicPr>
        <p:blipFill>
          <a:blip r:embed="rId3"/>
          <a:srcRect/>
          <a:stretch>
            <a:fillRect/>
          </a:stretch>
        </p:blipFill>
        <p:spPr bwMode="auto">
          <a:xfrm>
            <a:off x="9829800" y="1"/>
            <a:ext cx="838200" cy="898525"/>
          </a:xfrm>
          <a:prstGeom prst="rect">
            <a:avLst/>
          </a:prstGeom>
          <a:noFill/>
          <a:ln w="9525">
            <a:noFill/>
            <a:miter lim="800000"/>
            <a:headEnd/>
            <a:tailEnd/>
          </a:ln>
        </p:spPr>
      </p:pic>
      <p:sp>
        <p:nvSpPr>
          <p:cNvPr id="7" name="TextBox 6">
            <a:extLst>
              <a:ext uri="{FF2B5EF4-FFF2-40B4-BE49-F238E27FC236}">
                <a16:creationId xmlns:a16="http://schemas.microsoft.com/office/drawing/2014/main" id="{E938BCBC-BBCB-4629-A947-3FF2BFA26429}"/>
              </a:ext>
            </a:extLst>
          </p:cNvPr>
          <p:cNvSpPr txBox="1"/>
          <p:nvPr/>
        </p:nvSpPr>
        <p:spPr>
          <a:xfrm>
            <a:off x="988380" y="1376039"/>
            <a:ext cx="10570346" cy="4708981"/>
          </a:xfrm>
          <a:prstGeom prst="rect">
            <a:avLst/>
          </a:prstGeom>
          <a:noFill/>
        </p:spPr>
        <p:txBody>
          <a:bodyPr wrap="square">
            <a:spAutoFit/>
          </a:bodyPr>
          <a:lstStyle/>
          <a:p>
            <a:pPr algn="just"/>
            <a:r>
              <a:rPr lang="en-GB" sz="2400" b="1" dirty="0">
                <a:solidFill>
                  <a:srgbClr val="333333"/>
                </a:solidFill>
              </a:rPr>
              <a:t>EXISTING EXAMPLE</a:t>
            </a:r>
            <a:endParaRPr lang="en-GB" sz="2400" b="1" i="0" dirty="0">
              <a:solidFill>
                <a:srgbClr val="333333"/>
              </a:solidFill>
              <a:effectLst/>
            </a:endParaRPr>
          </a:p>
          <a:p>
            <a:pPr algn="just"/>
            <a:r>
              <a:rPr lang="en-GB" sz="2400" b="0" i="0" dirty="0" err="1">
                <a:effectLst/>
                <a:latin typeface="LatoWeb"/>
              </a:rPr>
              <a:t>MissingX</a:t>
            </a:r>
            <a:r>
              <a:rPr lang="en-GB" sz="2400" b="0" i="0" dirty="0">
                <a:effectLst/>
                <a:latin typeface="LatoWeb"/>
              </a:rPr>
              <a:t> was founded in Norway in 2000 to make it free to search.</a:t>
            </a:r>
            <a:r>
              <a:rPr lang="en-GB" sz="2400" dirty="0">
                <a:latin typeface="LatoWeb"/>
              </a:rPr>
              <a:t> They</a:t>
            </a:r>
            <a:r>
              <a:rPr lang="en-GB" sz="2400" b="0" i="0" dirty="0">
                <a:effectLst/>
                <a:latin typeface="LatoWeb"/>
              </a:rPr>
              <a:t> are now the World's leading provider of lost and found solutions </a:t>
            </a:r>
            <a:r>
              <a:rPr lang="en-GB" sz="2400" b="0" i="0" dirty="0">
                <a:solidFill>
                  <a:srgbClr val="333333"/>
                </a:solidFill>
                <a:effectLst/>
                <a:latin typeface="LatoWeb"/>
              </a:rPr>
              <a:t> </a:t>
            </a:r>
          </a:p>
          <a:p>
            <a:pPr algn="just"/>
            <a:r>
              <a:rPr lang="en-GB" sz="2400" b="0" i="0" dirty="0">
                <a:solidFill>
                  <a:srgbClr val="202124"/>
                </a:solidFill>
                <a:effectLst/>
                <a:latin typeface="arial" panose="020B0604020202020204" pitchFamily="34" charset="0"/>
              </a:rPr>
              <a:t>CEO of </a:t>
            </a:r>
            <a:r>
              <a:rPr lang="en-GB" sz="2400" b="0" i="0" dirty="0" err="1">
                <a:solidFill>
                  <a:srgbClr val="202124"/>
                </a:solidFill>
                <a:effectLst/>
                <a:latin typeface="arial" panose="020B0604020202020204" pitchFamily="34" charset="0"/>
              </a:rPr>
              <a:t>MissingX</a:t>
            </a:r>
            <a:r>
              <a:rPr lang="en-GB" sz="2400" b="0" i="0" dirty="0">
                <a:solidFill>
                  <a:srgbClr val="202124"/>
                </a:solidFill>
                <a:effectLst/>
                <a:latin typeface="arial" panose="020B0604020202020204" pitchFamily="34" charset="0"/>
              </a:rPr>
              <a:t>, </a:t>
            </a:r>
            <a:r>
              <a:rPr lang="en-GB" sz="2400" b="1" i="0" dirty="0">
                <a:solidFill>
                  <a:srgbClr val="202124"/>
                </a:solidFill>
                <a:effectLst/>
                <a:latin typeface="arial" panose="020B0604020202020204" pitchFamily="34" charset="0"/>
              </a:rPr>
              <a:t>Ole Ray </a:t>
            </a:r>
            <a:r>
              <a:rPr lang="en-GB" sz="2400" b="1" i="0" dirty="0" err="1">
                <a:solidFill>
                  <a:srgbClr val="202124"/>
                </a:solidFill>
                <a:effectLst/>
                <a:latin typeface="arial" panose="020B0604020202020204" pitchFamily="34" charset="0"/>
              </a:rPr>
              <a:t>Grødseth</a:t>
            </a:r>
            <a:r>
              <a:rPr lang="en-GB" sz="2400" b="0" i="0" dirty="0">
                <a:solidFill>
                  <a:srgbClr val="202124"/>
                </a:solidFill>
                <a:effectLst/>
                <a:latin typeface="arial" panose="020B0604020202020204" pitchFamily="34" charset="0"/>
              </a:rPr>
              <a:t>, .</a:t>
            </a:r>
            <a:endParaRPr lang="en-GB" sz="2400" b="0" i="0" dirty="0">
              <a:solidFill>
                <a:srgbClr val="333333"/>
              </a:solidFill>
              <a:effectLst/>
              <a:latin typeface="LatoWeb"/>
            </a:endParaRPr>
          </a:p>
          <a:p>
            <a:pPr algn="just"/>
            <a:r>
              <a:rPr lang="en-GB" sz="2400" b="0" i="0" dirty="0" err="1">
                <a:solidFill>
                  <a:srgbClr val="333333"/>
                </a:solidFill>
                <a:effectLst/>
                <a:latin typeface="LatoWeb"/>
              </a:rPr>
              <a:t>MissingX</a:t>
            </a:r>
            <a:r>
              <a:rPr lang="en-GB" sz="2400" b="0" i="0" dirty="0">
                <a:solidFill>
                  <a:srgbClr val="333333"/>
                </a:solidFill>
                <a:effectLst/>
                <a:latin typeface="LatoWeb"/>
              </a:rPr>
              <a:t> does not physically hold any lost or found property. We are the matching service that connects you directly to Lost &amp; Found Property Offices around the world!</a:t>
            </a:r>
          </a:p>
          <a:p>
            <a:pPr algn="just"/>
            <a:r>
              <a:rPr lang="en-GB" sz="2400" b="0" i="0" dirty="0">
                <a:solidFill>
                  <a:srgbClr val="333333"/>
                </a:solidFill>
                <a:effectLst/>
                <a:latin typeface="LatoWeb"/>
              </a:rPr>
              <a:t>Where you have claimed or registered with us, we will send this to the LPO on your behalf and they are then responsible for physically matching their found to your lost. They will then contact you directly, as soon as they can - this may take up to a week depending on busy periods.</a:t>
            </a:r>
            <a:endParaRPr lang="en-GB" sz="2400" b="0" i="0" dirty="0">
              <a:effectLst/>
              <a:latin typeface="LatoWeb"/>
            </a:endParaRPr>
          </a:p>
          <a:p>
            <a:br>
              <a:rPr lang="en-GB" dirty="0"/>
            </a:br>
            <a:endParaRPr lang="en-GB" b="0" i="0" dirty="0">
              <a:effectLst/>
              <a:latin typeface="LatoWeb"/>
            </a:endParaRPr>
          </a:p>
        </p:txBody>
      </p:sp>
      <p:sp>
        <p:nvSpPr>
          <p:cNvPr id="10" name="TextBox 9">
            <a:extLst>
              <a:ext uri="{FF2B5EF4-FFF2-40B4-BE49-F238E27FC236}">
                <a16:creationId xmlns:a16="http://schemas.microsoft.com/office/drawing/2014/main" id="{A22A438B-CF51-41C2-86E5-D0C0283F6C61}"/>
              </a:ext>
            </a:extLst>
          </p:cNvPr>
          <p:cNvSpPr txBox="1"/>
          <p:nvPr/>
        </p:nvSpPr>
        <p:spPr>
          <a:xfrm>
            <a:off x="2629640" y="67529"/>
            <a:ext cx="6094520" cy="830997"/>
          </a:xfrm>
          <a:prstGeom prst="rect">
            <a:avLst/>
          </a:prstGeom>
          <a:noFill/>
        </p:spPr>
        <p:txBody>
          <a:bodyPr wrap="square">
            <a:spAutoFit/>
          </a:bodyPr>
          <a:lstStyle/>
          <a:p>
            <a:pPr algn="ctr"/>
            <a:r>
              <a:rPr lang="en-GB" sz="2400" b="1" dirty="0">
                <a:solidFill>
                  <a:schemeClr val="bg1"/>
                </a:solidFill>
              </a:rPr>
              <a:t>Design of Python Based Lost and Found Website for College Campus</a:t>
            </a:r>
            <a:endParaRPr lang="en-IN"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9176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52400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7411" name="Rectangle 8"/>
          <p:cNvSpPr>
            <a:spLocks noChangeArrowheads="1"/>
          </p:cNvSpPr>
          <p:nvPr/>
        </p:nvSpPr>
        <p:spPr bwMode="auto">
          <a:xfrm>
            <a:off x="1524000" y="240792"/>
            <a:ext cx="8153400" cy="523220"/>
          </a:xfrm>
          <a:prstGeom prst="rect">
            <a:avLst/>
          </a:prstGeom>
          <a:noFill/>
          <a:ln w="9525">
            <a:noFill/>
            <a:miter lim="800000"/>
            <a:headEnd/>
            <a:tailEnd/>
          </a:ln>
        </p:spPr>
        <p:txBody>
          <a:bodyPr wrap="square">
            <a:spAutoFit/>
          </a:bodyPr>
          <a:lstStyle/>
          <a:p>
            <a:r>
              <a:rPr lang="en-US" sz="2800" b="1" dirty="0">
                <a:latin typeface="Calibri" pitchFamily="34" charset="0"/>
              </a:rPr>
              <a:t>  </a:t>
            </a:r>
          </a:p>
        </p:txBody>
      </p:sp>
      <p:sp>
        <p:nvSpPr>
          <p:cNvPr id="15" name="Slide Number Placeholder 1"/>
          <p:cNvSpPr>
            <a:spLocks noGrp="1"/>
          </p:cNvSpPr>
          <p:nvPr>
            <p:ph type="sldNum" sz="quarter" idx="12"/>
          </p:nvPr>
        </p:nvSpPr>
        <p:spPr>
          <a:xfrm>
            <a:off x="9677400" y="6416676"/>
            <a:ext cx="762000" cy="365125"/>
          </a:xfrm>
        </p:spPr>
        <p:txBody>
          <a:bodyPr/>
          <a:lstStyle/>
          <a:p>
            <a:pPr>
              <a:defRPr/>
            </a:pPr>
            <a:fld id="{BE18C7A5-D748-4C93-9C17-59CB418C4CC7}" type="slidenum">
              <a:rPr lang="en-US" smtClean="0"/>
              <a:pPr>
                <a:defRPr/>
              </a:pPr>
              <a:t>13</a:t>
            </a:fld>
            <a:endParaRPr lang="en-US" dirty="0"/>
          </a:p>
        </p:txBody>
      </p:sp>
      <p:pic>
        <p:nvPicPr>
          <p:cNvPr id="17413" name="Picture 9" descr="iarelogo.JPG"/>
          <p:cNvPicPr>
            <a:picLocks noChangeAspect="1"/>
          </p:cNvPicPr>
          <p:nvPr/>
        </p:nvPicPr>
        <p:blipFill>
          <a:blip r:embed="rId3"/>
          <a:srcRect/>
          <a:stretch>
            <a:fillRect/>
          </a:stretch>
        </p:blipFill>
        <p:spPr bwMode="auto">
          <a:xfrm>
            <a:off x="9829800" y="1"/>
            <a:ext cx="838200" cy="898525"/>
          </a:xfrm>
          <a:prstGeom prst="rect">
            <a:avLst/>
          </a:prstGeom>
          <a:noFill/>
          <a:ln w="9525">
            <a:noFill/>
            <a:miter lim="800000"/>
            <a:headEnd/>
            <a:tailEnd/>
          </a:ln>
        </p:spPr>
      </p:pic>
      <p:sp>
        <p:nvSpPr>
          <p:cNvPr id="7" name="TextBox 6">
            <a:extLst>
              <a:ext uri="{FF2B5EF4-FFF2-40B4-BE49-F238E27FC236}">
                <a16:creationId xmlns:a16="http://schemas.microsoft.com/office/drawing/2014/main" id="{DA52BAC8-2EBF-41F4-ABDB-842F4335AF28}"/>
              </a:ext>
            </a:extLst>
          </p:cNvPr>
          <p:cNvSpPr txBox="1"/>
          <p:nvPr/>
        </p:nvSpPr>
        <p:spPr>
          <a:xfrm>
            <a:off x="773837" y="1599121"/>
            <a:ext cx="10644326" cy="4154984"/>
          </a:xfrm>
          <a:prstGeom prst="rect">
            <a:avLst/>
          </a:prstGeom>
          <a:noFill/>
        </p:spPr>
        <p:txBody>
          <a:bodyPr wrap="square">
            <a:spAutoFit/>
          </a:bodyPr>
          <a:lstStyle/>
          <a:p>
            <a:r>
              <a:rPr lang="en-GB" sz="2400" b="1" dirty="0"/>
              <a:t>CONCLUSION:</a:t>
            </a:r>
          </a:p>
          <a:p>
            <a:r>
              <a:rPr lang="en-GB" sz="2400" dirty="0"/>
              <a:t>Our website gives us peace of mind and reminds us that someone is always there in case of an emergency. Those people who want to return the things, this website will help them to keep the good work. There is huge scope of improvement in our project. Our project can be enhanced in such a way that by learning more python library, we can track a person also. In Lost and Found Kenya Application does not have module to post lost and found items. Everything is posted in one section in Lost and Found Kenya Application. But in our proposed work there are multiple sections to find lost items. In future the proposed work can be modified in many ways. This proposed work can be enhanced in such a way that by learning more python libraries we will be able to track a person also</a:t>
            </a:r>
            <a:endParaRPr lang="en-IN" sz="2400" dirty="0"/>
          </a:p>
        </p:txBody>
      </p:sp>
      <p:sp>
        <p:nvSpPr>
          <p:cNvPr id="9" name="TextBox 8">
            <a:extLst>
              <a:ext uri="{FF2B5EF4-FFF2-40B4-BE49-F238E27FC236}">
                <a16:creationId xmlns:a16="http://schemas.microsoft.com/office/drawing/2014/main" id="{76B55596-EF7F-4F72-879B-5AD4645187B1}"/>
              </a:ext>
            </a:extLst>
          </p:cNvPr>
          <p:cNvSpPr txBox="1"/>
          <p:nvPr/>
        </p:nvSpPr>
        <p:spPr>
          <a:xfrm>
            <a:off x="2044082" y="83403"/>
            <a:ext cx="6094520" cy="830997"/>
          </a:xfrm>
          <a:prstGeom prst="rect">
            <a:avLst/>
          </a:prstGeom>
          <a:noFill/>
        </p:spPr>
        <p:txBody>
          <a:bodyPr wrap="square">
            <a:spAutoFit/>
          </a:bodyPr>
          <a:lstStyle/>
          <a:p>
            <a:pPr algn="ctr"/>
            <a:r>
              <a:rPr lang="en-GB" sz="2400" b="1" dirty="0">
                <a:solidFill>
                  <a:schemeClr val="bg1"/>
                </a:solidFill>
              </a:rPr>
              <a:t>Design of Python Based Lost and Found Website for College Campus</a:t>
            </a:r>
            <a:endParaRPr lang="en-IN"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8950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52400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7411" name="Rectangle 8"/>
          <p:cNvSpPr>
            <a:spLocks noChangeArrowheads="1"/>
          </p:cNvSpPr>
          <p:nvPr/>
        </p:nvSpPr>
        <p:spPr bwMode="auto">
          <a:xfrm>
            <a:off x="1524000" y="240792"/>
            <a:ext cx="8153400" cy="523220"/>
          </a:xfrm>
          <a:prstGeom prst="rect">
            <a:avLst/>
          </a:prstGeom>
          <a:noFill/>
          <a:ln w="9525">
            <a:noFill/>
            <a:miter lim="800000"/>
            <a:headEnd/>
            <a:tailEnd/>
          </a:ln>
        </p:spPr>
        <p:txBody>
          <a:bodyPr wrap="square">
            <a:spAutoFit/>
          </a:bodyPr>
          <a:lstStyle/>
          <a:p>
            <a:r>
              <a:rPr lang="en-US" sz="2800" b="1" dirty="0">
                <a:latin typeface="Calibri" pitchFamily="34" charset="0"/>
              </a:rPr>
              <a:t>  </a:t>
            </a:r>
          </a:p>
        </p:txBody>
      </p:sp>
      <p:sp>
        <p:nvSpPr>
          <p:cNvPr id="15" name="Slide Number Placeholder 1"/>
          <p:cNvSpPr>
            <a:spLocks noGrp="1"/>
          </p:cNvSpPr>
          <p:nvPr>
            <p:ph type="sldNum" sz="quarter" idx="12"/>
          </p:nvPr>
        </p:nvSpPr>
        <p:spPr>
          <a:xfrm>
            <a:off x="9677400" y="6416676"/>
            <a:ext cx="762000" cy="365125"/>
          </a:xfrm>
        </p:spPr>
        <p:txBody>
          <a:bodyPr/>
          <a:lstStyle/>
          <a:p>
            <a:pPr>
              <a:defRPr/>
            </a:pPr>
            <a:fld id="{BE18C7A5-D748-4C93-9C17-59CB418C4CC7}" type="slidenum">
              <a:rPr lang="en-US" smtClean="0"/>
              <a:pPr>
                <a:defRPr/>
              </a:pPr>
              <a:t>14</a:t>
            </a:fld>
            <a:endParaRPr lang="en-US" dirty="0"/>
          </a:p>
        </p:txBody>
      </p:sp>
      <p:pic>
        <p:nvPicPr>
          <p:cNvPr id="17413" name="Picture 9" descr="iarelogo.JPG"/>
          <p:cNvPicPr>
            <a:picLocks noChangeAspect="1"/>
          </p:cNvPicPr>
          <p:nvPr/>
        </p:nvPicPr>
        <p:blipFill>
          <a:blip r:embed="rId3"/>
          <a:srcRect/>
          <a:stretch>
            <a:fillRect/>
          </a:stretch>
        </p:blipFill>
        <p:spPr bwMode="auto">
          <a:xfrm>
            <a:off x="9829800" y="1"/>
            <a:ext cx="838200" cy="898525"/>
          </a:xfrm>
          <a:prstGeom prst="rect">
            <a:avLst/>
          </a:prstGeom>
          <a:noFill/>
          <a:ln w="9525">
            <a:noFill/>
            <a:miter lim="800000"/>
            <a:headEnd/>
            <a:tailEnd/>
          </a:ln>
        </p:spPr>
      </p:pic>
      <p:pic>
        <p:nvPicPr>
          <p:cNvPr id="6" name="Picture 2" descr="200,404 BEST Thank You IMAGES, STOCK PHOTOS &amp;amp; VECTORS | Adobe Stock">
            <a:extLst>
              <a:ext uri="{FF2B5EF4-FFF2-40B4-BE49-F238E27FC236}">
                <a16:creationId xmlns:a16="http://schemas.microsoft.com/office/drawing/2014/main" id="{7697265B-8BA1-4AA9-86AC-5C35A8E960F6}"/>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07368" y="1155192"/>
            <a:ext cx="11377264" cy="4824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226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52400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7411" name="Rectangle 8"/>
          <p:cNvSpPr>
            <a:spLocks noChangeArrowheads="1"/>
          </p:cNvSpPr>
          <p:nvPr/>
        </p:nvSpPr>
        <p:spPr bwMode="auto">
          <a:xfrm>
            <a:off x="1524000" y="240792"/>
            <a:ext cx="8153400" cy="523220"/>
          </a:xfrm>
          <a:prstGeom prst="rect">
            <a:avLst/>
          </a:prstGeom>
          <a:noFill/>
          <a:ln w="9525">
            <a:noFill/>
            <a:miter lim="800000"/>
            <a:headEnd/>
            <a:tailEnd/>
          </a:ln>
        </p:spPr>
        <p:txBody>
          <a:bodyPr wrap="square">
            <a:spAutoFit/>
          </a:bodyPr>
          <a:lstStyle/>
          <a:p>
            <a:r>
              <a:rPr lang="en-US" sz="2800" b="1" dirty="0">
                <a:latin typeface="Calibri" pitchFamily="34" charset="0"/>
              </a:rPr>
              <a:t>  </a:t>
            </a:r>
          </a:p>
        </p:txBody>
      </p:sp>
      <p:sp>
        <p:nvSpPr>
          <p:cNvPr id="15" name="Slide Number Placeholder 1"/>
          <p:cNvSpPr>
            <a:spLocks noGrp="1"/>
          </p:cNvSpPr>
          <p:nvPr>
            <p:ph type="sldNum" sz="quarter" idx="12"/>
          </p:nvPr>
        </p:nvSpPr>
        <p:spPr>
          <a:xfrm>
            <a:off x="9677400" y="6416676"/>
            <a:ext cx="762000" cy="365125"/>
          </a:xfrm>
        </p:spPr>
        <p:txBody>
          <a:bodyPr/>
          <a:lstStyle/>
          <a:p>
            <a:pPr>
              <a:defRPr/>
            </a:pPr>
            <a:fld id="{BE18C7A5-D748-4C93-9C17-59CB418C4CC7}" type="slidenum">
              <a:rPr lang="en-US" smtClean="0"/>
              <a:pPr>
                <a:defRPr/>
              </a:pPr>
              <a:t>2</a:t>
            </a:fld>
            <a:endParaRPr lang="en-US" dirty="0"/>
          </a:p>
        </p:txBody>
      </p:sp>
      <p:pic>
        <p:nvPicPr>
          <p:cNvPr id="17413" name="Picture 9" descr="iarelogo.JPG"/>
          <p:cNvPicPr>
            <a:picLocks noChangeAspect="1"/>
          </p:cNvPicPr>
          <p:nvPr/>
        </p:nvPicPr>
        <p:blipFill>
          <a:blip r:embed="rId3"/>
          <a:srcRect/>
          <a:stretch>
            <a:fillRect/>
          </a:stretch>
        </p:blipFill>
        <p:spPr bwMode="auto">
          <a:xfrm>
            <a:off x="9829800" y="1"/>
            <a:ext cx="838200" cy="898525"/>
          </a:xfrm>
          <a:prstGeom prst="rect">
            <a:avLst/>
          </a:prstGeom>
          <a:noFill/>
          <a:ln w="9525">
            <a:noFill/>
            <a:miter lim="800000"/>
            <a:headEnd/>
            <a:tailEnd/>
          </a:ln>
        </p:spPr>
      </p:pic>
      <p:sp>
        <p:nvSpPr>
          <p:cNvPr id="9" name="TextBox 8">
            <a:extLst>
              <a:ext uri="{FF2B5EF4-FFF2-40B4-BE49-F238E27FC236}">
                <a16:creationId xmlns:a16="http://schemas.microsoft.com/office/drawing/2014/main" id="{1523C0A0-1835-4303-88DF-2978751D210A}"/>
              </a:ext>
            </a:extLst>
          </p:cNvPr>
          <p:cNvSpPr txBox="1"/>
          <p:nvPr/>
        </p:nvSpPr>
        <p:spPr>
          <a:xfrm>
            <a:off x="828582" y="1683538"/>
            <a:ext cx="11363418" cy="3847207"/>
          </a:xfrm>
          <a:prstGeom prst="rect">
            <a:avLst/>
          </a:prstGeom>
          <a:noFill/>
        </p:spPr>
        <p:txBody>
          <a:bodyPr wrap="square">
            <a:spAutoFit/>
          </a:bodyPr>
          <a:lstStyle/>
          <a:p>
            <a:r>
              <a:rPr lang="en-GB" sz="2400" b="1" dirty="0"/>
              <a:t>ABSTRACT</a:t>
            </a:r>
          </a:p>
          <a:p>
            <a:endParaRPr lang="en-GB" sz="2400" dirty="0"/>
          </a:p>
          <a:p>
            <a:r>
              <a:rPr lang="en-GB" sz="2400" dirty="0"/>
              <a:t>Technology, developed over the years, has reduced human efforts significantly. </a:t>
            </a:r>
          </a:p>
          <a:p>
            <a:r>
              <a:rPr lang="en-GB" sz="2400" dirty="0"/>
              <a:t>We have used this technology to build a website called “LOSTANDFOUND.COM”. </a:t>
            </a:r>
          </a:p>
          <a:p>
            <a:r>
              <a:rPr lang="en-GB" sz="2400" dirty="0"/>
              <a:t>This website is python based. This website will help people to get their lost things. </a:t>
            </a:r>
          </a:p>
          <a:p>
            <a:r>
              <a:rPr lang="en-GB" sz="2400" dirty="0"/>
              <a:t>A person using this website has to just put his/her lost thing on the website and the website will find it as soon as possible. </a:t>
            </a:r>
          </a:p>
          <a:p>
            <a:r>
              <a:rPr lang="en-GB" sz="2400" dirty="0"/>
              <a:t>HTML, CSS, JAVASCRIPT, BOOTSTRAP, JQUERY, PYTHON, DJANGO and SQLITE are the technologies which we have used in making this website</a:t>
            </a:r>
            <a:r>
              <a:rPr lang="en-GB" sz="2800" dirty="0"/>
              <a:t>. </a:t>
            </a:r>
          </a:p>
          <a:p>
            <a:r>
              <a:rPr lang="en-GB" sz="2400" dirty="0"/>
              <a:t>“LOSTANDFOUND.COM” is a good idea and innovative too.</a:t>
            </a:r>
          </a:p>
        </p:txBody>
      </p:sp>
      <p:sp>
        <p:nvSpPr>
          <p:cNvPr id="10" name="TextBox 9">
            <a:extLst>
              <a:ext uri="{FF2B5EF4-FFF2-40B4-BE49-F238E27FC236}">
                <a16:creationId xmlns:a16="http://schemas.microsoft.com/office/drawing/2014/main" id="{25DE3961-2D57-425E-B434-70260E8BBED5}"/>
              </a:ext>
            </a:extLst>
          </p:cNvPr>
          <p:cNvSpPr txBox="1"/>
          <p:nvPr/>
        </p:nvSpPr>
        <p:spPr>
          <a:xfrm>
            <a:off x="2106227" y="33764"/>
            <a:ext cx="6094520" cy="830997"/>
          </a:xfrm>
          <a:prstGeom prst="rect">
            <a:avLst/>
          </a:prstGeom>
          <a:noFill/>
        </p:spPr>
        <p:txBody>
          <a:bodyPr wrap="square">
            <a:spAutoFit/>
          </a:bodyPr>
          <a:lstStyle/>
          <a:p>
            <a:pPr algn="ctr"/>
            <a:r>
              <a:rPr lang="en-GB" sz="2400" b="1" dirty="0">
                <a:solidFill>
                  <a:schemeClr val="bg1"/>
                </a:solidFill>
              </a:rPr>
              <a:t>Design of Python Based Lost and Found Website for College Campus</a:t>
            </a:r>
            <a:endParaRPr lang="en-IN"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52400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7411" name="Rectangle 8"/>
          <p:cNvSpPr>
            <a:spLocks noChangeArrowheads="1"/>
          </p:cNvSpPr>
          <p:nvPr/>
        </p:nvSpPr>
        <p:spPr bwMode="auto">
          <a:xfrm>
            <a:off x="1524000" y="240792"/>
            <a:ext cx="8153400" cy="523220"/>
          </a:xfrm>
          <a:prstGeom prst="rect">
            <a:avLst/>
          </a:prstGeom>
          <a:noFill/>
          <a:ln w="9525">
            <a:noFill/>
            <a:miter lim="800000"/>
            <a:headEnd/>
            <a:tailEnd/>
          </a:ln>
        </p:spPr>
        <p:txBody>
          <a:bodyPr wrap="square">
            <a:spAutoFit/>
          </a:bodyPr>
          <a:lstStyle/>
          <a:p>
            <a:r>
              <a:rPr lang="en-US" sz="2800" b="1" dirty="0">
                <a:latin typeface="Calibri" pitchFamily="34" charset="0"/>
              </a:rPr>
              <a:t>  </a:t>
            </a:r>
          </a:p>
        </p:txBody>
      </p:sp>
      <p:sp>
        <p:nvSpPr>
          <p:cNvPr id="15" name="Slide Number Placeholder 1"/>
          <p:cNvSpPr>
            <a:spLocks noGrp="1"/>
          </p:cNvSpPr>
          <p:nvPr>
            <p:ph type="sldNum" sz="quarter" idx="12"/>
          </p:nvPr>
        </p:nvSpPr>
        <p:spPr>
          <a:xfrm>
            <a:off x="9677400" y="6416676"/>
            <a:ext cx="762000" cy="365125"/>
          </a:xfrm>
        </p:spPr>
        <p:txBody>
          <a:bodyPr/>
          <a:lstStyle/>
          <a:p>
            <a:pPr>
              <a:defRPr/>
            </a:pPr>
            <a:fld id="{BE18C7A5-D748-4C93-9C17-59CB418C4CC7}" type="slidenum">
              <a:rPr lang="en-US" smtClean="0"/>
              <a:pPr>
                <a:defRPr/>
              </a:pPr>
              <a:t>3</a:t>
            </a:fld>
            <a:endParaRPr lang="en-US" dirty="0"/>
          </a:p>
        </p:txBody>
      </p:sp>
      <p:pic>
        <p:nvPicPr>
          <p:cNvPr id="17413" name="Picture 9" descr="iarelogo.JPG"/>
          <p:cNvPicPr>
            <a:picLocks noChangeAspect="1"/>
          </p:cNvPicPr>
          <p:nvPr/>
        </p:nvPicPr>
        <p:blipFill>
          <a:blip r:embed="rId3"/>
          <a:srcRect/>
          <a:stretch>
            <a:fillRect/>
          </a:stretch>
        </p:blipFill>
        <p:spPr bwMode="auto">
          <a:xfrm>
            <a:off x="9829800" y="1"/>
            <a:ext cx="838200" cy="898525"/>
          </a:xfrm>
          <a:prstGeom prst="rect">
            <a:avLst/>
          </a:prstGeom>
          <a:noFill/>
          <a:ln w="9525">
            <a:noFill/>
            <a:miter lim="800000"/>
            <a:headEnd/>
            <a:tailEnd/>
          </a:ln>
        </p:spPr>
      </p:pic>
      <p:sp>
        <p:nvSpPr>
          <p:cNvPr id="7" name="TextBox 6">
            <a:extLst>
              <a:ext uri="{FF2B5EF4-FFF2-40B4-BE49-F238E27FC236}">
                <a16:creationId xmlns:a16="http://schemas.microsoft.com/office/drawing/2014/main" id="{7F8C287F-B158-4FBE-9294-2660574703CA}"/>
              </a:ext>
            </a:extLst>
          </p:cNvPr>
          <p:cNvSpPr txBox="1"/>
          <p:nvPr/>
        </p:nvSpPr>
        <p:spPr>
          <a:xfrm>
            <a:off x="798989" y="1669003"/>
            <a:ext cx="10520039" cy="4154984"/>
          </a:xfrm>
          <a:prstGeom prst="rect">
            <a:avLst/>
          </a:prstGeom>
          <a:noFill/>
        </p:spPr>
        <p:txBody>
          <a:bodyPr wrap="square">
            <a:spAutoFit/>
          </a:bodyPr>
          <a:lstStyle/>
          <a:p>
            <a:r>
              <a:rPr lang="en-GB" sz="2400" b="1" dirty="0"/>
              <a:t>INTRODUCTION</a:t>
            </a:r>
          </a:p>
          <a:p>
            <a:endParaRPr lang="en-GB" sz="2400" dirty="0"/>
          </a:p>
          <a:p>
            <a:r>
              <a:rPr lang="en-GB" sz="2400" dirty="0"/>
              <a:t>When a person loses his/her valuable item in office premises, there is more than 50% chance that he/she will not get that item. </a:t>
            </a:r>
          </a:p>
          <a:p>
            <a:r>
              <a:rPr lang="en-GB" sz="2400" dirty="0"/>
              <a:t>Trust among employees towards each other plays an important role in this situation. </a:t>
            </a:r>
          </a:p>
          <a:p>
            <a:r>
              <a:rPr lang="en-GB" sz="2400" dirty="0"/>
              <a:t>If a person finds a lost item of any other person in the office, there are chances that he/she might not return that item to its owner. </a:t>
            </a:r>
          </a:p>
          <a:p>
            <a:r>
              <a:rPr lang="en-GB" sz="2400" dirty="0"/>
              <a:t>This is where the role of “LOSTANDFOUND.COM” comes. </a:t>
            </a:r>
          </a:p>
          <a:p>
            <a:r>
              <a:rPr lang="en-GB" sz="2400" dirty="0"/>
              <a:t>“MISSINGX.COM” is one of the examples of websites which helps in finding the lost valuable item</a:t>
            </a:r>
          </a:p>
        </p:txBody>
      </p:sp>
      <p:sp>
        <p:nvSpPr>
          <p:cNvPr id="9" name="TextBox 8">
            <a:extLst>
              <a:ext uri="{FF2B5EF4-FFF2-40B4-BE49-F238E27FC236}">
                <a16:creationId xmlns:a16="http://schemas.microsoft.com/office/drawing/2014/main" id="{D0921277-7931-46B2-91AC-FF197490F6C0}"/>
              </a:ext>
            </a:extLst>
          </p:cNvPr>
          <p:cNvSpPr txBox="1"/>
          <p:nvPr/>
        </p:nvSpPr>
        <p:spPr>
          <a:xfrm>
            <a:off x="2569346" y="83403"/>
            <a:ext cx="6094520" cy="830997"/>
          </a:xfrm>
          <a:prstGeom prst="rect">
            <a:avLst/>
          </a:prstGeom>
          <a:noFill/>
        </p:spPr>
        <p:txBody>
          <a:bodyPr wrap="square">
            <a:spAutoFit/>
          </a:bodyPr>
          <a:lstStyle/>
          <a:p>
            <a:pPr algn="ctr"/>
            <a:r>
              <a:rPr lang="en-GB" sz="2400" b="1" dirty="0">
                <a:solidFill>
                  <a:schemeClr val="bg1"/>
                </a:solidFill>
              </a:rPr>
              <a:t>Design of Python Based Lost and Found Website for College Campus</a:t>
            </a:r>
            <a:endParaRPr lang="en-IN"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47278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52400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7411" name="Rectangle 8"/>
          <p:cNvSpPr>
            <a:spLocks noChangeArrowheads="1"/>
          </p:cNvSpPr>
          <p:nvPr/>
        </p:nvSpPr>
        <p:spPr bwMode="auto">
          <a:xfrm>
            <a:off x="1524000" y="240792"/>
            <a:ext cx="8153400" cy="523220"/>
          </a:xfrm>
          <a:prstGeom prst="rect">
            <a:avLst/>
          </a:prstGeom>
          <a:noFill/>
          <a:ln w="9525">
            <a:noFill/>
            <a:miter lim="800000"/>
            <a:headEnd/>
            <a:tailEnd/>
          </a:ln>
        </p:spPr>
        <p:txBody>
          <a:bodyPr wrap="square">
            <a:spAutoFit/>
          </a:bodyPr>
          <a:lstStyle/>
          <a:p>
            <a:r>
              <a:rPr lang="en-US" sz="2800" b="1" dirty="0">
                <a:latin typeface="Calibri" pitchFamily="34" charset="0"/>
              </a:rPr>
              <a:t>  </a:t>
            </a:r>
          </a:p>
        </p:txBody>
      </p:sp>
      <p:sp>
        <p:nvSpPr>
          <p:cNvPr id="15" name="Slide Number Placeholder 1"/>
          <p:cNvSpPr>
            <a:spLocks noGrp="1"/>
          </p:cNvSpPr>
          <p:nvPr>
            <p:ph type="sldNum" sz="quarter" idx="12"/>
          </p:nvPr>
        </p:nvSpPr>
        <p:spPr>
          <a:xfrm>
            <a:off x="9677400" y="6416676"/>
            <a:ext cx="762000" cy="365125"/>
          </a:xfrm>
        </p:spPr>
        <p:txBody>
          <a:bodyPr/>
          <a:lstStyle/>
          <a:p>
            <a:pPr>
              <a:defRPr/>
            </a:pPr>
            <a:fld id="{BE18C7A5-D748-4C93-9C17-59CB418C4CC7}" type="slidenum">
              <a:rPr lang="en-US" smtClean="0"/>
              <a:pPr>
                <a:defRPr/>
              </a:pPr>
              <a:t>4</a:t>
            </a:fld>
            <a:endParaRPr lang="en-US" dirty="0"/>
          </a:p>
        </p:txBody>
      </p:sp>
      <p:pic>
        <p:nvPicPr>
          <p:cNvPr id="17413" name="Picture 9" descr="iarelogo.JPG"/>
          <p:cNvPicPr>
            <a:picLocks noChangeAspect="1"/>
          </p:cNvPicPr>
          <p:nvPr/>
        </p:nvPicPr>
        <p:blipFill>
          <a:blip r:embed="rId3"/>
          <a:srcRect/>
          <a:stretch>
            <a:fillRect/>
          </a:stretch>
        </p:blipFill>
        <p:spPr bwMode="auto">
          <a:xfrm>
            <a:off x="9829800" y="1"/>
            <a:ext cx="838200" cy="898525"/>
          </a:xfrm>
          <a:prstGeom prst="rect">
            <a:avLst/>
          </a:prstGeom>
          <a:noFill/>
          <a:ln w="9525">
            <a:noFill/>
            <a:miter lim="800000"/>
            <a:headEnd/>
            <a:tailEnd/>
          </a:ln>
        </p:spPr>
      </p:pic>
      <p:sp>
        <p:nvSpPr>
          <p:cNvPr id="7" name="TextBox 6">
            <a:extLst>
              <a:ext uri="{FF2B5EF4-FFF2-40B4-BE49-F238E27FC236}">
                <a16:creationId xmlns:a16="http://schemas.microsoft.com/office/drawing/2014/main" id="{D6E5ABB7-5D76-4A03-896B-C7D6601B2158}"/>
              </a:ext>
            </a:extLst>
          </p:cNvPr>
          <p:cNvSpPr txBox="1"/>
          <p:nvPr/>
        </p:nvSpPr>
        <p:spPr>
          <a:xfrm>
            <a:off x="763478" y="1526959"/>
            <a:ext cx="11221375" cy="3693319"/>
          </a:xfrm>
          <a:prstGeom prst="rect">
            <a:avLst/>
          </a:prstGeom>
          <a:noFill/>
        </p:spPr>
        <p:txBody>
          <a:bodyPr wrap="square">
            <a:spAutoFit/>
          </a:bodyPr>
          <a:lstStyle/>
          <a:p>
            <a:r>
              <a:rPr lang="en-GB" b="1" dirty="0"/>
              <a:t>EXISTING METHODS</a:t>
            </a:r>
          </a:p>
          <a:p>
            <a:r>
              <a:rPr lang="en-GB" dirty="0"/>
              <a:t>In There are eight technologies which are used in our project. They are: </a:t>
            </a:r>
          </a:p>
          <a:p>
            <a:pPr marL="342900" indent="-342900">
              <a:buAutoNum type="arabicParenR"/>
            </a:pPr>
            <a:r>
              <a:rPr lang="en-GB" dirty="0"/>
              <a:t>HTML </a:t>
            </a:r>
          </a:p>
          <a:p>
            <a:pPr marL="342900" indent="-342900">
              <a:buAutoNum type="arabicParenR"/>
            </a:pPr>
            <a:r>
              <a:rPr lang="en-GB" dirty="0"/>
              <a:t> CSS </a:t>
            </a:r>
          </a:p>
          <a:p>
            <a:pPr marL="342900" indent="-342900">
              <a:buAutoNum type="arabicParenR"/>
            </a:pPr>
            <a:r>
              <a:rPr lang="en-GB" dirty="0"/>
              <a:t> BOOTSTRAP </a:t>
            </a:r>
          </a:p>
          <a:p>
            <a:pPr marL="342900" indent="-342900">
              <a:buAutoNum type="arabicParenR"/>
            </a:pPr>
            <a:r>
              <a:rPr lang="en-GB" dirty="0"/>
              <a:t> JAVASCRIPT </a:t>
            </a:r>
          </a:p>
          <a:p>
            <a:pPr marL="342900" indent="-342900">
              <a:buAutoNum type="arabicParenR"/>
            </a:pPr>
            <a:r>
              <a:rPr lang="en-GB" dirty="0"/>
              <a:t> JQUERY </a:t>
            </a:r>
          </a:p>
          <a:p>
            <a:pPr marL="342900" indent="-342900">
              <a:buAutoNum type="arabicParenR"/>
            </a:pPr>
            <a:r>
              <a:rPr lang="en-GB" dirty="0"/>
              <a:t> PYTHON </a:t>
            </a:r>
          </a:p>
          <a:p>
            <a:pPr marL="342900" indent="-342900">
              <a:buAutoNum type="arabicParenR"/>
            </a:pPr>
            <a:r>
              <a:rPr lang="en-GB" dirty="0"/>
              <a:t> DJANGO </a:t>
            </a:r>
          </a:p>
          <a:p>
            <a:pPr marL="342900" indent="-342900">
              <a:buAutoNum type="arabicParenR"/>
            </a:pPr>
            <a:r>
              <a:rPr lang="en-GB" dirty="0"/>
              <a:t> SQLITE</a:t>
            </a:r>
          </a:p>
          <a:p>
            <a:r>
              <a:rPr lang="en-GB" dirty="0"/>
              <a:t>There are two components in our website</a:t>
            </a:r>
          </a:p>
          <a:p>
            <a:pPr marL="342900" indent="-342900">
              <a:buAutoNum type="alphaLcParenR"/>
            </a:pPr>
            <a:r>
              <a:rPr lang="en-GB" dirty="0"/>
              <a:t>The Front End </a:t>
            </a:r>
          </a:p>
          <a:p>
            <a:pPr marL="342900" indent="-342900">
              <a:buAutoNum type="alphaLcParenR"/>
            </a:pPr>
            <a:r>
              <a:rPr lang="en-GB" dirty="0"/>
              <a:t>b) The Back End</a:t>
            </a:r>
            <a:endParaRPr lang="en-IN" dirty="0"/>
          </a:p>
        </p:txBody>
      </p:sp>
      <p:sp>
        <p:nvSpPr>
          <p:cNvPr id="9" name="TextBox 8">
            <a:extLst>
              <a:ext uri="{FF2B5EF4-FFF2-40B4-BE49-F238E27FC236}">
                <a16:creationId xmlns:a16="http://schemas.microsoft.com/office/drawing/2014/main" id="{9FC23E7D-94DD-4283-81F9-BF32EF44266F}"/>
              </a:ext>
            </a:extLst>
          </p:cNvPr>
          <p:cNvSpPr txBox="1"/>
          <p:nvPr/>
        </p:nvSpPr>
        <p:spPr>
          <a:xfrm>
            <a:off x="2337047" y="113935"/>
            <a:ext cx="6094520" cy="830997"/>
          </a:xfrm>
          <a:prstGeom prst="rect">
            <a:avLst/>
          </a:prstGeom>
          <a:noFill/>
        </p:spPr>
        <p:txBody>
          <a:bodyPr wrap="square">
            <a:spAutoFit/>
          </a:bodyPr>
          <a:lstStyle/>
          <a:p>
            <a:pPr algn="ctr"/>
            <a:r>
              <a:rPr lang="en-GB" sz="2400" b="1" dirty="0">
                <a:solidFill>
                  <a:schemeClr val="bg1"/>
                </a:solidFill>
              </a:rPr>
              <a:t>Design of Python Based Lost and Found Website for College Campus</a:t>
            </a:r>
            <a:endParaRPr lang="en-IN"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16399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52400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7411" name="Rectangle 8"/>
          <p:cNvSpPr>
            <a:spLocks noChangeArrowheads="1"/>
          </p:cNvSpPr>
          <p:nvPr/>
        </p:nvSpPr>
        <p:spPr bwMode="auto">
          <a:xfrm>
            <a:off x="1524000" y="240792"/>
            <a:ext cx="8153400" cy="523220"/>
          </a:xfrm>
          <a:prstGeom prst="rect">
            <a:avLst/>
          </a:prstGeom>
          <a:noFill/>
          <a:ln w="9525">
            <a:noFill/>
            <a:miter lim="800000"/>
            <a:headEnd/>
            <a:tailEnd/>
          </a:ln>
        </p:spPr>
        <p:txBody>
          <a:bodyPr wrap="square">
            <a:spAutoFit/>
          </a:bodyPr>
          <a:lstStyle/>
          <a:p>
            <a:r>
              <a:rPr lang="en-US" sz="2800" b="1" dirty="0">
                <a:latin typeface="Calibri" pitchFamily="34" charset="0"/>
              </a:rPr>
              <a:t>  </a:t>
            </a:r>
          </a:p>
        </p:txBody>
      </p:sp>
      <p:sp>
        <p:nvSpPr>
          <p:cNvPr id="15" name="Slide Number Placeholder 1"/>
          <p:cNvSpPr>
            <a:spLocks noGrp="1"/>
          </p:cNvSpPr>
          <p:nvPr>
            <p:ph type="sldNum" sz="quarter" idx="12"/>
          </p:nvPr>
        </p:nvSpPr>
        <p:spPr>
          <a:xfrm>
            <a:off x="9677400" y="6416676"/>
            <a:ext cx="762000" cy="365125"/>
          </a:xfrm>
        </p:spPr>
        <p:txBody>
          <a:bodyPr/>
          <a:lstStyle/>
          <a:p>
            <a:pPr>
              <a:defRPr/>
            </a:pPr>
            <a:fld id="{BE18C7A5-D748-4C93-9C17-59CB418C4CC7}" type="slidenum">
              <a:rPr lang="en-US" smtClean="0"/>
              <a:pPr>
                <a:defRPr/>
              </a:pPr>
              <a:t>5</a:t>
            </a:fld>
            <a:endParaRPr lang="en-US" dirty="0"/>
          </a:p>
        </p:txBody>
      </p:sp>
      <p:pic>
        <p:nvPicPr>
          <p:cNvPr id="17413" name="Picture 9" descr="iarelogo.JPG"/>
          <p:cNvPicPr>
            <a:picLocks noChangeAspect="1"/>
          </p:cNvPicPr>
          <p:nvPr/>
        </p:nvPicPr>
        <p:blipFill>
          <a:blip r:embed="rId3"/>
          <a:srcRect/>
          <a:stretch>
            <a:fillRect/>
          </a:stretch>
        </p:blipFill>
        <p:spPr bwMode="auto">
          <a:xfrm>
            <a:off x="9829800" y="1"/>
            <a:ext cx="838200" cy="898525"/>
          </a:xfrm>
          <a:prstGeom prst="rect">
            <a:avLst/>
          </a:prstGeom>
          <a:noFill/>
          <a:ln w="9525">
            <a:noFill/>
            <a:miter lim="800000"/>
            <a:headEnd/>
            <a:tailEnd/>
          </a:ln>
        </p:spPr>
      </p:pic>
      <p:sp>
        <p:nvSpPr>
          <p:cNvPr id="7" name="TextBox 6">
            <a:extLst>
              <a:ext uri="{FF2B5EF4-FFF2-40B4-BE49-F238E27FC236}">
                <a16:creationId xmlns:a16="http://schemas.microsoft.com/office/drawing/2014/main" id="{E0442E09-252F-4D9F-BA98-E84BB7772E18}"/>
              </a:ext>
            </a:extLst>
          </p:cNvPr>
          <p:cNvSpPr txBox="1"/>
          <p:nvPr/>
        </p:nvSpPr>
        <p:spPr>
          <a:xfrm>
            <a:off x="849297" y="1670141"/>
            <a:ext cx="10493405" cy="3785652"/>
          </a:xfrm>
          <a:prstGeom prst="rect">
            <a:avLst/>
          </a:prstGeom>
          <a:noFill/>
        </p:spPr>
        <p:txBody>
          <a:bodyPr wrap="square">
            <a:spAutoFit/>
          </a:bodyPr>
          <a:lstStyle/>
          <a:p>
            <a:r>
              <a:rPr lang="en-GB" sz="2000" dirty="0"/>
              <a:t>HTML, CSS, JAVASCRIPT, BOOTSTRAP AND JQUERY are used in front end whereas PYTHON,DJANGO and SQLITE are used in back end. Python is simple, powerful and has many libraries. Django is the most powerful framework for Python. It is fast, secure and scalable. Below is the brief description of the eight technologies used in our project: </a:t>
            </a:r>
          </a:p>
          <a:p>
            <a:pPr marL="342900" indent="-342900">
              <a:buAutoNum type="arabicParenR"/>
            </a:pPr>
            <a:r>
              <a:rPr lang="en-GB" sz="2000" b="1" dirty="0"/>
              <a:t>HTML </a:t>
            </a:r>
            <a:r>
              <a:rPr lang="en-GB" sz="2000" dirty="0"/>
              <a:t>– Hyper Text Markup Language (HTML) is a language usually used to develop websites. Berners-Lee created it in 1991.”HTML 2.0”, a first standard HTML specification, was published in 1995.Then came HTML 4.01 which was published in 1999.HTML 5 is the latest version which was published in 2012. </a:t>
            </a:r>
          </a:p>
          <a:p>
            <a:pPr marL="342900" indent="-342900">
              <a:buAutoNum type="arabicParenR"/>
            </a:pPr>
            <a:r>
              <a:rPr lang="en-GB" sz="2000" b="1" dirty="0"/>
              <a:t>CSS</a:t>
            </a:r>
            <a:r>
              <a:rPr lang="en-GB" sz="2000" dirty="0"/>
              <a:t> – Cascading Style Sheets (CSS) is a language which makes websites presentable. Screen size can be controlled with the help of CSS. </a:t>
            </a:r>
          </a:p>
          <a:p>
            <a:pPr marL="342900" indent="-342900">
              <a:buAutoNum type="arabicParenR"/>
            </a:pPr>
            <a:r>
              <a:rPr lang="en-GB" sz="2000" b="1" dirty="0"/>
              <a:t> BOOTSTRAP </a:t>
            </a:r>
            <a:r>
              <a:rPr lang="en-GB" sz="2000" dirty="0"/>
              <a:t>– Bootstrap is a smooth framework which makes the process of web development faster and easier. </a:t>
            </a:r>
            <a:endParaRPr lang="en-IN" sz="2000" dirty="0"/>
          </a:p>
        </p:txBody>
      </p:sp>
      <p:sp>
        <p:nvSpPr>
          <p:cNvPr id="9" name="TextBox 8">
            <a:extLst>
              <a:ext uri="{FF2B5EF4-FFF2-40B4-BE49-F238E27FC236}">
                <a16:creationId xmlns:a16="http://schemas.microsoft.com/office/drawing/2014/main" id="{2440F168-F922-4437-A167-D739076CA090}"/>
              </a:ext>
            </a:extLst>
          </p:cNvPr>
          <p:cNvSpPr txBox="1"/>
          <p:nvPr/>
        </p:nvSpPr>
        <p:spPr>
          <a:xfrm>
            <a:off x="2472061" y="-1"/>
            <a:ext cx="6094520" cy="830997"/>
          </a:xfrm>
          <a:prstGeom prst="rect">
            <a:avLst/>
          </a:prstGeom>
          <a:noFill/>
        </p:spPr>
        <p:txBody>
          <a:bodyPr wrap="square">
            <a:spAutoFit/>
          </a:bodyPr>
          <a:lstStyle/>
          <a:p>
            <a:pPr algn="ctr"/>
            <a:r>
              <a:rPr lang="en-GB" sz="2400" b="1" dirty="0">
                <a:solidFill>
                  <a:schemeClr val="bg1"/>
                </a:solidFill>
              </a:rPr>
              <a:t>Design of Python Based Lost and Found Website for College Campus</a:t>
            </a:r>
            <a:endParaRPr lang="en-IN"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81331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52400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7411" name="Rectangle 8"/>
          <p:cNvSpPr>
            <a:spLocks noChangeArrowheads="1"/>
          </p:cNvSpPr>
          <p:nvPr/>
        </p:nvSpPr>
        <p:spPr bwMode="auto">
          <a:xfrm>
            <a:off x="1524000" y="240792"/>
            <a:ext cx="8153400" cy="523220"/>
          </a:xfrm>
          <a:prstGeom prst="rect">
            <a:avLst/>
          </a:prstGeom>
          <a:noFill/>
          <a:ln w="9525">
            <a:noFill/>
            <a:miter lim="800000"/>
            <a:headEnd/>
            <a:tailEnd/>
          </a:ln>
        </p:spPr>
        <p:txBody>
          <a:bodyPr wrap="square">
            <a:spAutoFit/>
          </a:bodyPr>
          <a:lstStyle/>
          <a:p>
            <a:r>
              <a:rPr lang="en-US" sz="2800" b="1" dirty="0">
                <a:latin typeface="Calibri" pitchFamily="34" charset="0"/>
              </a:rPr>
              <a:t>  </a:t>
            </a:r>
          </a:p>
        </p:txBody>
      </p:sp>
      <p:sp>
        <p:nvSpPr>
          <p:cNvPr id="15" name="Slide Number Placeholder 1"/>
          <p:cNvSpPr>
            <a:spLocks noGrp="1"/>
          </p:cNvSpPr>
          <p:nvPr>
            <p:ph type="sldNum" sz="quarter" idx="12"/>
          </p:nvPr>
        </p:nvSpPr>
        <p:spPr>
          <a:xfrm>
            <a:off x="9677400" y="6416676"/>
            <a:ext cx="762000" cy="365125"/>
          </a:xfrm>
        </p:spPr>
        <p:txBody>
          <a:bodyPr/>
          <a:lstStyle/>
          <a:p>
            <a:pPr>
              <a:defRPr/>
            </a:pPr>
            <a:fld id="{BE18C7A5-D748-4C93-9C17-59CB418C4CC7}" type="slidenum">
              <a:rPr lang="en-US" smtClean="0"/>
              <a:pPr>
                <a:defRPr/>
              </a:pPr>
              <a:t>6</a:t>
            </a:fld>
            <a:endParaRPr lang="en-US" dirty="0"/>
          </a:p>
        </p:txBody>
      </p:sp>
      <p:pic>
        <p:nvPicPr>
          <p:cNvPr id="17413" name="Picture 9" descr="iarelogo.JPG"/>
          <p:cNvPicPr>
            <a:picLocks noChangeAspect="1"/>
          </p:cNvPicPr>
          <p:nvPr/>
        </p:nvPicPr>
        <p:blipFill>
          <a:blip r:embed="rId3"/>
          <a:srcRect/>
          <a:stretch>
            <a:fillRect/>
          </a:stretch>
        </p:blipFill>
        <p:spPr bwMode="auto">
          <a:xfrm>
            <a:off x="9829800" y="1"/>
            <a:ext cx="838200" cy="898525"/>
          </a:xfrm>
          <a:prstGeom prst="rect">
            <a:avLst/>
          </a:prstGeom>
          <a:noFill/>
          <a:ln w="9525">
            <a:noFill/>
            <a:miter lim="800000"/>
            <a:headEnd/>
            <a:tailEnd/>
          </a:ln>
        </p:spPr>
      </p:pic>
      <p:sp>
        <p:nvSpPr>
          <p:cNvPr id="7" name="TextBox 6">
            <a:extLst>
              <a:ext uri="{FF2B5EF4-FFF2-40B4-BE49-F238E27FC236}">
                <a16:creationId xmlns:a16="http://schemas.microsoft.com/office/drawing/2014/main" id="{50EB7CED-3354-4B8F-8A45-B7DF606857CE}"/>
              </a:ext>
            </a:extLst>
          </p:cNvPr>
          <p:cNvSpPr txBox="1"/>
          <p:nvPr/>
        </p:nvSpPr>
        <p:spPr>
          <a:xfrm>
            <a:off x="976544" y="1723059"/>
            <a:ext cx="10244831" cy="3785652"/>
          </a:xfrm>
          <a:prstGeom prst="rect">
            <a:avLst/>
          </a:prstGeom>
          <a:noFill/>
        </p:spPr>
        <p:txBody>
          <a:bodyPr wrap="square">
            <a:spAutoFit/>
          </a:bodyPr>
          <a:lstStyle/>
          <a:p>
            <a:r>
              <a:rPr lang="en-GB" sz="2400" b="1" dirty="0"/>
              <a:t>4) JAVASCRIPT </a:t>
            </a:r>
            <a:r>
              <a:rPr lang="en-GB" sz="2400" dirty="0"/>
              <a:t>– </a:t>
            </a:r>
            <a:r>
              <a:rPr lang="en-GB" sz="2400" dirty="0" err="1"/>
              <a:t>Javascript</a:t>
            </a:r>
            <a:r>
              <a:rPr lang="en-GB" sz="2400" dirty="0"/>
              <a:t> is a language which is easy to implement because it is integrated with HTML. Previously, JavaScript was known as </a:t>
            </a:r>
            <a:r>
              <a:rPr lang="en-GB" sz="2400" dirty="0" err="1"/>
              <a:t>LiveScript</a:t>
            </a:r>
            <a:r>
              <a:rPr lang="en-GB" sz="2400" dirty="0"/>
              <a:t>. </a:t>
            </a:r>
          </a:p>
          <a:p>
            <a:r>
              <a:rPr lang="en-GB" sz="2400" b="1" dirty="0"/>
              <a:t>5) JQUERY </a:t>
            </a:r>
            <a:r>
              <a:rPr lang="en-GB" sz="2400" dirty="0"/>
              <a:t>– John </a:t>
            </a:r>
            <a:r>
              <a:rPr lang="en-GB" sz="2400" dirty="0" err="1"/>
              <a:t>Resig</a:t>
            </a:r>
            <a:r>
              <a:rPr lang="en-GB" sz="2400" dirty="0"/>
              <a:t> created JQUERY in 2006 with a motto: Write Less, Do More. Its size is about 19KB. </a:t>
            </a:r>
          </a:p>
          <a:p>
            <a:r>
              <a:rPr lang="en-GB" sz="2400" b="1" dirty="0"/>
              <a:t>6) PYTHON </a:t>
            </a:r>
            <a:r>
              <a:rPr lang="en-GB" sz="2400" dirty="0"/>
              <a:t>– Guido van Rossum created Python during 1985-1990.It is processed at runtime by the interpreter. There is no need to compile the program before executing it. It supports Object Oriented style of programming that encapsulates code within objects. It is a beginner’s language that supports the development of a wide range of applications from simple text processing to WWW browsers to games</a:t>
            </a:r>
            <a:r>
              <a:rPr lang="en-GB" dirty="0"/>
              <a:t>.</a:t>
            </a:r>
          </a:p>
        </p:txBody>
      </p:sp>
      <p:sp>
        <p:nvSpPr>
          <p:cNvPr id="9" name="TextBox 8">
            <a:extLst>
              <a:ext uri="{FF2B5EF4-FFF2-40B4-BE49-F238E27FC236}">
                <a16:creationId xmlns:a16="http://schemas.microsoft.com/office/drawing/2014/main" id="{6861B752-02DA-43E1-8850-63CB5B9FCA9C}"/>
              </a:ext>
            </a:extLst>
          </p:cNvPr>
          <p:cNvSpPr txBox="1"/>
          <p:nvPr/>
        </p:nvSpPr>
        <p:spPr>
          <a:xfrm>
            <a:off x="2416576" y="64297"/>
            <a:ext cx="6094520" cy="830997"/>
          </a:xfrm>
          <a:prstGeom prst="rect">
            <a:avLst/>
          </a:prstGeom>
          <a:noFill/>
        </p:spPr>
        <p:txBody>
          <a:bodyPr wrap="square">
            <a:spAutoFit/>
          </a:bodyPr>
          <a:lstStyle/>
          <a:p>
            <a:pPr algn="ctr"/>
            <a:r>
              <a:rPr lang="en-GB" sz="2400" b="1" dirty="0">
                <a:solidFill>
                  <a:schemeClr val="bg1"/>
                </a:solidFill>
              </a:rPr>
              <a:t>Design of Python Based Lost and Found Website for College Campus</a:t>
            </a:r>
            <a:endParaRPr lang="en-IN"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5517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52400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7411" name="Rectangle 8"/>
          <p:cNvSpPr>
            <a:spLocks noChangeArrowheads="1"/>
          </p:cNvSpPr>
          <p:nvPr/>
        </p:nvSpPr>
        <p:spPr bwMode="auto">
          <a:xfrm>
            <a:off x="1524000" y="240792"/>
            <a:ext cx="8153400" cy="523220"/>
          </a:xfrm>
          <a:prstGeom prst="rect">
            <a:avLst/>
          </a:prstGeom>
          <a:noFill/>
          <a:ln w="9525">
            <a:noFill/>
            <a:miter lim="800000"/>
            <a:headEnd/>
            <a:tailEnd/>
          </a:ln>
        </p:spPr>
        <p:txBody>
          <a:bodyPr wrap="square">
            <a:spAutoFit/>
          </a:bodyPr>
          <a:lstStyle/>
          <a:p>
            <a:r>
              <a:rPr lang="en-US" sz="2800" b="1" dirty="0">
                <a:latin typeface="Calibri" pitchFamily="34" charset="0"/>
              </a:rPr>
              <a:t>  </a:t>
            </a:r>
          </a:p>
        </p:txBody>
      </p:sp>
      <p:sp>
        <p:nvSpPr>
          <p:cNvPr id="15" name="Slide Number Placeholder 1"/>
          <p:cNvSpPr>
            <a:spLocks noGrp="1"/>
          </p:cNvSpPr>
          <p:nvPr>
            <p:ph type="sldNum" sz="quarter" idx="12"/>
          </p:nvPr>
        </p:nvSpPr>
        <p:spPr>
          <a:xfrm>
            <a:off x="9677400" y="6416676"/>
            <a:ext cx="762000" cy="365125"/>
          </a:xfrm>
        </p:spPr>
        <p:txBody>
          <a:bodyPr/>
          <a:lstStyle/>
          <a:p>
            <a:pPr>
              <a:defRPr/>
            </a:pPr>
            <a:fld id="{BE18C7A5-D748-4C93-9C17-59CB418C4CC7}" type="slidenum">
              <a:rPr lang="en-US" smtClean="0"/>
              <a:pPr>
                <a:defRPr/>
              </a:pPr>
              <a:t>7</a:t>
            </a:fld>
            <a:endParaRPr lang="en-US" dirty="0"/>
          </a:p>
        </p:txBody>
      </p:sp>
      <p:pic>
        <p:nvPicPr>
          <p:cNvPr id="17413" name="Picture 9" descr="iarelogo.JPG"/>
          <p:cNvPicPr>
            <a:picLocks noChangeAspect="1"/>
          </p:cNvPicPr>
          <p:nvPr/>
        </p:nvPicPr>
        <p:blipFill>
          <a:blip r:embed="rId3"/>
          <a:srcRect/>
          <a:stretch>
            <a:fillRect/>
          </a:stretch>
        </p:blipFill>
        <p:spPr bwMode="auto">
          <a:xfrm>
            <a:off x="9829800" y="1"/>
            <a:ext cx="838200" cy="898525"/>
          </a:xfrm>
          <a:prstGeom prst="rect">
            <a:avLst/>
          </a:prstGeom>
          <a:noFill/>
          <a:ln w="9525">
            <a:noFill/>
            <a:miter lim="800000"/>
            <a:headEnd/>
            <a:tailEnd/>
          </a:ln>
        </p:spPr>
      </p:pic>
      <p:sp>
        <p:nvSpPr>
          <p:cNvPr id="7" name="TextBox 6">
            <a:extLst>
              <a:ext uri="{FF2B5EF4-FFF2-40B4-BE49-F238E27FC236}">
                <a16:creationId xmlns:a16="http://schemas.microsoft.com/office/drawing/2014/main" id="{CDB5B0E3-5061-45E6-84DE-D0CF3CDF382C}"/>
              </a:ext>
            </a:extLst>
          </p:cNvPr>
          <p:cNvSpPr txBox="1"/>
          <p:nvPr/>
        </p:nvSpPr>
        <p:spPr>
          <a:xfrm>
            <a:off x="790113" y="1500326"/>
            <a:ext cx="10706470" cy="3416320"/>
          </a:xfrm>
          <a:prstGeom prst="rect">
            <a:avLst/>
          </a:prstGeom>
          <a:noFill/>
        </p:spPr>
        <p:txBody>
          <a:bodyPr wrap="square">
            <a:spAutoFit/>
          </a:bodyPr>
          <a:lstStyle/>
          <a:p>
            <a:r>
              <a:rPr lang="en-GB" sz="2400" b="1" dirty="0"/>
              <a:t>7)DJANGO </a:t>
            </a:r>
            <a:r>
              <a:rPr lang="en-GB" sz="2400" dirty="0"/>
              <a:t>– DJANGO is a high level Python web framework that is used to build and maintain quality web applications. It eliminates repetitive tasks due to which the development process becomes an easy and time saving experience. It is a registered trademark of Django Software Foundation. It is licensed under BSD License.</a:t>
            </a:r>
          </a:p>
          <a:p>
            <a:r>
              <a:rPr lang="en-GB" sz="2400" b="1" dirty="0"/>
              <a:t>8) SQLITE </a:t>
            </a:r>
            <a:r>
              <a:rPr lang="en-GB" sz="2400" dirty="0"/>
              <a:t>– SQLITE is an in-process software delivery that implements a self-contained, server less, zero configuration, transactional SQL database engine. Its source code is in the public domain. We don’t need to configure this database in our system. It can be linked statically or dynamically as per our requirement with our application. It accesses its storage files directly</a:t>
            </a:r>
            <a:endParaRPr lang="en-IN" sz="2400" dirty="0"/>
          </a:p>
        </p:txBody>
      </p:sp>
      <p:sp>
        <p:nvSpPr>
          <p:cNvPr id="9" name="TextBox 8">
            <a:extLst>
              <a:ext uri="{FF2B5EF4-FFF2-40B4-BE49-F238E27FC236}">
                <a16:creationId xmlns:a16="http://schemas.microsoft.com/office/drawing/2014/main" id="{0D44B473-14F1-40EB-BBB3-EB18E3428D3B}"/>
              </a:ext>
            </a:extLst>
          </p:cNvPr>
          <p:cNvSpPr txBox="1"/>
          <p:nvPr/>
        </p:nvSpPr>
        <p:spPr>
          <a:xfrm>
            <a:off x="2553440" y="83403"/>
            <a:ext cx="6094520" cy="830997"/>
          </a:xfrm>
          <a:prstGeom prst="rect">
            <a:avLst/>
          </a:prstGeom>
          <a:noFill/>
        </p:spPr>
        <p:txBody>
          <a:bodyPr wrap="square">
            <a:spAutoFit/>
          </a:bodyPr>
          <a:lstStyle/>
          <a:p>
            <a:pPr algn="ctr"/>
            <a:r>
              <a:rPr lang="en-GB" sz="2400" b="1" dirty="0">
                <a:solidFill>
                  <a:schemeClr val="bg1"/>
                </a:solidFill>
              </a:rPr>
              <a:t>Design of Python Based Lost and Found Website for College Campus</a:t>
            </a:r>
            <a:endParaRPr lang="en-IN"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23301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52400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7411" name="Rectangle 8"/>
          <p:cNvSpPr>
            <a:spLocks noChangeArrowheads="1"/>
          </p:cNvSpPr>
          <p:nvPr/>
        </p:nvSpPr>
        <p:spPr bwMode="auto">
          <a:xfrm>
            <a:off x="1524000" y="240792"/>
            <a:ext cx="8153400" cy="523220"/>
          </a:xfrm>
          <a:prstGeom prst="rect">
            <a:avLst/>
          </a:prstGeom>
          <a:noFill/>
          <a:ln w="9525">
            <a:noFill/>
            <a:miter lim="800000"/>
            <a:headEnd/>
            <a:tailEnd/>
          </a:ln>
        </p:spPr>
        <p:txBody>
          <a:bodyPr wrap="square">
            <a:spAutoFit/>
          </a:bodyPr>
          <a:lstStyle/>
          <a:p>
            <a:r>
              <a:rPr lang="en-US" sz="2800" b="1" dirty="0">
                <a:latin typeface="Calibri" pitchFamily="34" charset="0"/>
              </a:rPr>
              <a:t>  </a:t>
            </a:r>
          </a:p>
        </p:txBody>
      </p:sp>
      <p:sp>
        <p:nvSpPr>
          <p:cNvPr id="15" name="Slide Number Placeholder 1"/>
          <p:cNvSpPr>
            <a:spLocks noGrp="1"/>
          </p:cNvSpPr>
          <p:nvPr>
            <p:ph type="sldNum" sz="quarter" idx="12"/>
          </p:nvPr>
        </p:nvSpPr>
        <p:spPr>
          <a:xfrm>
            <a:off x="9677400" y="6416676"/>
            <a:ext cx="762000" cy="365125"/>
          </a:xfrm>
        </p:spPr>
        <p:txBody>
          <a:bodyPr/>
          <a:lstStyle/>
          <a:p>
            <a:pPr>
              <a:defRPr/>
            </a:pPr>
            <a:fld id="{BE18C7A5-D748-4C93-9C17-59CB418C4CC7}" type="slidenum">
              <a:rPr lang="en-US" smtClean="0"/>
              <a:pPr>
                <a:defRPr/>
              </a:pPr>
              <a:t>8</a:t>
            </a:fld>
            <a:endParaRPr lang="en-US" dirty="0"/>
          </a:p>
        </p:txBody>
      </p:sp>
      <p:pic>
        <p:nvPicPr>
          <p:cNvPr id="17413" name="Picture 9" descr="iarelogo.JPG"/>
          <p:cNvPicPr>
            <a:picLocks noChangeAspect="1"/>
          </p:cNvPicPr>
          <p:nvPr/>
        </p:nvPicPr>
        <p:blipFill>
          <a:blip r:embed="rId3"/>
          <a:srcRect/>
          <a:stretch>
            <a:fillRect/>
          </a:stretch>
        </p:blipFill>
        <p:spPr bwMode="auto">
          <a:xfrm>
            <a:off x="9829800" y="1"/>
            <a:ext cx="838200" cy="898525"/>
          </a:xfrm>
          <a:prstGeom prst="rect">
            <a:avLst/>
          </a:prstGeom>
          <a:noFill/>
          <a:ln w="9525">
            <a:noFill/>
            <a:miter lim="800000"/>
            <a:headEnd/>
            <a:tailEnd/>
          </a:ln>
        </p:spPr>
      </p:pic>
      <p:sp>
        <p:nvSpPr>
          <p:cNvPr id="7" name="TextBox 6">
            <a:extLst>
              <a:ext uri="{FF2B5EF4-FFF2-40B4-BE49-F238E27FC236}">
                <a16:creationId xmlns:a16="http://schemas.microsoft.com/office/drawing/2014/main" id="{4735DCF1-725E-41CF-B7DC-5995C9A90A91}"/>
              </a:ext>
            </a:extLst>
          </p:cNvPr>
          <p:cNvSpPr txBox="1"/>
          <p:nvPr/>
        </p:nvSpPr>
        <p:spPr>
          <a:xfrm>
            <a:off x="159027" y="1004804"/>
            <a:ext cx="11781182" cy="5078313"/>
          </a:xfrm>
          <a:prstGeom prst="rect">
            <a:avLst/>
          </a:prstGeom>
          <a:noFill/>
        </p:spPr>
        <p:txBody>
          <a:bodyPr wrap="square">
            <a:spAutoFit/>
          </a:bodyPr>
          <a:lstStyle/>
          <a:p>
            <a:r>
              <a:rPr lang="en-IN" b="1" dirty="0"/>
              <a:t>PROPOSED METHODS:</a:t>
            </a:r>
          </a:p>
          <a:p>
            <a:r>
              <a:rPr lang="en-IN" b="1" dirty="0"/>
              <a:t>FLASK:</a:t>
            </a:r>
          </a:p>
          <a:p>
            <a:r>
              <a:rPr lang="en-IN" dirty="0"/>
              <a:t>Flask is a web development framework developed in Python. It is easy to learn and use. Flask is “beginner-friendly” because it does not have boilerplate code or dependencies, which can distract from the primary function of an application</a:t>
            </a:r>
          </a:p>
          <a:p>
            <a:endParaRPr lang="en-IN" dirty="0"/>
          </a:p>
          <a:p>
            <a:r>
              <a:rPr lang="en-IN" dirty="0"/>
              <a:t>Some features which make Flask an ideal framework for web application development are:</a:t>
            </a:r>
          </a:p>
          <a:p>
            <a:endParaRPr lang="en-IN" dirty="0"/>
          </a:p>
          <a:p>
            <a:r>
              <a:rPr lang="en-IN" dirty="0"/>
              <a:t>Flask provides a development server and a debugger.</a:t>
            </a:r>
          </a:p>
          <a:p>
            <a:r>
              <a:rPr lang="en-IN" dirty="0"/>
              <a:t>It uses Jinja2 templates.</a:t>
            </a:r>
          </a:p>
          <a:p>
            <a:r>
              <a:rPr lang="en-IN" dirty="0"/>
              <a:t>It provides integrated support for unit testing.</a:t>
            </a:r>
          </a:p>
          <a:p>
            <a:r>
              <a:rPr lang="en-IN" dirty="0"/>
              <a:t>Many extensions are available for Flask, which  can be used to enhance its functionalities.</a:t>
            </a:r>
          </a:p>
          <a:p>
            <a:endParaRPr lang="en-IN" dirty="0"/>
          </a:p>
          <a:p>
            <a:r>
              <a:rPr lang="en-IN" b="1" dirty="0"/>
              <a:t>JSON :</a:t>
            </a:r>
          </a:p>
          <a:p>
            <a:r>
              <a:rPr lang="en-IN" dirty="0"/>
              <a:t>JSON stands for JavaScript Object Notation</a:t>
            </a:r>
          </a:p>
          <a:p>
            <a:r>
              <a:rPr lang="en-IN" dirty="0"/>
              <a:t>JSON is a lightweight data-interchange format</a:t>
            </a:r>
          </a:p>
          <a:p>
            <a:r>
              <a:rPr lang="en-IN" dirty="0"/>
              <a:t>JSON is plain text written in JavaScript object notation</a:t>
            </a:r>
          </a:p>
          <a:p>
            <a:r>
              <a:rPr lang="en-IN" dirty="0"/>
              <a:t>JSON is used to send data between computers</a:t>
            </a:r>
          </a:p>
          <a:p>
            <a:r>
              <a:rPr lang="en-IN" dirty="0"/>
              <a:t>JSON is language independent</a:t>
            </a:r>
          </a:p>
        </p:txBody>
      </p:sp>
      <p:sp>
        <p:nvSpPr>
          <p:cNvPr id="9" name="TextBox 8">
            <a:extLst>
              <a:ext uri="{FF2B5EF4-FFF2-40B4-BE49-F238E27FC236}">
                <a16:creationId xmlns:a16="http://schemas.microsoft.com/office/drawing/2014/main" id="{78EFB15D-3F74-4D24-9ADE-232D4A788269}"/>
              </a:ext>
            </a:extLst>
          </p:cNvPr>
          <p:cNvSpPr txBox="1"/>
          <p:nvPr/>
        </p:nvSpPr>
        <p:spPr>
          <a:xfrm>
            <a:off x="2629640" y="74868"/>
            <a:ext cx="6094520" cy="707886"/>
          </a:xfrm>
          <a:prstGeom prst="rect">
            <a:avLst/>
          </a:prstGeom>
          <a:noFill/>
        </p:spPr>
        <p:txBody>
          <a:bodyPr wrap="square">
            <a:spAutoFit/>
          </a:bodyPr>
          <a:lstStyle/>
          <a:p>
            <a:pPr algn="ctr"/>
            <a:r>
              <a:rPr lang="en-GB" sz="2000" b="1" dirty="0">
                <a:solidFill>
                  <a:schemeClr val="bg1"/>
                </a:solidFill>
              </a:rPr>
              <a:t>Design of Python Based Lost and Found Website for College Campus</a:t>
            </a:r>
            <a:endParaRPr lang="en-IN" sz="20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04139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52400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7411" name="Rectangle 8"/>
          <p:cNvSpPr>
            <a:spLocks noChangeArrowheads="1"/>
          </p:cNvSpPr>
          <p:nvPr/>
        </p:nvSpPr>
        <p:spPr bwMode="auto">
          <a:xfrm>
            <a:off x="1524000" y="240792"/>
            <a:ext cx="8153400" cy="523220"/>
          </a:xfrm>
          <a:prstGeom prst="rect">
            <a:avLst/>
          </a:prstGeom>
          <a:noFill/>
          <a:ln w="9525">
            <a:noFill/>
            <a:miter lim="800000"/>
            <a:headEnd/>
            <a:tailEnd/>
          </a:ln>
        </p:spPr>
        <p:txBody>
          <a:bodyPr wrap="square">
            <a:spAutoFit/>
          </a:bodyPr>
          <a:lstStyle/>
          <a:p>
            <a:r>
              <a:rPr lang="en-US" sz="2800" b="1" dirty="0">
                <a:latin typeface="Calibri" pitchFamily="34" charset="0"/>
              </a:rPr>
              <a:t>  </a:t>
            </a:r>
          </a:p>
        </p:txBody>
      </p:sp>
      <p:sp>
        <p:nvSpPr>
          <p:cNvPr id="15" name="Slide Number Placeholder 1"/>
          <p:cNvSpPr>
            <a:spLocks noGrp="1"/>
          </p:cNvSpPr>
          <p:nvPr>
            <p:ph type="sldNum" sz="quarter" idx="12"/>
          </p:nvPr>
        </p:nvSpPr>
        <p:spPr>
          <a:xfrm>
            <a:off x="9677400" y="6416676"/>
            <a:ext cx="762000" cy="365125"/>
          </a:xfrm>
        </p:spPr>
        <p:txBody>
          <a:bodyPr/>
          <a:lstStyle/>
          <a:p>
            <a:pPr>
              <a:defRPr/>
            </a:pPr>
            <a:fld id="{BE18C7A5-D748-4C93-9C17-59CB418C4CC7}" type="slidenum">
              <a:rPr lang="en-US" smtClean="0"/>
              <a:pPr>
                <a:defRPr/>
              </a:pPr>
              <a:t>9</a:t>
            </a:fld>
            <a:endParaRPr lang="en-US" dirty="0"/>
          </a:p>
        </p:txBody>
      </p:sp>
      <p:pic>
        <p:nvPicPr>
          <p:cNvPr id="17413" name="Picture 9" descr="iarelogo.JPG"/>
          <p:cNvPicPr>
            <a:picLocks noChangeAspect="1"/>
          </p:cNvPicPr>
          <p:nvPr/>
        </p:nvPicPr>
        <p:blipFill>
          <a:blip r:embed="rId3"/>
          <a:srcRect/>
          <a:stretch>
            <a:fillRect/>
          </a:stretch>
        </p:blipFill>
        <p:spPr bwMode="auto">
          <a:xfrm>
            <a:off x="9829800" y="1"/>
            <a:ext cx="838200" cy="898525"/>
          </a:xfrm>
          <a:prstGeom prst="rect">
            <a:avLst/>
          </a:prstGeom>
          <a:noFill/>
          <a:ln w="9525">
            <a:noFill/>
            <a:miter lim="800000"/>
            <a:headEnd/>
            <a:tailEnd/>
          </a:ln>
        </p:spPr>
      </p:pic>
      <p:sp>
        <p:nvSpPr>
          <p:cNvPr id="7" name="TextBox 6">
            <a:extLst>
              <a:ext uri="{FF2B5EF4-FFF2-40B4-BE49-F238E27FC236}">
                <a16:creationId xmlns:a16="http://schemas.microsoft.com/office/drawing/2014/main" id="{72A945E2-4891-4697-B22C-C249A0F3A2F7}"/>
              </a:ext>
            </a:extLst>
          </p:cNvPr>
          <p:cNvSpPr txBox="1"/>
          <p:nvPr/>
        </p:nvSpPr>
        <p:spPr>
          <a:xfrm>
            <a:off x="1260628" y="1748900"/>
            <a:ext cx="9362983" cy="2862322"/>
          </a:xfrm>
          <a:prstGeom prst="rect">
            <a:avLst/>
          </a:prstGeom>
          <a:noFill/>
        </p:spPr>
        <p:txBody>
          <a:bodyPr wrap="square">
            <a:spAutoFit/>
          </a:bodyPr>
          <a:lstStyle/>
          <a:p>
            <a:r>
              <a:rPr lang="en-GB" sz="2000" b="1" dirty="0"/>
              <a:t>ADVANTAGES</a:t>
            </a:r>
          </a:p>
          <a:p>
            <a:endParaRPr lang="en-GB" sz="2000" b="1" dirty="0"/>
          </a:p>
          <a:p>
            <a:r>
              <a:rPr lang="en-GB" sz="2000" dirty="0"/>
              <a:t>1) By using this website we can easily find our lost things</a:t>
            </a:r>
          </a:p>
          <a:p>
            <a:endParaRPr lang="en-GB" sz="2000" b="1" dirty="0"/>
          </a:p>
          <a:p>
            <a:r>
              <a:rPr lang="en-GB" sz="2000" dirty="0"/>
              <a:t>2) we are using Python for this website is because it is simple, powerful and has many libraries</a:t>
            </a:r>
          </a:p>
          <a:p>
            <a:pPr marL="342900" indent="-342900">
              <a:buAutoNum type="arabicParenR"/>
            </a:pPr>
            <a:endParaRPr lang="en-GB" sz="2000" dirty="0"/>
          </a:p>
          <a:p>
            <a:r>
              <a:rPr lang="en-GB" sz="2000" dirty="0"/>
              <a:t>3) We have used Django as a framework for Python in this website because it is fast, secure and scalable</a:t>
            </a:r>
            <a:endParaRPr lang="en-IN" sz="2000" dirty="0"/>
          </a:p>
        </p:txBody>
      </p:sp>
      <p:sp>
        <p:nvSpPr>
          <p:cNvPr id="9" name="TextBox 8">
            <a:extLst>
              <a:ext uri="{FF2B5EF4-FFF2-40B4-BE49-F238E27FC236}">
                <a16:creationId xmlns:a16="http://schemas.microsoft.com/office/drawing/2014/main" id="{4CE9A000-F588-45EA-A6F7-5C84BD414750}"/>
              </a:ext>
            </a:extLst>
          </p:cNvPr>
          <p:cNvSpPr txBox="1"/>
          <p:nvPr/>
        </p:nvSpPr>
        <p:spPr>
          <a:xfrm>
            <a:off x="2789808" y="47111"/>
            <a:ext cx="6094520" cy="707886"/>
          </a:xfrm>
          <a:prstGeom prst="rect">
            <a:avLst/>
          </a:prstGeom>
          <a:noFill/>
        </p:spPr>
        <p:txBody>
          <a:bodyPr wrap="square">
            <a:spAutoFit/>
          </a:bodyPr>
          <a:lstStyle/>
          <a:p>
            <a:pPr algn="ctr"/>
            <a:r>
              <a:rPr lang="en-GB" sz="2000" b="1" dirty="0">
                <a:solidFill>
                  <a:schemeClr val="bg1"/>
                </a:solidFill>
              </a:rPr>
              <a:t>Design of Python Based Lost and Found Website for College Campus</a:t>
            </a:r>
            <a:endParaRPr lang="en-IN" sz="20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4481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