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Framework Evaluation: Selenium vs Playwright vs Tosca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Side-by-side Comparison &amp; AI-Enhanced Roadmap Recommendation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Detailed Comparison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51692">
                <a:tc>
                  <a:txBody>
                    <a:bodyPr/>
                    <a:lstStyle/>
                    <a:p>
                      <a:r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Playwright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Tosca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Commercial (Paid)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Requires coding, verbose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Clean APIs, modern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No-code, user-friendly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Speed &amp; 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Slower, flaky at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Fast, auto-wait,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Slow (GUI-based)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Browser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Chrome, Firefox,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+ WebKit on all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Major browsers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Trace/Screenshots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Plugins (Allure,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Built-in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Test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UI, API (via RestAssured)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UI + basic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UI, API, SAP, Mainframe, Mobile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Extent, Allure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Allure, native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Built-in dashboards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CI/CD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Jenkins, GitHub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First-class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Jenkins, Tosca Server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AI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Manual integration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AI/LLM-ready (Python/Java)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Built-in AI (self-heal, RBT)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Fully 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Fully 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Limited to tool features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Team Skill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Java/Python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JS/Python/Java devs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Minimal technical skill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licensing cost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Final Recommendation: Playwright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**Why Playwright?**</a:t>
            </a:r>
          </a:p>
          <a:p>
            <a:r>
              <a:t>- Combines speed, stability, and simplicity</a:t>
            </a:r>
          </a:p>
          <a:p>
            <a:r>
              <a:t>- Seamless integration with GenAI/LLMs (ideal for test generation, self-healing, summarization)</a:t>
            </a:r>
          </a:p>
          <a:p>
            <a:r>
              <a:t>- Built-in trace, screenshot, and auto-wait eliminate flakiness</a:t>
            </a:r>
          </a:p>
          <a:p>
            <a:r>
              <a:t>- Fully open-source and cost-effective</a:t>
            </a:r>
          </a:p>
          <a:p>
            <a:r>
              <a:t>- Developer-aligned and scalable in CI/CD pipelines</a:t>
            </a:r>
          </a:p>
          <a:p/>
          <a:p>
            <a:r>
              <a:t>🚀 **AI-Enhanced Roadmap**:</a:t>
            </a:r>
          </a:p>
          <a:p>
            <a:r>
              <a:t>- Integrate LLMs for test creation based on feature files or code diffs</a:t>
            </a:r>
          </a:p>
          <a:p>
            <a:r>
              <a:t>- Self-healing selectors using AI</a:t>
            </a:r>
          </a:p>
          <a:p>
            <a:r>
              <a:t>- Auto-summary of failures and root cause using NLP</a:t>
            </a:r>
          </a:p>
          <a:p>
            <a:r>
              <a:t>- Future-proof architecture with support for REST, GraphQL, and Web APIs</a:t>
            </a:r>
          </a:p>
          <a:p/>
          <a:p>
            <a:r>
              <a:t>📌 **Conclusion**: Playwright offers the best balance of power, speed, extensibility, and AI-readiness — ideal for a modern, intelligent automation strategy.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