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9" r:id="rId7"/>
    <p:sldId id="259" r:id="rId8"/>
    <p:sldId id="262" r:id="rId9"/>
    <p:sldId id="270" r:id="rId10"/>
    <p:sldId id="265" r:id="rId11"/>
    <p:sldId id="266" r:id="rId12"/>
    <p:sldId id="267" r:id="rId13"/>
    <p:sldId id="268" r:id="rId14"/>
    <p:sldId id="260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6DDE7-DF66-F645-F75F-C281E06A80C4}" v="392" dt="2020-10-25T08:54:54.455"/>
    <p1510:client id="{6F1880EC-55CE-5F21-0C12-7AB2B0F6C20D}" v="16" dt="2020-10-26T02:51:37.004"/>
    <p1510:client id="{E6FAFF97-A3AE-424F-874D-252F35A290AB}" v="123" dt="2020-10-26T07:18:18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F13C85-2AFD-46A6-8DC8-68283AE57C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DA512C61-B250-4C93-AA09-FD89E04D2A7D}">
      <dgm:prSet/>
      <dgm:spPr/>
      <dgm:t>
        <a:bodyPr/>
        <a:lstStyle/>
        <a:p>
          <a:r>
            <a:rPr lang="en-US" b="0"/>
            <a:t>Text</a:t>
          </a:r>
          <a:r>
            <a:rPr lang="id-ID" b="0"/>
            <a:t> </a:t>
          </a:r>
          <a:r>
            <a:rPr lang="id-ID" b="0" err="1"/>
            <a:t>Compression</a:t>
          </a:r>
          <a:endParaRPr lang="en-US" b="0"/>
        </a:p>
      </dgm:t>
    </dgm:pt>
    <dgm:pt modelId="{86DBDBF9-00E0-43E0-8283-A317A7334074}" type="parTrans" cxnId="{225D8795-B9CD-4DE3-AB21-BCC3967F43C7}">
      <dgm:prSet/>
      <dgm:spPr/>
      <dgm:t>
        <a:bodyPr/>
        <a:lstStyle/>
        <a:p>
          <a:endParaRPr lang="en-US"/>
        </a:p>
      </dgm:t>
    </dgm:pt>
    <dgm:pt modelId="{1ED199DD-3260-42AD-AFF0-3B1A654D6AB7}" type="sibTrans" cxnId="{225D8795-B9CD-4DE3-AB21-BCC3967F43C7}">
      <dgm:prSet/>
      <dgm:spPr/>
      <dgm:t>
        <a:bodyPr/>
        <a:lstStyle/>
        <a:p>
          <a:endParaRPr lang="en-US"/>
        </a:p>
      </dgm:t>
    </dgm:pt>
    <dgm:pt modelId="{64CA5DAF-F533-4D50-B28E-29B05F409326}">
      <dgm:prSet/>
      <dgm:spPr/>
      <dgm:t>
        <a:bodyPr/>
        <a:lstStyle/>
        <a:p>
          <a:pPr rtl="0"/>
          <a:r>
            <a:rPr lang="id-ID" b="1" err="1">
              <a:latin typeface="Calibri Light" panose="020F0302020204030204"/>
            </a:rPr>
            <a:t>Highlighting</a:t>
          </a:r>
          <a:endParaRPr lang="id-ID" b="1" err="1"/>
        </a:p>
      </dgm:t>
    </dgm:pt>
    <dgm:pt modelId="{AE2D9AAC-0A77-4EC9-91D0-D84EEC07FF80}" type="parTrans" cxnId="{46BCC20B-97AD-41F4-9200-11D0E9580756}">
      <dgm:prSet/>
      <dgm:spPr/>
      <dgm:t>
        <a:bodyPr/>
        <a:lstStyle/>
        <a:p>
          <a:endParaRPr lang="en-US"/>
        </a:p>
      </dgm:t>
    </dgm:pt>
    <dgm:pt modelId="{E2265C1D-1889-44DC-B434-CCA75BE8D6C1}" type="sibTrans" cxnId="{46BCC20B-97AD-41F4-9200-11D0E9580756}">
      <dgm:prSet/>
      <dgm:spPr/>
      <dgm:t>
        <a:bodyPr/>
        <a:lstStyle/>
        <a:p>
          <a:endParaRPr lang="en-US"/>
        </a:p>
      </dgm:t>
    </dgm:pt>
    <dgm:pt modelId="{561C97C5-2B36-4F9B-A18A-6EF00FC51463}">
      <dgm:prSet phldr="0"/>
      <dgm:spPr/>
      <dgm:t>
        <a:bodyPr/>
        <a:lstStyle/>
        <a:p>
          <a:r>
            <a:rPr lang="en-US" b="1">
              <a:latin typeface="Calibri Light" panose="020F0302020204030204"/>
            </a:rPr>
            <a:t>Share</a:t>
          </a:r>
          <a:endParaRPr lang="en-US" b="1"/>
        </a:p>
      </dgm:t>
    </dgm:pt>
    <dgm:pt modelId="{23E5465D-4E0D-4622-9E50-CFA719B0C647}" type="parTrans" cxnId="{82845227-D49B-44D9-9295-9D19FC08C4B4}">
      <dgm:prSet/>
      <dgm:spPr/>
    </dgm:pt>
    <dgm:pt modelId="{8FE6C4A6-5DDC-4517-88C4-DF367311ABA0}" type="sibTrans" cxnId="{82845227-D49B-44D9-9295-9D19FC08C4B4}">
      <dgm:prSet/>
      <dgm:spPr/>
      <dgm:t>
        <a:bodyPr/>
        <a:lstStyle/>
        <a:p>
          <a:endParaRPr lang="en-US"/>
        </a:p>
      </dgm:t>
    </dgm:pt>
    <dgm:pt modelId="{F4A39AA6-B216-4294-A018-1A802A703A60}" type="pres">
      <dgm:prSet presAssocID="{EDF13C85-2AFD-46A6-8DC8-68283AE57CBA}" presName="root" presStyleCnt="0">
        <dgm:presLayoutVars>
          <dgm:dir/>
          <dgm:resizeHandles val="exact"/>
        </dgm:presLayoutVars>
      </dgm:prSet>
      <dgm:spPr/>
    </dgm:pt>
    <dgm:pt modelId="{3466A9BC-5CB1-43BD-9604-E9E2ACEB7982}" type="pres">
      <dgm:prSet presAssocID="{DA512C61-B250-4C93-AA09-FD89E04D2A7D}" presName="compNode" presStyleCnt="0"/>
      <dgm:spPr/>
    </dgm:pt>
    <dgm:pt modelId="{97B7890E-9107-4868-A0A7-C143946C25F9}" type="pres">
      <dgm:prSet presAssocID="{DA512C61-B250-4C93-AA09-FD89E04D2A7D}" presName="bgRect" presStyleLbl="bgShp" presStyleIdx="0" presStyleCnt="3"/>
      <dgm:spPr/>
    </dgm:pt>
    <dgm:pt modelId="{E6E239D8-98AF-45BA-B7AD-166D23CD935D}" type="pres">
      <dgm:prSet presAssocID="{DA512C61-B250-4C93-AA09-FD89E04D2A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B9A81DD-52A0-437F-9614-572876AD2F0B}" type="pres">
      <dgm:prSet presAssocID="{DA512C61-B250-4C93-AA09-FD89E04D2A7D}" presName="spaceRect" presStyleCnt="0"/>
      <dgm:spPr/>
    </dgm:pt>
    <dgm:pt modelId="{8F887C7C-F4C1-400D-AB65-E85FF2169887}" type="pres">
      <dgm:prSet presAssocID="{DA512C61-B250-4C93-AA09-FD89E04D2A7D}" presName="parTx" presStyleLbl="revTx" presStyleIdx="0" presStyleCnt="3">
        <dgm:presLayoutVars>
          <dgm:chMax val="0"/>
          <dgm:chPref val="0"/>
        </dgm:presLayoutVars>
      </dgm:prSet>
      <dgm:spPr/>
    </dgm:pt>
    <dgm:pt modelId="{CF249FE4-9CA3-4817-BFA9-04D14927CF68}" type="pres">
      <dgm:prSet presAssocID="{1ED199DD-3260-42AD-AFF0-3B1A654D6AB7}" presName="sibTrans" presStyleCnt="0"/>
      <dgm:spPr/>
    </dgm:pt>
    <dgm:pt modelId="{AEAD8379-2D02-40B8-9F2E-803B14F5E306}" type="pres">
      <dgm:prSet presAssocID="{561C97C5-2B36-4F9B-A18A-6EF00FC51463}" presName="compNode" presStyleCnt="0"/>
      <dgm:spPr/>
    </dgm:pt>
    <dgm:pt modelId="{75A31B53-57E5-42F3-8C94-8C1A65CF178E}" type="pres">
      <dgm:prSet presAssocID="{561C97C5-2B36-4F9B-A18A-6EF00FC51463}" presName="bgRect" presStyleLbl="bgShp" presStyleIdx="1" presStyleCnt="3"/>
      <dgm:spPr/>
    </dgm:pt>
    <dgm:pt modelId="{F7CFE516-DD42-4598-89B8-79C38709D736}" type="pres">
      <dgm:prSet presAssocID="{561C97C5-2B36-4F9B-A18A-6EF00FC514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517BC22-161B-45E3-B681-FF5F59DFD728}" type="pres">
      <dgm:prSet presAssocID="{561C97C5-2B36-4F9B-A18A-6EF00FC51463}" presName="spaceRect" presStyleCnt="0"/>
      <dgm:spPr/>
    </dgm:pt>
    <dgm:pt modelId="{3D987A62-F936-45B9-9397-E8785F98B4A6}" type="pres">
      <dgm:prSet presAssocID="{561C97C5-2B36-4F9B-A18A-6EF00FC51463}" presName="parTx" presStyleLbl="revTx" presStyleIdx="1" presStyleCnt="3">
        <dgm:presLayoutVars>
          <dgm:chMax val="0"/>
          <dgm:chPref val="0"/>
        </dgm:presLayoutVars>
      </dgm:prSet>
      <dgm:spPr/>
    </dgm:pt>
    <dgm:pt modelId="{D5F00B1F-537F-4404-9901-D0775ACC0A59}" type="pres">
      <dgm:prSet presAssocID="{8FE6C4A6-5DDC-4517-88C4-DF367311ABA0}" presName="sibTrans" presStyleCnt="0"/>
      <dgm:spPr/>
    </dgm:pt>
    <dgm:pt modelId="{AAC6D24C-DEC1-40D0-AC58-D94445F8FE22}" type="pres">
      <dgm:prSet presAssocID="{64CA5DAF-F533-4D50-B28E-29B05F409326}" presName="compNode" presStyleCnt="0"/>
      <dgm:spPr/>
    </dgm:pt>
    <dgm:pt modelId="{D8427388-3D72-4211-BA08-1638C85EEFF8}" type="pres">
      <dgm:prSet presAssocID="{64CA5DAF-F533-4D50-B28E-29B05F409326}" presName="bgRect" presStyleLbl="bgShp" presStyleIdx="2" presStyleCnt="3"/>
      <dgm:spPr/>
    </dgm:pt>
    <dgm:pt modelId="{F79B6F87-AC19-457B-83AC-DD1856F7A424}" type="pres">
      <dgm:prSet presAssocID="{64CA5DAF-F533-4D50-B28E-29B05F4093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0422B03-AA79-49F2-9A5A-E593CB19AAF1}" type="pres">
      <dgm:prSet presAssocID="{64CA5DAF-F533-4D50-B28E-29B05F409326}" presName="spaceRect" presStyleCnt="0"/>
      <dgm:spPr/>
    </dgm:pt>
    <dgm:pt modelId="{A185FCED-B07C-479F-9E62-A49046B54264}" type="pres">
      <dgm:prSet presAssocID="{64CA5DAF-F533-4D50-B28E-29B05F40932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6BCC20B-97AD-41F4-9200-11D0E9580756}" srcId="{EDF13C85-2AFD-46A6-8DC8-68283AE57CBA}" destId="{64CA5DAF-F533-4D50-B28E-29B05F409326}" srcOrd="2" destOrd="0" parTransId="{AE2D9AAC-0A77-4EC9-91D0-D84EEC07FF80}" sibTransId="{E2265C1D-1889-44DC-B434-CCA75BE8D6C1}"/>
    <dgm:cxn modelId="{EB544A0D-A185-478B-A53F-F3D1F739A876}" type="presOf" srcId="{DA512C61-B250-4C93-AA09-FD89E04D2A7D}" destId="{8F887C7C-F4C1-400D-AB65-E85FF2169887}" srcOrd="0" destOrd="0" presId="urn:microsoft.com/office/officeart/2018/2/layout/IconVerticalSolidList"/>
    <dgm:cxn modelId="{82845227-D49B-44D9-9295-9D19FC08C4B4}" srcId="{EDF13C85-2AFD-46A6-8DC8-68283AE57CBA}" destId="{561C97C5-2B36-4F9B-A18A-6EF00FC51463}" srcOrd="1" destOrd="0" parTransId="{23E5465D-4E0D-4622-9E50-CFA719B0C647}" sibTransId="{8FE6C4A6-5DDC-4517-88C4-DF367311ABA0}"/>
    <dgm:cxn modelId="{225D8795-B9CD-4DE3-AB21-BCC3967F43C7}" srcId="{EDF13C85-2AFD-46A6-8DC8-68283AE57CBA}" destId="{DA512C61-B250-4C93-AA09-FD89E04D2A7D}" srcOrd="0" destOrd="0" parTransId="{86DBDBF9-00E0-43E0-8283-A317A7334074}" sibTransId="{1ED199DD-3260-42AD-AFF0-3B1A654D6AB7}"/>
    <dgm:cxn modelId="{C3BCE5AE-A59E-4796-8F9E-684ECCCF6A7F}" type="presOf" srcId="{64CA5DAF-F533-4D50-B28E-29B05F409326}" destId="{A185FCED-B07C-479F-9E62-A49046B54264}" srcOrd="0" destOrd="0" presId="urn:microsoft.com/office/officeart/2018/2/layout/IconVerticalSolidList"/>
    <dgm:cxn modelId="{92BB2ED9-2EA8-40CA-94E9-92C94AF450EC}" type="presOf" srcId="{561C97C5-2B36-4F9B-A18A-6EF00FC51463}" destId="{3D987A62-F936-45B9-9397-E8785F98B4A6}" srcOrd="0" destOrd="0" presId="urn:microsoft.com/office/officeart/2018/2/layout/IconVerticalSolidList"/>
    <dgm:cxn modelId="{8CD582FC-AD71-4D73-9D60-DDB79D13F1A3}" type="presOf" srcId="{EDF13C85-2AFD-46A6-8DC8-68283AE57CBA}" destId="{F4A39AA6-B216-4294-A018-1A802A703A60}" srcOrd="0" destOrd="0" presId="urn:microsoft.com/office/officeart/2018/2/layout/IconVerticalSolidList"/>
    <dgm:cxn modelId="{51DE61F8-E8D5-4F9D-A177-7188636B8D04}" type="presParOf" srcId="{F4A39AA6-B216-4294-A018-1A802A703A60}" destId="{3466A9BC-5CB1-43BD-9604-E9E2ACEB7982}" srcOrd="0" destOrd="0" presId="urn:microsoft.com/office/officeart/2018/2/layout/IconVerticalSolidList"/>
    <dgm:cxn modelId="{FA3B574F-7563-40BD-897F-04D595A768D5}" type="presParOf" srcId="{3466A9BC-5CB1-43BD-9604-E9E2ACEB7982}" destId="{97B7890E-9107-4868-A0A7-C143946C25F9}" srcOrd="0" destOrd="0" presId="urn:microsoft.com/office/officeart/2018/2/layout/IconVerticalSolidList"/>
    <dgm:cxn modelId="{F5801E4B-519D-4D67-BF7B-BFECC2B2EF49}" type="presParOf" srcId="{3466A9BC-5CB1-43BD-9604-E9E2ACEB7982}" destId="{E6E239D8-98AF-45BA-B7AD-166D23CD935D}" srcOrd="1" destOrd="0" presId="urn:microsoft.com/office/officeart/2018/2/layout/IconVerticalSolidList"/>
    <dgm:cxn modelId="{51F7B09A-A8F8-4F32-AA43-A5F66D6D8BFB}" type="presParOf" srcId="{3466A9BC-5CB1-43BD-9604-E9E2ACEB7982}" destId="{BB9A81DD-52A0-437F-9614-572876AD2F0B}" srcOrd="2" destOrd="0" presId="urn:microsoft.com/office/officeart/2018/2/layout/IconVerticalSolidList"/>
    <dgm:cxn modelId="{CFA8B4BC-75EA-4EF1-B199-C393538B542E}" type="presParOf" srcId="{3466A9BC-5CB1-43BD-9604-E9E2ACEB7982}" destId="{8F887C7C-F4C1-400D-AB65-E85FF2169887}" srcOrd="3" destOrd="0" presId="urn:microsoft.com/office/officeart/2018/2/layout/IconVerticalSolidList"/>
    <dgm:cxn modelId="{E26FCEEE-C586-4D32-875C-B3E5FEBC6BF5}" type="presParOf" srcId="{F4A39AA6-B216-4294-A018-1A802A703A60}" destId="{CF249FE4-9CA3-4817-BFA9-04D14927CF68}" srcOrd="1" destOrd="0" presId="urn:microsoft.com/office/officeart/2018/2/layout/IconVerticalSolidList"/>
    <dgm:cxn modelId="{EDCC9D23-7FCF-4718-95B6-BD696AFB5B5B}" type="presParOf" srcId="{F4A39AA6-B216-4294-A018-1A802A703A60}" destId="{AEAD8379-2D02-40B8-9F2E-803B14F5E306}" srcOrd="2" destOrd="0" presId="urn:microsoft.com/office/officeart/2018/2/layout/IconVerticalSolidList"/>
    <dgm:cxn modelId="{DF308ECD-5010-4D08-A527-1260B0FBF96A}" type="presParOf" srcId="{AEAD8379-2D02-40B8-9F2E-803B14F5E306}" destId="{75A31B53-57E5-42F3-8C94-8C1A65CF178E}" srcOrd="0" destOrd="0" presId="urn:microsoft.com/office/officeart/2018/2/layout/IconVerticalSolidList"/>
    <dgm:cxn modelId="{EDB7F2FD-1242-4CDA-8C88-40ED5D5E7B2A}" type="presParOf" srcId="{AEAD8379-2D02-40B8-9F2E-803B14F5E306}" destId="{F7CFE516-DD42-4598-89B8-79C38709D736}" srcOrd="1" destOrd="0" presId="urn:microsoft.com/office/officeart/2018/2/layout/IconVerticalSolidList"/>
    <dgm:cxn modelId="{C07C2972-0CD9-472B-961E-3504E4ADB0F4}" type="presParOf" srcId="{AEAD8379-2D02-40B8-9F2E-803B14F5E306}" destId="{E517BC22-161B-45E3-B681-FF5F59DFD728}" srcOrd="2" destOrd="0" presId="urn:microsoft.com/office/officeart/2018/2/layout/IconVerticalSolidList"/>
    <dgm:cxn modelId="{FED5E2A1-ECDF-47AF-9EA7-64A7981AAC6C}" type="presParOf" srcId="{AEAD8379-2D02-40B8-9F2E-803B14F5E306}" destId="{3D987A62-F936-45B9-9397-E8785F98B4A6}" srcOrd="3" destOrd="0" presId="urn:microsoft.com/office/officeart/2018/2/layout/IconVerticalSolidList"/>
    <dgm:cxn modelId="{219BAD13-0A8F-4428-8FCC-06F2ADD964C7}" type="presParOf" srcId="{F4A39AA6-B216-4294-A018-1A802A703A60}" destId="{D5F00B1F-537F-4404-9901-D0775ACC0A59}" srcOrd="3" destOrd="0" presId="urn:microsoft.com/office/officeart/2018/2/layout/IconVerticalSolidList"/>
    <dgm:cxn modelId="{818FEB3D-684B-493E-AC6F-E5BE091A6FC6}" type="presParOf" srcId="{F4A39AA6-B216-4294-A018-1A802A703A60}" destId="{AAC6D24C-DEC1-40D0-AC58-D94445F8FE22}" srcOrd="4" destOrd="0" presId="urn:microsoft.com/office/officeart/2018/2/layout/IconVerticalSolidList"/>
    <dgm:cxn modelId="{063E50A1-9E75-45FB-A65D-D07E29B2545A}" type="presParOf" srcId="{AAC6D24C-DEC1-40D0-AC58-D94445F8FE22}" destId="{D8427388-3D72-4211-BA08-1638C85EEFF8}" srcOrd="0" destOrd="0" presId="urn:microsoft.com/office/officeart/2018/2/layout/IconVerticalSolidList"/>
    <dgm:cxn modelId="{A39786E2-638B-433C-8BA7-182D89FE4A83}" type="presParOf" srcId="{AAC6D24C-DEC1-40D0-AC58-D94445F8FE22}" destId="{F79B6F87-AC19-457B-83AC-DD1856F7A424}" srcOrd="1" destOrd="0" presId="urn:microsoft.com/office/officeart/2018/2/layout/IconVerticalSolidList"/>
    <dgm:cxn modelId="{A1CF9DE2-706C-4481-9EC4-024A7357A157}" type="presParOf" srcId="{AAC6D24C-DEC1-40D0-AC58-D94445F8FE22}" destId="{50422B03-AA79-49F2-9A5A-E593CB19AAF1}" srcOrd="2" destOrd="0" presId="urn:microsoft.com/office/officeart/2018/2/layout/IconVerticalSolidList"/>
    <dgm:cxn modelId="{F297F49D-EAFA-4483-A3A7-50F7E61840AE}" type="presParOf" srcId="{AAC6D24C-DEC1-40D0-AC58-D94445F8FE22}" destId="{A185FCED-B07C-479F-9E62-A49046B542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FBBD6-6399-4C27-B9B2-622931BA8762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4003E82-4FB2-4AD1-A683-1FE0E7969B07}">
      <dgm:prSet/>
      <dgm:spPr/>
      <dgm:t>
        <a:bodyPr/>
        <a:lstStyle/>
        <a:p>
          <a:pPr>
            <a:defRPr cap="all"/>
          </a:pPr>
          <a:r>
            <a:rPr lang="en-US">
              <a:latin typeface="Calibri Light" panose="020F0302020204030204"/>
            </a:rPr>
            <a:t>Notification</a:t>
          </a:r>
          <a:endParaRPr lang="id-ID"/>
        </a:p>
      </dgm:t>
    </dgm:pt>
    <dgm:pt modelId="{E5CDBB23-6666-406A-9BD7-6DDABF458063}" type="parTrans" cxnId="{743DB622-B1BF-4C0E-8E21-B73145AA1D56}">
      <dgm:prSet/>
      <dgm:spPr/>
      <dgm:t>
        <a:bodyPr/>
        <a:lstStyle/>
        <a:p>
          <a:endParaRPr lang="en-US"/>
        </a:p>
      </dgm:t>
    </dgm:pt>
    <dgm:pt modelId="{6DFE0896-B51F-4B71-98E9-E08435D3B1C6}" type="sibTrans" cxnId="{743DB622-B1BF-4C0E-8E21-B73145AA1D56}">
      <dgm:prSet/>
      <dgm:spPr/>
      <dgm:t>
        <a:bodyPr/>
        <a:lstStyle/>
        <a:p>
          <a:endParaRPr lang="en-US"/>
        </a:p>
      </dgm:t>
    </dgm:pt>
    <dgm:pt modelId="{6D8DF5BE-47D8-4712-83DC-AD3A76C6B15F}">
      <dgm:prSet phldr="0"/>
      <dgm:spPr/>
      <dgm:t>
        <a:bodyPr/>
        <a:lstStyle/>
        <a:p>
          <a:pPr>
            <a:defRPr cap="all"/>
          </a:pPr>
          <a:r>
            <a:rPr lang="en-US">
              <a:latin typeface="Calibri Light" panose="020F0302020204030204"/>
            </a:rPr>
            <a:t>Autosave</a:t>
          </a:r>
          <a:endParaRPr lang="id-ID">
            <a:latin typeface="Calibri Light" panose="020F0302020204030204"/>
          </a:endParaRPr>
        </a:p>
      </dgm:t>
    </dgm:pt>
    <dgm:pt modelId="{5C57713D-9DDA-4645-B056-2F5A63D25D03}" type="parTrans" cxnId="{B8969CA2-320C-4D98-AB8D-BD1F89E0B4B6}">
      <dgm:prSet/>
      <dgm:spPr/>
    </dgm:pt>
    <dgm:pt modelId="{36AF67ED-DDAA-4BB2-92BE-558EFE592CA9}" type="sibTrans" cxnId="{B8969CA2-320C-4D98-AB8D-BD1F89E0B4B6}">
      <dgm:prSet/>
      <dgm:spPr/>
      <dgm:t>
        <a:bodyPr/>
        <a:lstStyle/>
        <a:p>
          <a:endParaRPr lang="en-US"/>
        </a:p>
      </dgm:t>
    </dgm:pt>
    <dgm:pt modelId="{A8F820CA-82E1-4EEC-B2EE-8E6379E53EA3}">
      <dgm:prSet phldr="0"/>
      <dgm:spPr/>
      <dgm:t>
        <a:bodyPr/>
        <a:lstStyle/>
        <a:p>
          <a:pPr>
            <a:defRPr cap="all"/>
          </a:pPr>
          <a:r>
            <a:rPr lang="en-US">
              <a:latin typeface="Calibri Light" panose="020F0302020204030204"/>
            </a:rPr>
            <a:t>Style Configuration</a:t>
          </a:r>
          <a:endParaRPr lang="id-ID">
            <a:latin typeface="Calibri Light" panose="020F0302020204030204"/>
          </a:endParaRPr>
        </a:p>
      </dgm:t>
    </dgm:pt>
    <dgm:pt modelId="{0EA5B9D5-7578-4058-838D-CCFD9D82CF3E}" type="parTrans" cxnId="{525F3221-0A12-41F2-AAA4-6BE92447D399}">
      <dgm:prSet/>
      <dgm:spPr/>
    </dgm:pt>
    <dgm:pt modelId="{22BD79B1-103E-4DE0-8BC9-12D69FF7305A}" type="sibTrans" cxnId="{525F3221-0A12-41F2-AAA4-6BE92447D399}">
      <dgm:prSet/>
      <dgm:spPr/>
      <dgm:t>
        <a:bodyPr/>
        <a:lstStyle/>
        <a:p>
          <a:endParaRPr lang="en-US"/>
        </a:p>
      </dgm:t>
    </dgm:pt>
    <dgm:pt modelId="{C671D575-B0D5-4436-841F-7732B745DF62}">
      <dgm:prSet phldr="0"/>
      <dgm:spPr/>
      <dgm:t>
        <a:bodyPr/>
        <a:lstStyle/>
        <a:p>
          <a:pPr>
            <a:defRPr cap="all"/>
          </a:pPr>
          <a:r>
            <a:rPr lang="en-US">
              <a:latin typeface="Calibri Light" panose="020F0302020204030204"/>
            </a:rPr>
            <a:t>Temporary File</a:t>
          </a:r>
          <a:endParaRPr lang="en-US"/>
        </a:p>
      </dgm:t>
    </dgm:pt>
    <dgm:pt modelId="{07F8484B-9AD5-40DB-AED2-10FB01930BEC}" type="parTrans" cxnId="{4D98543E-8BC7-4508-83D2-91176DF68D13}">
      <dgm:prSet/>
      <dgm:spPr/>
    </dgm:pt>
    <dgm:pt modelId="{48CCA41D-0F8F-4B6D-A9F5-9E2F6CA3E7F3}" type="sibTrans" cxnId="{4D98543E-8BC7-4508-83D2-91176DF68D13}">
      <dgm:prSet/>
      <dgm:spPr/>
      <dgm:t>
        <a:bodyPr/>
        <a:lstStyle/>
        <a:p>
          <a:endParaRPr lang="en-US"/>
        </a:p>
      </dgm:t>
    </dgm:pt>
    <dgm:pt modelId="{4A099C25-11BD-4081-960A-D22EBE9FA716}">
      <dgm:prSet phldr="0"/>
      <dgm:spPr/>
      <dgm:t>
        <a:bodyPr/>
        <a:lstStyle/>
        <a:p>
          <a:pPr>
            <a:defRPr cap="all"/>
          </a:pPr>
          <a:r>
            <a:rPr lang="id-ID">
              <a:latin typeface="Calibri Light" panose="020F0302020204030204"/>
            </a:rPr>
            <a:t>Multi-</a:t>
          </a:r>
          <a:r>
            <a:rPr lang="id-ID" err="1">
              <a:latin typeface="Calibri Light" panose="020F0302020204030204"/>
            </a:rPr>
            <a:t>Language</a:t>
          </a:r>
          <a:r>
            <a:rPr lang="id-ID">
              <a:latin typeface="Calibri Light" panose="020F0302020204030204"/>
            </a:rPr>
            <a:t> System</a:t>
          </a:r>
          <a:endParaRPr lang="en-US"/>
        </a:p>
      </dgm:t>
    </dgm:pt>
    <dgm:pt modelId="{729FF90A-1584-4C64-BEE3-D2158DBD5389}" type="parTrans" cxnId="{64CD4EED-E9D7-40C6-B0DD-61B1C9530BDC}">
      <dgm:prSet/>
      <dgm:spPr/>
    </dgm:pt>
    <dgm:pt modelId="{5271E4C9-F9DB-4E84-B1AB-302CC15A1CD6}" type="sibTrans" cxnId="{64CD4EED-E9D7-40C6-B0DD-61B1C9530BDC}">
      <dgm:prSet/>
      <dgm:spPr/>
      <dgm:t>
        <a:bodyPr/>
        <a:lstStyle/>
        <a:p>
          <a:endParaRPr lang="en-US"/>
        </a:p>
      </dgm:t>
    </dgm:pt>
    <dgm:pt modelId="{7B9CEBA8-3E28-4FDC-9115-82D5205953F3}" type="pres">
      <dgm:prSet presAssocID="{C0DFBBD6-6399-4C27-B9B2-622931BA8762}" presName="vert0" presStyleCnt="0">
        <dgm:presLayoutVars>
          <dgm:dir/>
          <dgm:animOne val="branch"/>
          <dgm:animLvl val="lvl"/>
        </dgm:presLayoutVars>
      </dgm:prSet>
      <dgm:spPr/>
    </dgm:pt>
    <dgm:pt modelId="{DBB8DAA4-4562-4F36-92B9-1D51F560303F}" type="pres">
      <dgm:prSet presAssocID="{6D8DF5BE-47D8-4712-83DC-AD3A76C6B15F}" presName="thickLine" presStyleLbl="alignNode1" presStyleIdx="0" presStyleCnt="5"/>
      <dgm:spPr/>
    </dgm:pt>
    <dgm:pt modelId="{142AF9EF-BDBA-41F5-ABEC-698906CAC0FC}" type="pres">
      <dgm:prSet presAssocID="{6D8DF5BE-47D8-4712-83DC-AD3A76C6B15F}" presName="horz1" presStyleCnt="0"/>
      <dgm:spPr/>
    </dgm:pt>
    <dgm:pt modelId="{BF42F174-FA56-4C62-A09B-960BAA80628A}" type="pres">
      <dgm:prSet presAssocID="{6D8DF5BE-47D8-4712-83DC-AD3A76C6B15F}" presName="tx1" presStyleLbl="revTx" presStyleIdx="0" presStyleCnt="5"/>
      <dgm:spPr/>
    </dgm:pt>
    <dgm:pt modelId="{1A6EA975-95FC-4DFD-AAAD-DB54953EF7E6}" type="pres">
      <dgm:prSet presAssocID="{6D8DF5BE-47D8-4712-83DC-AD3A76C6B15F}" presName="vert1" presStyleCnt="0"/>
      <dgm:spPr/>
    </dgm:pt>
    <dgm:pt modelId="{E8A6431A-8EFE-4CAE-9B6C-3D8C4D7BF912}" type="pres">
      <dgm:prSet presAssocID="{A8F820CA-82E1-4EEC-B2EE-8E6379E53EA3}" presName="thickLine" presStyleLbl="alignNode1" presStyleIdx="1" presStyleCnt="5"/>
      <dgm:spPr/>
    </dgm:pt>
    <dgm:pt modelId="{BDB67EDF-2C9E-44D0-84B1-60E5E7B2FDE9}" type="pres">
      <dgm:prSet presAssocID="{A8F820CA-82E1-4EEC-B2EE-8E6379E53EA3}" presName="horz1" presStyleCnt="0"/>
      <dgm:spPr/>
    </dgm:pt>
    <dgm:pt modelId="{3588CDC9-DAE5-4AB3-B13A-5AB0F2428C9C}" type="pres">
      <dgm:prSet presAssocID="{A8F820CA-82E1-4EEC-B2EE-8E6379E53EA3}" presName="tx1" presStyleLbl="revTx" presStyleIdx="1" presStyleCnt="5"/>
      <dgm:spPr/>
    </dgm:pt>
    <dgm:pt modelId="{7D926CE8-642E-478A-AB2D-1E0D198FF712}" type="pres">
      <dgm:prSet presAssocID="{A8F820CA-82E1-4EEC-B2EE-8E6379E53EA3}" presName="vert1" presStyleCnt="0"/>
      <dgm:spPr/>
    </dgm:pt>
    <dgm:pt modelId="{FA2A8A6A-8443-4EE4-BC71-8477F930A4C3}" type="pres">
      <dgm:prSet presAssocID="{C671D575-B0D5-4436-841F-7732B745DF62}" presName="thickLine" presStyleLbl="alignNode1" presStyleIdx="2" presStyleCnt="5"/>
      <dgm:spPr/>
    </dgm:pt>
    <dgm:pt modelId="{33E83B61-B199-428E-92F7-41F897212337}" type="pres">
      <dgm:prSet presAssocID="{C671D575-B0D5-4436-841F-7732B745DF62}" presName="horz1" presStyleCnt="0"/>
      <dgm:spPr/>
    </dgm:pt>
    <dgm:pt modelId="{9562955E-C65E-474A-9538-7CD788432224}" type="pres">
      <dgm:prSet presAssocID="{C671D575-B0D5-4436-841F-7732B745DF62}" presName="tx1" presStyleLbl="revTx" presStyleIdx="2" presStyleCnt="5"/>
      <dgm:spPr/>
    </dgm:pt>
    <dgm:pt modelId="{991F6306-581B-4F88-B763-FFC069C816D3}" type="pres">
      <dgm:prSet presAssocID="{C671D575-B0D5-4436-841F-7732B745DF62}" presName="vert1" presStyleCnt="0"/>
      <dgm:spPr/>
    </dgm:pt>
    <dgm:pt modelId="{A0BBBE4B-02B5-488C-BBB8-18A7B7413E71}" type="pres">
      <dgm:prSet presAssocID="{4A099C25-11BD-4081-960A-D22EBE9FA716}" presName="thickLine" presStyleLbl="alignNode1" presStyleIdx="3" presStyleCnt="5"/>
      <dgm:spPr/>
    </dgm:pt>
    <dgm:pt modelId="{0A299D82-31E0-4D7B-96E4-1B004C55A033}" type="pres">
      <dgm:prSet presAssocID="{4A099C25-11BD-4081-960A-D22EBE9FA716}" presName="horz1" presStyleCnt="0"/>
      <dgm:spPr/>
    </dgm:pt>
    <dgm:pt modelId="{4C6E9450-EAB2-4FAA-8968-36D33FA13BA2}" type="pres">
      <dgm:prSet presAssocID="{4A099C25-11BD-4081-960A-D22EBE9FA716}" presName="tx1" presStyleLbl="revTx" presStyleIdx="3" presStyleCnt="5"/>
      <dgm:spPr/>
    </dgm:pt>
    <dgm:pt modelId="{56B179E8-9D4E-4A2E-9675-56BA6B66B154}" type="pres">
      <dgm:prSet presAssocID="{4A099C25-11BD-4081-960A-D22EBE9FA716}" presName="vert1" presStyleCnt="0"/>
      <dgm:spPr/>
    </dgm:pt>
    <dgm:pt modelId="{3A6DB11C-9537-4A78-AC71-91F62CD2E0E1}" type="pres">
      <dgm:prSet presAssocID="{14003E82-4FB2-4AD1-A683-1FE0E7969B07}" presName="thickLine" presStyleLbl="alignNode1" presStyleIdx="4" presStyleCnt="5"/>
      <dgm:spPr/>
    </dgm:pt>
    <dgm:pt modelId="{9346B0F5-4166-4049-9839-C389A3E7EE46}" type="pres">
      <dgm:prSet presAssocID="{14003E82-4FB2-4AD1-A683-1FE0E7969B07}" presName="horz1" presStyleCnt="0"/>
      <dgm:spPr/>
    </dgm:pt>
    <dgm:pt modelId="{9F1B1C56-3C9C-45EE-BD17-67444D6BA11E}" type="pres">
      <dgm:prSet presAssocID="{14003E82-4FB2-4AD1-A683-1FE0E7969B07}" presName="tx1" presStyleLbl="revTx" presStyleIdx="4" presStyleCnt="5"/>
      <dgm:spPr/>
    </dgm:pt>
    <dgm:pt modelId="{8F2F6865-F969-4AA5-8C0B-02580FE64E92}" type="pres">
      <dgm:prSet presAssocID="{14003E82-4FB2-4AD1-A683-1FE0E7969B07}" presName="vert1" presStyleCnt="0"/>
      <dgm:spPr/>
    </dgm:pt>
  </dgm:ptLst>
  <dgm:cxnLst>
    <dgm:cxn modelId="{ABEB490E-626C-4AA0-AE22-7A651E4FB8B2}" type="presOf" srcId="{4A099C25-11BD-4081-960A-D22EBE9FA716}" destId="{4C6E9450-EAB2-4FAA-8968-36D33FA13BA2}" srcOrd="0" destOrd="0" presId="urn:microsoft.com/office/officeart/2008/layout/LinedList"/>
    <dgm:cxn modelId="{525F3221-0A12-41F2-AAA4-6BE92447D399}" srcId="{C0DFBBD6-6399-4C27-B9B2-622931BA8762}" destId="{A8F820CA-82E1-4EEC-B2EE-8E6379E53EA3}" srcOrd="1" destOrd="0" parTransId="{0EA5B9D5-7578-4058-838D-CCFD9D82CF3E}" sibTransId="{22BD79B1-103E-4DE0-8BC9-12D69FF7305A}"/>
    <dgm:cxn modelId="{743DB622-B1BF-4C0E-8E21-B73145AA1D56}" srcId="{C0DFBBD6-6399-4C27-B9B2-622931BA8762}" destId="{14003E82-4FB2-4AD1-A683-1FE0E7969B07}" srcOrd="4" destOrd="0" parTransId="{E5CDBB23-6666-406A-9BD7-6DDABF458063}" sibTransId="{6DFE0896-B51F-4B71-98E9-E08435D3B1C6}"/>
    <dgm:cxn modelId="{F9FE112F-6FA3-45D2-9008-988253A78BDF}" type="presOf" srcId="{C0DFBBD6-6399-4C27-B9B2-622931BA8762}" destId="{7B9CEBA8-3E28-4FDC-9115-82D5205953F3}" srcOrd="0" destOrd="0" presId="urn:microsoft.com/office/officeart/2008/layout/LinedList"/>
    <dgm:cxn modelId="{4D98543E-8BC7-4508-83D2-91176DF68D13}" srcId="{C0DFBBD6-6399-4C27-B9B2-622931BA8762}" destId="{C671D575-B0D5-4436-841F-7732B745DF62}" srcOrd="2" destOrd="0" parTransId="{07F8484B-9AD5-40DB-AED2-10FB01930BEC}" sibTransId="{48CCA41D-0F8F-4B6D-A9F5-9E2F6CA3E7F3}"/>
    <dgm:cxn modelId="{87268466-4C40-45BE-B9EA-38EEF370168B}" type="presOf" srcId="{6D8DF5BE-47D8-4712-83DC-AD3A76C6B15F}" destId="{BF42F174-FA56-4C62-A09B-960BAA80628A}" srcOrd="0" destOrd="0" presId="urn:microsoft.com/office/officeart/2008/layout/LinedList"/>
    <dgm:cxn modelId="{D64B094F-1E56-4721-9F5E-FB3DC02FD9CF}" type="presOf" srcId="{C671D575-B0D5-4436-841F-7732B745DF62}" destId="{9562955E-C65E-474A-9538-7CD788432224}" srcOrd="0" destOrd="0" presId="urn:microsoft.com/office/officeart/2008/layout/LinedList"/>
    <dgm:cxn modelId="{21DA1096-1D73-46B9-9F79-E078C60373A7}" type="presOf" srcId="{A8F820CA-82E1-4EEC-B2EE-8E6379E53EA3}" destId="{3588CDC9-DAE5-4AB3-B13A-5AB0F2428C9C}" srcOrd="0" destOrd="0" presId="urn:microsoft.com/office/officeart/2008/layout/LinedList"/>
    <dgm:cxn modelId="{B8969CA2-320C-4D98-AB8D-BD1F89E0B4B6}" srcId="{C0DFBBD6-6399-4C27-B9B2-622931BA8762}" destId="{6D8DF5BE-47D8-4712-83DC-AD3A76C6B15F}" srcOrd="0" destOrd="0" parTransId="{5C57713D-9DDA-4645-B056-2F5A63D25D03}" sibTransId="{36AF67ED-DDAA-4BB2-92BE-558EFE592CA9}"/>
    <dgm:cxn modelId="{1058FECD-534B-43A4-9F27-756F50BD0CB4}" type="presOf" srcId="{14003E82-4FB2-4AD1-A683-1FE0E7969B07}" destId="{9F1B1C56-3C9C-45EE-BD17-67444D6BA11E}" srcOrd="0" destOrd="0" presId="urn:microsoft.com/office/officeart/2008/layout/LinedList"/>
    <dgm:cxn modelId="{64CD4EED-E9D7-40C6-B0DD-61B1C9530BDC}" srcId="{C0DFBBD6-6399-4C27-B9B2-622931BA8762}" destId="{4A099C25-11BD-4081-960A-D22EBE9FA716}" srcOrd="3" destOrd="0" parTransId="{729FF90A-1584-4C64-BEE3-D2158DBD5389}" sibTransId="{5271E4C9-F9DB-4E84-B1AB-302CC15A1CD6}"/>
    <dgm:cxn modelId="{55E388C9-F350-4B8F-8F2A-FFBB969FF9CB}" type="presParOf" srcId="{7B9CEBA8-3E28-4FDC-9115-82D5205953F3}" destId="{DBB8DAA4-4562-4F36-92B9-1D51F560303F}" srcOrd="0" destOrd="0" presId="urn:microsoft.com/office/officeart/2008/layout/LinedList"/>
    <dgm:cxn modelId="{CE9E25AE-A368-4244-B9A1-47F1CD01C3BD}" type="presParOf" srcId="{7B9CEBA8-3E28-4FDC-9115-82D5205953F3}" destId="{142AF9EF-BDBA-41F5-ABEC-698906CAC0FC}" srcOrd="1" destOrd="0" presId="urn:microsoft.com/office/officeart/2008/layout/LinedList"/>
    <dgm:cxn modelId="{F3177447-D037-43E8-AEAF-261277CA4DD7}" type="presParOf" srcId="{142AF9EF-BDBA-41F5-ABEC-698906CAC0FC}" destId="{BF42F174-FA56-4C62-A09B-960BAA80628A}" srcOrd="0" destOrd="0" presId="urn:microsoft.com/office/officeart/2008/layout/LinedList"/>
    <dgm:cxn modelId="{1D13BAEA-312B-4C03-AC3C-B734A217B772}" type="presParOf" srcId="{142AF9EF-BDBA-41F5-ABEC-698906CAC0FC}" destId="{1A6EA975-95FC-4DFD-AAAD-DB54953EF7E6}" srcOrd="1" destOrd="0" presId="urn:microsoft.com/office/officeart/2008/layout/LinedList"/>
    <dgm:cxn modelId="{8DF458CC-1310-41DC-BC23-C0E23D6B3F07}" type="presParOf" srcId="{7B9CEBA8-3E28-4FDC-9115-82D5205953F3}" destId="{E8A6431A-8EFE-4CAE-9B6C-3D8C4D7BF912}" srcOrd="2" destOrd="0" presId="urn:microsoft.com/office/officeart/2008/layout/LinedList"/>
    <dgm:cxn modelId="{FAFBB825-0BC2-4719-AB54-8642274E2AC5}" type="presParOf" srcId="{7B9CEBA8-3E28-4FDC-9115-82D5205953F3}" destId="{BDB67EDF-2C9E-44D0-84B1-60E5E7B2FDE9}" srcOrd="3" destOrd="0" presId="urn:microsoft.com/office/officeart/2008/layout/LinedList"/>
    <dgm:cxn modelId="{B633E48F-619F-4DD9-8BBE-484F8364FC8E}" type="presParOf" srcId="{BDB67EDF-2C9E-44D0-84B1-60E5E7B2FDE9}" destId="{3588CDC9-DAE5-4AB3-B13A-5AB0F2428C9C}" srcOrd="0" destOrd="0" presId="urn:microsoft.com/office/officeart/2008/layout/LinedList"/>
    <dgm:cxn modelId="{EDB2C4A3-0916-4E36-B2D4-35DAF20FFEDE}" type="presParOf" srcId="{BDB67EDF-2C9E-44D0-84B1-60E5E7B2FDE9}" destId="{7D926CE8-642E-478A-AB2D-1E0D198FF712}" srcOrd="1" destOrd="0" presId="urn:microsoft.com/office/officeart/2008/layout/LinedList"/>
    <dgm:cxn modelId="{5F9D6E97-FF35-4440-9487-595DA26F46E1}" type="presParOf" srcId="{7B9CEBA8-3E28-4FDC-9115-82D5205953F3}" destId="{FA2A8A6A-8443-4EE4-BC71-8477F930A4C3}" srcOrd="4" destOrd="0" presId="urn:microsoft.com/office/officeart/2008/layout/LinedList"/>
    <dgm:cxn modelId="{47EE8746-5F42-4FDD-84F9-8D383C2647AE}" type="presParOf" srcId="{7B9CEBA8-3E28-4FDC-9115-82D5205953F3}" destId="{33E83B61-B199-428E-92F7-41F897212337}" srcOrd="5" destOrd="0" presId="urn:microsoft.com/office/officeart/2008/layout/LinedList"/>
    <dgm:cxn modelId="{62BEA6DA-A2B5-4EB0-8A4D-394D75B80D63}" type="presParOf" srcId="{33E83B61-B199-428E-92F7-41F897212337}" destId="{9562955E-C65E-474A-9538-7CD788432224}" srcOrd="0" destOrd="0" presId="urn:microsoft.com/office/officeart/2008/layout/LinedList"/>
    <dgm:cxn modelId="{BC13E603-513C-4B9B-98B1-193E5BF2EA6E}" type="presParOf" srcId="{33E83B61-B199-428E-92F7-41F897212337}" destId="{991F6306-581B-4F88-B763-FFC069C816D3}" srcOrd="1" destOrd="0" presId="urn:microsoft.com/office/officeart/2008/layout/LinedList"/>
    <dgm:cxn modelId="{FAF02CDA-CB8C-4855-BDBB-92A6618B4B82}" type="presParOf" srcId="{7B9CEBA8-3E28-4FDC-9115-82D5205953F3}" destId="{A0BBBE4B-02B5-488C-BBB8-18A7B7413E71}" srcOrd="6" destOrd="0" presId="urn:microsoft.com/office/officeart/2008/layout/LinedList"/>
    <dgm:cxn modelId="{81F2A7ED-E4EA-44C0-AA4C-E0F9F58A5E7F}" type="presParOf" srcId="{7B9CEBA8-3E28-4FDC-9115-82D5205953F3}" destId="{0A299D82-31E0-4D7B-96E4-1B004C55A033}" srcOrd="7" destOrd="0" presId="urn:microsoft.com/office/officeart/2008/layout/LinedList"/>
    <dgm:cxn modelId="{599945D2-E688-4FE1-BD1D-AB393204A052}" type="presParOf" srcId="{0A299D82-31E0-4D7B-96E4-1B004C55A033}" destId="{4C6E9450-EAB2-4FAA-8968-36D33FA13BA2}" srcOrd="0" destOrd="0" presId="urn:microsoft.com/office/officeart/2008/layout/LinedList"/>
    <dgm:cxn modelId="{D8381A8F-21CD-46D9-A3B0-BAA572413243}" type="presParOf" srcId="{0A299D82-31E0-4D7B-96E4-1B004C55A033}" destId="{56B179E8-9D4E-4A2E-9675-56BA6B66B154}" srcOrd="1" destOrd="0" presId="urn:microsoft.com/office/officeart/2008/layout/LinedList"/>
    <dgm:cxn modelId="{67E46466-47E4-47AE-983F-53DE880E4696}" type="presParOf" srcId="{7B9CEBA8-3E28-4FDC-9115-82D5205953F3}" destId="{3A6DB11C-9537-4A78-AC71-91F62CD2E0E1}" srcOrd="8" destOrd="0" presId="urn:microsoft.com/office/officeart/2008/layout/LinedList"/>
    <dgm:cxn modelId="{2C668D30-4BF2-422C-8C6D-02060E9E9470}" type="presParOf" srcId="{7B9CEBA8-3E28-4FDC-9115-82D5205953F3}" destId="{9346B0F5-4166-4049-9839-C389A3E7EE46}" srcOrd="9" destOrd="0" presId="urn:microsoft.com/office/officeart/2008/layout/LinedList"/>
    <dgm:cxn modelId="{75710F0D-5465-4790-9825-3EF30BD128F4}" type="presParOf" srcId="{9346B0F5-4166-4049-9839-C389A3E7EE46}" destId="{9F1B1C56-3C9C-45EE-BD17-67444D6BA11E}" srcOrd="0" destOrd="0" presId="urn:microsoft.com/office/officeart/2008/layout/LinedList"/>
    <dgm:cxn modelId="{A0840724-DDC0-4907-9D48-31232BCF979E}" type="presParOf" srcId="{9346B0F5-4166-4049-9839-C389A3E7EE46}" destId="{8F2F6865-F969-4AA5-8C0B-02580FE64E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548A75-9685-43EA-A4E8-052228A9D61F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FF7702-059F-4F6B-A8F1-F4ACBA3F104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Operating System</a:t>
          </a:r>
          <a:endParaRPr lang="en-US"/>
        </a:p>
      </dgm:t>
    </dgm:pt>
    <dgm:pt modelId="{BB0CED7C-E115-413C-A91C-0394684AFABD}" type="parTrans" cxnId="{945C49C1-4616-4C0B-BFA5-2CC1F9C9DA2E}">
      <dgm:prSet/>
      <dgm:spPr/>
      <dgm:t>
        <a:bodyPr/>
        <a:lstStyle/>
        <a:p>
          <a:endParaRPr lang="en-US"/>
        </a:p>
      </dgm:t>
    </dgm:pt>
    <dgm:pt modelId="{880E8EE7-FDBF-4DC5-8E9C-91289A4E5AD6}" type="sibTrans" cxnId="{945C49C1-4616-4C0B-BFA5-2CC1F9C9DA2E}">
      <dgm:prSet/>
      <dgm:spPr/>
      <dgm:t>
        <a:bodyPr/>
        <a:lstStyle/>
        <a:p>
          <a:endParaRPr lang="en-US"/>
        </a:p>
      </dgm:t>
    </dgm:pt>
    <dgm:pt modelId="{65A3FBA9-B278-4C8A-8033-2CC8F84D502F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Windows 10</a:t>
          </a:r>
          <a:endParaRPr lang="en-US"/>
        </a:p>
      </dgm:t>
    </dgm:pt>
    <dgm:pt modelId="{57148061-DF71-43D7-BD41-985887E71654}" type="parTrans" cxnId="{3A2CFD26-DE9E-4EF0-AA5D-7294404C7541}">
      <dgm:prSet/>
      <dgm:spPr/>
      <dgm:t>
        <a:bodyPr/>
        <a:lstStyle/>
        <a:p>
          <a:endParaRPr lang="en-US"/>
        </a:p>
      </dgm:t>
    </dgm:pt>
    <dgm:pt modelId="{8B60E612-C32B-4F6C-8BD9-717D4ECF6DE6}" type="sibTrans" cxnId="{3A2CFD26-DE9E-4EF0-AA5D-7294404C7541}">
      <dgm:prSet/>
      <dgm:spPr/>
      <dgm:t>
        <a:bodyPr/>
        <a:lstStyle/>
        <a:p>
          <a:endParaRPr lang="en-US"/>
        </a:p>
      </dgm:t>
    </dgm:pt>
    <dgm:pt modelId="{26558F6A-BDBE-4CCC-A317-E4991085AAEF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Linux with GNOME</a:t>
          </a:r>
          <a:endParaRPr lang="en-US"/>
        </a:p>
      </dgm:t>
    </dgm:pt>
    <dgm:pt modelId="{CC75C2E0-BF06-40EC-ACA4-683C615EEAA8}" type="parTrans" cxnId="{9B56E73C-FC5E-4717-A0AA-CD75D6B85960}">
      <dgm:prSet/>
      <dgm:spPr/>
      <dgm:t>
        <a:bodyPr/>
        <a:lstStyle/>
        <a:p>
          <a:endParaRPr lang="en-US"/>
        </a:p>
      </dgm:t>
    </dgm:pt>
    <dgm:pt modelId="{C19BBF3F-0DAF-4081-ACD6-131D1601C68F}" type="sibTrans" cxnId="{9B56E73C-FC5E-4717-A0AA-CD75D6B85960}">
      <dgm:prSet/>
      <dgm:spPr/>
      <dgm:t>
        <a:bodyPr/>
        <a:lstStyle/>
        <a:p>
          <a:endParaRPr lang="en-US"/>
        </a:p>
      </dgm:t>
    </dgm:pt>
    <dgm:pt modelId="{CC576053-A04B-430C-8ADB-5F0742491652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Android 7.0</a:t>
          </a:r>
          <a:endParaRPr lang="en-US"/>
        </a:p>
      </dgm:t>
    </dgm:pt>
    <dgm:pt modelId="{4FA8C5C7-8742-4CA8-8CDF-09D56F271D4D}" type="parTrans" cxnId="{9285BAE5-A008-4C02-9268-1EC2EEE66CA6}">
      <dgm:prSet/>
      <dgm:spPr/>
      <dgm:t>
        <a:bodyPr/>
        <a:lstStyle/>
        <a:p>
          <a:endParaRPr lang="en-US"/>
        </a:p>
      </dgm:t>
    </dgm:pt>
    <dgm:pt modelId="{75219E92-8965-4637-BB40-45F8F42F87E9}" type="sibTrans" cxnId="{9285BAE5-A008-4C02-9268-1EC2EEE66CA6}">
      <dgm:prSet/>
      <dgm:spPr/>
      <dgm:t>
        <a:bodyPr/>
        <a:lstStyle/>
        <a:p>
          <a:endParaRPr lang="en-US"/>
        </a:p>
      </dgm:t>
    </dgm:pt>
    <dgm:pt modelId="{7E2D4AB9-5F22-4CD6-A051-928C6F514DD1}" type="pres">
      <dgm:prSet presAssocID="{20548A75-9685-43EA-A4E8-052228A9D61F}" presName="composite" presStyleCnt="0">
        <dgm:presLayoutVars>
          <dgm:chMax val="1"/>
          <dgm:dir/>
          <dgm:resizeHandles val="exact"/>
        </dgm:presLayoutVars>
      </dgm:prSet>
      <dgm:spPr/>
    </dgm:pt>
    <dgm:pt modelId="{07A70B30-6247-42DB-96B2-C60DCEDAA952}" type="pres">
      <dgm:prSet presAssocID="{56FF7702-059F-4F6B-A8F1-F4ACBA3F1044}" presName="roof" presStyleLbl="dkBgShp" presStyleIdx="0" presStyleCnt="2"/>
      <dgm:spPr/>
    </dgm:pt>
    <dgm:pt modelId="{BADD31C2-9651-4652-97A1-EEE6D460C214}" type="pres">
      <dgm:prSet presAssocID="{56FF7702-059F-4F6B-A8F1-F4ACBA3F1044}" presName="pillars" presStyleCnt="0"/>
      <dgm:spPr/>
    </dgm:pt>
    <dgm:pt modelId="{E0A952ED-00EF-4ADA-A5F9-0A1A02D47BCC}" type="pres">
      <dgm:prSet presAssocID="{56FF7702-059F-4F6B-A8F1-F4ACBA3F1044}" presName="pillar1" presStyleLbl="node1" presStyleIdx="0" presStyleCnt="3">
        <dgm:presLayoutVars>
          <dgm:bulletEnabled val="1"/>
        </dgm:presLayoutVars>
      </dgm:prSet>
      <dgm:spPr/>
    </dgm:pt>
    <dgm:pt modelId="{2CA59FE4-21D1-4845-BE26-939C1FBA81DA}" type="pres">
      <dgm:prSet presAssocID="{26558F6A-BDBE-4CCC-A317-E4991085AAEF}" presName="pillarX" presStyleLbl="node1" presStyleIdx="1" presStyleCnt="3">
        <dgm:presLayoutVars>
          <dgm:bulletEnabled val="1"/>
        </dgm:presLayoutVars>
      </dgm:prSet>
      <dgm:spPr/>
    </dgm:pt>
    <dgm:pt modelId="{89C91FEA-DC15-4B0C-8EFE-4D30B50828BC}" type="pres">
      <dgm:prSet presAssocID="{CC576053-A04B-430C-8ADB-5F0742491652}" presName="pillarX" presStyleLbl="node1" presStyleIdx="2" presStyleCnt="3">
        <dgm:presLayoutVars>
          <dgm:bulletEnabled val="1"/>
        </dgm:presLayoutVars>
      </dgm:prSet>
      <dgm:spPr/>
    </dgm:pt>
    <dgm:pt modelId="{CC85305B-C41B-45E4-AFD4-8924926471DD}" type="pres">
      <dgm:prSet presAssocID="{56FF7702-059F-4F6B-A8F1-F4ACBA3F1044}" presName="base" presStyleLbl="dkBgShp" presStyleIdx="1" presStyleCnt="2"/>
      <dgm:spPr/>
    </dgm:pt>
  </dgm:ptLst>
  <dgm:cxnLst>
    <dgm:cxn modelId="{3A2CFD26-DE9E-4EF0-AA5D-7294404C7541}" srcId="{56FF7702-059F-4F6B-A8F1-F4ACBA3F1044}" destId="{65A3FBA9-B278-4C8A-8033-2CC8F84D502F}" srcOrd="0" destOrd="0" parTransId="{57148061-DF71-43D7-BD41-985887E71654}" sibTransId="{8B60E612-C32B-4F6C-8BD9-717D4ECF6DE6}"/>
    <dgm:cxn modelId="{9B56E73C-FC5E-4717-A0AA-CD75D6B85960}" srcId="{56FF7702-059F-4F6B-A8F1-F4ACBA3F1044}" destId="{26558F6A-BDBE-4CCC-A317-E4991085AAEF}" srcOrd="1" destOrd="0" parTransId="{CC75C2E0-BF06-40EC-ACA4-683C615EEAA8}" sibTransId="{C19BBF3F-0DAF-4081-ACD6-131D1601C68F}"/>
    <dgm:cxn modelId="{098C1D70-61D6-4E57-B5CF-458B0E7697B2}" type="presOf" srcId="{CC576053-A04B-430C-8ADB-5F0742491652}" destId="{89C91FEA-DC15-4B0C-8EFE-4D30B50828BC}" srcOrd="0" destOrd="0" presId="urn:microsoft.com/office/officeart/2005/8/layout/hList3"/>
    <dgm:cxn modelId="{BDDDEE74-6DFA-4CA6-B47C-1E52345DC912}" type="presOf" srcId="{20548A75-9685-43EA-A4E8-052228A9D61F}" destId="{7E2D4AB9-5F22-4CD6-A051-928C6F514DD1}" srcOrd="0" destOrd="0" presId="urn:microsoft.com/office/officeart/2005/8/layout/hList3"/>
    <dgm:cxn modelId="{968EE37B-3ED6-4D98-9EFC-FFB93B556CBF}" type="presOf" srcId="{65A3FBA9-B278-4C8A-8033-2CC8F84D502F}" destId="{E0A952ED-00EF-4ADA-A5F9-0A1A02D47BCC}" srcOrd="0" destOrd="0" presId="urn:microsoft.com/office/officeart/2005/8/layout/hList3"/>
    <dgm:cxn modelId="{04FF838C-E61F-4428-8ADA-019F386BE690}" type="presOf" srcId="{26558F6A-BDBE-4CCC-A317-E4991085AAEF}" destId="{2CA59FE4-21D1-4845-BE26-939C1FBA81DA}" srcOrd="0" destOrd="0" presId="urn:microsoft.com/office/officeart/2005/8/layout/hList3"/>
    <dgm:cxn modelId="{945C49C1-4616-4C0B-BFA5-2CC1F9C9DA2E}" srcId="{20548A75-9685-43EA-A4E8-052228A9D61F}" destId="{56FF7702-059F-4F6B-A8F1-F4ACBA3F1044}" srcOrd="0" destOrd="0" parTransId="{BB0CED7C-E115-413C-A91C-0394684AFABD}" sibTransId="{880E8EE7-FDBF-4DC5-8E9C-91289A4E5AD6}"/>
    <dgm:cxn modelId="{E1DF84D8-71CD-478F-BB51-B86F39AED705}" type="presOf" srcId="{56FF7702-059F-4F6B-A8F1-F4ACBA3F1044}" destId="{07A70B30-6247-42DB-96B2-C60DCEDAA952}" srcOrd="0" destOrd="0" presId="urn:microsoft.com/office/officeart/2005/8/layout/hList3"/>
    <dgm:cxn modelId="{9285BAE5-A008-4C02-9268-1EC2EEE66CA6}" srcId="{56FF7702-059F-4F6B-A8F1-F4ACBA3F1044}" destId="{CC576053-A04B-430C-8ADB-5F0742491652}" srcOrd="2" destOrd="0" parTransId="{4FA8C5C7-8742-4CA8-8CDF-09D56F271D4D}" sibTransId="{75219E92-8965-4637-BB40-45F8F42F87E9}"/>
    <dgm:cxn modelId="{48A1F54B-86DA-4C25-BF8A-33A3DE21DBA6}" type="presParOf" srcId="{7E2D4AB9-5F22-4CD6-A051-928C6F514DD1}" destId="{07A70B30-6247-42DB-96B2-C60DCEDAA952}" srcOrd="0" destOrd="0" presId="urn:microsoft.com/office/officeart/2005/8/layout/hList3"/>
    <dgm:cxn modelId="{A97EFBFB-1668-4FDE-9440-BB1BBD2E3537}" type="presParOf" srcId="{7E2D4AB9-5F22-4CD6-A051-928C6F514DD1}" destId="{BADD31C2-9651-4652-97A1-EEE6D460C214}" srcOrd="1" destOrd="0" presId="urn:microsoft.com/office/officeart/2005/8/layout/hList3"/>
    <dgm:cxn modelId="{5F3A18FC-73DB-4263-ACA7-DDD7B7B446FA}" type="presParOf" srcId="{BADD31C2-9651-4652-97A1-EEE6D460C214}" destId="{E0A952ED-00EF-4ADA-A5F9-0A1A02D47BCC}" srcOrd="0" destOrd="0" presId="urn:microsoft.com/office/officeart/2005/8/layout/hList3"/>
    <dgm:cxn modelId="{8F0E0458-621C-4235-81A4-26764E91F770}" type="presParOf" srcId="{BADD31C2-9651-4652-97A1-EEE6D460C214}" destId="{2CA59FE4-21D1-4845-BE26-939C1FBA81DA}" srcOrd="1" destOrd="0" presId="urn:microsoft.com/office/officeart/2005/8/layout/hList3"/>
    <dgm:cxn modelId="{661C29D5-6C3D-478B-8D1D-7D1FE9919940}" type="presParOf" srcId="{BADD31C2-9651-4652-97A1-EEE6D460C214}" destId="{89C91FEA-DC15-4B0C-8EFE-4D30B50828BC}" srcOrd="2" destOrd="0" presId="urn:microsoft.com/office/officeart/2005/8/layout/hList3"/>
    <dgm:cxn modelId="{731F0A42-6B38-42E5-9671-D7734B45DD69}" type="presParOf" srcId="{7E2D4AB9-5F22-4CD6-A051-928C6F514DD1}" destId="{CC85305B-C41B-45E4-AFD4-8924926471D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548A75-9685-43EA-A4E8-052228A9D61F}" type="doc">
      <dgm:prSet loTypeId="urn:microsoft.com/office/officeart/2005/8/layout/h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6FF7702-059F-4F6B-A8F1-F4ACBA3F1044}">
      <dgm:prSet phldrT="[Text]" phldr="0"/>
      <dgm:spPr/>
      <dgm:t>
        <a:bodyPr/>
        <a:lstStyle/>
        <a:p>
          <a:pPr rtl="0"/>
          <a:r>
            <a:rPr lang="en-US">
              <a:latin typeface="Calibri Light"/>
            </a:rPr>
            <a:t>Hardware Spec</a:t>
          </a:r>
          <a:endParaRPr lang="en-US" b="0" i="0" u="none" strike="noStrike" cap="none" baseline="0" noProof="0">
            <a:latin typeface="Calibri Light"/>
            <a:cs typeface="Calibri Light"/>
          </a:endParaRPr>
        </a:p>
      </dgm:t>
    </dgm:pt>
    <dgm:pt modelId="{BB0CED7C-E115-413C-A91C-0394684AFABD}" type="parTrans" cxnId="{945C49C1-4616-4C0B-BFA5-2CC1F9C9DA2E}">
      <dgm:prSet/>
      <dgm:spPr/>
      <dgm:t>
        <a:bodyPr/>
        <a:lstStyle/>
        <a:p>
          <a:endParaRPr lang="en-US"/>
        </a:p>
      </dgm:t>
    </dgm:pt>
    <dgm:pt modelId="{880E8EE7-FDBF-4DC5-8E9C-91289A4E5AD6}" type="sibTrans" cxnId="{945C49C1-4616-4C0B-BFA5-2CC1F9C9DA2E}">
      <dgm:prSet/>
      <dgm:spPr/>
      <dgm:t>
        <a:bodyPr/>
        <a:lstStyle/>
        <a:p>
          <a:endParaRPr lang="en-US"/>
        </a:p>
      </dgm:t>
    </dgm:pt>
    <dgm:pt modelId="{65A3FBA9-B278-4C8A-8033-2CC8F84D502F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RAM 100 MB</a:t>
          </a:r>
          <a:endParaRPr lang="en-US"/>
        </a:p>
      </dgm:t>
    </dgm:pt>
    <dgm:pt modelId="{57148061-DF71-43D7-BD41-985887E71654}" type="parTrans" cxnId="{3A2CFD26-DE9E-4EF0-AA5D-7294404C7541}">
      <dgm:prSet/>
      <dgm:spPr/>
      <dgm:t>
        <a:bodyPr/>
        <a:lstStyle/>
        <a:p>
          <a:endParaRPr lang="en-US"/>
        </a:p>
      </dgm:t>
    </dgm:pt>
    <dgm:pt modelId="{8B60E612-C32B-4F6C-8BD9-717D4ECF6DE6}" type="sibTrans" cxnId="{3A2CFD26-DE9E-4EF0-AA5D-7294404C7541}">
      <dgm:prSet/>
      <dgm:spPr/>
      <dgm:t>
        <a:bodyPr/>
        <a:lstStyle/>
        <a:p>
          <a:endParaRPr lang="en-US"/>
        </a:p>
      </dgm:t>
    </dgm:pt>
    <dgm:pt modelId="{26558F6A-BDBE-4CCC-A317-E4991085AAEF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Storage 100 MB</a:t>
          </a:r>
          <a:endParaRPr lang="en-US"/>
        </a:p>
      </dgm:t>
    </dgm:pt>
    <dgm:pt modelId="{CC75C2E0-BF06-40EC-ACA4-683C615EEAA8}" type="parTrans" cxnId="{9B56E73C-FC5E-4717-A0AA-CD75D6B85960}">
      <dgm:prSet/>
      <dgm:spPr/>
      <dgm:t>
        <a:bodyPr/>
        <a:lstStyle/>
        <a:p>
          <a:endParaRPr lang="en-US"/>
        </a:p>
      </dgm:t>
    </dgm:pt>
    <dgm:pt modelId="{C19BBF3F-0DAF-4081-ACD6-131D1601C68F}" type="sibTrans" cxnId="{9B56E73C-FC5E-4717-A0AA-CD75D6B85960}">
      <dgm:prSet/>
      <dgm:spPr/>
      <dgm:t>
        <a:bodyPr/>
        <a:lstStyle/>
        <a:p>
          <a:endParaRPr lang="en-US"/>
        </a:p>
      </dgm:t>
    </dgm:pt>
    <dgm:pt modelId="{CC576053-A04B-430C-8ADB-5F0742491652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Any Modern CPU</a:t>
          </a:r>
          <a:endParaRPr lang="en-US"/>
        </a:p>
      </dgm:t>
    </dgm:pt>
    <dgm:pt modelId="{4FA8C5C7-8742-4CA8-8CDF-09D56F271D4D}" type="parTrans" cxnId="{9285BAE5-A008-4C02-9268-1EC2EEE66CA6}">
      <dgm:prSet/>
      <dgm:spPr/>
      <dgm:t>
        <a:bodyPr/>
        <a:lstStyle/>
        <a:p>
          <a:endParaRPr lang="en-US"/>
        </a:p>
      </dgm:t>
    </dgm:pt>
    <dgm:pt modelId="{75219E92-8965-4637-BB40-45F8F42F87E9}" type="sibTrans" cxnId="{9285BAE5-A008-4C02-9268-1EC2EEE66CA6}">
      <dgm:prSet/>
      <dgm:spPr/>
      <dgm:t>
        <a:bodyPr/>
        <a:lstStyle/>
        <a:p>
          <a:endParaRPr lang="en-US"/>
        </a:p>
      </dgm:t>
    </dgm:pt>
    <dgm:pt modelId="{7E2D4AB9-5F22-4CD6-A051-928C6F514DD1}" type="pres">
      <dgm:prSet presAssocID="{20548A75-9685-43EA-A4E8-052228A9D61F}" presName="composite" presStyleCnt="0">
        <dgm:presLayoutVars>
          <dgm:chMax val="1"/>
          <dgm:dir/>
          <dgm:resizeHandles val="exact"/>
        </dgm:presLayoutVars>
      </dgm:prSet>
      <dgm:spPr/>
    </dgm:pt>
    <dgm:pt modelId="{07A70B30-6247-42DB-96B2-C60DCEDAA952}" type="pres">
      <dgm:prSet presAssocID="{56FF7702-059F-4F6B-A8F1-F4ACBA3F1044}" presName="roof" presStyleLbl="dkBgShp" presStyleIdx="0" presStyleCnt="2"/>
      <dgm:spPr/>
    </dgm:pt>
    <dgm:pt modelId="{BADD31C2-9651-4652-97A1-EEE6D460C214}" type="pres">
      <dgm:prSet presAssocID="{56FF7702-059F-4F6B-A8F1-F4ACBA3F1044}" presName="pillars" presStyleCnt="0"/>
      <dgm:spPr/>
    </dgm:pt>
    <dgm:pt modelId="{E0A952ED-00EF-4ADA-A5F9-0A1A02D47BCC}" type="pres">
      <dgm:prSet presAssocID="{56FF7702-059F-4F6B-A8F1-F4ACBA3F1044}" presName="pillar1" presStyleLbl="node1" presStyleIdx="0" presStyleCnt="3">
        <dgm:presLayoutVars>
          <dgm:bulletEnabled val="1"/>
        </dgm:presLayoutVars>
      </dgm:prSet>
      <dgm:spPr/>
    </dgm:pt>
    <dgm:pt modelId="{2CA59FE4-21D1-4845-BE26-939C1FBA81DA}" type="pres">
      <dgm:prSet presAssocID="{26558F6A-BDBE-4CCC-A317-E4991085AAEF}" presName="pillarX" presStyleLbl="node1" presStyleIdx="1" presStyleCnt="3">
        <dgm:presLayoutVars>
          <dgm:bulletEnabled val="1"/>
        </dgm:presLayoutVars>
      </dgm:prSet>
      <dgm:spPr/>
    </dgm:pt>
    <dgm:pt modelId="{89C91FEA-DC15-4B0C-8EFE-4D30B50828BC}" type="pres">
      <dgm:prSet presAssocID="{CC576053-A04B-430C-8ADB-5F0742491652}" presName="pillarX" presStyleLbl="node1" presStyleIdx="2" presStyleCnt="3">
        <dgm:presLayoutVars>
          <dgm:bulletEnabled val="1"/>
        </dgm:presLayoutVars>
      </dgm:prSet>
      <dgm:spPr/>
    </dgm:pt>
    <dgm:pt modelId="{CC85305B-C41B-45E4-AFD4-8924926471DD}" type="pres">
      <dgm:prSet presAssocID="{56FF7702-059F-4F6B-A8F1-F4ACBA3F1044}" presName="base" presStyleLbl="dkBgShp" presStyleIdx="1" presStyleCnt="2"/>
      <dgm:spPr/>
    </dgm:pt>
  </dgm:ptLst>
  <dgm:cxnLst>
    <dgm:cxn modelId="{14185613-C720-4526-AC0E-44C095E1E8DA}" type="presOf" srcId="{65A3FBA9-B278-4C8A-8033-2CC8F84D502F}" destId="{E0A952ED-00EF-4ADA-A5F9-0A1A02D47BCC}" srcOrd="0" destOrd="0" presId="urn:microsoft.com/office/officeart/2005/8/layout/hList3"/>
    <dgm:cxn modelId="{3A2CFD26-DE9E-4EF0-AA5D-7294404C7541}" srcId="{56FF7702-059F-4F6B-A8F1-F4ACBA3F1044}" destId="{65A3FBA9-B278-4C8A-8033-2CC8F84D502F}" srcOrd="0" destOrd="0" parTransId="{57148061-DF71-43D7-BD41-985887E71654}" sibTransId="{8B60E612-C32B-4F6C-8BD9-717D4ECF6DE6}"/>
    <dgm:cxn modelId="{9B56E73C-FC5E-4717-A0AA-CD75D6B85960}" srcId="{56FF7702-059F-4F6B-A8F1-F4ACBA3F1044}" destId="{26558F6A-BDBE-4CCC-A317-E4991085AAEF}" srcOrd="1" destOrd="0" parTransId="{CC75C2E0-BF06-40EC-ACA4-683C615EEAA8}" sibTransId="{C19BBF3F-0DAF-4081-ACD6-131D1601C68F}"/>
    <dgm:cxn modelId="{BDDDEE74-6DFA-4CA6-B47C-1E52345DC912}" type="presOf" srcId="{20548A75-9685-43EA-A4E8-052228A9D61F}" destId="{7E2D4AB9-5F22-4CD6-A051-928C6F514DD1}" srcOrd="0" destOrd="0" presId="urn:microsoft.com/office/officeart/2005/8/layout/hList3"/>
    <dgm:cxn modelId="{04FF838C-E61F-4428-8ADA-019F386BE690}" type="presOf" srcId="{26558F6A-BDBE-4CCC-A317-E4991085AAEF}" destId="{2CA59FE4-21D1-4845-BE26-939C1FBA81DA}" srcOrd="0" destOrd="0" presId="urn:microsoft.com/office/officeart/2005/8/layout/hList3"/>
    <dgm:cxn modelId="{01726B9B-A341-4474-8334-6F17A2AD64D2}" type="presOf" srcId="{CC576053-A04B-430C-8ADB-5F0742491652}" destId="{89C91FEA-DC15-4B0C-8EFE-4D30B50828BC}" srcOrd="0" destOrd="0" presId="urn:microsoft.com/office/officeart/2005/8/layout/hList3"/>
    <dgm:cxn modelId="{945C49C1-4616-4C0B-BFA5-2CC1F9C9DA2E}" srcId="{20548A75-9685-43EA-A4E8-052228A9D61F}" destId="{56FF7702-059F-4F6B-A8F1-F4ACBA3F1044}" srcOrd="0" destOrd="0" parTransId="{BB0CED7C-E115-413C-A91C-0394684AFABD}" sibTransId="{880E8EE7-FDBF-4DC5-8E9C-91289A4E5AD6}"/>
    <dgm:cxn modelId="{E1DF84D8-71CD-478F-BB51-B86F39AED705}" type="presOf" srcId="{56FF7702-059F-4F6B-A8F1-F4ACBA3F1044}" destId="{07A70B30-6247-42DB-96B2-C60DCEDAA952}" srcOrd="0" destOrd="0" presId="urn:microsoft.com/office/officeart/2005/8/layout/hList3"/>
    <dgm:cxn modelId="{9285BAE5-A008-4C02-9268-1EC2EEE66CA6}" srcId="{56FF7702-059F-4F6B-A8F1-F4ACBA3F1044}" destId="{CC576053-A04B-430C-8ADB-5F0742491652}" srcOrd="2" destOrd="0" parTransId="{4FA8C5C7-8742-4CA8-8CDF-09D56F271D4D}" sibTransId="{75219E92-8965-4637-BB40-45F8F42F87E9}"/>
    <dgm:cxn modelId="{48A1F54B-86DA-4C25-BF8A-33A3DE21DBA6}" type="presParOf" srcId="{7E2D4AB9-5F22-4CD6-A051-928C6F514DD1}" destId="{07A70B30-6247-42DB-96B2-C60DCEDAA952}" srcOrd="0" destOrd="0" presId="urn:microsoft.com/office/officeart/2005/8/layout/hList3"/>
    <dgm:cxn modelId="{A97EFBFB-1668-4FDE-9440-BB1BBD2E3537}" type="presParOf" srcId="{7E2D4AB9-5F22-4CD6-A051-928C6F514DD1}" destId="{BADD31C2-9651-4652-97A1-EEE6D460C214}" srcOrd="1" destOrd="0" presId="urn:microsoft.com/office/officeart/2005/8/layout/hList3"/>
    <dgm:cxn modelId="{4AF1ADEF-225C-4941-AB37-D0FDEE7A0861}" type="presParOf" srcId="{BADD31C2-9651-4652-97A1-EEE6D460C214}" destId="{E0A952ED-00EF-4ADA-A5F9-0A1A02D47BCC}" srcOrd="0" destOrd="0" presId="urn:microsoft.com/office/officeart/2005/8/layout/hList3"/>
    <dgm:cxn modelId="{8F0E0458-621C-4235-81A4-26764E91F770}" type="presParOf" srcId="{BADD31C2-9651-4652-97A1-EEE6D460C214}" destId="{2CA59FE4-21D1-4845-BE26-939C1FBA81DA}" srcOrd="1" destOrd="0" presId="urn:microsoft.com/office/officeart/2005/8/layout/hList3"/>
    <dgm:cxn modelId="{A3A60F80-04AD-4B98-9773-897B74A9EB6D}" type="presParOf" srcId="{BADD31C2-9651-4652-97A1-EEE6D460C214}" destId="{89C91FEA-DC15-4B0C-8EFE-4D30B50828BC}" srcOrd="2" destOrd="0" presId="urn:microsoft.com/office/officeart/2005/8/layout/hList3"/>
    <dgm:cxn modelId="{731F0A42-6B38-42E5-9671-D7734B45DD69}" type="presParOf" srcId="{7E2D4AB9-5F22-4CD6-A051-928C6F514DD1}" destId="{CC85305B-C41B-45E4-AFD4-8924926471D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F28FA8-E2A8-4E15-B6CB-860FDFC29187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25E2BE0-3307-421B-865B-60BF8BE42B77}">
      <dgm:prSet/>
      <dgm:spPr/>
      <dgm:t>
        <a:bodyPr/>
        <a:lstStyle/>
        <a:p>
          <a:r>
            <a:rPr lang="id-ID"/>
            <a:t>Figma</a:t>
          </a:r>
          <a:endParaRPr lang="en-US"/>
        </a:p>
      </dgm:t>
    </dgm:pt>
    <dgm:pt modelId="{CCF91ECE-FD6E-4120-A25D-FC07D70AE3F1}" type="parTrans" cxnId="{863463A5-E6D6-4D20-88DD-CFBAFD278667}">
      <dgm:prSet/>
      <dgm:spPr/>
      <dgm:t>
        <a:bodyPr/>
        <a:lstStyle/>
        <a:p>
          <a:endParaRPr lang="en-US"/>
        </a:p>
      </dgm:t>
    </dgm:pt>
    <dgm:pt modelId="{11E8CE36-E0E7-4273-BF39-4E1E0A57ADE8}" type="sibTrans" cxnId="{863463A5-E6D6-4D20-88DD-CFBAFD278667}">
      <dgm:prSet/>
      <dgm:spPr/>
      <dgm:t>
        <a:bodyPr/>
        <a:lstStyle/>
        <a:p>
          <a:endParaRPr lang="en-US"/>
        </a:p>
      </dgm:t>
    </dgm:pt>
    <dgm:pt modelId="{B42C854E-F83A-4124-A34B-BC5558D49D60}">
      <dgm:prSet/>
      <dgm:spPr/>
      <dgm:t>
        <a:bodyPr/>
        <a:lstStyle/>
        <a:p>
          <a:r>
            <a:rPr lang="id-ID"/>
            <a:t>Android Studio/Flutter</a:t>
          </a:r>
          <a:endParaRPr lang="en-US"/>
        </a:p>
      </dgm:t>
    </dgm:pt>
    <dgm:pt modelId="{7963FF0C-858A-4F12-8805-5E6DC9F5FAF5}" type="parTrans" cxnId="{BBA50F25-6DAB-4F63-98F9-B78A7AA65970}">
      <dgm:prSet/>
      <dgm:spPr/>
      <dgm:t>
        <a:bodyPr/>
        <a:lstStyle/>
        <a:p>
          <a:endParaRPr lang="en-US"/>
        </a:p>
      </dgm:t>
    </dgm:pt>
    <dgm:pt modelId="{32568046-BA60-4B8B-88A7-FA84F1F9F4B6}" type="sibTrans" cxnId="{BBA50F25-6DAB-4F63-98F9-B78A7AA65970}">
      <dgm:prSet/>
      <dgm:spPr/>
      <dgm:t>
        <a:bodyPr/>
        <a:lstStyle/>
        <a:p>
          <a:endParaRPr lang="en-US"/>
        </a:p>
      </dgm:t>
    </dgm:pt>
    <dgm:pt modelId="{DD21AE04-9DE2-41EC-8140-6928E0355372}">
      <dgm:prSet/>
      <dgm:spPr/>
      <dgm:t>
        <a:bodyPr/>
        <a:lstStyle/>
        <a:p>
          <a:r>
            <a:rPr lang="id-ID">
              <a:solidFill>
                <a:schemeClr val="tx1"/>
              </a:solidFill>
            </a:rPr>
            <a:t>MSVC C++</a:t>
          </a:r>
          <a:endParaRPr lang="en-US">
            <a:solidFill>
              <a:schemeClr val="tx1"/>
            </a:solidFill>
          </a:endParaRPr>
        </a:p>
      </dgm:t>
    </dgm:pt>
    <dgm:pt modelId="{A4256D1E-FEE4-4009-953E-444B965FA839}" type="parTrans" cxnId="{E8F8C037-F036-4B47-9342-70864949EA99}">
      <dgm:prSet/>
      <dgm:spPr/>
      <dgm:t>
        <a:bodyPr/>
        <a:lstStyle/>
        <a:p>
          <a:endParaRPr lang="en-US"/>
        </a:p>
      </dgm:t>
    </dgm:pt>
    <dgm:pt modelId="{F1AEFD08-35F7-432F-A155-1049825460FF}" type="sibTrans" cxnId="{E8F8C037-F036-4B47-9342-70864949EA99}">
      <dgm:prSet/>
      <dgm:spPr/>
      <dgm:t>
        <a:bodyPr/>
        <a:lstStyle/>
        <a:p>
          <a:endParaRPr lang="en-US"/>
        </a:p>
      </dgm:t>
    </dgm:pt>
    <dgm:pt modelId="{3D97D3D1-8A7F-4E6D-BFD1-7178ECB8748D}">
      <dgm:prSet/>
      <dgm:spPr/>
      <dgm:t>
        <a:bodyPr/>
        <a:lstStyle/>
        <a:p>
          <a:r>
            <a:rPr lang="id-ID"/>
            <a:t>wxWidget</a:t>
          </a:r>
          <a:endParaRPr lang="en-US"/>
        </a:p>
      </dgm:t>
    </dgm:pt>
    <dgm:pt modelId="{4D0BAA3D-5106-4EC6-98CD-3F9B226430AA}" type="parTrans" cxnId="{1F826E23-5465-4264-8BED-97350F9E5C86}">
      <dgm:prSet/>
      <dgm:spPr/>
      <dgm:t>
        <a:bodyPr/>
        <a:lstStyle/>
        <a:p>
          <a:endParaRPr lang="en-US"/>
        </a:p>
      </dgm:t>
    </dgm:pt>
    <dgm:pt modelId="{3FA005F9-340A-4894-8D92-28DB7B7CB36F}" type="sibTrans" cxnId="{1F826E23-5465-4264-8BED-97350F9E5C86}">
      <dgm:prSet/>
      <dgm:spPr/>
      <dgm:t>
        <a:bodyPr/>
        <a:lstStyle/>
        <a:p>
          <a:endParaRPr lang="en-US"/>
        </a:p>
      </dgm:t>
    </dgm:pt>
    <dgm:pt modelId="{2D1FE749-BCAC-46C5-B602-4DFE7764BF4C}" type="pres">
      <dgm:prSet presAssocID="{11F28FA8-E2A8-4E15-B6CB-860FDFC29187}" presName="matrix" presStyleCnt="0">
        <dgm:presLayoutVars>
          <dgm:chMax val="1"/>
          <dgm:dir/>
          <dgm:resizeHandles val="exact"/>
        </dgm:presLayoutVars>
      </dgm:prSet>
      <dgm:spPr/>
    </dgm:pt>
    <dgm:pt modelId="{28459657-81DD-4B10-9A7C-1EAEB574EB94}" type="pres">
      <dgm:prSet presAssocID="{11F28FA8-E2A8-4E15-B6CB-860FDFC29187}" presName="diamond" presStyleLbl="bgShp" presStyleIdx="0" presStyleCnt="1"/>
      <dgm:spPr/>
    </dgm:pt>
    <dgm:pt modelId="{F7CDD552-6770-41F9-86E0-9A1D40ABDEC2}" type="pres">
      <dgm:prSet presAssocID="{11F28FA8-E2A8-4E15-B6CB-860FDFC2918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B710D15-D007-40D5-8320-A0DB0C590D9A}" type="pres">
      <dgm:prSet presAssocID="{11F28FA8-E2A8-4E15-B6CB-860FDFC2918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25D3FDE-9584-4785-8FBF-FD48EF19CC54}" type="pres">
      <dgm:prSet presAssocID="{11F28FA8-E2A8-4E15-B6CB-860FDFC2918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4FA0A5E-C287-42A3-8360-4F1C6B6FEAE1}" type="pres">
      <dgm:prSet presAssocID="{11F28FA8-E2A8-4E15-B6CB-860FDFC2918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719007-E8D1-4D60-BC00-0112B33B93E2}" type="presOf" srcId="{3D97D3D1-8A7F-4E6D-BFD1-7178ECB8748D}" destId="{B4FA0A5E-C287-42A3-8360-4F1C6B6FEAE1}" srcOrd="0" destOrd="0" presId="urn:microsoft.com/office/officeart/2005/8/layout/matrix3"/>
    <dgm:cxn modelId="{1F826E23-5465-4264-8BED-97350F9E5C86}" srcId="{11F28FA8-E2A8-4E15-B6CB-860FDFC29187}" destId="{3D97D3D1-8A7F-4E6D-BFD1-7178ECB8748D}" srcOrd="3" destOrd="0" parTransId="{4D0BAA3D-5106-4EC6-98CD-3F9B226430AA}" sibTransId="{3FA005F9-340A-4894-8D92-28DB7B7CB36F}"/>
    <dgm:cxn modelId="{BBA50F25-6DAB-4F63-98F9-B78A7AA65970}" srcId="{11F28FA8-E2A8-4E15-B6CB-860FDFC29187}" destId="{B42C854E-F83A-4124-A34B-BC5558D49D60}" srcOrd="1" destOrd="0" parTransId="{7963FF0C-858A-4F12-8805-5E6DC9F5FAF5}" sibTransId="{32568046-BA60-4B8B-88A7-FA84F1F9F4B6}"/>
    <dgm:cxn modelId="{E8F8C037-F036-4B47-9342-70864949EA99}" srcId="{11F28FA8-E2A8-4E15-B6CB-860FDFC29187}" destId="{DD21AE04-9DE2-41EC-8140-6928E0355372}" srcOrd="2" destOrd="0" parTransId="{A4256D1E-FEE4-4009-953E-444B965FA839}" sibTransId="{F1AEFD08-35F7-432F-A155-1049825460FF}"/>
    <dgm:cxn modelId="{891B434B-369B-49A7-AE54-0CD48B406756}" type="presOf" srcId="{DD21AE04-9DE2-41EC-8140-6928E0355372}" destId="{225D3FDE-9584-4785-8FBF-FD48EF19CC54}" srcOrd="0" destOrd="0" presId="urn:microsoft.com/office/officeart/2005/8/layout/matrix3"/>
    <dgm:cxn modelId="{01099750-CA17-4ACB-A405-A96168285648}" type="presOf" srcId="{125E2BE0-3307-421B-865B-60BF8BE42B77}" destId="{F7CDD552-6770-41F9-86E0-9A1D40ABDEC2}" srcOrd="0" destOrd="0" presId="urn:microsoft.com/office/officeart/2005/8/layout/matrix3"/>
    <dgm:cxn modelId="{B8DD7F74-1FA5-46B2-A51D-42C33763214C}" type="presOf" srcId="{B42C854E-F83A-4124-A34B-BC5558D49D60}" destId="{3B710D15-D007-40D5-8320-A0DB0C590D9A}" srcOrd="0" destOrd="0" presId="urn:microsoft.com/office/officeart/2005/8/layout/matrix3"/>
    <dgm:cxn modelId="{863463A5-E6D6-4D20-88DD-CFBAFD278667}" srcId="{11F28FA8-E2A8-4E15-B6CB-860FDFC29187}" destId="{125E2BE0-3307-421B-865B-60BF8BE42B77}" srcOrd="0" destOrd="0" parTransId="{CCF91ECE-FD6E-4120-A25D-FC07D70AE3F1}" sibTransId="{11E8CE36-E0E7-4273-BF39-4E1E0A57ADE8}"/>
    <dgm:cxn modelId="{A38FC0C8-D193-4CE6-A8E1-452E478679B2}" type="presOf" srcId="{11F28FA8-E2A8-4E15-B6CB-860FDFC29187}" destId="{2D1FE749-BCAC-46C5-B602-4DFE7764BF4C}" srcOrd="0" destOrd="0" presId="urn:microsoft.com/office/officeart/2005/8/layout/matrix3"/>
    <dgm:cxn modelId="{68B04AE7-5B2C-42E4-9E50-F0EE299D1D53}" type="presParOf" srcId="{2D1FE749-BCAC-46C5-B602-4DFE7764BF4C}" destId="{28459657-81DD-4B10-9A7C-1EAEB574EB94}" srcOrd="0" destOrd="0" presId="urn:microsoft.com/office/officeart/2005/8/layout/matrix3"/>
    <dgm:cxn modelId="{B8E801E9-3CB9-4BD5-9F47-41E5B14C99C8}" type="presParOf" srcId="{2D1FE749-BCAC-46C5-B602-4DFE7764BF4C}" destId="{F7CDD552-6770-41F9-86E0-9A1D40ABDEC2}" srcOrd="1" destOrd="0" presId="urn:microsoft.com/office/officeart/2005/8/layout/matrix3"/>
    <dgm:cxn modelId="{9227940F-F36A-487A-BA53-03052C968F14}" type="presParOf" srcId="{2D1FE749-BCAC-46C5-B602-4DFE7764BF4C}" destId="{3B710D15-D007-40D5-8320-A0DB0C590D9A}" srcOrd="2" destOrd="0" presId="urn:microsoft.com/office/officeart/2005/8/layout/matrix3"/>
    <dgm:cxn modelId="{D258AC61-6748-4762-AD09-2EC93F92BE08}" type="presParOf" srcId="{2D1FE749-BCAC-46C5-B602-4DFE7764BF4C}" destId="{225D3FDE-9584-4785-8FBF-FD48EF19CC54}" srcOrd="3" destOrd="0" presId="urn:microsoft.com/office/officeart/2005/8/layout/matrix3"/>
    <dgm:cxn modelId="{F906B74C-42E4-493F-89B7-C32AEE7A7B8F}" type="presParOf" srcId="{2D1FE749-BCAC-46C5-B602-4DFE7764BF4C}" destId="{B4FA0A5E-C287-42A3-8360-4F1C6B6FEAE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7890E-9107-4868-A0A7-C143946C25F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239D8-98AF-45BA-B7AD-166D23CD935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87C7C-F4C1-400D-AB65-E85FF216988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Text</a:t>
          </a:r>
          <a:r>
            <a:rPr lang="id-ID" sz="2500" b="0" kern="1200"/>
            <a:t> </a:t>
          </a:r>
          <a:r>
            <a:rPr lang="id-ID" sz="2500" b="0" kern="1200" err="1"/>
            <a:t>Compression</a:t>
          </a:r>
          <a:endParaRPr lang="en-US" sz="2500" b="0" kern="1200"/>
        </a:p>
      </dsp:txBody>
      <dsp:txXfrm>
        <a:off x="1435590" y="531"/>
        <a:ext cx="9080009" cy="1242935"/>
      </dsp:txXfrm>
    </dsp:sp>
    <dsp:sp modelId="{75A31B53-57E5-42F3-8C94-8C1A65CF178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FE516-DD42-4598-89B8-79C38709D736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87A62-F936-45B9-9397-E8785F98B4A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Calibri Light" panose="020F0302020204030204"/>
            </a:rPr>
            <a:t>Share</a:t>
          </a:r>
          <a:endParaRPr lang="en-US" sz="2500" b="1" kern="1200"/>
        </a:p>
      </dsp:txBody>
      <dsp:txXfrm>
        <a:off x="1435590" y="1554201"/>
        <a:ext cx="9080009" cy="1242935"/>
      </dsp:txXfrm>
    </dsp:sp>
    <dsp:sp modelId="{D8427388-3D72-4211-BA08-1638C85EEFF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B6F87-AC19-457B-83AC-DD1856F7A42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5FCED-B07C-479F-9E62-A49046B5426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b="1" kern="1200" err="1">
              <a:latin typeface="Calibri Light" panose="020F0302020204030204"/>
            </a:rPr>
            <a:t>Highlighting</a:t>
          </a:r>
          <a:endParaRPr lang="id-ID" sz="2500" b="1" kern="1200" err="1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8DAA4-4562-4F36-92B9-1D51F560303F}">
      <dsp:nvSpPr>
        <dsp:cNvPr id="0" name=""/>
        <dsp:cNvSpPr/>
      </dsp:nvSpPr>
      <dsp:spPr>
        <a:xfrm>
          <a:off x="0" y="576"/>
          <a:ext cx="574468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42F174-FA56-4C62-A09B-960BAA80628A}">
      <dsp:nvSpPr>
        <dsp:cNvPr id="0" name=""/>
        <dsp:cNvSpPr/>
      </dsp:nvSpPr>
      <dsp:spPr>
        <a:xfrm>
          <a:off x="0" y="576"/>
          <a:ext cx="5744684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>
              <a:latin typeface="Calibri Light" panose="020F0302020204030204"/>
            </a:rPr>
            <a:t>Autosave</a:t>
          </a:r>
          <a:endParaRPr lang="id-ID" sz="3900" kern="1200">
            <a:latin typeface="Calibri Light" panose="020F0302020204030204"/>
          </a:endParaRPr>
        </a:p>
      </dsp:txBody>
      <dsp:txXfrm>
        <a:off x="0" y="576"/>
        <a:ext cx="5744684" cy="945024"/>
      </dsp:txXfrm>
    </dsp:sp>
    <dsp:sp modelId="{E8A6431A-8EFE-4CAE-9B6C-3D8C4D7BF912}">
      <dsp:nvSpPr>
        <dsp:cNvPr id="0" name=""/>
        <dsp:cNvSpPr/>
      </dsp:nvSpPr>
      <dsp:spPr>
        <a:xfrm>
          <a:off x="0" y="945601"/>
          <a:ext cx="574468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88CDC9-DAE5-4AB3-B13A-5AB0F2428C9C}">
      <dsp:nvSpPr>
        <dsp:cNvPr id="0" name=""/>
        <dsp:cNvSpPr/>
      </dsp:nvSpPr>
      <dsp:spPr>
        <a:xfrm>
          <a:off x="0" y="945601"/>
          <a:ext cx="5744684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>
              <a:latin typeface="Calibri Light" panose="020F0302020204030204"/>
            </a:rPr>
            <a:t>Style Configuration</a:t>
          </a:r>
          <a:endParaRPr lang="id-ID" sz="3900" kern="1200">
            <a:latin typeface="Calibri Light" panose="020F0302020204030204"/>
          </a:endParaRPr>
        </a:p>
      </dsp:txBody>
      <dsp:txXfrm>
        <a:off x="0" y="945601"/>
        <a:ext cx="5744684" cy="945024"/>
      </dsp:txXfrm>
    </dsp:sp>
    <dsp:sp modelId="{FA2A8A6A-8443-4EE4-BC71-8477F930A4C3}">
      <dsp:nvSpPr>
        <dsp:cNvPr id="0" name=""/>
        <dsp:cNvSpPr/>
      </dsp:nvSpPr>
      <dsp:spPr>
        <a:xfrm>
          <a:off x="0" y="1890625"/>
          <a:ext cx="574468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62955E-C65E-474A-9538-7CD788432224}">
      <dsp:nvSpPr>
        <dsp:cNvPr id="0" name=""/>
        <dsp:cNvSpPr/>
      </dsp:nvSpPr>
      <dsp:spPr>
        <a:xfrm>
          <a:off x="0" y="1890625"/>
          <a:ext cx="5744684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>
              <a:latin typeface="Calibri Light" panose="020F0302020204030204"/>
            </a:rPr>
            <a:t>Temporary File</a:t>
          </a:r>
          <a:endParaRPr lang="en-US" sz="3900" kern="1200"/>
        </a:p>
      </dsp:txBody>
      <dsp:txXfrm>
        <a:off x="0" y="1890625"/>
        <a:ext cx="5744684" cy="945024"/>
      </dsp:txXfrm>
    </dsp:sp>
    <dsp:sp modelId="{A0BBBE4B-02B5-488C-BBB8-18A7B7413E71}">
      <dsp:nvSpPr>
        <dsp:cNvPr id="0" name=""/>
        <dsp:cNvSpPr/>
      </dsp:nvSpPr>
      <dsp:spPr>
        <a:xfrm>
          <a:off x="0" y="2835650"/>
          <a:ext cx="574468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6E9450-EAB2-4FAA-8968-36D33FA13BA2}">
      <dsp:nvSpPr>
        <dsp:cNvPr id="0" name=""/>
        <dsp:cNvSpPr/>
      </dsp:nvSpPr>
      <dsp:spPr>
        <a:xfrm>
          <a:off x="0" y="2835650"/>
          <a:ext cx="5744684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d-ID" sz="3900" kern="1200">
              <a:latin typeface="Calibri Light" panose="020F0302020204030204"/>
            </a:rPr>
            <a:t>Multi-</a:t>
          </a:r>
          <a:r>
            <a:rPr lang="id-ID" sz="3900" kern="1200" err="1">
              <a:latin typeface="Calibri Light" panose="020F0302020204030204"/>
            </a:rPr>
            <a:t>Language</a:t>
          </a:r>
          <a:r>
            <a:rPr lang="id-ID" sz="3900" kern="1200">
              <a:latin typeface="Calibri Light" panose="020F0302020204030204"/>
            </a:rPr>
            <a:t> System</a:t>
          </a:r>
          <a:endParaRPr lang="en-US" sz="3900" kern="1200"/>
        </a:p>
      </dsp:txBody>
      <dsp:txXfrm>
        <a:off x="0" y="2835650"/>
        <a:ext cx="5744684" cy="945024"/>
      </dsp:txXfrm>
    </dsp:sp>
    <dsp:sp modelId="{3A6DB11C-9537-4A78-AC71-91F62CD2E0E1}">
      <dsp:nvSpPr>
        <dsp:cNvPr id="0" name=""/>
        <dsp:cNvSpPr/>
      </dsp:nvSpPr>
      <dsp:spPr>
        <a:xfrm>
          <a:off x="0" y="3780674"/>
          <a:ext cx="574468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1B1C56-3C9C-45EE-BD17-67444D6BA11E}">
      <dsp:nvSpPr>
        <dsp:cNvPr id="0" name=""/>
        <dsp:cNvSpPr/>
      </dsp:nvSpPr>
      <dsp:spPr>
        <a:xfrm>
          <a:off x="0" y="3780674"/>
          <a:ext cx="5744684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>
              <a:latin typeface="Calibri Light" panose="020F0302020204030204"/>
            </a:rPr>
            <a:t>Notification</a:t>
          </a:r>
          <a:endParaRPr lang="id-ID" sz="3900" kern="1200"/>
        </a:p>
      </dsp:txBody>
      <dsp:txXfrm>
        <a:off x="0" y="3780674"/>
        <a:ext cx="5744684" cy="9450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70B30-6247-42DB-96B2-C60DCEDAA952}">
      <dsp:nvSpPr>
        <dsp:cNvPr id="0" name=""/>
        <dsp:cNvSpPr/>
      </dsp:nvSpPr>
      <dsp:spPr>
        <a:xfrm>
          <a:off x="0" y="0"/>
          <a:ext cx="4683511" cy="112794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>
              <a:latin typeface="Calibri Light" panose="020F0302020204030204"/>
            </a:rPr>
            <a:t>Operating System</a:t>
          </a:r>
          <a:endParaRPr lang="en-US" sz="4800" kern="1200"/>
        </a:p>
      </dsp:txBody>
      <dsp:txXfrm>
        <a:off x="0" y="0"/>
        <a:ext cx="4683511" cy="1127945"/>
      </dsp:txXfrm>
    </dsp:sp>
    <dsp:sp modelId="{E0A952ED-00EF-4ADA-A5F9-0A1A02D47BCC}">
      <dsp:nvSpPr>
        <dsp:cNvPr id="0" name=""/>
        <dsp:cNvSpPr/>
      </dsp:nvSpPr>
      <dsp:spPr>
        <a:xfrm>
          <a:off x="2286" y="1127945"/>
          <a:ext cx="1559646" cy="2368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Windows 10</a:t>
          </a:r>
          <a:endParaRPr lang="en-US" sz="2800" kern="1200"/>
        </a:p>
      </dsp:txBody>
      <dsp:txXfrm>
        <a:off x="2286" y="1127945"/>
        <a:ext cx="1559646" cy="2368685"/>
      </dsp:txXfrm>
    </dsp:sp>
    <dsp:sp modelId="{2CA59FE4-21D1-4845-BE26-939C1FBA81DA}">
      <dsp:nvSpPr>
        <dsp:cNvPr id="0" name=""/>
        <dsp:cNvSpPr/>
      </dsp:nvSpPr>
      <dsp:spPr>
        <a:xfrm>
          <a:off x="1561932" y="1127945"/>
          <a:ext cx="1559646" cy="2368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Linux with GNOME</a:t>
          </a:r>
          <a:endParaRPr lang="en-US" sz="2800" kern="1200"/>
        </a:p>
      </dsp:txBody>
      <dsp:txXfrm>
        <a:off x="1561932" y="1127945"/>
        <a:ext cx="1559646" cy="2368685"/>
      </dsp:txXfrm>
    </dsp:sp>
    <dsp:sp modelId="{89C91FEA-DC15-4B0C-8EFE-4D30B50828BC}">
      <dsp:nvSpPr>
        <dsp:cNvPr id="0" name=""/>
        <dsp:cNvSpPr/>
      </dsp:nvSpPr>
      <dsp:spPr>
        <a:xfrm>
          <a:off x="3121579" y="1127945"/>
          <a:ext cx="1559646" cy="2368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Android 7.0</a:t>
          </a:r>
          <a:endParaRPr lang="en-US" sz="2800" kern="1200"/>
        </a:p>
      </dsp:txBody>
      <dsp:txXfrm>
        <a:off x="3121579" y="1127945"/>
        <a:ext cx="1559646" cy="2368685"/>
      </dsp:txXfrm>
    </dsp:sp>
    <dsp:sp modelId="{CC85305B-C41B-45E4-AFD4-8924926471DD}">
      <dsp:nvSpPr>
        <dsp:cNvPr id="0" name=""/>
        <dsp:cNvSpPr/>
      </dsp:nvSpPr>
      <dsp:spPr>
        <a:xfrm>
          <a:off x="0" y="3496631"/>
          <a:ext cx="4683511" cy="26318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70B30-6247-42DB-96B2-C60DCEDAA952}">
      <dsp:nvSpPr>
        <dsp:cNvPr id="0" name=""/>
        <dsp:cNvSpPr/>
      </dsp:nvSpPr>
      <dsp:spPr>
        <a:xfrm>
          <a:off x="0" y="0"/>
          <a:ext cx="5231780" cy="1127945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>
              <a:latin typeface="Calibri Light"/>
            </a:rPr>
            <a:t>Hardware Spec</a:t>
          </a:r>
          <a:endParaRPr lang="en-US" sz="5200" b="0" i="0" u="none" strike="noStrike" kern="1200" cap="none" baseline="0" noProof="0">
            <a:latin typeface="Calibri Light"/>
            <a:cs typeface="Calibri Light"/>
          </a:endParaRPr>
        </a:p>
      </dsp:txBody>
      <dsp:txXfrm>
        <a:off x="0" y="0"/>
        <a:ext cx="5231780" cy="1127945"/>
      </dsp:txXfrm>
    </dsp:sp>
    <dsp:sp modelId="{E0A952ED-00EF-4ADA-A5F9-0A1A02D47BCC}">
      <dsp:nvSpPr>
        <dsp:cNvPr id="0" name=""/>
        <dsp:cNvSpPr/>
      </dsp:nvSpPr>
      <dsp:spPr>
        <a:xfrm>
          <a:off x="2554" y="1127945"/>
          <a:ext cx="1742223" cy="23686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Calibri Light" panose="020F0302020204030204"/>
            </a:rPr>
            <a:t>RAM 100 MB</a:t>
          </a:r>
          <a:endParaRPr lang="en-US" sz="3500" kern="1200"/>
        </a:p>
      </dsp:txBody>
      <dsp:txXfrm>
        <a:off x="2554" y="1127945"/>
        <a:ext cx="1742223" cy="2368685"/>
      </dsp:txXfrm>
    </dsp:sp>
    <dsp:sp modelId="{2CA59FE4-21D1-4845-BE26-939C1FBA81DA}">
      <dsp:nvSpPr>
        <dsp:cNvPr id="0" name=""/>
        <dsp:cNvSpPr/>
      </dsp:nvSpPr>
      <dsp:spPr>
        <a:xfrm>
          <a:off x="1744778" y="1127945"/>
          <a:ext cx="1742223" cy="23686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Calibri Light" panose="020F0302020204030204"/>
            </a:rPr>
            <a:t>Storage 100 MB</a:t>
          </a:r>
          <a:endParaRPr lang="en-US" sz="3500" kern="1200"/>
        </a:p>
      </dsp:txBody>
      <dsp:txXfrm>
        <a:off x="1744778" y="1127945"/>
        <a:ext cx="1742223" cy="2368685"/>
      </dsp:txXfrm>
    </dsp:sp>
    <dsp:sp modelId="{89C91FEA-DC15-4B0C-8EFE-4D30B50828BC}">
      <dsp:nvSpPr>
        <dsp:cNvPr id="0" name=""/>
        <dsp:cNvSpPr/>
      </dsp:nvSpPr>
      <dsp:spPr>
        <a:xfrm>
          <a:off x="3487001" y="1127945"/>
          <a:ext cx="1742223" cy="23686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Calibri Light" panose="020F0302020204030204"/>
            </a:rPr>
            <a:t>Any Modern CPU</a:t>
          </a:r>
          <a:endParaRPr lang="en-US" sz="3500" kern="1200"/>
        </a:p>
      </dsp:txBody>
      <dsp:txXfrm>
        <a:off x="3487001" y="1127945"/>
        <a:ext cx="1742223" cy="2368685"/>
      </dsp:txXfrm>
    </dsp:sp>
    <dsp:sp modelId="{CC85305B-C41B-45E4-AFD4-8924926471DD}">
      <dsp:nvSpPr>
        <dsp:cNvPr id="0" name=""/>
        <dsp:cNvSpPr/>
      </dsp:nvSpPr>
      <dsp:spPr>
        <a:xfrm>
          <a:off x="0" y="3496631"/>
          <a:ext cx="5231780" cy="263187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59657-81DD-4B10-9A7C-1EAEB574EB94}">
      <dsp:nvSpPr>
        <dsp:cNvPr id="0" name=""/>
        <dsp:cNvSpPr/>
      </dsp:nvSpPr>
      <dsp:spPr>
        <a:xfrm>
          <a:off x="3528074" y="0"/>
          <a:ext cx="4351338" cy="43513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DD552-6770-41F9-86E0-9A1D40ABDEC2}">
      <dsp:nvSpPr>
        <dsp:cNvPr id="0" name=""/>
        <dsp:cNvSpPr/>
      </dsp:nvSpPr>
      <dsp:spPr>
        <a:xfrm>
          <a:off x="3941451" y="413377"/>
          <a:ext cx="1697021" cy="1697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/>
            <a:t>Figma</a:t>
          </a:r>
          <a:endParaRPr lang="en-US" sz="1900" kern="1200"/>
        </a:p>
      </dsp:txBody>
      <dsp:txXfrm>
        <a:off x="4024293" y="496219"/>
        <a:ext cx="1531337" cy="1531337"/>
      </dsp:txXfrm>
    </dsp:sp>
    <dsp:sp modelId="{3B710D15-D007-40D5-8320-A0DB0C590D9A}">
      <dsp:nvSpPr>
        <dsp:cNvPr id="0" name=""/>
        <dsp:cNvSpPr/>
      </dsp:nvSpPr>
      <dsp:spPr>
        <a:xfrm>
          <a:off x="5769013" y="413377"/>
          <a:ext cx="1697021" cy="16970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/>
            <a:t>Android Studio/Flutter</a:t>
          </a:r>
          <a:endParaRPr lang="en-US" sz="1900" kern="1200"/>
        </a:p>
      </dsp:txBody>
      <dsp:txXfrm>
        <a:off x="5851855" y="496219"/>
        <a:ext cx="1531337" cy="1531337"/>
      </dsp:txXfrm>
    </dsp:sp>
    <dsp:sp modelId="{225D3FDE-9584-4785-8FBF-FD48EF19CC54}">
      <dsp:nvSpPr>
        <dsp:cNvPr id="0" name=""/>
        <dsp:cNvSpPr/>
      </dsp:nvSpPr>
      <dsp:spPr>
        <a:xfrm>
          <a:off x="3941451" y="2240939"/>
          <a:ext cx="1697021" cy="169702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>
              <a:solidFill>
                <a:schemeClr val="tx1"/>
              </a:solidFill>
            </a:rPr>
            <a:t>MSVC C++</a:t>
          </a:r>
          <a:endParaRPr lang="en-US" sz="1900" kern="1200">
            <a:solidFill>
              <a:schemeClr val="tx1"/>
            </a:solidFill>
          </a:endParaRPr>
        </a:p>
      </dsp:txBody>
      <dsp:txXfrm>
        <a:off x="4024293" y="2323781"/>
        <a:ext cx="1531337" cy="1531337"/>
      </dsp:txXfrm>
    </dsp:sp>
    <dsp:sp modelId="{B4FA0A5E-C287-42A3-8360-4F1C6B6FEAE1}">
      <dsp:nvSpPr>
        <dsp:cNvPr id="0" name=""/>
        <dsp:cNvSpPr/>
      </dsp:nvSpPr>
      <dsp:spPr>
        <a:xfrm>
          <a:off x="5769013" y="2240939"/>
          <a:ext cx="1697021" cy="16970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kern="1200"/>
            <a:t>wxWidget</a:t>
          </a:r>
          <a:endParaRPr lang="en-US" sz="1900" kern="1200"/>
        </a:p>
      </dsp:txBody>
      <dsp:txXfrm>
        <a:off x="5851855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073B-B578-4FD1-A454-B34ED392A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5D9B6-A25C-4753-BDB2-D9F83ADDB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EE17F-21D5-4AEE-BB18-9FDB2887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6C52-FE5F-4665-9E47-38B9791131D4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51C22-2D9F-41ED-BEDB-A5DF3101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6BA7-A04D-4DDD-A4EF-BEC69545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EE01-CC59-481C-92A4-1C88DEE29B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268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756A-EE2F-478C-95B1-7D5601F3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91788-4C4B-4D1E-8E75-084C4FDA0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90A5A-2943-4E01-B349-ABEFD76B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6C52-FE5F-4665-9E47-38B9791131D4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CA2E1-BAF5-4B35-A326-65D9F40C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C550E-8621-45C2-BA6B-755A97CB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EE01-CC59-481C-92A4-1C88DEE29B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106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B1152-3A2F-4D3C-BD01-002BF5D50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2B7F6-CD2B-4A20-A60E-C220A74EE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F2E8E-D344-4185-AE14-FFC24AD3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6C52-FE5F-4665-9E47-38B9791131D4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9629-4AA2-430B-BC14-09804087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5FF8A-40B1-4D90-B9D2-317DC117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EE01-CC59-481C-92A4-1C88DEE29B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300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13CF-3DEC-4241-9495-19100578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0F92-5E5A-47DC-9D38-1B66A2D5B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BF0AF-71B2-4696-94D0-C077BAFA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6C52-FE5F-4665-9E47-38B9791131D4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BAD70-190F-44BE-80A9-62721B22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EBF20-6A0D-46B4-8F04-711773AD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EE01-CC59-481C-92A4-1C88DEE29B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477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86B4-43B3-4153-AF9F-192548AB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3D195-6E55-429D-AA24-212766658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D4400-A3C0-4BF6-8814-819D03C0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6C52-FE5F-4665-9E47-38B9791131D4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64546-9356-43EF-82C8-3DD47C50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0992-4F8D-48DD-92C2-F2B02C7A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EE01-CC59-481C-92A4-1C88DEE29B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469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129A-8CC4-4E67-BBEE-B2BD9E14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4C871-BFC2-4FB8-B2DD-827D3769C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7C0E0-8C4F-4C12-B51A-F5ADB2352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85D84-61CD-4570-89C6-76284EBD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6C52-FE5F-4665-9E47-38B9791131D4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EEE88-A3E7-47FB-8930-51BE7227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37BCB-65D1-4214-99F7-21E384E3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EE01-CC59-481C-92A4-1C88DEE29B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005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4C9D-1138-4C93-B5A8-0224AFE0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6B28C-86B1-4D38-84F4-FAC11F065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ADC7F-6096-4D41-9A66-DB62E83D5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9CA08-C57F-4C9F-8DED-3025ED7F4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1685D-576B-421D-9DC6-AED8902B9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94276-B8F8-4BAD-B540-8B429F6B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6C52-FE5F-4665-9E47-38B9791131D4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87BCC-A708-499C-BCF0-A590A655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02505-5E2B-4529-84FF-51EDF185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EE01-CC59-481C-92A4-1C88DEE29B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958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9671-0677-4B70-9ED8-E077D264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D2899-3F43-4014-AF2D-2969BCE6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6C52-FE5F-4665-9E47-38B9791131D4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BE90D-AF63-4D12-86BE-81BAF7D3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837E6-DC59-48A6-A28E-E8F17027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EE01-CC59-481C-92A4-1C88DEE29B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27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C74A0-D783-412C-B72D-6799F9B9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6C52-FE5F-4665-9E47-38B9791131D4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1CB49-DB8E-4773-9ABC-5E1E399A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21906-8473-4F9F-B165-10144BBC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EE01-CC59-481C-92A4-1C88DEE29B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34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0F9B-0679-46EE-B946-B1E959EE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532D-F649-4F43-9CE9-2BFFC2EA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46DCA-5B56-4AF9-9AE0-17151D5EC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6CE53-729C-419B-B26E-0904F413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6C52-FE5F-4665-9E47-38B9791131D4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E95AA-028C-43D5-BF5E-0B9C9726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73A81-BEF5-4586-B7CD-7B100DFF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EE01-CC59-481C-92A4-1C88DEE29B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773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54A0-29AC-4057-BC27-CCC60916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5F77D-823F-49F0-A5FB-0E0EB769C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A444A-FE19-4CDE-ADFE-7D2399556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C7187-AF57-44DC-954F-46F1269D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6C52-FE5F-4665-9E47-38B9791131D4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384D9-5D79-4542-9AD8-601BB7A2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2A652-A5B7-49C4-8A11-17219E72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EE01-CC59-481C-92A4-1C88DEE29B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868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8D29F-BBE2-4867-9221-BBBD6183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0BBE1-35CE-4B21-BFF7-740F11ECF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9FA0-8B6B-4975-9AAC-0B10B1FF4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6C52-FE5F-4665-9E47-38B9791131D4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14330-EA60-4B7B-8C9B-EFD5E65E2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32AD-2D08-4647-83D4-554E9C166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5EE01-CC59-481C-92A4-1C88DEE29B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918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igma.com/file/1pHi1inxI974b75BiBktDi/Dekstop?node-id=0%3A1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hyperlink" Target="https://www.figma.com/proto/jJO5Ummi1gPPutQApckssr/Untitled?node-id=4%3A2&amp;scaling=scale-dow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DDF60-4C41-48F2-B8F8-9D0280F8E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r>
              <a:rPr lang="id-ID" sz="4400">
                <a:ea typeface="+mj-lt"/>
                <a:cs typeface="+mj-lt"/>
              </a:rPr>
              <a:t>M</a:t>
            </a:r>
            <a:r>
              <a:rPr lang="id-ID" sz="4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é</a:t>
            </a:r>
            <a:r>
              <a:rPr lang="id-ID" sz="4400">
                <a:ea typeface="+mj-lt"/>
                <a:cs typeface="+mj-lt"/>
              </a:rPr>
              <a:t>moriser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90FD8-26D6-4CA6-9CEF-F43B7CF04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9534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D">
                <a:cs typeface="Calibri"/>
              </a:rPr>
              <a:t>Group 8</a:t>
            </a:r>
            <a:endParaRPr lang="en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3CE7F4-D1BB-4A5B-8E96-915177640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0F43D63A-704D-4BD6-B3AE-DC9C7F430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499" y="787686"/>
            <a:ext cx="3095953" cy="309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1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2D71E-8F32-42ED-AB7E-F8CF3528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Class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EEB5DA-8957-4B92-B476-3B93CDF59D8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89" r="-4" b="3456"/>
          <a:stretch/>
        </p:blipFill>
        <p:spPr>
          <a:xfrm>
            <a:off x="5272160" y="0"/>
            <a:ext cx="6916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3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230F-0C2F-40A0-8B48-7E182132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GUI </a:t>
            </a:r>
            <a:r>
              <a:rPr lang="id-ID">
                <a:cs typeface="Calibri Light"/>
              </a:rPr>
              <a:t>Design (</a:t>
            </a:r>
            <a:r>
              <a:rPr lang="en-US" err="1">
                <a:cs typeface="Calibri Light"/>
              </a:rPr>
              <a:t>Dekstop</a:t>
            </a:r>
            <a:r>
              <a:rPr lang="id-ID">
                <a:cs typeface="Calibri Light"/>
              </a:rPr>
              <a:t>)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F23C3D6-7889-49D0-B6EE-57F9A21CD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476" y="1929534"/>
            <a:ext cx="7599411" cy="4351338"/>
          </a:xfr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B23A8AA-FD4C-44D4-9517-5C5867C91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039893"/>
            <a:ext cx="2743200" cy="1645920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80FD2EF-388D-4572-9465-46D4BC062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276216"/>
            <a:ext cx="2040774" cy="1981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9F26F3-F666-4843-ADC0-AE4B62CF3338}"/>
              </a:ext>
            </a:extLst>
          </p:cNvPr>
          <p:cNvSpPr txBox="1"/>
          <p:nvPr/>
        </p:nvSpPr>
        <p:spPr>
          <a:xfrm>
            <a:off x="5931776" y="785435"/>
            <a:ext cx="6093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>
                <a:hlinkClick r:id="rId5"/>
              </a:rPr>
              <a:t>https://www.figma.com/file/1pHi1inxI974b75BiBktDi/Dekstop?node-id=0%3A1</a:t>
            </a:r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020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7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E050-208E-47F5-B1AC-DC81184B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GUI DESIGN (ANDROID)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1761C8-9AD6-42AF-80E6-CFE79146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en-US" sz="1800">
                <a:hlinkClick r:id="rId2"/>
              </a:rPr>
              <a:t>https://www.figma.com/proto/jJO5Ummi1gPPutQApckssr/Untitled?node-id=4%3A2&amp;scaling=scale-down</a:t>
            </a:r>
            <a:endParaRPr lang="id-ID" sz="1800"/>
          </a:p>
          <a:p>
            <a:endParaRPr lang="en-US" sz="1800"/>
          </a:p>
        </p:txBody>
      </p:sp>
      <p:sp>
        <p:nvSpPr>
          <p:cNvPr id="6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12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1600489-A66E-4BB7-8535-E64E09ACA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113" y="1762125"/>
            <a:ext cx="2210836" cy="43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92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BB07-69E7-4AC3-895C-F7DBF306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CB7C638-0AF9-458A-A934-4EA862C85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2" y="1825625"/>
            <a:ext cx="10500356" cy="4351338"/>
          </a:xfrm>
        </p:spPr>
      </p:pic>
    </p:spTree>
    <p:extLst>
      <p:ext uri="{BB962C8B-B14F-4D97-AF65-F5344CB8AC3E}">
        <p14:creationId xmlns:p14="http://schemas.microsoft.com/office/powerpoint/2010/main" val="136546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8ECBA-098D-499C-A609-2E7EF71D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id-ID" sz="5200">
                <a:cs typeface="Calibri Light"/>
              </a:rPr>
              <a:t>Key Features</a:t>
            </a:r>
            <a:endParaRPr lang="en-US" sz="5200">
              <a:cs typeface="Calibri Light"/>
            </a:endParaRPr>
          </a:p>
        </p:txBody>
      </p:sp>
      <p:graphicFrame>
        <p:nvGraphicFramePr>
          <p:cNvPr id="64" name="Content Placeholder 2">
            <a:extLst>
              <a:ext uri="{FF2B5EF4-FFF2-40B4-BE49-F238E27FC236}">
                <a16:creationId xmlns:a16="http://schemas.microsoft.com/office/drawing/2014/main" id="{65F5E5C2-F22A-401E-B612-3E5021FE5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8877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726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48AD9106-DEE0-4B02-93A8-5D612AB25B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416" b="83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C8ECBA-098D-499C-A609-2E7EF71D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id-ID" sz="4000">
                <a:solidFill>
                  <a:srgbClr val="FFFFFF"/>
                </a:solidFill>
                <a:cs typeface="Calibri Light"/>
              </a:rPr>
              <a:t>Additional Features</a:t>
            </a:r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Content Placeholder 2">
            <a:extLst>
              <a:ext uri="{FF2B5EF4-FFF2-40B4-BE49-F238E27FC236}">
                <a16:creationId xmlns:a16="http://schemas.microsoft.com/office/drawing/2014/main" id="{6CA20306-5D21-4C34-B329-294D54FED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531078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9137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D59F1-4940-4B87-BB0A-3B6F0AE5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Job Desc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7CA1AF-0B55-44B4-B87B-F62F79AAE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808091"/>
              </p:ext>
            </p:extLst>
          </p:nvPr>
        </p:nvGraphicFramePr>
        <p:xfrm>
          <a:off x="320040" y="2482430"/>
          <a:ext cx="11496818" cy="388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5462">
                  <a:extLst>
                    <a:ext uri="{9D8B030D-6E8A-4147-A177-3AD203B41FA5}">
                      <a16:colId xmlns:a16="http://schemas.microsoft.com/office/drawing/2014/main" val="399800171"/>
                    </a:ext>
                  </a:extLst>
                </a:gridCol>
                <a:gridCol w="3010829">
                  <a:extLst>
                    <a:ext uri="{9D8B030D-6E8A-4147-A177-3AD203B41FA5}">
                      <a16:colId xmlns:a16="http://schemas.microsoft.com/office/drawing/2014/main" val="3232307618"/>
                    </a:ext>
                  </a:extLst>
                </a:gridCol>
                <a:gridCol w="5010527">
                  <a:extLst>
                    <a:ext uri="{9D8B030D-6E8A-4147-A177-3AD203B41FA5}">
                      <a16:colId xmlns:a16="http://schemas.microsoft.com/office/drawing/2014/main" val="1551861176"/>
                    </a:ext>
                  </a:extLst>
                </a:gridCol>
              </a:tblGrid>
              <a:tr h="636033"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2900" err="1">
                          <a:effectLst/>
                        </a:rPr>
                        <a:t>Name</a:t>
                      </a:r>
                      <a:r>
                        <a:rPr lang="id-ID" sz="2900">
                          <a:effectLst/>
                        </a:rPr>
                        <a:t> </a:t>
                      </a:r>
                      <a:endParaRPr lang="id-ID" sz="2900" b="0" i="0">
                        <a:effectLst/>
                      </a:endParaRPr>
                    </a:p>
                  </a:txBody>
                  <a:tcPr marL="134373" marR="134373" marT="67186" marB="67186" anchor="ctr">
                    <a:solidFill>
                      <a:srgbClr val="F997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2900">
                          <a:effectLst/>
                        </a:rPr>
                        <a:t>NPM </a:t>
                      </a:r>
                      <a:endParaRPr lang="id-ID" sz="2900" b="0" i="0">
                        <a:effectLst/>
                      </a:endParaRPr>
                    </a:p>
                  </a:txBody>
                  <a:tcPr marL="134373" marR="134373" marT="67186" marB="67186" anchor="ctr">
                    <a:solidFill>
                      <a:srgbClr val="F997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2900" err="1">
                          <a:effectLst/>
                        </a:rPr>
                        <a:t>Job</a:t>
                      </a:r>
                      <a:r>
                        <a:rPr lang="id-ID" sz="2900">
                          <a:effectLst/>
                        </a:rPr>
                        <a:t> </a:t>
                      </a:r>
                      <a:r>
                        <a:rPr lang="id-ID" sz="2900" err="1">
                          <a:effectLst/>
                        </a:rPr>
                        <a:t>Description</a:t>
                      </a:r>
                      <a:r>
                        <a:rPr lang="id-ID" sz="2900">
                          <a:effectLst/>
                        </a:rPr>
                        <a:t> </a:t>
                      </a:r>
                      <a:endParaRPr lang="id-ID" sz="2900" b="0" i="0">
                        <a:effectLst/>
                      </a:endParaRPr>
                    </a:p>
                  </a:txBody>
                  <a:tcPr marL="134373" marR="134373" marT="67186" marB="67186" anchor="ctr">
                    <a:solidFill>
                      <a:srgbClr val="F997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261161"/>
                  </a:ext>
                </a:extLst>
              </a:tr>
              <a:tr h="10839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2400">
                          <a:effectLst/>
                        </a:rPr>
                        <a:t>Ramadhan Kalih Sewu </a:t>
                      </a:r>
                      <a:endParaRPr lang="id-ID" sz="2400" b="0" i="0">
                        <a:effectLst/>
                      </a:endParaRPr>
                    </a:p>
                  </a:txBody>
                  <a:tcPr marL="134373" marR="134373" marT="67186" marB="6718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2400">
                          <a:effectLst/>
                        </a:rPr>
                        <a:t>1806148826 </a:t>
                      </a:r>
                      <a:endParaRPr lang="id-ID" sz="2400" b="0" i="0">
                        <a:effectLst/>
                      </a:endParaRPr>
                    </a:p>
                  </a:txBody>
                  <a:tcPr marL="134373" marR="134373" marT="67186" marB="6718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 </a:t>
                      </a:r>
                      <a:r>
                        <a:rPr lang="id-ID" sz="2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id-ID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d-ID" sz="2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Compression</a:t>
                      </a:r>
                      <a:r>
                        <a:rPr lang="id-ID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d-ID" sz="2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Version-Control</a:t>
                      </a:r>
                      <a:r>
                        <a:rPr lang="id-ID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2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id-ID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2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id-ID" sz="2400" b="0" i="0" err="1">
                        <a:effectLst/>
                      </a:endParaRPr>
                    </a:p>
                  </a:txBody>
                  <a:tcPr marL="134373" marR="134373" marT="67186" marB="6718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15531"/>
                  </a:ext>
                </a:extLst>
              </a:tr>
              <a:tr h="10839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2400" err="1">
                          <a:effectLst/>
                        </a:rPr>
                        <a:t>Suryanegara</a:t>
                      </a:r>
                      <a:r>
                        <a:rPr lang="id-ID" sz="2400">
                          <a:effectLst/>
                        </a:rPr>
                        <a:t> </a:t>
                      </a:r>
                      <a:endParaRPr lang="id-ID" sz="2400" b="0" i="0">
                        <a:effectLst/>
                      </a:endParaRPr>
                    </a:p>
                  </a:txBody>
                  <a:tcPr marL="134373" marR="134373" marT="67186" marB="6718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2400">
                          <a:effectLst/>
                        </a:rPr>
                        <a:t>1806200002 </a:t>
                      </a:r>
                      <a:endParaRPr lang="id-ID" sz="2400" b="0" i="0">
                        <a:effectLst/>
                      </a:endParaRPr>
                    </a:p>
                  </a:txBody>
                  <a:tcPr marL="134373" marR="134373" marT="67186" marB="6718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Desktop </a:t>
                      </a:r>
                      <a:r>
                        <a:rPr lang="id-ID" sz="2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Frontend</a:t>
                      </a:r>
                      <a:r>
                        <a:rPr lang="id-ID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d-ID" sz="2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r>
                        <a:rPr lang="id-ID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2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Translator</a:t>
                      </a:r>
                      <a:r>
                        <a:rPr lang="id-ID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d-ID" sz="2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</a:t>
                      </a:r>
                      <a:r>
                        <a:rPr lang="id-ID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 </a:t>
                      </a:r>
                      <a:r>
                        <a:rPr lang="id-ID" sz="2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endParaRPr lang="id-ID" sz="2400" b="0" i="0" err="1">
                        <a:effectLst/>
                      </a:endParaRPr>
                    </a:p>
                  </a:txBody>
                  <a:tcPr marL="134373" marR="134373" marT="67186" marB="67186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672384"/>
                  </a:ext>
                </a:extLst>
              </a:tr>
              <a:tr h="10839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2400">
                          <a:effectLst/>
                        </a:rPr>
                        <a:t>Yogie Wisesa </a:t>
                      </a:r>
                      <a:endParaRPr lang="id-ID" sz="2400" b="0" i="0">
                        <a:effectLst/>
                      </a:endParaRPr>
                    </a:p>
                  </a:txBody>
                  <a:tcPr marL="134373" marR="134373" marT="67186" marB="6718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2400">
                          <a:effectLst/>
                        </a:rPr>
                        <a:t>1806148851 </a:t>
                      </a:r>
                      <a:endParaRPr lang="id-ID" sz="2400" b="0" i="0">
                        <a:effectLst/>
                      </a:endParaRPr>
                    </a:p>
                  </a:txBody>
                  <a:tcPr marL="134373" marR="134373" marT="67186" marB="6718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id-ID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</a:t>
                      </a:r>
                      <a:r>
                        <a:rPr lang="id-ID" sz="2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Frontend</a:t>
                      </a:r>
                      <a:r>
                        <a:rPr lang="id-ID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d-ID" sz="2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r>
                        <a:rPr lang="id-ID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2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Translator</a:t>
                      </a:r>
                      <a:r>
                        <a:rPr lang="id-ID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d-ID" sz="2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</a:t>
                      </a:r>
                      <a:r>
                        <a:rPr lang="id-ID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 </a:t>
                      </a:r>
                      <a:r>
                        <a:rPr lang="id-ID" sz="24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Dictionary</a:t>
                      </a:r>
                      <a:endParaRPr lang="id-ID" sz="2400" b="0" i="0" err="1">
                        <a:effectLst/>
                      </a:endParaRPr>
                    </a:p>
                  </a:txBody>
                  <a:tcPr marL="134373" marR="134373" marT="67186" marB="6718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82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53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9979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1FE86-7C15-47CE-BB4A-2C1C1B04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370" y="359005"/>
            <a:ext cx="5130795" cy="1461778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>
                <a:cs typeface="Calibri Light"/>
              </a:rPr>
              <a:t>System Requirement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79FC85DC-BB2A-4B54-AF49-9618C49D62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662572"/>
              </p:ext>
            </p:extLst>
          </p:nvPr>
        </p:nvGraphicFramePr>
        <p:xfrm>
          <a:off x="622610" y="2417957"/>
          <a:ext cx="4683512" cy="3759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3" name="Diagram 4">
            <a:extLst>
              <a:ext uri="{FF2B5EF4-FFF2-40B4-BE49-F238E27FC236}">
                <a16:creationId xmlns:a16="http://schemas.microsoft.com/office/drawing/2014/main" id="{FF68A251-6842-472A-AFA9-84EFDF79CC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70932"/>
              </p:ext>
            </p:extLst>
          </p:nvPr>
        </p:nvGraphicFramePr>
        <p:xfrm>
          <a:off x="6133171" y="2417956"/>
          <a:ext cx="5231780" cy="3759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8492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8C08-D9F5-477A-97AF-3CE87B71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id-ID" sz="5400">
                <a:solidFill>
                  <a:schemeClr val="accent5"/>
                </a:solidFill>
              </a:rPr>
              <a:t>Tools</a:t>
            </a:r>
            <a:endParaRPr lang="en-ID" sz="5400">
              <a:solidFill>
                <a:schemeClr val="accent5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D8516A0-22F8-4500-9984-A5595EF54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573334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31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B2AE-7E19-4703-8804-EC141664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30" y="2766217"/>
            <a:ext cx="10515600" cy="1325563"/>
          </a:xfrm>
        </p:spPr>
        <p:txBody>
          <a:bodyPr/>
          <a:lstStyle/>
          <a:p>
            <a:r>
              <a:rPr lang="id-ID"/>
              <a:t>Use Case Diagram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F070-11E1-4C98-91C7-802EDE636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31BC0-A5D4-4A13-92E8-069520D01FE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575" y="488091"/>
            <a:ext cx="7039425" cy="58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7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F5AE4-C401-4869-BBD9-796E664C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689" y="561828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Activity Diagram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AFA7140-4234-4A88-B097-0A2082D3A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1" y="2612"/>
            <a:ext cx="5305466" cy="6859186"/>
          </a:xfrm>
        </p:spPr>
      </p:pic>
    </p:spTree>
    <p:extLst>
      <p:ext uri="{BB962C8B-B14F-4D97-AF65-F5344CB8AC3E}">
        <p14:creationId xmlns:p14="http://schemas.microsoft.com/office/powerpoint/2010/main" val="208579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DA31-E2FD-41BF-A03E-424E02AA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Component Diagram</a:t>
            </a:r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05791A-757E-457D-A09E-C95100164E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4839"/>
            <a:ext cx="10515600" cy="501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8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D6EB54B62AA4B95F863F72D340406" ma:contentTypeVersion="7" ma:contentTypeDescription="Create a new document." ma:contentTypeScope="" ma:versionID="19c8b6e4a736c01cdf39fe8b0baf2b0b">
  <xsd:schema xmlns:xsd="http://www.w3.org/2001/XMLSchema" xmlns:xs="http://www.w3.org/2001/XMLSchema" xmlns:p="http://schemas.microsoft.com/office/2006/metadata/properties" xmlns:ns3="637a2fdd-7574-47ec-8221-be1a723ddd22" xmlns:ns4="c6fa7660-f95a-4743-b89d-11f539ebb6bc" targetNamespace="http://schemas.microsoft.com/office/2006/metadata/properties" ma:root="true" ma:fieldsID="0d39e6fc46b84bc3a933439ae9d92d37" ns3:_="" ns4:_="">
    <xsd:import namespace="637a2fdd-7574-47ec-8221-be1a723ddd22"/>
    <xsd:import namespace="c6fa7660-f95a-4743-b89d-11f539ebb6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7a2fdd-7574-47ec-8221-be1a723dd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a7660-f95a-4743-b89d-11f539ebb6b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B28F6B-35C7-4903-A4CA-FBDE00DB75FF}">
  <ds:schemaRefs>
    <ds:schemaRef ds:uri="637a2fdd-7574-47ec-8221-be1a723ddd22"/>
    <ds:schemaRef ds:uri="c6fa7660-f95a-4743-b89d-11f539ebb6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23457A-D2A3-4254-AF78-4FAB5FBC29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82C0B-66DB-47AD-BE57-D77DEC1506A7}">
  <ds:schemaRefs>
    <ds:schemaRef ds:uri="637a2fdd-7574-47ec-8221-be1a723ddd22"/>
    <ds:schemaRef ds:uri="c6fa7660-f95a-4743-b89d-11f539ebb6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Mémoriser</vt:lpstr>
      <vt:lpstr>Key Features</vt:lpstr>
      <vt:lpstr>Additional Features</vt:lpstr>
      <vt:lpstr>Job Desc</vt:lpstr>
      <vt:lpstr>System Requirement</vt:lpstr>
      <vt:lpstr>Tools</vt:lpstr>
      <vt:lpstr>Use Case Diagram</vt:lpstr>
      <vt:lpstr>Activity Diagram</vt:lpstr>
      <vt:lpstr>Component Diagram</vt:lpstr>
      <vt:lpstr>Class Diagram</vt:lpstr>
      <vt:lpstr>GUI Design (Dekstop)</vt:lpstr>
      <vt:lpstr>GUI DESIGN (ANDROID)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Mémoriser</dc:title>
  <dc:creator>Yogie Wisesa</dc:creator>
  <cp:revision>4</cp:revision>
  <dcterms:created xsi:type="dcterms:W3CDTF">2020-10-26T07:10:45Z</dcterms:created>
  <dcterms:modified xsi:type="dcterms:W3CDTF">2020-10-26T07:21:08Z</dcterms:modified>
</cp:coreProperties>
</file>