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6" r:id="rId2"/>
    <p:sldId id="261" r:id="rId3"/>
    <p:sldId id="262" r:id="rId4"/>
    <p:sldId id="263" r:id="rId5"/>
    <p:sldId id="264" r:id="rId6"/>
    <p:sldId id="2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121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3D9CA0C-5EAE-487A-B3AE-9AA433377EA0}" type="datetimeFigureOut">
              <a:rPr lang="en-US" smtClean="0"/>
              <a:pPr/>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46915-CBE6-4CF1-95A8-19924E217AF7}" type="slidenum">
              <a:rPr lang="en-US" smtClean="0"/>
              <a:pPr/>
              <a:t>‹#›</a:t>
            </a:fld>
            <a:endParaRPr lang="en-US"/>
          </a:p>
        </p:txBody>
      </p:sp>
    </p:spTree>
    <p:extLst>
      <p:ext uri="{BB962C8B-B14F-4D97-AF65-F5344CB8AC3E}">
        <p14:creationId xmlns:p14="http://schemas.microsoft.com/office/powerpoint/2010/main" val="2323991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D9CA0C-5EAE-487A-B3AE-9AA433377EA0}" type="datetimeFigureOut">
              <a:rPr lang="en-US" smtClean="0"/>
              <a:pPr/>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46915-CBE6-4CF1-95A8-19924E217AF7}" type="slidenum">
              <a:rPr lang="en-US" smtClean="0"/>
              <a:pPr/>
              <a:t>‹#›</a:t>
            </a:fld>
            <a:endParaRPr lang="en-US"/>
          </a:p>
        </p:txBody>
      </p:sp>
    </p:spTree>
    <p:extLst>
      <p:ext uri="{BB962C8B-B14F-4D97-AF65-F5344CB8AC3E}">
        <p14:creationId xmlns:p14="http://schemas.microsoft.com/office/powerpoint/2010/main" val="2164444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D9CA0C-5EAE-487A-B3AE-9AA433377EA0}" type="datetimeFigureOut">
              <a:rPr lang="en-US" smtClean="0"/>
              <a:pPr/>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46915-CBE6-4CF1-95A8-19924E217AF7}" type="slidenum">
              <a:rPr lang="en-US" smtClean="0"/>
              <a:pPr/>
              <a:t>‹#›</a:t>
            </a:fld>
            <a:endParaRPr lang="en-US"/>
          </a:p>
        </p:txBody>
      </p:sp>
    </p:spTree>
    <p:extLst>
      <p:ext uri="{BB962C8B-B14F-4D97-AF65-F5344CB8AC3E}">
        <p14:creationId xmlns:p14="http://schemas.microsoft.com/office/powerpoint/2010/main" val="171726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D9CA0C-5EAE-487A-B3AE-9AA433377EA0}" type="datetimeFigureOut">
              <a:rPr lang="en-US" smtClean="0"/>
              <a:pPr/>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46915-CBE6-4CF1-95A8-19924E217AF7}" type="slidenum">
              <a:rPr lang="en-US" smtClean="0"/>
              <a:pPr/>
              <a:t>‹#›</a:t>
            </a:fld>
            <a:endParaRPr lang="en-US"/>
          </a:p>
        </p:txBody>
      </p:sp>
    </p:spTree>
    <p:extLst>
      <p:ext uri="{BB962C8B-B14F-4D97-AF65-F5344CB8AC3E}">
        <p14:creationId xmlns:p14="http://schemas.microsoft.com/office/powerpoint/2010/main" val="984128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3D9CA0C-5EAE-487A-B3AE-9AA433377EA0}" type="datetimeFigureOut">
              <a:rPr lang="en-US" smtClean="0"/>
              <a:pPr/>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46915-CBE6-4CF1-95A8-19924E217AF7}" type="slidenum">
              <a:rPr lang="en-US" smtClean="0"/>
              <a:pPr/>
              <a:t>‹#›</a:t>
            </a:fld>
            <a:endParaRPr lang="en-US"/>
          </a:p>
        </p:txBody>
      </p:sp>
    </p:spTree>
    <p:extLst>
      <p:ext uri="{BB962C8B-B14F-4D97-AF65-F5344CB8AC3E}">
        <p14:creationId xmlns:p14="http://schemas.microsoft.com/office/powerpoint/2010/main" val="3915132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3D9CA0C-5EAE-487A-B3AE-9AA433377EA0}" type="datetimeFigureOut">
              <a:rPr lang="en-US" smtClean="0"/>
              <a:pPr/>
              <a:t>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146915-CBE6-4CF1-95A8-19924E217AF7}" type="slidenum">
              <a:rPr lang="en-US" smtClean="0"/>
              <a:pPr/>
              <a:t>‹#›</a:t>
            </a:fld>
            <a:endParaRPr lang="en-US"/>
          </a:p>
        </p:txBody>
      </p:sp>
    </p:spTree>
    <p:extLst>
      <p:ext uri="{BB962C8B-B14F-4D97-AF65-F5344CB8AC3E}">
        <p14:creationId xmlns:p14="http://schemas.microsoft.com/office/powerpoint/2010/main" val="801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3D9CA0C-5EAE-487A-B3AE-9AA433377EA0}" type="datetimeFigureOut">
              <a:rPr lang="en-US" smtClean="0"/>
              <a:pPr/>
              <a:t>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146915-CBE6-4CF1-95A8-19924E217AF7}" type="slidenum">
              <a:rPr lang="en-US" smtClean="0"/>
              <a:pPr/>
              <a:t>‹#›</a:t>
            </a:fld>
            <a:endParaRPr lang="en-US"/>
          </a:p>
        </p:txBody>
      </p:sp>
    </p:spTree>
    <p:extLst>
      <p:ext uri="{BB962C8B-B14F-4D97-AF65-F5344CB8AC3E}">
        <p14:creationId xmlns:p14="http://schemas.microsoft.com/office/powerpoint/2010/main" val="162273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3D9CA0C-5EAE-487A-B3AE-9AA433377EA0}" type="datetimeFigureOut">
              <a:rPr lang="en-US" smtClean="0"/>
              <a:pPr/>
              <a:t>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146915-CBE6-4CF1-95A8-19924E217AF7}" type="slidenum">
              <a:rPr lang="en-US" smtClean="0"/>
              <a:pPr/>
              <a:t>‹#›</a:t>
            </a:fld>
            <a:endParaRPr lang="en-US"/>
          </a:p>
        </p:txBody>
      </p:sp>
    </p:spTree>
    <p:extLst>
      <p:ext uri="{BB962C8B-B14F-4D97-AF65-F5344CB8AC3E}">
        <p14:creationId xmlns:p14="http://schemas.microsoft.com/office/powerpoint/2010/main" val="1557248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9CA0C-5EAE-487A-B3AE-9AA433377EA0}" type="datetimeFigureOut">
              <a:rPr lang="en-US" smtClean="0"/>
              <a:pPr/>
              <a:t>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146915-CBE6-4CF1-95A8-19924E217AF7}" type="slidenum">
              <a:rPr lang="en-US" smtClean="0"/>
              <a:pPr/>
              <a:t>‹#›</a:t>
            </a:fld>
            <a:endParaRPr lang="en-US"/>
          </a:p>
        </p:txBody>
      </p:sp>
    </p:spTree>
    <p:extLst>
      <p:ext uri="{BB962C8B-B14F-4D97-AF65-F5344CB8AC3E}">
        <p14:creationId xmlns:p14="http://schemas.microsoft.com/office/powerpoint/2010/main" val="1196879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3D9CA0C-5EAE-487A-B3AE-9AA433377EA0}" type="datetimeFigureOut">
              <a:rPr lang="en-US" smtClean="0"/>
              <a:pPr/>
              <a:t>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146915-CBE6-4CF1-95A8-19924E217AF7}" type="slidenum">
              <a:rPr lang="en-US" smtClean="0"/>
              <a:pPr/>
              <a:t>‹#›</a:t>
            </a:fld>
            <a:endParaRPr lang="en-US"/>
          </a:p>
        </p:txBody>
      </p:sp>
    </p:spTree>
    <p:extLst>
      <p:ext uri="{BB962C8B-B14F-4D97-AF65-F5344CB8AC3E}">
        <p14:creationId xmlns:p14="http://schemas.microsoft.com/office/powerpoint/2010/main" val="1843138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3D9CA0C-5EAE-487A-B3AE-9AA433377EA0}" type="datetimeFigureOut">
              <a:rPr lang="en-US" smtClean="0"/>
              <a:pPr/>
              <a:t>1/2/2018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5146915-CBE6-4CF1-95A8-19924E217AF7}" type="slidenum">
              <a:rPr lang="en-US" smtClean="0"/>
              <a:pPr/>
              <a:t>‹#›</a:t>
            </a:fld>
            <a:endParaRPr lang="en-US"/>
          </a:p>
        </p:txBody>
      </p:sp>
    </p:spTree>
    <p:extLst>
      <p:ext uri="{BB962C8B-B14F-4D97-AF65-F5344CB8AC3E}">
        <p14:creationId xmlns:p14="http://schemas.microsoft.com/office/powerpoint/2010/main" val="3690081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9CA0C-5EAE-487A-B3AE-9AA433377EA0}" type="datetimeFigureOut">
              <a:rPr lang="en-US" smtClean="0"/>
              <a:pPr/>
              <a:t>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146915-CBE6-4CF1-95A8-19924E217AF7}" type="slidenum">
              <a:rPr lang="en-US" smtClean="0"/>
              <a:pPr/>
              <a:t>‹#›</a:t>
            </a:fld>
            <a:endParaRPr lang="en-US"/>
          </a:p>
        </p:txBody>
      </p:sp>
    </p:spTree>
    <p:extLst>
      <p:ext uri="{BB962C8B-B14F-4D97-AF65-F5344CB8AC3E}">
        <p14:creationId xmlns:p14="http://schemas.microsoft.com/office/powerpoint/2010/main" val="4176492486"/>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7566" y="457200"/>
            <a:ext cx="4654459" cy="2259874"/>
          </a:xfrm>
        </p:spPr>
        <p:txBody>
          <a:bodyPr>
            <a:noAutofit/>
          </a:bodyPr>
          <a:lstStyle/>
          <a:p>
            <a:r>
              <a:rPr lang="en-US" sz="5400" b="1" i="1" dirty="0">
                <a:solidFill>
                  <a:srgbClr val="FF0000"/>
                </a:solidFill>
                <a:latin typeface="Bookman Old Style" panose="02050604050505020204" pitchFamily="18" charset="0"/>
              </a:rPr>
              <a:t>Analysis of Aircraft Crashes </a:t>
            </a:r>
          </a:p>
        </p:txBody>
      </p:sp>
      <p:pic>
        <p:nvPicPr>
          <p:cNvPr id="7" name="Picture Placeholder 6"/>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14347" r="14347"/>
          <a:stretch>
            <a:fillRect/>
          </a:stretch>
        </p:blipFill>
        <p:spPr>
          <a:xfrm>
            <a:off x="4431323" y="157048"/>
            <a:ext cx="7568420" cy="6525106"/>
          </a:xfrm>
          <a:solidFill>
            <a:schemeClr val="accent1">
              <a:lumMod val="60000"/>
              <a:lumOff val="40000"/>
            </a:schemeClr>
          </a:solidFill>
          <a:ln>
            <a:solidFill>
              <a:srgbClr val="FF9900"/>
            </a:solidFill>
          </a:ln>
          <a:effectLst>
            <a:outerShdw blurRad="50800" dist="50800" dir="5400000" algn="ctr" rotWithShape="0">
              <a:schemeClr val="tx2">
                <a:lumMod val="60000"/>
                <a:lumOff val="40000"/>
              </a:schemeClr>
            </a:outerShdw>
          </a:effectLst>
        </p:spPr>
      </p:pic>
    </p:spTree>
    <p:extLst>
      <p:ext uri="{BB962C8B-B14F-4D97-AF65-F5344CB8AC3E}">
        <p14:creationId xmlns:p14="http://schemas.microsoft.com/office/powerpoint/2010/main" val="1901069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Aharoni" panose="02010803020104030203" pitchFamily="2" charset="-79"/>
                <a:cs typeface="Aharoni" panose="02010803020104030203" pitchFamily="2" charset="-79"/>
              </a:rPr>
              <a:t>CONTEXT</a:t>
            </a:r>
          </a:p>
        </p:txBody>
      </p:sp>
      <p:sp>
        <p:nvSpPr>
          <p:cNvPr id="3" name="Content Placeholder 2"/>
          <p:cNvSpPr>
            <a:spLocks noGrp="1"/>
          </p:cNvSpPr>
          <p:nvPr>
            <p:ph sz="half" idx="1"/>
          </p:nvPr>
        </p:nvSpPr>
        <p:spPr>
          <a:xfrm>
            <a:off x="838199" y="3021495"/>
            <a:ext cx="10333383" cy="3155467"/>
          </a:xfrm>
        </p:spPr>
        <p:txBody>
          <a:bodyPr>
            <a:normAutofit/>
          </a:bodyPr>
          <a:lstStyle/>
          <a:p>
            <a:pPr marL="285750" indent="-285750"/>
            <a:r>
              <a:rPr lang="en-US" dirty="0"/>
              <a:t>Air craft crashes  is definitely  one of the most dangerous and mysterious mishaps .</a:t>
            </a:r>
          </a:p>
          <a:p>
            <a:pPr marL="285750" indent="-285750"/>
            <a:r>
              <a:rPr lang="en-US" dirty="0"/>
              <a:t>Identifying cause and casualties and more over take preventive measures is the biggest question .</a:t>
            </a:r>
          </a:p>
          <a:p>
            <a:pPr marL="285750" indent="-285750"/>
            <a:r>
              <a:rPr lang="en-US" dirty="0"/>
              <a:t>Analyzing past trend  is always helpful in this process ,in our project we have used  air crash data for past 100 years and  tried to analyzed certain factors and predict results</a:t>
            </a:r>
          </a:p>
          <a:p>
            <a:pPr marL="0" indent="0">
              <a:buNone/>
            </a:pP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943061" y="135966"/>
            <a:ext cx="7248939" cy="2885529"/>
          </a:xfrm>
        </p:spPr>
      </p:pic>
    </p:spTree>
    <p:extLst>
      <p:ext uri="{BB962C8B-B14F-4D97-AF65-F5344CB8AC3E}">
        <p14:creationId xmlns:p14="http://schemas.microsoft.com/office/powerpoint/2010/main" val="2726716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13568"/>
            <a:ext cx="10515600" cy="3682653"/>
          </a:xfrm>
        </p:spPr>
        <p:txBody>
          <a:bodyPr>
            <a:normAutofit/>
          </a:bodyPr>
          <a:lstStyle/>
          <a:p>
            <a:pPr marL="0" indent="0">
              <a:buNone/>
            </a:pPr>
            <a:r>
              <a:rPr lang="en-US" dirty="0"/>
              <a:t>We are using aircraft crash  data of past 100 years and analyzing -</a:t>
            </a:r>
          </a:p>
          <a:p>
            <a:r>
              <a:rPr lang="en-US" dirty="0"/>
              <a:t>To  find a particular pattern related to the cause</a:t>
            </a:r>
          </a:p>
          <a:p>
            <a:r>
              <a:rPr lang="en-US" dirty="0"/>
              <a:t>To visual the data and understand the past changes over the years in case of crash</a:t>
            </a:r>
          </a:p>
          <a:p>
            <a:r>
              <a:rPr lang="en-US" dirty="0"/>
              <a:t>Predict the risk categories (Low/High) for fatalities in a crash by considering aircraft type and number of incidents.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4975" y="609334"/>
            <a:ext cx="3048000" cy="24384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506" y="227279"/>
            <a:ext cx="2920277" cy="2648443"/>
          </a:xfrm>
          <a:prstGeom prst="rect">
            <a:avLst/>
          </a:prstGeom>
        </p:spPr>
      </p:pic>
      <p:sp>
        <p:nvSpPr>
          <p:cNvPr id="2" name="Title 1"/>
          <p:cNvSpPr>
            <a:spLocks noGrp="1"/>
          </p:cNvSpPr>
          <p:nvPr>
            <p:ph type="title"/>
          </p:nvPr>
        </p:nvSpPr>
        <p:spPr>
          <a:xfrm>
            <a:off x="1478346" y="609334"/>
            <a:ext cx="9030629" cy="816904"/>
          </a:xfrm>
        </p:spPr>
        <p:txBody>
          <a:bodyPr>
            <a:normAutofit/>
          </a:bodyPr>
          <a:lstStyle/>
          <a:p>
            <a:pPr algn="ctr"/>
            <a:r>
              <a:rPr lang="en-US" sz="3600" b="1" dirty="0">
                <a:latin typeface="Aharoni" panose="02010803020104030203" pitchFamily="2" charset="-79"/>
                <a:cs typeface="Aharoni" panose="02010803020104030203" pitchFamily="2" charset="-79"/>
              </a:rPr>
              <a:t>PROBLEM STATEMENT </a:t>
            </a:r>
          </a:p>
        </p:txBody>
      </p:sp>
    </p:spTree>
    <p:extLst>
      <p:ext uri="{BB962C8B-B14F-4D97-AF65-F5344CB8AC3E}">
        <p14:creationId xmlns:p14="http://schemas.microsoft.com/office/powerpoint/2010/main" val="2913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50831"/>
            <a:ext cx="10515600" cy="4149968"/>
          </a:xfr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txBody>
          <a:bodyPr>
            <a:normAutofit/>
          </a:bodyPr>
          <a:lstStyle/>
          <a:p>
            <a:r>
              <a:rPr lang="en-US" dirty="0"/>
              <a:t>Data Cleaning(huge task)</a:t>
            </a:r>
          </a:p>
          <a:p>
            <a:r>
              <a:rPr lang="en-US" dirty="0"/>
              <a:t>Data visualization  in R and Tableau</a:t>
            </a:r>
          </a:p>
          <a:p>
            <a:r>
              <a:rPr lang="en-US" dirty="0"/>
              <a:t>Naïve Bayes classification to predict the risk categories (Low/High) i.e., likelihood of people surviving in a crash given a particular aircraft type and other factors.</a:t>
            </a:r>
          </a:p>
          <a:p>
            <a:r>
              <a:rPr lang="en-US" dirty="0"/>
              <a:t>Finding  trends in year wise fatalities rate .</a:t>
            </a:r>
          </a:p>
          <a:p>
            <a:r>
              <a:rPr lang="en-US" dirty="0"/>
              <a:t>Analyzing Summary of the airplane crashes from the dataset by identifying different clusters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1473" y="210381"/>
            <a:ext cx="6127140" cy="2307738"/>
          </a:xfrm>
          <a:prstGeom prst="rect">
            <a:avLst/>
          </a:prstGeom>
        </p:spPr>
      </p:pic>
    </p:spTree>
    <p:extLst>
      <p:ext uri="{BB962C8B-B14F-4D97-AF65-F5344CB8AC3E}">
        <p14:creationId xmlns:p14="http://schemas.microsoft.com/office/powerpoint/2010/main" val="319238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5"/>
                </a:solidFill>
                <a:latin typeface="Aharoni" panose="02010803020104030203" pitchFamily="2" charset="-79"/>
                <a:cs typeface="Aharoni" panose="02010803020104030203" pitchFamily="2" charset="-79"/>
              </a:rPr>
              <a:t>CONCLUSION</a:t>
            </a:r>
          </a:p>
        </p:txBody>
      </p:sp>
      <p:sp>
        <p:nvSpPr>
          <p:cNvPr id="3" name="Content Placeholder 2"/>
          <p:cNvSpPr>
            <a:spLocks noGrp="1"/>
          </p:cNvSpPr>
          <p:nvPr>
            <p:ph idx="1"/>
          </p:nvPr>
        </p:nvSpPr>
        <p:spPr>
          <a:xfrm>
            <a:off x="838200" y="1939949"/>
            <a:ext cx="10515600" cy="4700002"/>
          </a:xfrm>
        </p:spPr>
        <p:txBody>
          <a:bodyPr>
            <a:normAutofit fontScale="70000" lnSpcReduction="20000"/>
          </a:bodyPr>
          <a:lstStyle/>
          <a:p>
            <a:pPr lvl="0">
              <a:lnSpc>
                <a:spcPct val="120000"/>
              </a:lnSpc>
            </a:pPr>
            <a:r>
              <a:rPr lang="en-US" b="1" dirty="0"/>
              <a:t>Word cloud gave the overview of the</a:t>
            </a:r>
          </a:p>
          <a:p>
            <a:pPr marL="0" lvl="0" indent="0">
              <a:lnSpc>
                <a:spcPct val="120000"/>
              </a:lnSpc>
              <a:buNone/>
            </a:pPr>
            <a:r>
              <a:rPr lang="en-US" b="1" dirty="0"/>
              <a:t>causes of plane crash by showing</a:t>
            </a:r>
          </a:p>
          <a:p>
            <a:pPr marL="0" lvl="0" indent="0">
              <a:lnSpc>
                <a:spcPct val="120000"/>
              </a:lnSpc>
              <a:buNone/>
            </a:pPr>
            <a:r>
              <a:rPr lang="en-US" b="1" dirty="0"/>
              <a:t>the most frequent words used</a:t>
            </a:r>
          </a:p>
          <a:p>
            <a:pPr marL="0" lvl="0" indent="0">
              <a:lnSpc>
                <a:spcPct val="120000"/>
              </a:lnSpc>
              <a:buNone/>
            </a:pPr>
            <a:r>
              <a:rPr lang="en-US" b="1" dirty="0"/>
              <a:t>in the summary. </a:t>
            </a:r>
          </a:p>
          <a:p>
            <a:pPr lvl="0"/>
            <a:r>
              <a:rPr lang="en-US" b="1" dirty="0"/>
              <a:t>Data visualization in Tableau gave the </a:t>
            </a:r>
          </a:p>
          <a:p>
            <a:pPr marL="0" lvl="0" indent="0">
              <a:buNone/>
            </a:pPr>
            <a:r>
              <a:rPr lang="en-US" b="1" dirty="0"/>
              <a:t>pattern showing the aircraft type ‘Douglas’ is being crashed most of the time compared to</a:t>
            </a:r>
          </a:p>
          <a:p>
            <a:pPr marL="0" lvl="0" indent="0">
              <a:buNone/>
            </a:pPr>
            <a:r>
              <a:rPr lang="en-US" b="1" dirty="0"/>
              <a:t>others.</a:t>
            </a:r>
          </a:p>
          <a:p>
            <a:pPr lvl="0"/>
            <a:r>
              <a:rPr lang="en-US" b="1" dirty="0"/>
              <a:t>Data Visualization in R gave the pattern showing the large number of aircraft crash is</a:t>
            </a:r>
          </a:p>
          <a:p>
            <a:pPr marL="0" lvl="0" indent="0">
              <a:buNone/>
            </a:pPr>
            <a:r>
              <a:rPr lang="en-US" b="1" dirty="0"/>
              <a:t> occurred during the year 1972 in the month of January, August and September.</a:t>
            </a:r>
          </a:p>
          <a:p>
            <a:pPr lvl="0"/>
            <a:r>
              <a:rPr lang="en-US" b="1" dirty="0"/>
              <a:t>We have risk of the event in 2 categories: high and low. So, we have applied Bayesian</a:t>
            </a:r>
          </a:p>
          <a:p>
            <a:pPr marL="0" lvl="0" indent="0">
              <a:buNone/>
            </a:pPr>
            <a:r>
              <a:rPr lang="en-US" b="1" dirty="0"/>
              <a:t>Classification on Risk Category Data and predicted the accuracy of the event considering</a:t>
            </a:r>
          </a:p>
          <a:p>
            <a:pPr marL="0" lvl="0" indent="0">
              <a:buNone/>
            </a:pPr>
            <a:r>
              <a:rPr lang="en-US" b="1" dirty="0"/>
              <a:t>all the factors as 88.5%.</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6055" y="115863"/>
            <a:ext cx="5546091" cy="3344789"/>
          </a:xfrm>
          <a:prstGeom prst="rect">
            <a:avLst/>
          </a:prstGeom>
        </p:spPr>
      </p:pic>
    </p:spTree>
    <p:extLst>
      <p:ext uri="{BB962C8B-B14F-4D97-AF65-F5344CB8AC3E}">
        <p14:creationId xmlns:p14="http://schemas.microsoft.com/office/powerpoint/2010/main" val="1207778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67000"/>
              </a:schemeClr>
            </a:gs>
            <a:gs pos="48000">
              <a:schemeClr val="accent4">
                <a:lumMod val="97000"/>
                <a:lumOff val="3000"/>
              </a:schemeClr>
            </a:gs>
            <a:gs pos="100000">
              <a:schemeClr val="accent4">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5248" y="365126"/>
            <a:ext cx="10902463" cy="6190420"/>
          </a:xfrm>
        </p:spPr>
      </p:pic>
    </p:spTree>
    <p:extLst>
      <p:ext uri="{BB962C8B-B14F-4D97-AF65-F5344CB8AC3E}">
        <p14:creationId xmlns:p14="http://schemas.microsoft.com/office/powerpoint/2010/main" val="3954759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1205</TotalTime>
  <Words>313</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Aharoni</vt:lpstr>
      <vt:lpstr>Arial</vt:lpstr>
      <vt:lpstr>Bookman Old Style</vt:lpstr>
      <vt:lpstr>Calibri</vt:lpstr>
      <vt:lpstr>Calibri Light</vt:lpstr>
      <vt:lpstr>Office Theme</vt:lpstr>
      <vt:lpstr>Analysis of Aircraft Crashes </vt:lpstr>
      <vt:lpstr>CONTEXT</vt:lpstr>
      <vt:lpstr>PROBLEM STATEMENT </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Airline Crashes</dc:title>
  <dc:creator>Mittal, Aditi</dc:creator>
  <cp:lastModifiedBy>Ramdas P</cp:lastModifiedBy>
  <cp:revision>51</cp:revision>
  <dcterms:created xsi:type="dcterms:W3CDTF">2016-11-12T21:36:09Z</dcterms:created>
  <dcterms:modified xsi:type="dcterms:W3CDTF">2018-01-02T22:08:03Z</dcterms:modified>
</cp:coreProperties>
</file>