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4FC6-38A1-4331-BF97-785CD68AC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1617723-D22C-411B-B53E-0C44FF1CE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9104B19-0BCE-4308-8B0C-4BD32C93525E}"/>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5" name="Footer Placeholder 4">
            <a:extLst>
              <a:ext uri="{FF2B5EF4-FFF2-40B4-BE49-F238E27FC236}">
                <a16:creationId xmlns:a16="http://schemas.microsoft.com/office/drawing/2014/main" id="{77E1C0A1-4980-4A36-86E3-EF2E4F43B2F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B5AF04F-0DAA-4F63-ABFE-02186E04B889}"/>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27702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7334-D750-4759-84E0-F5BB34018D1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4D50F6A-552D-4477-8ACF-B7539644D1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7DB0B74-CF28-4219-8D97-8E2D3E78BE10}"/>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5" name="Footer Placeholder 4">
            <a:extLst>
              <a:ext uri="{FF2B5EF4-FFF2-40B4-BE49-F238E27FC236}">
                <a16:creationId xmlns:a16="http://schemas.microsoft.com/office/drawing/2014/main" id="{94862866-6B95-4461-9041-D6CD39CDB23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FB979AC-F52E-432F-8EF8-C61F5CB71080}"/>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80275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19575-6F3F-4000-9E12-51DBD930E1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295850C-6A62-451B-80AD-C769E011BF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E0DECAC-377C-4F1D-BEDB-0ABD712E0B16}"/>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5" name="Footer Placeholder 4">
            <a:extLst>
              <a:ext uri="{FF2B5EF4-FFF2-40B4-BE49-F238E27FC236}">
                <a16:creationId xmlns:a16="http://schemas.microsoft.com/office/drawing/2014/main" id="{8C8DF3C2-99B7-4CDC-A408-B4E0E96EB12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54748EE-C083-4EB0-9BE6-A7898B7F29AF}"/>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23019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7481-0490-424D-BDB0-D6CD987A65B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D820A92-0C44-4C33-AAD1-EEE9B81E7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D6FC4A0-F651-4301-BE0E-89BD6C990724}"/>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5" name="Footer Placeholder 4">
            <a:extLst>
              <a:ext uri="{FF2B5EF4-FFF2-40B4-BE49-F238E27FC236}">
                <a16:creationId xmlns:a16="http://schemas.microsoft.com/office/drawing/2014/main" id="{0C9CCCC1-ACF9-4633-802E-D177DD7F923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DC56E40-6D55-4314-8129-B75619AD40C3}"/>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282493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2460-D6BF-4528-B6DC-B806A0016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8C75790A-2CF4-4BC8-99B4-71DAD8468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5F3D9-74B9-4D1C-8F4D-AEAAD6871ECC}"/>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5" name="Footer Placeholder 4">
            <a:extLst>
              <a:ext uri="{FF2B5EF4-FFF2-40B4-BE49-F238E27FC236}">
                <a16:creationId xmlns:a16="http://schemas.microsoft.com/office/drawing/2014/main" id="{1104B816-41C1-48BB-838D-6C2A1817B9E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E92F722-B401-450C-B01B-37927DA0C654}"/>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56034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862D-B624-4E3E-A6FA-C5DFD5F3FE5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0E7B41A-9220-4F7A-BC5C-F22DB20F3A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97016C5-7CD8-4317-B33C-CAD4E8634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2511F2A-4D4C-47F7-A95B-9C64B781B712}"/>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6" name="Footer Placeholder 5">
            <a:extLst>
              <a:ext uri="{FF2B5EF4-FFF2-40B4-BE49-F238E27FC236}">
                <a16:creationId xmlns:a16="http://schemas.microsoft.com/office/drawing/2014/main" id="{BC08FCE0-3CD8-471E-8363-847A46CED84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5452174-0E51-421F-9635-4C8601D4D01A}"/>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9540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AC95-CB8B-4C5C-9BE9-758FE136A56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3F2251C-E856-4349-BCCD-05CCCC780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08EF6-6458-4307-BA6B-783C61199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C53A761-5F65-4174-9C2A-95B5D1E0B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7E5AD-631C-440A-BC92-099DC63AD6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F439A8D-B68A-4B64-AF11-F72A37A3686E}"/>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8" name="Footer Placeholder 7">
            <a:extLst>
              <a:ext uri="{FF2B5EF4-FFF2-40B4-BE49-F238E27FC236}">
                <a16:creationId xmlns:a16="http://schemas.microsoft.com/office/drawing/2014/main" id="{4D19AAF2-AB1B-4B9B-9B89-B30AA07768A0}"/>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FA11CA9-97ED-426C-9FC5-066445806B8C}"/>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346500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BFB9-FADB-429B-8143-DA7E5777E21D}"/>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CABC0953-13F2-4F10-801A-E63DBA7E7137}"/>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4" name="Footer Placeholder 3">
            <a:extLst>
              <a:ext uri="{FF2B5EF4-FFF2-40B4-BE49-F238E27FC236}">
                <a16:creationId xmlns:a16="http://schemas.microsoft.com/office/drawing/2014/main" id="{27800477-2EFF-41F8-B474-3F58526EDE6C}"/>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F401162-0B33-44DA-AF51-2C81025F56A4}"/>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251536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FA3FE-5A9C-4894-8451-BA26CE1EEE1F}"/>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3" name="Footer Placeholder 2">
            <a:extLst>
              <a:ext uri="{FF2B5EF4-FFF2-40B4-BE49-F238E27FC236}">
                <a16:creationId xmlns:a16="http://schemas.microsoft.com/office/drawing/2014/main" id="{8D8695E9-D962-4254-A507-EEC152DEC5A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F549157-E939-43EC-9499-521AB59BEDB4}"/>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286589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5F54-90F0-4F08-9737-034BB20AC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1A9B82D-DBEE-4041-AF22-B8E26B2C5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7064F35-E5B3-423A-8AD1-5C03C2B41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4C501-DDAA-4FAF-A506-4A8DC4657487}"/>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6" name="Footer Placeholder 5">
            <a:extLst>
              <a:ext uri="{FF2B5EF4-FFF2-40B4-BE49-F238E27FC236}">
                <a16:creationId xmlns:a16="http://schemas.microsoft.com/office/drawing/2014/main" id="{D899F858-1A5E-40FC-A6BD-9AAA87CAF49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4C390D9-261A-4D5E-BD47-28302889F623}"/>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125499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16E-9A42-448D-A0AD-38DFBFA0A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06E2392F-389F-4947-8ACA-13D0C22D1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A434147-9658-47B0-8396-5272C167C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E2417-FC54-44A1-A894-45584F769718}"/>
              </a:ext>
            </a:extLst>
          </p:cNvPr>
          <p:cNvSpPr>
            <a:spLocks noGrp="1"/>
          </p:cNvSpPr>
          <p:nvPr>
            <p:ph type="dt" sz="half" idx="10"/>
          </p:nvPr>
        </p:nvSpPr>
        <p:spPr/>
        <p:txBody>
          <a:bodyPr/>
          <a:lstStyle/>
          <a:p>
            <a:fld id="{B6E9EE9F-7428-409A-959B-6A74DFF89BA8}" type="datetimeFigureOut">
              <a:rPr lang="en-PH" smtClean="0"/>
              <a:t>03/10/2021</a:t>
            </a:fld>
            <a:endParaRPr lang="en-PH"/>
          </a:p>
        </p:txBody>
      </p:sp>
      <p:sp>
        <p:nvSpPr>
          <p:cNvPr id="6" name="Footer Placeholder 5">
            <a:extLst>
              <a:ext uri="{FF2B5EF4-FFF2-40B4-BE49-F238E27FC236}">
                <a16:creationId xmlns:a16="http://schemas.microsoft.com/office/drawing/2014/main" id="{3CF69CF9-3CF7-4CC7-AD23-94AAED391A3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366899C-A6DE-4847-92BF-17E1C66C04F7}"/>
              </a:ext>
            </a:extLst>
          </p:cNvPr>
          <p:cNvSpPr>
            <a:spLocks noGrp="1"/>
          </p:cNvSpPr>
          <p:nvPr>
            <p:ph type="sldNum" sz="quarter" idx="12"/>
          </p:nvPr>
        </p:nvSpPr>
        <p:spPr/>
        <p:txBody>
          <a:bodyPr/>
          <a:lstStyle/>
          <a:p>
            <a:fld id="{DE770015-CC10-40F7-99BE-E180ECE8C75E}" type="slidenum">
              <a:rPr lang="en-PH" smtClean="0"/>
              <a:t>‹#›</a:t>
            </a:fld>
            <a:endParaRPr lang="en-PH"/>
          </a:p>
        </p:txBody>
      </p:sp>
    </p:spTree>
    <p:extLst>
      <p:ext uri="{BB962C8B-B14F-4D97-AF65-F5344CB8AC3E}">
        <p14:creationId xmlns:p14="http://schemas.microsoft.com/office/powerpoint/2010/main" val="14538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F9642-290D-42C7-9376-F5A184622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535CD75-6323-4E7A-B45D-0EEAC3823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B8ED50D-6997-4894-851E-BB284FFC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9EE9F-7428-409A-959B-6A74DFF89BA8}" type="datetimeFigureOut">
              <a:rPr lang="en-PH" smtClean="0"/>
              <a:t>03/10/2021</a:t>
            </a:fld>
            <a:endParaRPr lang="en-PH"/>
          </a:p>
        </p:txBody>
      </p:sp>
      <p:sp>
        <p:nvSpPr>
          <p:cNvPr id="5" name="Footer Placeholder 4">
            <a:extLst>
              <a:ext uri="{FF2B5EF4-FFF2-40B4-BE49-F238E27FC236}">
                <a16:creationId xmlns:a16="http://schemas.microsoft.com/office/drawing/2014/main" id="{2C1D6CF1-1CFD-44D8-B190-BE0416E8A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BDCD865-338A-441E-854D-134D74DC2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70015-CC10-40F7-99BE-E180ECE8C75E}" type="slidenum">
              <a:rPr lang="en-PH" smtClean="0"/>
              <a:t>‹#›</a:t>
            </a:fld>
            <a:endParaRPr lang="en-PH"/>
          </a:p>
        </p:txBody>
      </p:sp>
    </p:spTree>
    <p:extLst>
      <p:ext uri="{BB962C8B-B14F-4D97-AF65-F5344CB8AC3E}">
        <p14:creationId xmlns:p14="http://schemas.microsoft.com/office/powerpoint/2010/main" val="48502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universetoday.com/40871/reaching-near-space-for-less-than-15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universetoday.com/40871/reaching-near-space-for-less-than-15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universetoday.com/40871/reaching-near-space-for-less-than-15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6AB5-83E3-45BD-BDAD-DA92943097BE}"/>
              </a:ext>
            </a:extLst>
          </p:cNvPr>
          <p:cNvSpPr>
            <a:spLocks noGrp="1"/>
          </p:cNvSpPr>
          <p:nvPr>
            <p:ph type="ctrTitle"/>
          </p:nvPr>
        </p:nvSpPr>
        <p:spPr>
          <a:xfrm>
            <a:off x="8267700" y="2570162"/>
            <a:ext cx="3409950" cy="595313"/>
          </a:xfrm>
        </p:spPr>
        <p:txBody>
          <a:bodyPr>
            <a:normAutofit/>
          </a:bodyPr>
          <a:lstStyle/>
          <a:p>
            <a:r>
              <a:rPr lang="en-PH" sz="2400" dirty="0"/>
              <a:t>By Team Perseverance</a:t>
            </a:r>
          </a:p>
        </p:txBody>
      </p:sp>
      <p:pic>
        <p:nvPicPr>
          <p:cNvPr id="1028" name="Picture 4" descr="An Introduction to Astrobiology – Planetary Sciences, Inc.">
            <a:extLst>
              <a:ext uri="{FF2B5EF4-FFF2-40B4-BE49-F238E27FC236}">
                <a16:creationId xmlns:a16="http://schemas.microsoft.com/office/drawing/2014/main" id="{A1FE3344-5808-458B-B237-49C17EB48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517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mepage | Astrobiology">
            <a:extLst>
              <a:ext uri="{FF2B5EF4-FFF2-40B4-BE49-F238E27FC236}">
                <a16:creationId xmlns:a16="http://schemas.microsoft.com/office/drawing/2014/main" id="{EB72A0AE-964D-4406-8DC3-E4ADF6596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0" y="5715000"/>
            <a:ext cx="5029200" cy="1143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3BF1D22-DD15-4909-A237-24AE11C9F51E}"/>
              </a:ext>
            </a:extLst>
          </p:cNvPr>
          <p:cNvSpPr txBox="1">
            <a:spLocks/>
          </p:cNvSpPr>
          <p:nvPr/>
        </p:nvSpPr>
        <p:spPr>
          <a:xfrm>
            <a:off x="8267700" y="1116012"/>
            <a:ext cx="3409950" cy="13715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2800" b="1" dirty="0">
                <a:solidFill>
                  <a:srgbClr val="0070C0"/>
                </a:solidFill>
                <a:latin typeface="a Astro Space" panose="02000503000000000000" pitchFamily="2" charset="0"/>
              </a:rPr>
              <a:t>Explorers Guide to Astrobiology</a:t>
            </a:r>
          </a:p>
        </p:txBody>
      </p:sp>
    </p:spTree>
    <p:extLst>
      <p:ext uri="{BB962C8B-B14F-4D97-AF65-F5344CB8AC3E}">
        <p14:creationId xmlns:p14="http://schemas.microsoft.com/office/powerpoint/2010/main" val="167358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38A8-A0E3-4E4D-B449-BA903E2A0AF1}"/>
              </a:ext>
            </a:extLst>
          </p:cNvPr>
          <p:cNvSpPr>
            <a:spLocks noGrp="1"/>
          </p:cNvSpPr>
          <p:nvPr>
            <p:ph type="title"/>
          </p:nvPr>
        </p:nvSpPr>
        <p:spPr/>
        <p:txBody>
          <a:bodyPr/>
          <a:lstStyle/>
          <a:p>
            <a:r>
              <a:rPr lang="en-PH" dirty="0">
                <a:solidFill>
                  <a:srgbClr val="0070C0"/>
                </a:solidFill>
              </a:rPr>
              <a:t>INSTRUCTIONS:</a:t>
            </a:r>
          </a:p>
        </p:txBody>
      </p:sp>
      <p:sp>
        <p:nvSpPr>
          <p:cNvPr id="3" name="Title 1">
            <a:extLst>
              <a:ext uri="{FF2B5EF4-FFF2-40B4-BE49-F238E27FC236}">
                <a16:creationId xmlns:a16="http://schemas.microsoft.com/office/drawing/2014/main" id="{1E241691-92CB-4FBC-8067-C5FAB67372E8}"/>
              </a:ext>
            </a:extLst>
          </p:cNvPr>
          <p:cNvSpPr txBox="1">
            <a:spLocks/>
          </p:cNvSpPr>
          <p:nvPr/>
        </p:nvSpPr>
        <p:spPr>
          <a:xfrm>
            <a:off x="838200" y="1440992"/>
            <a:ext cx="10515600" cy="39760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dirty="0"/>
              <a:t>Answer the question by building the word from the scrambled letters above the boxes. Just simply click once and the correct word will appear inside the little boxes below to form the answer.</a:t>
            </a:r>
          </a:p>
        </p:txBody>
      </p:sp>
      <p:pic>
        <p:nvPicPr>
          <p:cNvPr id="4" name="Picture 6" descr="Homepage | Astrobiology">
            <a:extLst>
              <a:ext uri="{FF2B5EF4-FFF2-40B4-BE49-F238E27FC236}">
                <a16:creationId xmlns:a16="http://schemas.microsoft.com/office/drawing/2014/main" id="{FE967AF7-5BB1-4F8C-A1FF-C7ABB1783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80" y="6243834"/>
            <a:ext cx="2191555" cy="49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23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6" descr="Homepage | Astrobiology">
            <a:extLst>
              <a:ext uri="{FF2B5EF4-FFF2-40B4-BE49-F238E27FC236}">
                <a16:creationId xmlns:a16="http://schemas.microsoft.com/office/drawing/2014/main" id="{90B2DD9D-1719-4B10-A746-C904789B0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22" y="6207080"/>
            <a:ext cx="2191555" cy="4980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CEFE708-5C86-4D8A-A15D-83303E35D1B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040192"/>
          </a:xfrm>
          <a:prstGeom prst="rect">
            <a:avLst/>
          </a:prstGeom>
        </p:spPr>
      </p:pic>
      <p:sp>
        <p:nvSpPr>
          <p:cNvPr id="9" name="Rectangle 8">
            <a:extLst>
              <a:ext uri="{FF2B5EF4-FFF2-40B4-BE49-F238E27FC236}">
                <a16:creationId xmlns:a16="http://schemas.microsoft.com/office/drawing/2014/main" id="{2DFE3BF1-17D5-4464-AD78-EF3F58A58F17}"/>
              </a:ext>
            </a:extLst>
          </p:cNvPr>
          <p:cNvSpPr/>
          <p:nvPr/>
        </p:nvSpPr>
        <p:spPr>
          <a:xfrm>
            <a:off x="457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8" name="Rectangle 27">
            <a:extLst>
              <a:ext uri="{FF2B5EF4-FFF2-40B4-BE49-F238E27FC236}">
                <a16:creationId xmlns:a16="http://schemas.microsoft.com/office/drawing/2014/main" id="{1E39E10D-272E-49EE-8F2F-6E1464C13225}"/>
              </a:ext>
            </a:extLst>
          </p:cNvPr>
          <p:cNvSpPr/>
          <p:nvPr/>
        </p:nvSpPr>
        <p:spPr>
          <a:xfrm>
            <a:off x="1219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9" name="Rectangle 28">
            <a:extLst>
              <a:ext uri="{FF2B5EF4-FFF2-40B4-BE49-F238E27FC236}">
                <a16:creationId xmlns:a16="http://schemas.microsoft.com/office/drawing/2014/main" id="{C5ACCA15-3A4D-4522-A8A7-35DBAF2A3A7D}"/>
              </a:ext>
            </a:extLst>
          </p:cNvPr>
          <p:cNvSpPr/>
          <p:nvPr/>
        </p:nvSpPr>
        <p:spPr>
          <a:xfrm>
            <a:off x="1981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0" name="Rectangle 29">
            <a:extLst>
              <a:ext uri="{FF2B5EF4-FFF2-40B4-BE49-F238E27FC236}">
                <a16:creationId xmlns:a16="http://schemas.microsoft.com/office/drawing/2014/main" id="{0A2128DE-FE46-4A63-B72E-FB372CAD8088}"/>
              </a:ext>
            </a:extLst>
          </p:cNvPr>
          <p:cNvSpPr/>
          <p:nvPr/>
        </p:nvSpPr>
        <p:spPr>
          <a:xfrm>
            <a:off x="2743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1" name="Rectangle 30">
            <a:extLst>
              <a:ext uri="{FF2B5EF4-FFF2-40B4-BE49-F238E27FC236}">
                <a16:creationId xmlns:a16="http://schemas.microsoft.com/office/drawing/2014/main" id="{CF8698F5-7DF7-4E99-8277-F0E75C983533}"/>
              </a:ext>
            </a:extLst>
          </p:cNvPr>
          <p:cNvSpPr/>
          <p:nvPr/>
        </p:nvSpPr>
        <p:spPr>
          <a:xfrm>
            <a:off x="3505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2" name="Rectangle 31">
            <a:extLst>
              <a:ext uri="{FF2B5EF4-FFF2-40B4-BE49-F238E27FC236}">
                <a16:creationId xmlns:a16="http://schemas.microsoft.com/office/drawing/2014/main" id="{8AC1D5C3-C37B-43B0-AED8-54A43C21E388}"/>
              </a:ext>
            </a:extLst>
          </p:cNvPr>
          <p:cNvSpPr/>
          <p:nvPr/>
        </p:nvSpPr>
        <p:spPr>
          <a:xfrm>
            <a:off x="4267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3" name="Rectangle 32">
            <a:extLst>
              <a:ext uri="{FF2B5EF4-FFF2-40B4-BE49-F238E27FC236}">
                <a16:creationId xmlns:a16="http://schemas.microsoft.com/office/drawing/2014/main" id="{09E6F8BB-1AAE-4C19-8004-741CD23E784A}"/>
              </a:ext>
            </a:extLst>
          </p:cNvPr>
          <p:cNvSpPr/>
          <p:nvPr/>
        </p:nvSpPr>
        <p:spPr>
          <a:xfrm>
            <a:off x="5029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4" name="Rectangle 33">
            <a:extLst>
              <a:ext uri="{FF2B5EF4-FFF2-40B4-BE49-F238E27FC236}">
                <a16:creationId xmlns:a16="http://schemas.microsoft.com/office/drawing/2014/main" id="{EE8BDA81-F486-43E1-BC6A-B3A3EB3C90A2}"/>
              </a:ext>
            </a:extLst>
          </p:cNvPr>
          <p:cNvSpPr/>
          <p:nvPr/>
        </p:nvSpPr>
        <p:spPr>
          <a:xfrm>
            <a:off x="5791200" y="488001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5" name="Rectangle 34">
            <a:extLst>
              <a:ext uri="{FF2B5EF4-FFF2-40B4-BE49-F238E27FC236}">
                <a16:creationId xmlns:a16="http://schemas.microsoft.com/office/drawing/2014/main" id="{3E8F088E-EA36-438F-9409-EF6B3E3CD1BE}"/>
              </a:ext>
            </a:extLst>
          </p:cNvPr>
          <p:cNvSpPr/>
          <p:nvPr/>
        </p:nvSpPr>
        <p:spPr>
          <a:xfrm>
            <a:off x="6553200" y="4876800"/>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6" name="Rectangle 35">
            <a:extLst>
              <a:ext uri="{FF2B5EF4-FFF2-40B4-BE49-F238E27FC236}">
                <a16:creationId xmlns:a16="http://schemas.microsoft.com/office/drawing/2014/main" id="{E33DE270-FF98-45B8-9659-2B57EAEB05E0}"/>
              </a:ext>
            </a:extLst>
          </p:cNvPr>
          <p:cNvSpPr/>
          <p:nvPr/>
        </p:nvSpPr>
        <p:spPr>
          <a:xfrm>
            <a:off x="7315200" y="487679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7" name="Rectangle 36">
            <a:extLst>
              <a:ext uri="{FF2B5EF4-FFF2-40B4-BE49-F238E27FC236}">
                <a16:creationId xmlns:a16="http://schemas.microsoft.com/office/drawing/2014/main" id="{C7A52B97-1C50-4CC3-AF78-10F4A5947CC6}"/>
              </a:ext>
            </a:extLst>
          </p:cNvPr>
          <p:cNvSpPr/>
          <p:nvPr/>
        </p:nvSpPr>
        <p:spPr>
          <a:xfrm>
            <a:off x="8077200" y="4876798"/>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8" name="Rectangle 37">
            <a:extLst>
              <a:ext uri="{FF2B5EF4-FFF2-40B4-BE49-F238E27FC236}">
                <a16:creationId xmlns:a16="http://schemas.microsoft.com/office/drawing/2014/main" id="{9503FC43-59C2-4568-9251-C5E7E5965A7F}"/>
              </a:ext>
            </a:extLst>
          </p:cNvPr>
          <p:cNvSpPr/>
          <p:nvPr/>
        </p:nvSpPr>
        <p:spPr>
          <a:xfrm>
            <a:off x="8845639" y="4876797"/>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9" name="Rectangle 38">
            <a:extLst>
              <a:ext uri="{FF2B5EF4-FFF2-40B4-BE49-F238E27FC236}">
                <a16:creationId xmlns:a16="http://schemas.microsoft.com/office/drawing/2014/main" id="{20AEC826-0E32-4369-882F-040744255A85}"/>
              </a:ext>
            </a:extLst>
          </p:cNvPr>
          <p:cNvSpPr/>
          <p:nvPr/>
        </p:nvSpPr>
        <p:spPr>
          <a:xfrm>
            <a:off x="9603345" y="4876796"/>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40" name="Rectangle 39">
            <a:extLst>
              <a:ext uri="{FF2B5EF4-FFF2-40B4-BE49-F238E27FC236}">
                <a16:creationId xmlns:a16="http://schemas.microsoft.com/office/drawing/2014/main" id="{C2A7F661-D5B0-4D18-9ECB-8DB19A0A67F8}"/>
              </a:ext>
            </a:extLst>
          </p:cNvPr>
          <p:cNvSpPr/>
          <p:nvPr/>
        </p:nvSpPr>
        <p:spPr>
          <a:xfrm>
            <a:off x="10376078" y="488323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41" name="Rectangle 40">
            <a:extLst>
              <a:ext uri="{FF2B5EF4-FFF2-40B4-BE49-F238E27FC236}">
                <a16:creationId xmlns:a16="http://schemas.microsoft.com/office/drawing/2014/main" id="{4A8241C2-871C-4560-8B1D-D0943B72E85B}"/>
              </a:ext>
            </a:extLst>
          </p:cNvPr>
          <p:cNvSpPr/>
          <p:nvPr/>
        </p:nvSpPr>
        <p:spPr>
          <a:xfrm>
            <a:off x="11144517" y="488323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049" name="Rectangle: Rounded Corners 2048">
            <a:extLst>
              <a:ext uri="{FF2B5EF4-FFF2-40B4-BE49-F238E27FC236}">
                <a16:creationId xmlns:a16="http://schemas.microsoft.com/office/drawing/2014/main" id="{BAD007FC-C2E7-4148-B898-A163934F5E27}"/>
              </a:ext>
            </a:extLst>
          </p:cNvPr>
          <p:cNvSpPr/>
          <p:nvPr/>
        </p:nvSpPr>
        <p:spPr>
          <a:xfrm>
            <a:off x="527801" y="296214"/>
            <a:ext cx="11226316" cy="233107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latin typeface="Comic Neue" panose="02000000000000000000" pitchFamily="50" charset="0"/>
              </a:rPr>
              <a:t>What was the big bang process that made protons and neurons come together to form the planets?</a:t>
            </a:r>
            <a:endParaRPr lang="en-PH" sz="4000" dirty="0">
              <a:latin typeface="Comic Neue" panose="02000000000000000000" pitchFamily="50" charset="0"/>
            </a:endParaRPr>
          </a:p>
        </p:txBody>
      </p:sp>
      <p:sp>
        <p:nvSpPr>
          <p:cNvPr id="45" name="TextBox 44">
            <a:extLst>
              <a:ext uri="{FF2B5EF4-FFF2-40B4-BE49-F238E27FC236}">
                <a16:creationId xmlns:a16="http://schemas.microsoft.com/office/drawing/2014/main" id="{6661FD6C-8E96-48F3-8C2C-6F642E31D4D9}"/>
              </a:ext>
            </a:extLst>
          </p:cNvPr>
          <p:cNvSpPr txBox="1"/>
          <p:nvPr/>
        </p:nvSpPr>
        <p:spPr>
          <a:xfrm>
            <a:off x="1885851" y="5495323"/>
            <a:ext cx="8795027" cy="523220"/>
          </a:xfrm>
          <a:prstGeom prst="rect">
            <a:avLst/>
          </a:prstGeom>
          <a:noFill/>
        </p:spPr>
        <p:txBody>
          <a:bodyPr wrap="square" rtlCol="0">
            <a:spAutoFit/>
          </a:bodyPr>
          <a:lstStyle/>
          <a:p>
            <a:r>
              <a:rPr lang="en-PH" sz="2800" dirty="0">
                <a:solidFill>
                  <a:srgbClr val="FFFF00"/>
                </a:solidFill>
                <a:latin typeface="Comic Neue" panose="02000000000000000000" pitchFamily="50" charset="0"/>
              </a:rPr>
              <a:t>Build the word by clicking on the correct letters above.</a:t>
            </a:r>
          </a:p>
        </p:txBody>
      </p:sp>
      <p:sp>
        <p:nvSpPr>
          <p:cNvPr id="2048" name="y">
            <a:extLst>
              <a:ext uri="{FF2B5EF4-FFF2-40B4-BE49-F238E27FC236}">
                <a16:creationId xmlns:a16="http://schemas.microsoft.com/office/drawing/2014/main" id="{1DEDC48E-97C1-418F-98C9-910FD6024FB5}"/>
              </a:ext>
            </a:extLst>
          </p:cNvPr>
          <p:cNvSpPr txBox="1"/>
          <p:nvPr/>
        </p:nvSpPr>
        <p:spPr>
          <a:xfrm>
            <a:off x="527801" y="2905125"/>
            <a:ext cx="41389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y</a:t>
            </a:r>
          </a:p>
        </p:txBody>
      </p:sp>
      <p:sp>
        <p:nvSpPr>
          <p:cNvPr id="48" name="u">
            <a:extLst>
              <a:ext uri="{FF2B5EF4-FFF2-40B4-BE49-F238E27FC236}">
                <a16:creationId xmlns:a16="http://schemas.microsoft.com/office/drawing/2014/main" id="{B4949462-BEC0-4A48-87B4-8A7F1892D3B0}"/>
              </a:ext>
            </a:extLst>
          </p:cNvPr>
          <p:cNvSpPr txBox="1"/>
          <p:nvPr/>
        </p:nvSpPr>
        <p:spPr>
          <a:xfrm>
            <a:off x="1289801" y="2919838"/>
            <a:ext cx="44755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u</a:t>
            </a:r>
          </a:p>
        </p:txBody>
      </p:sp>
      <p:sp>
        <p:nvSpPr>
          <p:cNvPr id="49" name="n">
            <a:extLst>
              <a:ext uri="{FF2B5EF4-FFF2-40B4-BE49-F238E27FC236}">
                <a16:creationId xmlns:a16="http://schemas.microsoft.com/office/drawing/2014/main" id="{F5905443-3BA0-4A45-A106-6519B9CB7760}"/>
              </a:ext>
            </a:extLst>
          </p:cNvPr>
          <p:cNvSpPr txBox="1"/>
          <p:nvPr/>
        </p:nvSpPr>
        <p:spPr>
          <a:xfrm>
            <a:off x="2051801" y="2919838"/>
            <a:ext cx="46839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n</a:t>
            </a:r>
          </a:p>
        </p:txBody>
      </p:sp>
      <p:sp>
        <p:nvSpPr>
          <p:cNvPr id="50" name="n">
            <a:extLst>
              <a:ext uri="{FF2B5EF4-FFF2-40B4-BE49-F238E27FC236}">
                <a16:creationId xmlns:a16="http://schemas.microsoft.com/office/drawing/2014/main" id="{447D2DEF-8C06-4A28-B67A-257A267F9A6C}"/>
              </a:ext>
            </a:extLst>
          </p:cNvPr>
          <p:cNvSpPr txBox="1"/>
          <p:nvPr/>
        </p:nvSpPr>
        <p:spPr>
          <a:xfrm>
            <a:off x="2813801" y="2919838"/>
            <a:ext cx="46839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n</a:t>
            </a:r>
          </a:p>
        </p:txBody>
      </p:sp>
      <p:sp>
        <p:nvSpPr>
          <p:cNvPr id="51" name="e">
            <a:extLst>
              <a:ext uri="{FF2B5EF4-FFF2-40B4-BE49-F238E27FC236}">
                <a16:creationId xmlns:a16="http://schemas.microsoft.com/office/drawing/2014/main" id="{A51B1C50-D10C-4726-B92E-34B52CDE2CF5}"/>
              </a:ext>
            </a:extLst>
          </p:cNvPr>
          <p:cNvSpPr txBox="1"/>
          <p:nvPr/>
        </p:nvSpPr>
        <p:spPr>
          <a:xfrm>
            <a:off x="3575801" y="2919838"/>
            <a:ext cx="44114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e</a:t>
            </a:r>
          </a:p>
        </p:txBody>
      </p:sp>
      <p:sp>
        <p:nvSpPr>
          <p:cNvPr id="52" name="o">
            <a:extLst>
              <a:ext uri="{FF2B5EF4-FFF2-40B4-BE49-F238E27FC236}">
                <a16:creationId xmlns:a16="http://schemas.microsoft.com/office/drawing/2014/main" id="{A50909C8-15C8-45B8-AECA-BBABA4842A6E}"/>
              </a:ext>
            </a:extLst>
          </p:cNvPr>
          <p:cNvSpPr txBox="1"/>
          <p:nvPr/>
        </p:nvSpPr>
        <p:spPr>
          <a:xfrm>
            <a:off x="4341977" y="2919838"/>
            <a:ext cx="45557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o</a:t>
            </a:r>
          </a:p>
        </p:txBody>
      </p:sp>
      <p:sp>
        <p:nvSpPr>
          <p:cNvPr id="54" name="a">
            <a:extLst>
              <a:ext uri="{FF2B5EF4-FFF2-40B4-BE49-F238E27FC236}">
                <a16:creationId xmlns:a16="http://schemas.microsoft.com/office/drawing/2014/main" id="{13EB461A-A5B8-427D-8A79-9F2C7C206C14}"/>
              </a:ext>
            </a:extLst>
          </p:cNvPr>
          <p:cNvSpPr txBox="1"/>
          <p:nvPr/>
        </p:nvSpPr>
        <p:spPr>
          <a:xfrm>
            <a:off x="5099801" y="2919838"/>
            <a:ext cx="468398" cy="707886"/>
          </a:xfrm>
          <a:prstGeom prst="rect">
            <a:avLst/>
          </a:prstGeom>
          <a:noFill/>
        </p:spPr>
        <p:txBody>
          <a:bodyPr wrap="square" rtlCol="0">
            <a:spAutoFit/>
          </a:bodyPr>
          <a:lstStyle/>
          <a:p>
            <a:r>
              <a:rPr lang="en-PH" sz="4000" dirty="0">
                <a:solidFill>
                  <a:schemeClr val="bg1"/>
                </a:solidFill>
                <a:latin typeface="Comic Neue" panose="02000000000000000000" pitchFamily="50" charset="0"/>
              </a:rPr>
              <a:t>a</a:t>
            </a:r>
          </a:p>
        </p:txBody>
      </p:sp>
      <p:sp>
        <p:nvSpPr>
          <p:cNvPr id="55" name="d">
            <a:extLst>
              <a:ext uri="{FF2B5EF4-FFF2-40B4-BE49-F238E27FC236}">
                <a16:creationId xmlns:a16="http://schemas.microsoft.com/office/drawing/2014/main" id="{8202DA07-A82A-44FB-AE6F-3F0075A2D28C}"/>
              </a:ext>
            </a:extLst>
          </p:cNvPr>
          <p:cNvSpPr txBox="1"/>
          <p:nvPr/>
        </p:nvSpPr>
        <p:spPr>
          <a:xfrm>
            <a:off x="5857625" y="2919838"/>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d</a:t>
            </a:r>
          </a:p>
        </p:txBody>
      </p:sp>
      <p:sp>
        <p:nvSpPr>
          <p:cNvPr id="56" name="z">
            <a:extLst>
              <a:ext uri="{FF2B5EF4-FFF2-40B4-BE49-F238E27FC236}">
                <a16:creationId xmlns:a16="http://schemas.microsoft.com/office/drawing/2014/main" id="{F2497C4F-8FB7-438A-AA15-E09C57AAA370}"/>
              </a:ext>
            </a:extLst>
          </p:cNvPr>
          <p:cNvSpPr txBox="1"/>
          <p:nvPr/>
        </p:nvSpPr>
        <p:spPr>
          <a:xfrm>
            <a:off x="6615449" y="2905125"/>
            <a:ext cx="40748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z</a:t>
            </a:r>
          </a:p>
        </p:txBody>
      </p:sp>
      <p:sp>
        <p:nvSpPr>
          <p:cNvPr id="57" name="x">
            <a:extLst>
              <a:ext uri="{FF2B5EF4-FFF2-40B4-BE49-F238E27FC236}">
                <a16:creationId xmlns:a16="http://schemas.microsoft.com/office/drawing/2014/main" id="{A88C3860-531B-451E-B22F-797B619460FC}"/>
              </a:ext>
            </a:extLst>
          </p:cNvPr>
          <p:cNvSpPr txBox="1"/>
          <p:nvPr/>
        </p:nvSpPr>
        <p:spPr>
          <a:xfrm>
            <a:off x="7385801" y="2892153"/>
            <a:ext cx="42672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x</a:t>
            </a:r>
          </a:p>
        </p:txBody>
      </p:sp>
      <p:sp>
        <p:nvSpPr>
          <p:cNvPr id="58" name="g">
            <a:extLst>
              <a:ext uri="{FF2B5EF4-FFF2-40B4-BE49-F238E27FC236}">
                <a16:creationId xmlns:a16="http://schemas.microsoft.com/office/drawing/2014/main" id="{AB7072BC-1E6E-435A-B152-2058C3D3F052}"/>
              </a:ext>
            </a:extLst>
          </p:cNvPr>
          <p:cNvSpPr txBox="1"/>
          <p:nvPr/>
        </p:nvSpPr>
        <p:spPr>
          <a:xfrm>
            <a:off x="8094372" y="2892153"/>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g</a:t>
            </a:r>
          </a:p>
        </p:txBody>
      </p:sp>
      <p:sp>
        <p:nvSpPr>
          <p:cNvPr id="59" name="m">
            <a:extLst>
              <a:ext uri="{FF2B5EF4-FFF2-40B4-BE49-F238E27FC236}">
                <a16:creationId xmlns:a16="http://schemas.microsoft.com/office/drawing/2014/main" id="{C353DBC2-7921-4D3A-86CF-99F4F0B1F262}"/>
              </a:ext>
            </a:extLst>
          </p:cNvPr>
          <p:cNvSpPr txBox="1"/>
          <p:nvPr/>
        </p:nvSpPr>
        <p:spPr>
          <a:xfrm>
            <a:off x="8916240" y="2892153"/>
            <a:ext cx="60946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m</a:t>
            </a:r>
          </a:p>
        </p:txBody>
      </p:sp>
      <p:sp>
        <p:nvSpPr>
          <p:cNvPr id="60" name="s">
            <a:extLst>
              <a:ext uri="{FF2B5EF4-FFF2-40B4-BE49-F238E27FC236}">
                <a16:creationId xmlns:a16="http://schemas.microsoft.com/office/drawing/2014/main" id="{2843AE6C-830F-48D4-A01A-83C7F74AA7FB}"/>
              </a:ext>
            </a:extLst>
          </p:cNvPr>
          <p:cNvSpPr txBox="1"/>
          <p:nvPr/>
        </p:nvSpPr>
        <p:spPr>
          <a:xfrm>
            <a:off x="9671801" y="2919838"/>
            <a:ext cx="39786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s</a:t>
            </a:r>
          </a:p>
        </p:txBody>
      </p:sp>
      <p:sp>
        <p:nvSpPr>
          <p:cNvPr id="61" name="s">
            <a:extLst>
              <a:ext uri="{FF2B5EF4-FFF2-40B4-BE49-F238E27FC236}">
                <a16:creationId xmlns:a16="http://schemas.microsoft.com/office/drawing/2014/main" id="{50F33F93-1AAF-4363-B460-808F4DEAE1DC}"/>
              </a:ext>
            </a:extLst>
          </p:cNvPr>
          <p:cNvSpPr txBox="1"/>
          <p:nvPr/>
        </p:nvSpPr>
        <p:spPr>
          <a:xfrm>
            <a:off x="10432005" y="2919838"/>
            <a:ext cx="39786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s</a:t>
            </a:r>
          </a:p>
        </p:txBody>
      </p:sp>
      <p:sp>
        <p:nvSpPr>
          <p:cNvPr id="63" name="c">
            <a:extLst>
              <a:ext uri="{FF2B5EF4-FFF2-40B4-BE49-F238E27FC236}">
                <a16:creationId xmlns:a16="http://schemas.microsoft.com/office/drawing/2014/main" id="{A7F720C5-A11C-484A-BD2B-18C21BE5166D}"/>
              </a:ext>
            </a:extLst>
          </p:cNvPr>
          <p:cNvSpPr txBox="1"/>
          <p:nvPr/>
        </p:nvSpPr>
        <p:spPr>
          <a:xfrm>
            <a:off x="11215118" y="2905125"/>
            <a:ext cx="43152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c</a:t>
            </a:r>
          </a:p>
        </p:txBody>
      </p:sp>
      <p:sp>
        <p:nvSpPr>
          <p:cNvPr id="64" name="t">
            <a:extLst>
              <a:ext uri="{FF2B5EF4-FFF2-40B4-BE49-F238E27FC236}">
                <a16:creationId xmlns:a16="http://schemas.microsoft.com/office/drawing/2014/main" id="{21550454-FD2F-4C3D-84C6-C087949F1373}"/>
              </a:ext>
            </a:extLst>
          </p:cNvPr>
          <p:cNvSpPr txBox="1"/>
          <p:nvPr/>
        </p:nvSpPr>
        <p:spPr>
          <a:xfrm>
            <a:off x="527801" y="3990175"/>
            <a:ext cx="33214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t</a:t>
            </a:r>
          </a:p>
        </p:txBody>
      </p:sp>
      <p:sp>
        <p:nvSpPr>
          <p:cNvPr id="65" name="h">
            <a:extLst>
              <a:ext uri="{FF2B5EF4-FFF2-40B4-BE49-F238E27FC236}">
                <a16:creationId xmlns:a16="http://schemas.microsoft.com/office/drawing/2014/main" id="{3A9CF7C1-B55E-44B1-8699-24CF7F533E5C}"/>
              </a:ext>
            </a:extLst>
          </p:cNvPr>
          <p:cNvSpPr txBox="1"/>
          <p:nvPr/>
        </p:nvSpPr>
        <p:spPr>
          <a:xfrm>
            <a:off x="1289801" y="3990175"/>
            <a:ext cx="46038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h</a:t>
            </a:r>
          </a:p>
        </p:txBody>
      </p:sp>
      <p:sp>
        <p:nvSpPr>
          <p:cNvPr id="66" name="l">
            <a:extLst>
              <a:ext uri="{FF2B5EF4-FFF2-40B4-BE49-F238E27FC236}">
                <a16:creationId xmlns:a16="http://schemas.microsoft.com/office/drawing/2014/main" id="{A6C7A3E8-FAE4-4997-8750-01238EDC9B82}"/>
              </a:ext>
            </a:extLst>
          </p:cNvPr>
          <p:cNvSpPr txBox="1"/>
          <p:nvPr/>
        </p:nvSpPr>
        <p:spPr>
          <a:xfrm>
            <a:off x="2051801" y="3990175"/>
            <a:ext cx="2968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l</a:t>
            </a:r>
          </a:p>
        </p:txBody>
      </p:sp>
      <p:sp>
        <p:nvSpPr>
          <p:cNvPr id="67" name="i">
            <a:extLst>
              <a:ext uri="{FF2B5EF4-FFF2-40B4-BE49-F238E27FC236}">
                <a16:creationId xmlns:a16="http://schemas.microsoft.com/office/drawing/2014/main" id="{562DDE95-D6BE-491C-9909-24C11EAC80B2}"/>
              </a:ext>
            </a:extLst>
          </p:cNvPr>
          <p:cNvSpPr txBox="1"/>
          <p:nvPr/>
        </p:nvSpPr>
        <p:spPr>
          <a:xfrm>
            <a:off x="2809625" y="3990175"/>
            <a:ext cx="410093" cy="707886"/>
          </a:xfrm>
          <a:prstGeom prst="rect">
            <a:avLst/>
          </a:prstGeom>
          <a:noFill/>
        </p:spPr>
        <p:txBody>
          <a:bodyPr wrap="square" rtlCol="0">
            <a:spAutoFit/>
          </a:bodyPr>
          <a:lstStyle/>
          <a:p>
            <a:r>
              <a:rPr lang="en-PH" sz="4000" dirty="0">
                <a:solidFill>
                  <a:schemeClr val="bg1"/>
                </a:solidFill>
                <a:latin typeface="Comic Neue" panose="02000000000000000000" pitchFamily="50" charset="0"/>
              </a:rPr>
              <a:t>i</a:t>
            </a:r>
          </a:p>
        </p:txBody>
      </p:sp>
      <p:sp>
        <p:nvSpPr>
          <p:cNvPr id="68" name="s">
            <a:extLst>
              <a:ext uri="{FF2B5EF4-FFF2-40B4-BE49-F238E27FC236}">
                <a16:creationId xmlns:a16="http://schemas.microsoft.com/office/drawing/2014/main" id="{18A3A2E1-44C0-4D57-BE2E-CBAF3465C03E}"/>
              </a:ext>
            </a:extLst>
          </p:cNvPr>
          <p:cNvSpPr txBox="1"/>
          <p:nvPr/>
        </p:nvSpPr>
        <p:spPr>
          <a:xfrm>
            <a:off x="3579977" y="3961160"/>
            <a:ext cx="39786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s</a:t>
            </a:r>
          </a:p>
        </p:txBody>
      </p:sp>
      <p:sp>
        <p:nvSpPr>
          <p:cNvPr id="69" name="e">
            <a:extLst>
              <a:ext uri="{FF2B5EF4-FFF2-40B4-BE49-F238E27FC236}">
                <a16:creationId xmlns:a16="http://schemas.microsoft.com/office/drawing/2014/main" id="{B08E5B66-89A4-492C-91E3-DB015C7D2520}"/>
              </a:ext>
            </a:extLst>
          </p:cNvPr>
          <p:cNvSpPr txBox="1"/>
          <p:nvPr/>
        </p:nvSpPr>
        <p:spPr>
          <a:xfrm>
            <a:off x="4348241" y="3990175"/>
            <a:ext cx="44114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e</a:t>
            </a:r>
          </a:p>
        </p:txBody>
      </p:sp>
      <p:sp>
        <p:nvSpPr>
          <p:cNvPr id="70" name="k">
            <a:extLst>
              <a:ext uri="{FF2B5EF4-FFF2-40B4-BE49-F238E27FC236}">
                <a16:creationId xmlns:a16="http://schemas.microsoft.com/office/drawing/2014/main" id="{598DB7FB-78B0-43A5-9508-864C184F06B5}"/>
              </a:ext>
            </a:extLst>
          </p:cNvPr>
          <p:cNvSpPr txBox="1"/>
          <p:nvPr/>
        </p:nvSpPr>
        <p:spPr>
          <a:xfrm>
            <a:off x="5091449" y="3961160"/>
            <a:ext cx="43313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k</a:t>
            </a:r>
          </a:p>
        </p:txBody>
      </p:sp>
      <p:sp>
        <p:nvSpPr>
          <p:cNvPr id="71" name="w">
            <a:extLst>
              <a:ext uri="{FF2B5EF4-FFF2-40B4-BE49-F238E27FC236}">
                <a16:creationId xmlns:a16="http://schemas.microsoft.com/office/drawing/2014/main" id="{C4F24A75-73B0-4EA6-AD97-0A8BFA56F2CA}"/>
              </a:ext>
            </a:extLst>
          </p:cNvPr>
          <p:cNvSpPr txBox="1"/>
          <p:nvPr/>
        </p:nvSpPr>
        <p:spPr>
          <a:xfrm>
            <a:off x="5906760" y="3990175"/>
            <a:ext cx="49084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w</a:t>
            </a:r>
          </a:p>
        </p:txBody>
      </p:sp>
      <p:sp>
        <p:nvSpPr>
          <p:cNvPr id="72" name="f">
            <a:extLst>
              <a:ext uri="{FF2B5EF4-FFF2-40B4-BE49-F238E27FC236}">
                <a16:creationId xmlns:a16="http://schemas.microsoft.com/office/drawing/2014/main" id="{457F1596-03DB-42BF-827D-E6FC8BBEB83F}"/>
              </a:ext>
            </a:extLst>
          </p:cNvPr>
          <p:cNvSpPr txBox="1"/>
          <p:nvPr/>
        </p:nvSpPr>
        <p:spPr>
          <a:xfrm>
            <a:off x="6666964" y="3961160"/>
            <a:ext cx="32733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f</a:t>
            </a:r>
          </a:p>
        </p:txBody>
      </p:sp>
      <p:sp>
        <p:nvSpPr>
          <p:cNvPr id="73" name="j">
            <a:extLst>
              <a:ext uri="{FF2B5EF4-FFF2-40B4-BE49-F238E27FC236}">
                <a16:creationId xmlns:a16="http://schemas.microsoft.com/office/drawing/2014/main" id="{1A5B831D-B41A-4124-ABF7-DA238A3AF20F}"/>
              </a:ext>
            </a:extLst>
          </p:cNvPr>
          <p:cNvSpPr txBox="1"/>
          <p:nvPr/>
        </p:nvSpPr>
        <p:spPr>
          <a:xfrm>
            <a:off x="7450077" y="3960744"/>
            <a:ext cx="30649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j</a:t>
            </a:r>
          </a:p>
        </p:txBody>
      </p:sp>
      <p:sp>
        <p:nvSpPr>
          <p:cNvPr id="74" name="p">
            <a:extLst>
              <a:ext uri="{FF2B5EF4-FFF2-40B4-BE49-F238E27FC236}">
                <a16:creationId xmlns:a16="http://schemas.microsoft.com/office/drawing/2014/main" id="{81D76D4F-F5AF-4B8F-82D0-6ACB624E70C3}"/>
              </a:ext>
            </a:extLst>
          </p:cNvPr>
          <p:cNvSpPr txBox="1"/>
          <p:nvPr/>
        </p:nvSpPr>
        <p:spPr>
          <a:xfrm>
            <a:off x="8104638" y="3947772"/>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p</a:t>
            </a:r>
          </a:p>
        </p:txBody>
      </p:sp>
      <p:sp>
        <p:nvSpPr>
          <p:cNvPr id="75" name="r">
            <a:extLst>
              <a:ext uri="{FF2B5EF4-FFF2-40B4-BE49-F238E27FC236}">
                <a16:creationId xmlns:a16="http://schemas.microsoft.com/office/drawing/2014/main" id="{C620C380-46ED-437B-B3BB-14FAE1718E15}"/>
              </a:ext>
            </a:extLst>
          </p:cNvPr>
          <p:cNvSpPr txBox="1"/>
          <p:nvPr/>
        </p:nvSpPr>
        <p:spPr>
          <a:xfrm>
            <a:off x="8898424" y="3990175"/>
            <a:ext cx="38824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r</a:t>
            </a:r>
          </a:p>
        </p:txBody>
      </p:sp>
      <p:sp>
        <p:nvSpPr>
          <p:cNvPr id="76" name="q">
            <a:extLst>
              <a:ext uri="{FF2B5EF4-FFF2-40B4-BE49-F238E27FC236}">
                <a16:creationId xmlns:a16="http://schemas.microsoft.com/office/drawing/2014/main" id="{F44BE6CB-15E6-4E7F-8962-2A9BFDC45CAE}"/>
              </a:ext>
            </a:extLst>
          </p:cNvPr>
          <p:cNvSpPr txBox="1"/>
          <p:nvPr/>
        </p:nvSpPr>
        <p:spPr>
          <a:xfrm>
            <a:off x="9669655" y="3960744"/>
            <a:ext cx="45076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q</a:t>
            </a:r>
          </a:p>
        </p:txBody>
      </p:sp>
      <p:sp>
        <p:nvSpPr>
          <p:cNvPr id="77" name="v">
            <a:extLst>
              <a:ext uri="{FF2B5EF4-FFF2-40B4-BE49-F238E27FC236}">
                <a16:creationId xmlns:a16="http://schemas.microsoft.com/office/drawing/2014/main" id="{066A6E01-0F1A-422B-A8FC-F6E52FC02BC3}"/>
              </a:ext>
            </a:extLst>
          </p:cNvPr>
          <p:cNvSpPr txBox="1"/>
          <p:nvPr/>
        </p:nvSpPr>
        <p:spPr>
          <a:xfrm>
            <a:off x="10440886" y="3960744"/>
            <a:ext cx="39946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v</a:t>
            </a:r>
          </a:p>
        </p:txBody>
      </p:sp>
      <p:sp>
        <p:nvSpPr>
          <p:cNvPr id="78" name="b">
            <a:extLst>
              <a:ext uri="{FF2B5EF4-FFF2-40B4-BE49-F238E27FC236}">
                <a16:creationId xmlns:a16="http://schemas.microsoft.com/office/drawing/2014/main" id="{BF83F98B-4AEC-44D7-9F60-4E8E8EC5B38E}"/>
              </a:ext>
            </a:extLst>
          </p:cNvPr>
          <p:cNvSpPr txBox="1"/>
          <p:nvPr/>
        </p:nvSpPr>
        <p:spPr>
          <a:xfrm>
            <a:off x="11210087" y="3960744"/>
            <a:ext cx="45878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b</a:t>
            </a:r>
          </a:p>
        </p:txBody>
      </p:sp>
    </p:spTree>
    <p:extLst>
      <p:ext uri="{BB962C8B-B14F-4D97-AF65-F5344CB8AC3E}">
        <p14:creationId xmlns:p14="http://schemas.microsoft.com/office/powerpoint/2010/main" val="26220702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4"/>
                    </p:tgtEl>
                  </p:cond>
                </p:stCondLst>
                <p:endSync evt="end" delay="0">
                  <p:rtn val="all"/>
                </p:endSync>
                <p:childTnLst>
                  <p:par>
                    <p:cTn id="3" fill="hold">
                      <p:stCondLst>
                        <p:cond delay="0"/>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54"/>
                                        </p:tgtEl>
                                        <p:attrNameLst>
                                          <p:attrName>style.color</p:attrName>
                                        </p:attrNameLst>
                                      </p:cBhvr>
                                      <p:to>
                                        <p:clrVal>
                                          <a:srgbClr val="FF0000"/>
                                        </p:clrVal>
                                      </p:to>
                                    </p:set>
                                    <p:set>
                                      <p:cBhvr>
                                        <p:cTn id="7" dur="500" fill="hold"/>
                                        <p:tgtEl>
                                          <p:spTgt spid="54"/>
                                        </p:tgtEl>
                                        <p:attrNameLst>
                                          <p:attrName>fillcolor</p:attrName>
                                        </p:attrNameLst>
                                      </p:cBhvr>
                                      <p:to>
                                        <p:clrVal>
                                          <a:srgbClr val="FF0000"/>
                                        </p:clrVal>
                                      </p:to>
                                    </p:set>
                                    <p:set>
                                      <p:cBhvr>
                                        <p:cTn id="8" dur="500" fill="hold"/>
                                        <p:tgtEl>
                                          <p:spTgt spid="54"/>
                                        </p:tgtEl>
                                        <p:attrNameLst>
                                          <p:attrName>fill.type</p:attrName>
                                        </p:attrNameLst>
                                      </p:cBhvr>
                                      <p:to>
                                        <p:strVal val="solid"/>
                                      </p:to>
                                    </p:set>
                                  </p:childTnLst>
                                </p:cTn>
                              </p:par>
                            </p:childTnLst>
                          </p:cTn>
                        </p:par>
                      </p:childTnLst>
                    </p:cTn>
                  </p:par>
                </p:childTnLst>
              </p:cTn>
              <p:nextCondLst>
                <p:cond evt="onClick" delay="0">
                  <p:tgtEl>
                    <p:spTgt spid="54"/>
                  </p:tgtEl>
                </p:cond>
              </p:nextCondLst>
            </p:seq>
            <p:seq concurrent="1" nextAc="seek">
              <p:cTn id="9" restart="whenNotActive" fill="hold" evtFilter="cancelBubble" nodeType="interactiveSeq">
                <p:stCondLst>
                  <p:cond evt="onClick" delay="0">
                    <p:tgtEl>
                      <p:spTgt spid="55"/>
                    </p:tgtEl>
                  </p:cond>
                </p:stCondLst>
                <p:endSync evt="end" delay="0">
                  <p:rtn val="all"/>
                </p:endSync>
                <p:childTnLst>
                  <p:par>
                    <p:cTn id="10" fill="hold">
                      <p:stCondLst>
                        <p:cond delay="0"/>
                      </p:stCondLst>
                      <p:childTnLst>
                        <p:par>
                          <p:cTn id="11" fill="hold">
                            <p:stCondLst>
                              <p:cond delay="0"/>
                            </p:stCondLst>
                            <p:childTnLst>
                              <p:par>
                                <p:cTn id="12" presetID="16" presetClass="emph" presetSubtype="0" fill="hold" grpId="0" nodeType="clickEffect">
                                  <p:stCondLst>
                                    <p:cond delay="0"/>
                                  </p:stCondLst>
                                  <p:iterate type="lt">
                                    <p:tmPct val="4000"/>
                                  </p:iterate>
                                  <p:childTnLst>
                                    <p:set>
                                      <p:cBhvr override="childStyle">
                                        <p:cTn id="13" dur="500" fill="hold"/>
                                        <p:tgtEl>
                                          <p:spTgt spid="55"/>
                                        </p:tgtEl>
                                        <p:attrNameLst>
                                          <p:attrName>style.color</p:attrName>
                                        </p:attrNameLst>
                                      </p:cBhvr>
                                      <p:to>
                                        <p:clrVal>
                                          <a:srgbClr val="FF0000"/>
                                        </p:clrVal>
                                      </p:to>
                                    </p:set>
                                    <p:set>
                                      <p:cBhvr>
                                        <p:cTn id="14" dur="500" fill="hold"/>
                                        <p:tgtEl>
                                          <p:spTgt spid="55"/>
                                        </p:tgtEl>
                                        <p:attrNameLst>
                                          <p:attrName>fillcolor</p:attrName>
                                        </p:attrNameLst>
                                      </p:cBhvr>
                                      <p:to>
                                        <p:clrVal>
                                          <a:srgbClr val="FF0000"/>
                                        </p:clrVal>
                                      </p:to>
                                    </p:set>
                                    <p:set>
                                      <p:cBhvr>
                                        <p:cTn id="15" dur="500" fill="hold"/>
                                        <p:tgtEl>
                                          <p:spTgt spid="55"/>
                                        </p:tgtEl>
                                        <p:attrNameLst>
                                          <p:attrName>fill.type</p:attrName>
                                        </p:attrNameLst>
                                      </p:cBhvr>
                                      <p:to>
                                        <p:strVal val="solid"/>
                                      </p:to>
                                    </p:set>
                                  </p:childTnLst>
                                </p:cTn>
                              </p:par>
                            </p:childTnLst>
                          </p:cTn>
                        </p:par>
                      </p:childTnLst>
                    </p:cTn>
                  </p:par>
                </p:childTnLst>
              </p:cTn>
              <p:nextCondLst>
                <p:cond evt="onClick" delay="0">
                  <p:tgtEl>
                    <p:spTgt spid="55"/>
                  </p:tgtEl>
                </p:cond>
              </p:nextCondLst>
            </p:seq>
            <p:seq concurrent="1" nextAc="seek">
              <p:cTn id="16" restart="whenNotActive" fill="hold" evtFilter="cancelBubble" nodeType="interactiveSeq">
                <p:stCondLst>
                  <p:cond evt="onClick" delay="0">
                    <p:tgtEl>
                      <p:spTgt spid="56"/>
                    </p:tgtEl>
                  </p:cond>
                </p:stCondLst>
                <p:endSync evt="end" delay="0">
                  <p:rtn val="all"/>
                </p:endSync>
                <p:childTnLst>
                  <p:par>
                    <p:cTn id="17" fill="hold">
                      <p:stCondLst>
                        <p:cond delay="0"/>
                      </p:stCondLst>
                      <p:childTnLst>
                        <p:par>
                          <p:cTn id="18" fill="hold">
                            <p:stCondLst>
                              <p:cond delay="0"/>
                            </p:stCondLst>
                            <p:childTnLst>
                              <p:par>
                                <p:cTn id="19" presetID="16" presetClass="emph" presetSubtype="0" fill="hold" grpId="0" nodeType="clickEffect">
                                  <p:stCondLst>
                                    <p:cond delay="0"/>
                                  </p:stCondLst>
                                  <p:iterate type="lt">
                                    <p:tmPct val="4000"/>
                                  </p:iterate>
                                  <p:childTnLst>
                                    <p:set>
                                      <p:cBhvr override="childStyle">
                                        <p:cTn id="20" dur="500" fill="hold"/>
                                        <p:tgtEl>
                                          <p:spTgt spid="56"/>
                                        </p:tgtEl>
                                        <p:attrNameLst>
                                          <p:attrName>style.color</p:attrName>
                                        </p:attrNameLst>
                                      </p:cBhvr>
                                      <p:to>
                                        <p:clrVal>
                                          <a:srgbClr val="FF0000"/>
                                        </p:clrVal>
                                      </p:to>
                                    </p:set>
                                    <p:set>
                                      <p:cBhvr>
                                        <p:cTn id="21" dur="500" fill="hold"/>
                                        <p:tgtEl>
                                          <p:spTgt spid="56"/>
                                        </p:tgtEl>
                                        <p:attrNameLst>
                                          <p:attrName>fillcolor</p:attrName>
                                        </p:attrNameLst>
                                      </p:cBhvr>
                                      <p:to>
                                        <p:clrVal>
                                          <a:srgbClr val="FF0000"/>
                                        </p:clrVal>
                                      </p:to>
                                    </p:set>
                                    <p:set>
                                      <p:cBhvr>
                                        <p:cTn id="22" dur="500" fill="hold"/>
                                        <p:tgtEl>
                                          <p:spTgt spid="56"/>
                                        </p:tgtEl>
                                        <p:attrNameLst>
                                          <p:attrName>fill.type</p:attrName>
                                        </p:attrNameLst>
                                      </p:cBhvr>
                                      <p:to>
                                        <p:strVal val="solid"/>
                                      </p:to>
                                    </p:set>
                                  </p:childTnLst>
                                </p:cTn>
                              </p:par>
                            </p:childTnLst>
                          </p:cTn>
                        </p:par>
                      </p:childTnLst>
                    </p:cTn>
                  </p:par>
                </p:childTnLst>
              </p:cTn>
              <p:nextCondLst>
                <p:cond evt="onClick" delay="0">
                  <p:tgtEl>
                    <p:spTgt spid="56"/>
                  </p:tgtEl>
                </p:cond>
              </p:nextCondLst>
            </p:seq>
            <p:seq concurrent="1" nextAc="seek">
              <p:cTn id="23" restart="whenNotActive" fill="hold" evtFilter="cancelBubble" nodeType="interactiveSeq">
                <p:stCondLst>
                  <p:cond evt="onClick" delay="0">
                    <p:tgtEl>
                      <p:spTgt spid="57"/>
                    </p:tgtEl>
                  </p:cond>
                </p:stCondLst>
                <p:endSync evt="end" delay="0">
                  <p:rtn val="all"/>
                </p:endSync>
                <p:childTnLst>
                  <p:par>
                    <p:cTn id="24" fill="hold">
                      <p:stCondLst>
                        <p:cond delay="0"/>
                      </p:stCondLst>
                      <p:childTnLst>
                        <p:par>
                          <p:cTn id="25" fill="hold">
                            <p:stCondLst>
                              <p:cond delay="0"/>
                            </p:stCondLst>
                            <p:childTnLst>
                              <p:par>
                                <p:cTn id="26" presetID="16" presetClass="emph" presetSubtype="0" fill="hold" grpId="0" nodeType="clickEffect">
                                  <p:stCondLst>
                                    <p:cond delay="0"/>
                                  </p:stCondLst>
                                  <p:iterate type="lt">
                                    <p:tmPct val="4000"/>
                                  </p:iterate>
                                  <p:childTnLst>
                                    <p:set>
                                      <p:cBhvr override="childStyle">
                                        <p:cTn id="27" dur="500" fill="hold"/>
                                        <p:tgtEl>
                                          <p:spTgt spid="57"/>
                                        </p:tgtEl>
                                        <p:attrNameLst>
                                          <p:attrName>style.color</p:attrName>
                                        </p:attrNameLst>
                                      </p:cBhvr>
                                      <p:to>
                                        <p:clrVal>
                                          <a:srgbClr val="FF0000"/>
                                        </p:clrVal>
                                      </p:to>
                                    </p:set>
                                    <p:set>
                                      <p:cBhvr>
                                        <p:cTn id="28" dur="500" fill="hold"/>
                                        <p:tgtEl>
                                          <p:spTgt spid="57"/>
                                        </p:tgtEl>
                                        <p:attrNameLst>
                                          <p:attrName>fillcolor</p:attrName>
                                        </p:attrNameLst>
                                      </p:cBhvr>
                                      <p:to>
                                        <p:clrVal>
                                          <a:srgbClr val="FF0000"/>
                                        </p:clrVal>
                                      </p:to>
                                    </p:set>
                                    <p:set>
                                      <p:cBhvr>
                                        <p:cTn id="29" dur="500" fill="hold"/>
                                        <p:tgtEl>
                                          <p:spTgt spid="57"/>
                                        </p:tgtEl>
                                        <p:attrNameLst>
                                          <p:attrName>fill.type</p:attrName>
                                        </p:attrNameLst>
                                      </p:cBhvr>
                                      <p:to>
                                        <p:strVal val="solid"/>
                                      </p:to>
                                    </p:set>
                                  </p:childTnLst>
                                </p:cTn>
                              </p:par>
                            </p:childTnLst>
                          </p:cTn>
                        </p:par>
                      </p:childTnLst>
                    </p:cTn>
                  </p:par>
                </p:childTnLst>
              </p:cTn>
              <p:nextCondLst>
                <p:cond evt="onClick" delay="0">
                  <p:tgtEl>
                    <p:spTgt spid="57"/>
                  </p:tgtEl>
                </p:cond>
              </p:nextCondLst>
            </p:seq>
            <p:seq concurrent="1" nextAc="seek">
              <p:cTn id="30" restart="whenNotActive" fill="hold" evtFilter="cancelBubble" nodeType="interactiveSeq">
                <p:stCondLst>
                  <p:cond evt="onClick" delay="0">
                    <p:tgtEl>
                      <p:spTgt spid="58"/>
                    </p:tgtEl>
                  </p:cond>
                </p:stCondLst>
                <p:endSync evt="end" delay="0">
                  <p:rtn val="all"/>
                </p:endSync>
                <p:childTnLst>
                  <p:par>
                    <p:cTn id="31" fill="hold">
                      <p:stCondLst>
                        <p:cond delay="0"/>
                      </p:stCondLst>
                      <p:childTnLst>
                        <p:par>
                          <p:cTn id="32" fill="hold">
                            <p:stCondLst>
                              <p:cond delay="0"/>
                            </p:stCondLst>
                            <p:childTnLst>
                              <p:par>
                                <p:cTn id="33" presetID="16" presetClass="emph" presetSubtype="0" fill="hold" grpId="0" nodeType="clickEffect">
                                  <p:stCondLst>
                                    <p:cond delay="0"/>
                                  </p:stCondLst>
                                  <p:iterate type="lt">
                                    <p:tmPct val="4000"/>
                                  </p:iterate>
                                  <p:childTnLst>
                                    <p:set>
                                      <p:cBhvr override="childStyle">
                                        <p:cTn id="34" dur="500" fill="hold"/>
                                        <p:tgtEl>
                                          <p:spTgt spid="58"/>
                                        </p:tgtEl>
                                        <p:attrNameLst>
                                          <p:attrName>style.color</p:attrName>
                                        </p:attrNameLst>
                                      </p:cBhvr>
                                      <p:to>
                                        <p:clrVal>
                                          <a:srgbClr val="FF0000"/>
                                        </p:clrVal>
                                      </p:to>
                                    </p:set>
                                    <p:set>
                                      <p:cBhvr>
                                        <p:cTn id="35" dur="500" fill="hold"/>
                                        <p:tgtEl>
                                          <p:spTgt spid="58"/>
                                        </p:tgtEl>
                                        <p:attrNameLst>
                                          <p:attrName>fillcolor</p:attrName>
                                        </p:attrNameLst>
                                      </p:cBhvr>
                                      <p:to>
                                        <p:clrVal>
                                          <a:srgbClr val="FF0000"/>
                                        </p:clrVal>
                                      </p:to>
                                    </p:set>
                                    <p:set>
                                      <p:cBhvr>
                                        <p:cTn id="36" dur="500" fill="hold"/>
                                        <p:tgtEl>
                                          <p:spTgt spid="58"/>
                                        </p:tgtEl>
                                        <p:attrNameLst>
                                          <p:attrName>fill.type</p:attrName>
                                        </p:attrNameLst>
                                      </p:cBhvr>
                                      <p:to>
                                        <p:strVal val="solid"/>
                                      </p:to>
                                    </p:set>
                                  </p:childTnLst>
                                </p:cTn>
                              </p:par>
                            </p:childTnLst>
                          </p:cTn>
                        </p:par>
                      </p:childTnLst>
                    </p:cTn>
                  </p:par>
                </p:childTnLst>
              </p:cTn>
              <p:nextCondLst>
                <p:cond evt="onClick" delay="0">
                  <p:tgtEl>
                    <p:spTgt spid="58"/>
                  </p:tgtEl>
                </p:cond>
              </p:nextCondLst>
            </p:seq>
            <p:seq concurrent="1" nextAc="seek">
              <p:cTn id="37" restart="whenNotActive" fill="hold" evtFilter="cancelBubble" nodeType="interactiveSeq">
                <p:stCondLst>
                  <p:cond evt="onClick" delay="0">
                    <p:tgtEl>
                      <p:spTgt spid="59"/>
                    </p:tgtEl>
                  </p:cond>
                </p:stCondLst>
                <p:endSync evt="end" delay="0">
                  <p:rtn val="all"/>
                </p:endSync>
                <p:childTnLst>
                  <p:par>
                    <p:cTn id="38" fill="hold">
                      <p:stCondLst>
                        <p:cond delay="0"/>
                      </p:stCondLst>
                      <p:childTnLst>
                        <p:par>
                          <p:cTn id="39" fill="hold">
                            <p:stCondLst>
                              <p:cond delay="0"/>
                            </p:stCondLst>
                            <p:childTnLst>
                              <p:par>
                                <p:cTn id="40" presetID="16" presetClass="emph" presetSubtype="0" fill="hold" grpId="0" nodeType="clickEffect">
                                  <p:stCondLst>
                                    <p:cond delay="0"/>
                                  </p:stCondLst>
                                  <p:iterate type="lt">
                                    <p:tmPct val="4000"/>
                                  </p:iterate>
                                  <p:childTnLst>
                                    <p:set>
                                      <p:cBhvr override="childStyle">
                                        <p:cTn id="41" dur="500" fill="hold"/>
                                        <p:tgtEl>
                                          <p:spTgt spid="59"/>
                                        </p:tgtEl>
                                        <p:attrNameLst>
                                          <p:attrName>style.color</p:attrName>
                                        </p:attrNameLst>
                                      </p:cBhvr>
                                      <p:to>
                                        <p:clrVal>
                                          <a:srgbClr val="FF0000"/>
                                        </p:clrVal>
                                      </p:to>
                                    </p:set>
                                    <p:set>
                                      <p:cBhvr>
                                        <p:cTn id="42" dur="500" fill="hold"/>
                                        <p:tgtEl>
                                          <p:spTgt spid="59"/>
                                        </p:tgtEl>
                                        <p:attrNameLst>
                                          <p:attrName>fillcolor</p:attrName>
                                        </p:attrNameLst>
                                      </p:cBhvr>
                                      <p:to>
                                        <p:clrVal>
                                          <a:srgbClr val="FF0000"/>
                                        </p:clrVal>
                                      </p:to>
                                    </p:set>
                                    <p:set>
                                      <p:cBhvr>
                                        <p:cTn id="43" dur="500" fill="hold"/>
                                        <p:tgtEl>
                                          <p:spTgt spid="59"/>
                                        </p:tgtEl>
                                        <p:attrNameLst>
                                          <p:attrName>fill.type</p:attrName>
                                        </p:attrNameLst>
                                      </p:cBhvr>
                                      <p:to>
                                        <p:strVal val="solid"/>
                                      </p:to>
                                    </p:set>
                                  </p:childTnLst>
                                </p:cTn>
                              </p:par>
                            </p:childTnLst>
                          </p:cTn>
                        </p:par>
                      </p:childTnLst>
                    </p:cTn>
                  </p:par>
                </p:childTnLst>
              </p:cTn>
              <p:nextCondLst>
                <p:cond evt="onClick" delay="0">
                  <p:tgtEl>
                    <p:spTgt spid="59"/>
                  </p:tgtEl>
                </p:cond>
              </p:nextCondLst>
            </p:seq>
            <p:seq concurrent="1" nextAc="seek">
              <p:cTn id="44" restart="whenNotActive" fill="hold" evtFilter="cancelBubble" nodeType="interactiveSeq">
                <p:stCondLst>
                  <p:cond evt="onClick" delay="0">
                    <p:tgtEl>
                      <p:spTgt spid="70"/>
                    </p:tgtEl>
                  </p:cond>
                </p:stCondLst>
                <p:endSync evt="end" delay="0">
                  <p:rtn val="all"/>
                </p:endSync>
                <p:childTnLst>
                  <p:par>
                    <p:cTn id="45" fill="hold">
                      <p:stCondLst>
                        <p:cond delay="0"/>
                      </p:stCondLst>
                      <p:childTnLst>
                        <p:par>
                          <p:cTn id="46" fill="hold">
                            <p:stCondLst>
                              <p:cond delay="0"/>
                            </p:stCondLst>
                            <p:childTnLst>
                              <p:par>
                                <p:cTn id="47" presetID="16" presetClass="emph" presetSubtype="0" fill="hold" grpId="0" nodeType="clickEffect">
                                  <p:stCondLst>
                                    <p:cond delay="0"/>
                                  </p:stCondLst>
                                  <p:iterate type="lt">
                                    <p:tmPct val="4000"/>
                                  </p:iterate>
                                  <p:childTnLst>
                                    <p:set>
                                      <p:cBhvr override="childStyle">
                                        <p:cTn id="48" dur="500" fill="hold"/>
                                        <p:tgtEl>
                                          <p:spTgt spid="70"/>
                                        </p:tgtEl>
                                        <p:attrNameLst>
                                          <p:attrName>style.color</p:attrName>
                                        </p:attrNameLst>
                                      </p:cBhvr>
                                      <p:to>
                                        <p:clrVal>
                                          <a:srgbClr val="FF0000"/>
                                        </p:clrVal>
                                      </p:to>
                                    </p:set>
                                    <p:set>
                                      <p:cBhvr>
                                        <p:cTn id="49" dur="500" fill="hold"/>
                                        <p:tgtEl>
                                          <p:spTgt spid="70"/>
                                        </p:tgtEl>
                                        <p:attrNameLst>
                                          <p:attrName>fillcolor</p:attrName>
                                        </p:attrNameLst>
                                      </p:cBhvr>
                                      <p:to>
                                        <p:clrVal>
                                          <a:srgbClr val="FF0000"/>
                                        </p:clrVal>
                                      </p:to>
                                    </p:set>
                                    <p:set>
                                      <p:cBhvr>
                                        <p:cTn id="50" dur="500" fill="hold"/>
                                        <p:tgtEl>
                                          <p:spTgt spid="70"/>
                                        </p:tgtEl>
                                        <p:attrNameLst>
                                          <p:attrName>fill.type</p:attrName>
                                        </p:attrNameLst>
                                      </p:cBhvr>
                                      <p:to>
                                        <p:strVal val="solid"/>
                                      </p:to>
                                    </p:set>
                                  </p:childTnLst>
                                </p:cTn>
                              </p:par>
                            </p:childTnLst>
                          </p:cTn>
                        </p:par>
                      </p:childTnLst>
                    </p:cTn>
                  </p:par>
                </p:childTnLst>
              </p:cTn>
              <p:nextCondLst>
                <p:cond evt="onClick" delay="0">
                  <p:tgtEl>
                    <p:spTgt spid="70"/>
                  </p:tgtEl>
                </p:cond>
              </p:nextCondLst>
            </p:seq>
            <p:seq concurrent="1" nextAc="seek">
              <p:cTn id="51" restart="whenNotActive" fill="hold" evtFilter="cancelBubble" nodeType="interactiveSeq">
                <p:stCondLst>
                  <p:cond evt="onClick" delay="0">
                    <p:tgtEl>
                      <p:spTgt spid="71"/>
                    </p:tgtEl>
                  </p:cond>
                </p:stCondLst>
                <p:endSync evt="end" delay="0">
                  <p:rtn val="all"/>
                </p:endSync>
                <p:childTnLst>
                  <p:par>
                    <p:cTn id="52" fill="hold">
                      <p:stCondLst>
                        <p:cond delay="0"/>
                      </p:stCondLst>
                      <p:childTnLst>
                        <p:par>
                          <p:cTn id="53" fill="hold">
                            <p:stCondLst>
                              <p:cond delay="0"/>
                            </p:stCondLst>
                            <p:childTnLst>
                              <p:par>
                                <p:cTn id="54" presetID="16" presetClass="emph" presetSubtype="0" fill="hold" grpId="0" nodeType="clickEffect">
                                  <p:stCondLst>
                                    <p:cond delay="0"/>
                                  </p:stCondLst>
                                  <p:iterate type="lt">
                                    <p:tmPct val="4000"/>
                                  </p:iterate>
                                  <p:childTnLst>
                                    <p:set>
                                      <p:cBhvr override="childStyle">
                                        <p:cTn id="55" dur="500" fill="hold"/>
                                        <p:tgtEl>
                                          <p:spTgt spid="71"/>
                                        </p:tgtEl>
                                        <p:attrNameLst>
                                          <p:attrName>style.color</p:attrName>
                                        </p:attrNameLst>
                                      </p:cBhvr>
                                      <p:to>
                                        <p:clrVal>
                                          <a:srgbClr val="FF0000"/>
                                        </p:clrVal>
                                      </p:to>
                                    </p:set>
                                    <p:set>
                                      <p:cBhvr>
                                        <p:cTn id="56" dur="500" fill="hold"/>
                                        <p:tgtEl>
                                          <p:spTgt spid="71"/>
                                        </p:tgtEl>
                                        <p:attrNameLst>
                                          <p:attrName>fillcolor</p:attrName>
                                        </p:attrNameLst>
                                      </p:cBhvr>
                                      <p:to>
                                        <p:clrVal>
                                          <a:srgbClr val="FF0000"/>
                                        </p:clrVal>
                                      </p:to>
                                    </p:set>
                                    <p:set>
                                      <p:cBhvr>
                                        <p:cTn id="57" dur="500" fill="hold"/>
                                        <p:tgtEl>
                                          <p:spTgt spid="71"/>
                                        </p:tgtEl>
                                        <p:attrNameLst>
                                          <p:attrName>fill.type</p:attrName>
                                        </p:attrNameLst>
                                      </p:cBhvr>
                                      <p:to>
                                        <p:strVal val="solid"/>
                                      </p:to>
                                    </p:set>
                                  </p:childTnLst>
                                </p:cTn>
                              </p:par>
                            </p:childTnLst>
                          </p:cTn>
                        </p:par>
                      </p:childTnLst>
                    </p:cTn>
                  </p:par>
                </p:childTnLst>
              </p:cTn>
              <p:nextCondLst>
                <p:cond evt="onClick" delay="0">
                  <p:tgtEl>
                    <p:spTgt spid="71"/>
                  </p:tgtEl>
                </p:cond>
              </p:nextCondLst>
            </p:seq>
            <p:seq concurrent="1" nextAc="seek">
              <p:cTn id="58" restart="whenNotActive" fill="hold" evtFilter="cancelBubble" nodeType="interactiveSeq">
                <p:stCondLst>
                  <p:cond evt="onClick" delay="0">
                    <p:tgtEl>
                      <p:spTgt spid="72"/>
                    </p:tgtEl>
                  </p:cond>
                </p:stCondLst>
                <p:endSync evt="end" delay="0">
                  <p:rtn val="all"/>
                </p:endSync>
                <p:childTnLst>
                  <p:par>
                    <p:cTn id="59" fill="hold">
                      <p:stCondLst>
                        <p:cond delay="0"/>
                      </p:stCondLst>
                      <p:childTnLst>
                        <p:par>
                          <p:cTn id="60" fill="hold">
                            <p:stCondLst>
                              <p:cond delay="0"/>
                            </p:stCondLst>
                            <p:childTnLst>
                              <p:par>
                                <p:cTn id="61" presetID="16" presetClass="emph" presetSubtype="0" fill="hold" grpId="0" nodeType="clickEffect">
                                  <p:stCondLst>
                                    <p:cond delay="0"/>
                                  </p:stCondLst>
                                  <p:iterate type="lt">
                                    <p:tmPct val="4000"/>
                                  </p:iterate>
                                  <p:childTnLst>
                                    <p:set>
                                      <p:cBhvr override="childStyle">
                                        <p:cTn id="62" dur="500" fill="hold"/>
                                        <p:tgtEl>
                                          <p:spTgt spid="72"/>
                                        </p:tgtEl>
                                        <p:attrNameLst>
                                          <p:attrName>style.color</p:attrName>
                                        </p:attrNameLst>
                                      </p:cBhvr>
                                      <p:to>
                                        <p:clrVal>
                                          <a:srgbClr val="FF0000"/>
                                        </p:clrVal>
                                      </p:to>
                                    </p:set>
                                    <p:set>
                                      <p:cBhvr>
                                        <p:cTn id="63" dur="500" fill="hold"/>
                                        <p:tgtEl>
                                          <p:spTgt spid="72"/>
                                        </p:tgtEl>
                                        <p:attrNameLst>
                                          <p:attrName>fillcolor</p:attrName>
                                        </p:attrNameLst>
                                      </p:cBhvr>
                                      <p:to>
                                        <p:clrVal>
                                          <a:srgbClr val="FF0000"/>
                                        </p:clrVal>
                                      </p:to>
                                    </p:set>
                                    <p:set>
                                      <p:cBhvr>
                                        <p:cTn id="64" dur="500" fill="hold"/>
                                        <p:tgtEl>
                                          <p:spTgt spid="72"/>
                                        </p:tgtEl>
                                        <p:attrNameLst>
                                          <p:attrName>fill.type</p:attrName>
                                        </p:attrNameLst>
                                      </p:cBhvr>
                                      <p:to>
                                        <p:strVal val="solid"/>
                                      </p:to>
                                    </p:set>
                                  </p:childTnLst>
                                </p:cTn>
                              </p:par>
                            </p:childTnLst>
                          </p:cTn>
                        </p:par>
                      </p:childTnLst>
                    </p:cTn>
                  </p:par>
                </p:childTnLst>
              </p:cTn>
              <p:nextCondLst>
                <p:cond evt="onClick" delay="0">
                  <p:tgtEl>
                    <p:spTgt spid="72"/>
                  </p:tgtEl>
                </p:cond>
              </p:nextCondLst>
            </p:seq>
            <p:seq concurrent="1" nextAc="seek">
              <p:cTn id="65" restart="whenNotActive" fill="hold" evtFilter="cancelBubble" nodeType="interactiveSeq">
                <p:stCondLst>
                  <p:cond evt="onClick" delay="0">
                    <p:tgtEl>
                      <p:spTgt spid="73"/>
                    </p:tgtEl>
                  </p:cond>
                </p:stCondLst>
                <p:endSync evt="end" delay="0">
                  <p:rtn val="all"/>
                </p:endSync>
                <p:childTnLst>
                  <p:par>
                    <p:cTn id="66" fill="hold">
                      <p:stCondLst>
                        <p:cond delay="0"/>
                      </p:stCondLst>
                      <p:childTnLst>
                        <p:par>
                          <p:cTn id="67" fill="hold">
                            <p:stCondLst>
                              <p:cond delay="0"/>
                            </p:stCondLst>
                            <p:childTnLst>
                              <p:par>
                                <p:cTn id="68" presetID="16" presetClass="emph" presetSubtype="0" fill="hold" grpId="0" nodeType="clickEffect">
                                  <p:stCondLst>
                                    <p:cond delay="0"/>
                                  </p:stCondLst>
                                  <p:iterate type="lt">
                                    <p:tmPct val="4000"/>
                                  </p:iterate>
                                  <p:childTnLst>
                                    <p:set>
                                      <p:cBhvr override="childStyle">
                                        <p:cTn id="69" dur="500" fill="hold"/>
                                        <p:tgtEl>
                                          <p:spTgt spid="73"/>
                                        </p:tgtEl>
                                        <p:attrNameLst>
                                          <p:attrName>style.color</p:attrName>
                                        </p:attrNameLst>
                                      </p:cBhvr>
                                      <p:to>
                                        <p:clrVal>
                                          <a:srgbClr val="FF0000"/>
                                        </p:clrVal>
                                      </p:to>
                                    </p:set>
                                    <p:set>
                                      <p:cBhvr>
                                        <p:cTn id="70" dur="500" fill="hold"/>
                                        <p:tgtEl>
                                          <p:spTgt spid="73"/>
                                        </p:tgtEl>
                                        <p:attrNameLst>
                                          <p:attrName>fillcolor</p:attrName>
                                        </p:attrNameLst>
                                      </p:cBhvr>
                                      <p:to>
                                        <p:clrVal>
                                          <a:srgbClr val="FF0000"/>
                                        </p:clrVal>
                                      </p:to>
                                    </p:set>
                                    <p:set>
                                      <p:cBhvr>
                                        <p:cTn id="71" dur="500" fill="hold"/>
                                        <p:tgtEl>
                                          <p:spTgt spid="73"/>
                                        </p:tgtEl>
                                        <p:attrNameLst>
                                          <p:attrName>fill.type</p:attrName>
                                        </p:attrNameLst>
                                      </p:cBhvr>
                                      <p:to>
                                        <p:strVal val="solid"/>
                                      </p:to>
                                    </p:set>
                                  </p:childTnLst>
                                </p:cTn>
                              </p:par>
                            </p:childTnLst>
                          </p:cTn>
                        </p:par>
                      </p:childTnLst>
                    </p:cTn>
                  </p:par>
                </p:childTnLst>
              </p:cTn>
              <p:nextCondLst>
                <p:cond evt="onClick" delay="0">
                  <p:tgtEl>
                    <p:spTgt spid="73"/>
                  </p:tgtEl>
                </p:cond>
              </p:nextCondLst>
            </p:seq>
            <p:seq concurrent="1" nextAc="seek">
              <p:cTn id="72" restart="whenNotActive" fill="hold" evtFilter="cancelBubble" nodeType="interactiveSeq">
                <p:stCondLst>
                  <p:cond evt="onClick" delay="0">
                    <p:tgtEl>
                      <p:spTgt spid="74"/>
                    </p:tgtEl>
                  </p:cond>
                </p:stCondLst>
                <p:endSync evt="end" delay="0">
                  <p:rtn val="all"/>
                </p:endSync>
                <p:childTnLst>
                  <p:par>
                    <p:cTn id="73" fill="hold">
                      <p:stCondLst>
                        <p:cond delay="0"/>
                      </p:stCondLst>
                      <p:childTnLst>
                        <p:par>
                          <p:cTn id="74" fill="hold">
                            <p:stCondLst>
                              <p:cond delay="0"/>
                            </p:stCondLst>
                            <p:childTnLst>
                              <p:par>
                                <p:cTn id="75" presetID="16" presetClass="emph" presetSubtype="0" fill="hold" grpId="0" nodeType="clickEffect">
                                  <p:stCondLst>
                                    <p:cond delay="0"/>
                                  </p:stCondLst>
                                  <p:iterate type="lt">
                                    <p:tmPct val="4000"/>
                                  </p:iterate>
                                  <p:childTnLst>
                                    <p:set>
                                      <p:cBhvr override="childStyle">
                                        <p:cTn id="76" dur="500" fill="hold"/>
                                        <p:tgtEl>
                                          <p:spTgt spid="74"/>
                                        </p:tgtEl>
                                        <p:attrNameLst>
                                          <p:attrName>style.color</p:attrName>
                                        </p:attrNameLst>
                                      </p:cBhvr>
                                      <p:to>
                                        <p:clrVal>
                                          <a:srgbClr val="FF0000"/>
                                        </p:clrVal>
                                      </p:to>
                                    </p:set>
                                    <p:set>
                                      <p:cBhvr>
                                        <p:cTn id="77" dur="500" fill="hold"/>
                                        <p:tgtEl>
                                          <p:spTgt spid="74"/>
                                        </p:tgtEl>
                                        <p:attrNameLst>
                                          <p:attrName>fillcolor</p:attrName>
                                        </p:attrNameLst>
                                      </p:cBhvr>
                                      <p:to>
                                        <p:clrVal>
                                          <a:srgbClr val="FF0000"/>
                                        </p:clrVal>
                                      </p:to>
                                    </p:set>
                                    <p:set>
                                      <p:cBhvr>
                                        <p:cTn id="78" dur="500" fill="hold"/>
                                        <p:tgtEl>
                                          <p:spTgt spid="74"/>
                                        </p:tgtEl>
                                        <p:attrNameLst>
                                          <p:attrName>fill.type</p:attrName>
                                        </p:attrNameLst>
                                      </p:cBhvr>
                                      <p:to>
                                        <p:strVal val="solid"/>
                                      </p:to>
                                    </p:set>
                                  </p:childTnLst>
                                </p:cTn>
                              </p:par>
                            </p:childTnLst>
                          </p:cTn>
                        </p:par>
                      </p:childTnLst>
                    </p:cTn>
                  </p:par>
                </p:childTnLst>
              </p:cTn>
              <p:nextCondLst>
                <p:cond evt="onClick" delay="0">
                  <p:tgtEl>
                    <p:spTgt spid="74"/>
                  </p:tgtEl>
                </p:cond>
              </p:nextCondLst>
            </p:seq>
            <p:seq concurrent="1" nextAc="seek">
              <p:cTn id="79" restart="whenNotActive" fill="hold" evtFilter="cancelBubble" nodeType="interactiveSeq">
                <p:stCondLst>
                  <p:cond evt="onClick" delay="0">
                    <p:tgtEl>
                      <p:spTgt spid="75"/>
                    </p:tgtEl>
                  </p:cond>
                </p:stCondLst>
                <p:endSync evt="end" delay="0">
                  <p:rtn val="all"/>
                </p:endSync>
                <p:childTnLst>
                  <p:par>
                    <p:cTn id="80" fill="hold">
                      <p:stCondLst>
                        <p:cond delay="0"/>
                      </p:stCondLst>
                      <p:childTnLst>
                        <p:par>
                          <p:cTn id="81" fill="hold">
                            <p:stCondLst>
                              <p:cond delay="0"/>
                            </p:stCondLst>
                            <p:childTnLst>
                              <p:par>
                                <p:cTn id="82" presetID="16" presetClass="emph" presetSubtype="0" fill="hold" grpId="0" nodeType="clickEffect">
                                  <p:stCondLst>
                                    <p:cond delay="0"/>
                                  </p:stCondLst>
                                  <p:iterate type="lt">
                                    <p:tmPct val="4000"/>
                                  </p:iterate>
                                  <p:childTnLst>
                                    <p:set>
                                      <p:cBhvr override="childStyle">
                                        <p:cTn id="83" dur="500" fill="hold"/>
                                        <p:tgtEl>
                                          <p:spTgt spid="75"/>
                                        </p:tgtEl>
                                        <p:attrNameLst>
                                          <p:attrName>style.color</p:attrName>
                                        </p:attrNameLst>
                                      </p:cBhvr>
                                      <p:to>
                                        <p:clrVal>
                                          <a:srgbClr val="FF0000"/>
                                        </p:clrVal>
                                      </p:to>
                                    </p:set>
                                    <p:set>
                                      <p:cBhvr>
                                        <p:cTn id="84" dur="500" fill="hold"/>
                                        <p:tgtEl>
                                          <p:spTgt spid="75"/>
                                        </p:tgtEl>
                                        <p:attrNameLst>
                                          <p:attrName>fillcolor</p:attrName>
                                        </p:attrNameLst>
                                      </p:cBhvr>
                                      <p:to>
                                        <p:clrVal>
                                          <a:srgbClr val="FF0000"/>
                                        </p:clrVal>
                                      </p:to>
                                    </p:set>
                                    <p:set>
                                      <p:cBhvr>
                                        <p:cTn id="85" dur="500" fill="hold"/>
                                        <p:tgtEl>
                                          <p:spTgt spid="75"/>
                                        </p:tgtEl>
                                        <p:attrNameLst>
                                          <p:attrName>fill.type</p:attrName>
                                        </p:attrNameLst>
                                      </p:cBhvr>
                                      <p:to>
                                        <p:strVal val="solid"/>
                                      </p:to>
                                    </p:set>
                                  </p:childTnLst>
                                </p:cTn>
                              </p:par>
                            </p:childTnLst>
                          </p:cTn>
                        </p:par>
                      </p:childTnLst>
                    </p:cTn>
                  </p:par>
                </p:childTnLst>
              </p:cTn>
              <p:nextCondLst>
                <p:cond evt="onClick" delay="0">
                  <p:tgtEl>
                    <p:spTgt spid="75"/>
                  </p:tgtEl>
                </p:cond>
              </p:nextCondLst>
            </p:seq>
            <p:seq concurrent="1" nextAc="seek">
              <p:cTn id="86" restart="whenNotActive" fill="hold" evtFilter="cancelBubble" nodeType="interactiveSeq">
                <p:stCondLst>
                  <p:cond evt="onClick" delay="0">
                    <p:tgtEl>
                      <p:spTgt spid="76"/>
                    </p:tgtEl>
                  </p:cond>
                </p:stCondLst>
                <p:endSync evt="end" delay="0">
                  <p:rtn val="all"/>
                </p:endSync>
                <p:childTnLst>
                  <p:par>
                    <p:cTn id="87" fill="hold">
                      <p:stCondLst>
                        <p:cond delay="0"/>
                      </p:stCondLst>
                      <p:childTnLst>
                        <p:par>
                          <p:cTn id="88" fill="hold">
                            <p:stCondLst>
                              <p:cond delay="0"/>
                            </p:stCondLst>
                            <p:childTnLst>
                              <p:par>
                                <p:cTn id="89" presetID="16" presetClass="emph" presetSubtype="0" fill="hold" grpId="0" nodeType="clickEffect">
                                  <p:stCondLst>
                                    <p:cond delay="0"/>
                                  </p:stCondLst>
                                  <p:iterate type="lt">
                                    <p:tmPct val="4000"/>
                                  </p:iterate>
                                  <p:childTnLst>
                                    <p:set>
                                      <p:cBhvr override="childStyle">
                                        <p:cTn id="90" dur="500" fill="hold"/>
                                        <p:tgtEl>
                                          <p:spTgt spid="76"/>
                                        </p:tgtEl>
                                        <p:attrNameLst>
                                          <p:attrName>style.color</p:attrName>
                                        </p:attrNameLst>
                                      </p:cBhvr>
                                      <p:to>
                                        <p:clrVal>
                                          <a:srgbClr val="FF0000"/>
                                        </p:clrVal>
                                      </p:to>
                                    </p:set>
                                    <p:set>
                                      <p:cBhvr>
                                        <p:cTn id="91" dur="500" fill="hold"/>
                                        <p:tgtEl>
                                          <p:spTgt spid="76"/>
                                        </p:tgtEl>
                                        <p:attrNameLst>
                                          <p:attrName>fillcolor</p:attrName>
                                        </p:attrNameLst>
                                      </p:cBhvr>
                                      <p:to>
                                        <p:clrVal>
                                          <a:srgbClr val="FF0000"/>
                                        </p:clrVal>
                                      </p:to>
                                    </p:set>
                                    <p:set>
                                      <p:cBhvr>
                                        <p:cTn id="92" dur="500" fill="hold"/>
                                        <p:tgtEl>
                                          <p:spTgt spid="76"/>
                                        </p:tgtEl>
                                        <p:attrNameLst>
                                          <p:attrName>fill.type</p:attrName>
                                        </p:attrNameLst>
                                      </p:cBhvr>
                                      <p:to>
                                        <p:strVal val="solid"/>
                                      </p:to>
                                    </p:set>
                                  </p:childTnLst>
                                </p:cTn>
                              </p:par>
                            </p:childTnLst>
                          </p:cTn>
                        </p:par>
                      </p:childTnLst>
                    </p:cTn>
                  </p:par>
                </p:childTnLst>
              </p:cTn>
              <p:nextCondLst>
                <p:cond evt="onClick" delay="0">
                  <p:tgtEl>
                    <p:spTgt spid="76"/>
                  </p:tgtEl>
                </p:cond>
              </p:nextCondLst>
            </p:seq>
            <p:seq concurrent="1" nextAc="seek">
              <p:cTn id="93" restart="whenNotActive" fill="hold" evtFilter="cancelBubble" nodeType="interactiveSeq">
                <p:stCondLst>
                  <p:cond evt="onClick" delay="0">
                    <p:tgtEl>
                      <p:spTgt spid="77"/>
                    </p:tgtEl>
                  </p:cond>
                </p:stCondLst>
                <p:endSync evt="end" delay="0">
                  <p:rtn val="all"/>
                </p:endSync>
                <p:childTnLst>
                  <p:par>
                    <p:cTn id="94" fill="hold">
                      <p:stCondLst>
                        <p:cond delay="0"/>
                      </p:stCondLst>
                      <p:childTnLst>
                        <p:par>
                          <p:cTn id="95" fill="hold">
                            <p:stCondLst>
                              <p:cond delay="0"/>
                            </p:stCondLst>
                            <p:childTnLst>
                              <p:par>
                                <p:cTn id="96" presetID="16" presetClass="emph" presetSubtype="0" fill="hold" grpId="0" nodeType="clickEffect">
                                  <p:stCondLst>
                                    <p:cond delay="0"/>
                                  </p:stCondLst>
                                  <p:iterate type="lt">
                                    <p:tmPct val="4000"/>
                                  </p:iterate>
                                  <p:childTnLst>
                                    <p:set>
                                      <p:cBhvr override="childStyle">
                                        <p:cTn id="97" dur="500" fill="hold"/>
                                        <p:tgtEl>
                                          <p:spTgt spid="77"/>
                                        </p:tgtEl>
                                        <p:attrNameLst>
                                          <p:attrName>style.color</p:attrName>
                                        </p:attrNameLst>
                                      </p:cBhvr>
                                      <p:to>
                                        <p:clrVal>
                                          <a:srgbClr val="FF0000"/>
                                        </p:clrVal>
                                      </p:to>
                                    </p:set>
                                    <p:set>
                                      <p:cBhvr>
                                        <p:cTn id="98" dur="500" fill="hold"/>
                                        <p:tgtEl>
                                          <p:spTgt spid="77"/>
                                        </p:tgtEl>
                                        <p:attrNameLst>
                                          <p:attrName>fillcolor</p:attrName>
                                        </p:attrNameLst>
                                      </p:cBhvr>
                                      <p:to>
                                        <p:clrVal>
                                          <a:srgbClr val="FF0000"/>
                                        </p:clrVal>
                                      </p:to>
                                    </p:set>
                                    <p:set>
                                      <p:cBhvr>
                                        <p:cTn id="99" dur="500" fill="hold"/>
                                        <p:tgtEl>
                                          <p:spTgt spid="77"/>
                                        </p:tgtEl>
                                        <p:attrNameLst>
                                          <p:attrName>fill.type</p:attrName>
                                        </p:attrNameLst>
                                      </p:cBhvr>
                                      <p:to>
                                        <p:strVal val="solid"/>
                                      </p:to>
                                    </p:set>
                                  </p:childTnLst>
                                </p:cTn>
                              </p:par>
                            </p:childTnLst>
                          </p:cTn>
                        </p:par>
                      </p:childTnLst>
                    </p:cTn>
                  </p:par>
                </p:childTnLst>
              </p:cTn>
              <p:nextCondLst>
                <p:cond evt="onClick" delay="0">
                  <p:tgtEl>
                    <p:spTgt spid="77"/>
                  </p:tgtEl>
                </p:cond>
              </p:nextCondLst>
            </p:seq>
            <p:seq concurrent="1" nextAc="seek">
              <p:cTn id="100" restart="whenNotActive" fill="hold" evtFilter="cancelBubble" nodeType="interactiveSeq">
                <p:stCondLst>
                  <p:cond evt="onClick" delay="0">
                    <p:tgtEl>
                      <p:spTgt spid="78"/>
                    </p:tgtEl>
                  </p:cond>
                </p:stCondLst>
                <p:endSync evt="end" delay="0">
                  <p:rtn val="all"/>
                </p:endSync>
                <p:childTnLst>
                  <p:par>
                    <p:cTn id="101" fill="hold">
                      <p:stCondLst>
                        <p:cond delay="0"/>
                      </p:stCondLst>
                      <p:childTnLst>
                        <p:par>
                          <p:cTn id="102" fill="hold">
                            <p:stCondLst>
                              <p:cond delay="0"/>
                            </p:stCondLst>
                            <p:childTnLst>
                              <p:par>
                                <p:cTn id="103" presetID="16" presetClass="emph" presetSubtype="0" fill="hold" grpId="0" nodeType="clickEffect">
                                  <p:stCondLst>
                                    <p:cond delay="0"/>
                                  </p:stCondLst>
                                  <p:iterate type="lt">
                                    <p:tmPct val="4000"/>
                                  </p:iterate>
                                  <p:childTnLst>
                                    <p:set>
                                      <p:cBhvr override="childStyle">
                                        <p:cTn id="104" dur="500" fill="hold"/>
                                        <p:tgtEl>
                                          <p:spTgt spid="78"/>
                                        </p:tgtEl>
                                        <p:attrNameLst>
                                          <p:attrName>style.color</p:attrName>
                                        </p:attrNameLst>
                                      </p:cBhvr>
                                      <p:to>
                                        <p:clrVal>
                                          <a:srgbClr val="FF0000"/>
                                        </p:clrVal>
                                      </p:to>
                                    </p:set>
                                    <p:set>
                                      <p:cBhvr>
                                        <p:cTn id="105" dur="500" fill="hold"/>
                                        <p:tgtEl>
                                          <p:spTgt spid="78"/>
                                        </p:tgtEl>
                                        <p:attrNameLst>
                                          <p:attrName>fillcolor</p:attrName>
                                        </p:attrNameLst>
                                      </p:cBhvr>
                                      <p:to>
                                        <p:clrVal>
                                          <a:srgbClr val="FF0000"/>
                                        </p:clrVal>
                                      </p:to>
                                    </p:set>
                                    <p:set>
                                      <p:cBhvr>
                                        <p:cTn id="106" dur="500" fill="hold"/>
                                        <p:tgtEl>
                                          <p:spTgt spid="78"/>
                                        </p:tgtEl>
                                        <p:attrNameLst>
                                          <p:attrName>fill.type</p:attrName>
                                        </p:attrNameLst>
                                      </p:cBhvr>
                                      <p:to>
                                        <p:strVal val="solid"/>
                                      </p:to>
                                    </p:set>
                                  </p:childTnLst>
                                </p:cTn>
                              </p:par>
                            </p:childTnLst>
                          </p:cTn>
                        </p:par>
                      </p:childTnLst>
                    </p:cTn>
                  </p:par>
                </p:childTnLst>
              </p:cTn>
              <p:nextCondLst>
                <p:cond evt="onClick" delay="0">
                  <p:tgtEl>
                    <p:spTgt spid="78"/>
                  </p:tgtEl>
                </p:cond>
              </p:nextCondLst>
            </p:seq>
            <p:seq concurrent="1" nextAc="seek">
              <p:cTn id="107" restart="whenNotActive" fill="hold" evtFilter="cancelBubble" nodeType="interactiveSeq">
                <p:stCondLst>
                  <p:cond evt="onClick" delay="0">
                    <p:tgtEl>
                      <p:spTgt spid="48"/>
                    </p:tgtEl>
                  </p:cond>
                </p:stCondLst>
                <p:endSync evt="end" delay="0">
                  <p:rtn val="all"/>
                </p:endSync>
                <p:childTnLst>
                  <p:par>
                    <p:cTn id="108" fill="hold">
                      <p:stCondLst>
                        <p:cond delay="0"/>
                      </p:stCondLst>
                      <p:childTnLst>
                        <p:par>
                          <p:cTn id="109" fill="hold">
                            <p:stCondLst>
                              <p:cond delay="0"/>
                            </p:stCondLst>
                            <p:childTnLst>
                              <p:par>
                                <p:cTn id="110" presetID="42" presetClass="path" presetSubtype="0" accel="50000" decel="50000" fill="hold" grpId="0" nodeType="clickEffect">
                                  <p:stCondLst>
                                    <p:cond delay="0"/>
                                  </p:stCondLst>
                                  <p:childTnLst>
                                    <p:animMotion origin="layout" path="M 1.45833E-6 -4.81481E-6 L 0.00065 0.27385 " pathEditMode="relative" rAng="0" ptsTypes="AA">
                                      <p:cBhvr>
                                        <p:cTn id="111" dur="2000" fill="hold"/>
                                        <p:tgtEl>
                                          <p:spTgt spid="48"/>
                                        </p:tgtEl>
                                        <p:attrNameLst>
                                          <p:attrName>ppt_x</p:attrName>
                                          <p:attrName>ppt_y</p:attrName>
                                        </p:attrNameLst>
                                      </p:cBhvr>
                                      <p:rCtr x="26" y="13681"/>
                                    </p:animMotion>
                                  </p:childTnLst>
                                </p:cTn>
                              </p:par>
                            </p:childTnLst>
                          </p:cTn>
                        </p:par>
                      </p:childTnLst>
                    </p:cTn>
                  </p:par>
                </p:childTnLst>
              </p:cTn>
              <p:nextCondLst>
                <p:cond evt="onClick" delay="0">
                  <p:tgtEl>
                    <p:spTgt spid="48"/>
                  </p:tgtEl>
                </p:cond>
              </p:nextCondLst>
            </p:seq>
            <p:seq concurrent="1" nextAc="seek">
              <p:cTn id="112" restart="whenNotActive" fill="hold" evtFilter="cancelBubble" nodeType="interactiveSeq">
                <p:stCondLst>
                  <p:cond evt="onClick" delay="0">
                    <p:tgtEl>
                      <p:spTgt spid="2048"/>
                    </p:tgtEl>
                  </p:cond>
                </p:stCondLst>
                <p:endSync evt="end" delay="0">
                  <p:rtn val="all"/>
                </p:endSync>
                <p:childTnLst>
                  <p:par>
                    <p:cTn id="113" fill="hold">
                      <p:stCondLst>
                        <p:cond delay="0"/>
                      </p:stCondLst>
                      <p:childTnLst>
                        <p:par>
                          <p:cTn id="114" fill="hold">
                            <p:stCondLst>
                              <p:cond delay="0"/>
                            </p:stCondLst>
                            <p:childTnLst>
                              <p:par>
                                <p:cTn id="115" presetID="42" presetClass="path" presetSubtype="0" accel="50000" decel="50000" fill="hold" grpId="0" nodeType="clickEffect">
                                  <p:stCondLst>
                                    <p:cond delay="0"/>
                                  </p:stCondLst>
                                  <p:childTnLst>
                                    <p:animMotion origin="layout" path="M 3.75E-6 -1.48148E-6 L 0.43984 0.26852 " pathEditMode="relative" rAng="0" ptsTypes="AA">
                                      <p:cBhvr>
                                        <p:cTn id="116" dur="2000" fill="hold"/>
                                        <p:tgtEl>
                                          <p:spTgt spid="2048"/>
                                        </p:tgtEl>
                                        <p:attrNameLst>
                                          <p:attrName>ppt_x</p:attrName>
                                          <p:attrName>ppt_y</p:attrName>
                                        </p:attrNameLst>
                                      </p:cBhvr>
                                      <p:rCtr x="21992" y="13426"/>
                                    </p:animMotion>
                                  </p:childTnLst>
                                </p:cTn>
                              </p:par>
                            </p:childTnLst>
                          </p:cTn>
                        </p:par>
                      </p:childTnLst>
                    </p:cTn>
                  </p:par>
                </p:childTnLst>
              </p:cTn>
              <p:nextCondLst>
                <p:cond evt="onClick" delay="0">
                  <p:tgtEl>
                    <p:spTgt spid="2048"/>
                  </p:tgtEl>
                </p:cond>
              </p:nextCondLst>
            </p:seq>
            <p:seq concurrent="1" nextAc="seek">
              <p:cTn id="117" restart="whenNotActive" fill="hold" evtFilter="cancelBubble" nodeType="interactiveSeq">
                <p:stCondLst>
                  <p:cond evt="onClick" delay="0">
                    <p:tgtEl>
                      <p:spTgt spid="49"/>
                    </p:tgtEl>
                  </p:cond>
                </p:stCondLst>
                <p:endSync evt="end" delay="0">
                  <p:rtn val="all"/>
                </p:endSync>
                <p:childTnLst>
                  <p:par>
                    <p:cTn id="118" fill="hold">
                      <p:stCondLst>
                        <p:cond delay="0"/>
                      </p:stCondLst>
                      <p:childTnLst>
                        <p:par>
                          <p:cTn id="119" fill="hold">
                            <p:stCondLst>
                              <p:cond delay="0"/>
                            </p:stCondLst>
                            <p:childTnLst>
                              <p:par>
                                <p:cTn id="120" presetID="42" presetClass="path" presetSubtype="0" accel="50000" decel="50000" fill="hold" grpId="0" nodeType="clickEffect">
                                  <p:stCondLst>
                                    <p:cond delay="0"/>
                                  </p:stCondLst>
                                  <p:childTnLst>
                                    <p:animMotion origin="layout" path="M 2.77556E-17 -4.81481E-6 L -0.12487 0.2757 " pathEditMode="relative" rAng="0" ptsTypes="AA">
                                      <p:cBhvr>
                                        <p:cTn id="121" dur="2000" fill="hold"/>
                                        <p:tgtEl>
                                          <p:spTgt spid="49"/>
                                        </p:tgtEl>
                                        <p:attrNameLst>
                                          <p:attrName>ppt_x</p:attrName>
                                          <p:attrName>ppt_y</p:attrName>
                                        </p:attrNameLst>
                                      </p:cBhvr>
                                      <p:rCtr x="-6250" y="13773"/>
                                    </p:animMotion>
                                  </p:childTnLst>
                                </p:cTn>
                              </p:par>
                            </p:childTnLst>
                          </p:cTn>
                        </p:par>
                      </p:childTnLst>
                    </p:cTn>
                  </p:par>
                </p:childTnLst>
              </p:cTn>
              <p:nextCondLst>
                <p:cond evt="onClick" delay="0">
                  <p:tgtEl>
                    <p:spTgt spid="49"/>
                  </p:tgtEl>
                </p:cond>
              </p:nextCondLst>
            </p:seq>
            <p:seq concurrent="1" nextAc="seek">
              <p:cTn id="122" restart="whenNotActive" fill="hold" evtFilter="cancelBubble" nodeType="interactiveSeq">
                <p:stCondLst>
                  <p:cond evt="onClick" delay="0">
                    <p:tgtEl>
                      <p:spTgt spid="50"/>
                    </p:tgtEl>
                  </p:cond>
                </p:stCondLst>
                <p:endSync evt="end" delay="0">
                  <p:rtn val="all"/>
                </p:endSync>
                <p:childTnLst>
                  <p:par>
                    <p:cTn id="123" fill="hold">
                      <p:stCondLst>
                        <p:cond delay="0"/>
                      </p:stCondLst>
                      <p:childTnLst>
                        <p:par>
                          <p:cTn id="124" fill="hold">
                            <p:stCondLst>
                              <p:cond delay="0"/>
                            </p:stCondLst>
                            <p:childTnLst>
                              <p:par>
                                <p:cTn id="125" presetID="42" presetClass="path" presetSubtype="0" accel="50000" decel="50000" fill="hold" grpId="0" nodeType="clickEffect">
                                  <p:stCondLst>
                                    <p:cond delay="0"/>
                                  </p:stCondLst>
                                  <p:childTnLst>
                                    <p:animMotion origin="layout" path="M 0 -4.81481E-6 L 0.31107 0.2757 " pathEditMode="relative" rAng="0" ptsTypes="AA">
                                      <p:cBhvr>
                                        <p:cTn id="126" dur="2000" fill="hold"/>
                                        <p:tgtEl>
                                          <p:spTgt spid="50"/>
                                        </p:tgtEl>
                                        <p:attrNameLst>
                                          <p:attrName>ppt_x</p:attrName>
                                          <p:attrName>ppt_y</p:attrName>
                                        </p:attrNameLst>
                                      </p:cBhvr>
                                      <p:rCtr x="15547" y="13773"/>
                                    </p:animMotion>
                                  </p:childTnLst>
                                </p:cTn>
                              </p:par>
                            </p:childTnLst>
                          </p:cTn>
                        </p:par>
                      </p:childTnLst>
                    </p:cTn>
                  </p:par>
                </p:childTnLst>
              </p:cTn>
              <p:nextCondLst>
                <p:cond evt="onClick" delay="0">
                  <p:tgtEl>
                    <p:spTgt spid="50"/>
                  </p:tgtEl>
                </p:cond>
              </p:nextCondLst>
            </p:seq>
            <p:seq concurrent="1" nextAc="seek">
              <p:cTn id="127" restart="whenNotActive" fill="hold" evtFilter="cancelBubble" nodeType="interactiveSeq">
                <p:stCondLst>
                  <p:cond evt="onClick" delay="0">
                    <p:tgtEl>
                      <p:spTgt spid="51"/>
                    </p:tgtEl>
                  </p:cond>
                </p:stCondLst>
                <p:endSync evt="end" delay="0">
                  <p:rtn val="all"/>
                </p:endSync>
                <p:childTnLst>
                  <p:par>
                    <p:cTn id="128" fill="hold">
                      <p:stCondLst>
                        <p:cond delay="0"/>
                      </p:stCondLst>
                      <p:childTnLst>
                        <p:par>
                          <p:cTn id="129" fill="hold">
                            <p:stCondLst>
                              <p:cond delay="0"/>
                            </p:stCondLst>
                            <p:childTnLst>
                              <p:par>
                                <p:cTn id="130" presetID="42" presetClass="path" presetSubtype="0" accel="50000" decel="50000" fill="hold" grpId="0" nodeType="clickEffect">
                                  <p:stCondLst>
                                    <p:cond delay="0"/>
                                  </p:stCondLst>
                                  <p:childTnLst>
                                    <p:animMotion origin="layout" path="M 1.875E-6 -4.81481E-6 L 0.00013 0.2757 " pathEditMode="relative" rAng="0" ptsTypes="AA">
                                      <p:cBhvr>
                                        <p:cTn id="131" dur="2000" fill="hold"/>
                                        <p:tgtEl>
                                          <p:spTgt spid="51"/>
                                        </p:tgtEl>
                                        <p:attrNameLst>
                                          <p:attrName>ppt_x</p:attrName>
                                          <p:attrName>ppt_y</p:attrName>
                                        </p:attrNameLst>
                                      </p:cBhvr>
                                      <p:rCtr x="0" y="13773"/>
                                    </p:animMotion>
                                  </p:childTnLst>
                                </p:cTn>
                              </p:par>
                            </p:childTnLst>
                          </p:cTn>
                        </p:par>
                      </p:childTnLst>
                    </p:cTn>
                  </p:par>
                </p:childTnLst>
              </p:cTn>
              <p:nextCondLst>
                <p:cond evt="onClick" delay="0">
                  <p:tgtEl>
                    <p:spTgt spid="51"/>
                  </p:tgtEl>
                </p:cond>
              </p:nextCondLst>
            </p:seq>
            <p:seq concurrent="1" nextAc="seek">
              <p:cTn id="132" restart="whenNotActive" fill="hold" evtFilter="cancelBubble" nodeType="interactiveSeq">
                <p:stCondLst>
                  <p:cond evt="onClick" delay="0">
                    <p:tgtEl>
                      <p:spTgt spid="60"/>
                    </p:tgtEl>
                  </p:cond>
                </p:stCondLst>
                <p:endSync evt="end" delay="0">
                  <p:rtn val="all"/>
                </p:endSync>
                <p:childTnLst>
                  <p:par>
                    <p:cTn id="133" fill="hold">
                      <p:stCondLst>
                        <p:cond delay="0"/>
                      </p:stCondLst>
                      <p:childTnLst>
                        <p:par>
                          <p:cTn id="134" fill="hold">
                            <p:stCondLst>
                              <p:cond delay="0"/>
                            </p:stCondLst>
                            <p:childTnLst>
                              <p:par>
                                <p:cTn id="135" presetID="42" presetClass="path" presetSubtype="0" accel="50000" decel="50000" fill="hold" grpId="0" nodeType="clickEffect">
                                  <p:stCondLst>
                                    <p:cond delay="0"/>
                                  </p:stCondLst>
                                  <p:childTnLst>
                                    <p:animMotion origin="layout" path="M 4.79167E-6 -4.81481E-6 L -0.37097 0.27385 " pathEditMode="relative" rAng="0" ptsTypes="AA">
                                      <p:cBhvr>
                                        <p:cTn id="136" dur="2000" fill="hold"/>
                                        <p:tgtEl>
                                          <p:spTgt spid="60"/>
                                        </p:tgtEl>
                                        <p:attrNameLst>
                                          <p:attrName>ppt_x</p:attrName>
                                          <p:attrName>ppt_y</p:attrName>
                                        </p:attrNameLst>
                                      </p:cBhvr>
                                      <p:rCtr x="-18555" y="13681"/>
                                    </p:animMotion>
                                  </p:childTnLst>
                                </p:cTn>
                              </p:par>
                            </p:childTnLst>
                          </p:cTn>
                        </p:par>
                      </p:childTnLst>
                    </p:cTn>
                  </p:par>
                </p:childTnLst>
              </p:cTn>
              <p:nextCondLst>
                <p:cond evt="onClick" delay="0">
                  <p:tgtEl>
                    <p:spTgt spid="60"/>
                  </p:tgtEl>
                </p:cond>
              </p:nextCondLst>
            </p:seq>
            <p:seq concurrent="1" nextAc="seek">
              <p:cTn id="137" restart="whenNotActive" fill="hold" evtFilter="cancelBubble" nodeType="interactiveSeq">
                <p:stCondLst>
                  <p:cond evt="onClick" delay="0">
                    <p:tgtEl>
                      <p:spTgt spid="61"/>
                    </p:tgtEl>
                  </p:cond>
                </p:stCondLst>
                <p:endSync evt="end" delay="0">
                  <p:rtn val="all"/>
                </p:endSync>
                <p:childTnLst>
                  <p:par>
                    <p:cTn id="138" fill="hold">
                      <p:stCondLst>
                        <p:cond delay="0"/>
                      </p:stCondLst>
                      <p:childTnLst>
                        <p:par>
                          <p:cTn id="139" fill="hold">
                            <p:stCondLst>
                              <p:cond delay="0"/>
                            </p:stCondLst>
                            <p:childTnLst>
                              <p:par>
                                <p:cTn id="140" presetID="42" presetClass="path" presetSubtype="0" accel="50000" decel="50000" fill="hold" grpId="0" nodeType="clickEffect">
                                  <p:stCondLst>
                                    <p:cond delay="0"/>
                                  </p:stCondLst>
                                  <p:childTnLst>
                                    <p:animMotion origin="layout" path="M 5E-6 -4.81481E-6 L 0.0629 0.27385 " pathEditMode="relative" rAng="0" ptsTypes="AA">
                                      <p:cBhvr>
                                        <p:cTn id="141" dur="2000" fill="hold"/>
                                        <p:tgtEl>
                                          <p:spTgt spid="61"/>
                                        </p:tgtEl>
                                        <p:attrNameLst>
                                          <p:attrName>ppt_x</p:attrName>
                                          <p:attrName>ppt_y</p:attrName>
                                        </p:attrNameLst>
                                      </p:cBhvr>
                                      <p:rCtr x="3138" y="13681"/>
                                    </p:animMotion>
                                  </p:childTnLst>
                                </p:cTn>
                              </p:par>
                            </p:childTnLst>
                          </p:cTn>
                        </p:par>
                      </p:childTnLst>
                    </p:cTn>
                  </p:par>
                </p:childTnLst>
              </p:cTn>
              <p:nextCondLst>
                <p:cond evt="onClick" delay="0">
                  <p:tgtEl>
                    <p:spTgt spid="61"/>
                  </p:tgtEl>
                </p:cond>
              </p:nextCondLst>
            </p:seq>
            <p:seq concurrent="1" nextAc="seek">
              <p:cTn id="142" restart="whenNotActive" fill="hold" evtFilter="cancelBubble" nodeType="interactiveSeq">
                <p:stCondLst>
                  <p:cond evt="onClick" delay="0">
                    <p:tgtEl>
                      <p:spTgt spid="63"/>
                    </p:tgtEl>
                  </p:cond>
                </p:stCondLst>
                <p:endSync evt="end" delay="0">
                  <p:rtn val="all"/>
                </p:endSync>
                <p:childTnLst>
                  <p:par>
                    <p:cTn id="143" fill="hold">
                      <p:stCondLst>
                        <p:cond delay="0"/>
                      </p:stCondLst>
                      <p:childTnLst>
                        <p:par>
                          <p:cTn id="144" fill="hold">
                            <p:stCondLst>
                              <p:cond delay="0"/>
                            </p:stCondLst>
                            <p:childTnLst>
                              <p:par>
                                <p:cTn id="145" presetID="42" presetClass="path" presetSubtype="0" accel="50000" decel="50000" fill="hold" grpId="0" nodeType="clickEffect">
                                  <p:stCondLst>
                                    <p:cond delay="0"/>
                                  </p:stCondLst>
                                  <p:childTnLst>
                                    <p:animMotion origin="layout" path="M 0 -1.48148E-6 L -0.75221 0.27778 " pathEditMode="relative" rAng="0" ptsTypes="AA">
                                      <p:cBhvr>
                                        <p:cTn id="146" dur="2000" fill="hold"/>
                                        <p:tgtEl>
                                          <p:spTgt spid="63"/>
                                        </p:tgtEl>
                                        <p:attrNameLst>
                                          <p:attrName>ppt_x</p:attrName>
                                          <p:attrName>ppt_y</p:attrName>
                                        </p:attrNameLst>
                                      </p:cBhvr>
                                      <p:rCtr x="-37617" y="13889"/>
                                    </p:animMotion>
                                  </p:childTnLst>
                                </p:cTn>
                              </p:par>
                            </p:childTnLst>
                          </p:cTn>
                        </p:par>
                      </p:childTnLst>
                    </p:cTn>
                  </p:par>
                </p:childTnLst>
              </p:cTn>
              <p:nextCondLst>
                <p:cond evt="onClick" delay="0">
                  <p:tgtEl>
                    <p:spTgt spid="63"/>
                  </p:tgtEl>
                </p:cond>
              </p:nextCondLst>
            </p:seq>
            <p:seq concurrent="1" nextAc="seek">
              <p:cTn id="147" restart="whenNotActive" fill="hold" evtFilter="cancelBubble" nodeType="interactiveSeq">
                <p:stCondLst>
                  <p:cond evt="onClick" delay="0">
                    <p:tgtEl>
                      <p:spTgt spid="64"/>
                    </p:tgtEl>
                  </p:cond>
                </p:stCondLst>
                <p:endSync evt="end" delay="0">
                  <p:rtn val="all"/>
                </p:endSync>
                <p:childTnLst>
                  <p:par>
                    <p:cTn id="148" fill="hold">
                      <p:stCondLst>
                        <p:cond delay="0"/>
                      </p:stCondLst>
                      <p:childTnLst>
                        <p:par>
                          <p:cTn id="149" fill="hold">
                            <p:stCondLst>
                              <p:cond delay="0"/>
                            </p:stCondLst>
                            <p:childTnLst>
                              <p:par>
                                <p:cTn id="150" presetID="42" presetClass="path" presetSubtype="0" accel="50000" decel="50000" fill="hold" grpId="0" nodeType="clickEffect">
                                  <p:stCondLst>
                                    <p:cond delay="0"/>
                                  </p:stCondLst>
                                  <p:childTnLst>
                                    <p:animMotion origin="layout" path="M -1.04167E-6 -3.33333E-6 L 0.56966 0.12153 " pathEditMode="relative" rAng="0" ptsTypes="AA">
                                      <p:cBhvr>
                                        <p:cTn id="151" dur="2000" fill="hold"/>
                                        <p:tgtEl>
                                          <p:spTgt spid="64"/>
                                        </p:tgtEl>
                                        <p:attrNameLst>
                                          <p:attrName>ppt_x</p:attrName>
                                          <p:attrName>ppt_y</p:attrName>
                                        </p:attrNameLst>
                                      </p:cBhvr>
                                      <p:rCtr x="28477" y="6065"/>
                                    </p:animMotion>
                                  </p:childTnLst>
                                </p:cTn>
                              </p:par>
                            </p:childTnLst>
                          </p:cTn>
                        </p:par>
                      </p:childTnLst>
                    </p:cTn>
                  </p:par>
                </p:childTnLst>
              </p:cTn>
              <p:nextCondLst>
                <p:cond evt="onClick" delay="0">
                  <p:tgtEl>
                    <p:spTgt spid="64"/>
                  </p:tgtEl>
                </p:cond>
              </p:nextCondLst>
            </p:seq>
            <p:seq concurrent="1" nextAc="seek">
              <p:cTn id="152" restart="whenNotActive" fill="hold" evtFilter="cancelBubble" nodeType="interactiveSeq">
                <p:stCondLst>
                  <p:cond evt="onClick" delay="0">
                    <p:tgtEl>
                      <p:spTgt spid="65"/>
                    </p:tgtEl>
                  </p:cond>
                </p:stCondLst>
                <p:endSync evt="end" delay="0">
                  <p:rtn val="all"/>
                </p:endSync>
                <p:childTnLst>
                  <p:par>
                    <p:cTn id="153" fill="hold">
                      <p:stCondLst>
                        <p:cond delay="0"/>
                      </p:stCondLst>
                      <p:childTnLst>
                        <p:par>
                          <p:cTn id="154" fill="hold">
                            <p:stCondLst>
                              <p:cond delay="0"/>
                            </p:stCondLst>
                            <p:childTnLst>
                              <p:par>
                                <p:cTn id="155" presetID="42" presetClass="path" presetSubtype="0" accel="50000" decel="50000" fill="hold" grpId="0" nodeType="clickEffect">
                                  <p:stCondLst>
                                    <p:cond delay="0"/>
                                  </p:stCondLst>
                                  <p:childTnLst>
                                    <p:animMotion origin="layout" path="M 6.25E-7 -3.33333E-6 L 0.56497 0.12338 " pathEditMode="relative" rAng="0" ptsTypes="AA">
                                      <p:cBhvr>
                                        <p:cTn id="156" dur="2000" fill="hold"/>
                                        <p:tgtEl>
                                          <p:spTgt spid="65"/>
                                        </p:tgtEl>
                                        <p:attrNameLst>
                                          <p:attrName>ppt_x</p:attrName>
                                          <p:attrName>ppt_y</p:attrName>
                                        </p:attrNameLst>
                                      </p:cBhvr>
                                      <p:rCtr x="28242" y="6157"/>
                                    </p:animMotion>
                                  </p:childTnLst>
                                </p:cTn>
                              </p:par>
                            </p:childTnLst>
                          </p:cTn>
                        </p:par>
                      </p:childTnLst>
                    </p:cTn>
                  </p:par>
                </p:childTnLst>
              </p:cTn>
              <p:nextCondLst>
                <p:cond evt="onClick" delay="0">
                  <p:tgtEl>
                    <p:spTgt spid="65"/>
                  </p:tgtEl>
                </p:cond>
              </p:nextCondLst>
            </p:seq>
            <p:seq concurrent="1" nextAc="seek">
              <p:cTn id="157" restart="whenNotActive" fill="hold" evtFilter="cancelBubble" nodeType="interactiveSeq">
                <p:stCondLst>
                  <p:cond evt="onClick" delay="0">
                    <p:tgtEl>
                      <p:spTgt spid="66"/>
                    </p:tgtEl>
                  </p:cond>
                </p:stCondLst>
                <p:endSync evt="end" delay="0">
                  <p:rtn val="all"/>
                </p:endSync>
                <p:childTnLst>
                  <p:par>
                    <p:cTn id="158" fill="hold">
                      <p:stCondLst>
                        <p:cond delay="0"/>
                      </p:stCondLst>
                      <p:childTnLst>
                        <p:par>
                          <p:cTn id="159" fill="hold">
                            <p:stCondLst>
                              <p:cond delay="0"/>
                            </p:stCondLst>
                            <p:childTnLst>
                              <p:par>
                                <p:cTn id="160" presetID="42" presetClass="path" presetSubtype="0" accel="50000" decel="50000" fill="hold" grpId="0" nodeType="clickEffect">
                                  <p:stCondLst>
                                    <p:cond delay="0"/>
                                  </p:stCondLst>
                                  <p:childTnLst>
                                    <p:animMotion origin="layout" path="M 1.45833E-6 -3.33333E-6 L 0.07044 0.12338 " pathEditMode="relative" rAng="0" ptsTypes="AA">
                                      <p:cBhvr>
                                        <p:cTn id="161" dur="2000" fill="hold"/>
                                        <p:tgtEl>
                                          <p:spTgt spid="66"/>
                                        </p:tgtEl>
                                        <p:attrNameLst>
                                          <p:attrName>ppt_x</p:attrName>
                                          <p:attrName>ppt_y</p:attrName>
                                        </p:attrNameLst>
                                      </p:cBhvr>
                                      <p:rCtr x="3516" y="6157"/>
                                    </p:animMotion>
                                  </p:childTnLst>
                                </p:cTn>
                              </p:par>
                            </p:childTnLst>
                          </p:cTn>
                        </p:par>
                      </p:childTnLst>
                    </p:cTn>
                  </p:par>
                </p:childTnLst>
              </p:cTn>
              <p:nextCondLst>
                <p:cond evt="onClick" delay="0">
                  <p:tgtEl>
                    <p:spTgt spid="66"/>
                  </p:tgtEl>
                </p:cond>
              </p:nextCondLst>
            </p:seq>
            <p:seq concurrent="1" nextAc="seek">
              <p:cTn id="162" restart="whenNotActive" fill="hold" evtFilter="cancelBubble" nodeType="interactiveSeq">
                <p:stCondLst>
                  <p:cond evt="onClick" delay="0">
                    <p:tgtEl>
                      <p:spTgt spid="67"/>
                    </p:tgtEl>
                  </p:cond>
                </p:stCondLst>
                <p:endSync evt="end" delay="0">
                  <p:rtn val="all"/>
                </p:endSync>
                <p:childTnLst>
                  <p:par>
                    <p:cTn id="163" fill="hold">
                      <p:stCondLst>
                        <p:cond delay="0"/>
                      </p:stCondLst>
                      <p:childTnLst>
                        <p:par>
                          <p:cTn id="164" fill="hold">
                            <p:stCondLst>
                              <p:cond delay="0"/>
                            </p:stCondLst>
                            <p:childTnLst>
                              <p:par>
                                <p:cTn id="165" presetID="42" presetClass="path" presetSubtype="0" accel="50000" decel="50000" fill="hold" grpId="0" nodeType="clickEffect">
                                  <p:stCondLst>
                                    <p:cond delay="0"/>
                                  </p:stCondLst>
                                  <p:childTnLst>
                                    <p:animMotion origin="layout" path="M 4.375E-6 -3.33333E-6 L 0.63086 0.12732 " pathEditMode="relative" rAng="0" ptsTypes="AA">
                                      <p:cBhvr>
                                        <p:cTn id="166" dur="2000" fill="hold"/>
                                        <p:tgtEl>
                                          <p:spTgt spid="67"/>
                                        </p:tgtEl>
                                        <p:attrNameLst>
                                          <p:attrName>ppt_x</p:attrName>
                                          <p:attrName>ppt_y</p:attrName>
                                        </p:attrNameLst>
                                      </p:cBhvr>
                                      <p:rCtr x="31536" y="6366"/>
                                    </p:animMotion>
                                  </p:childTnLst>
                                </p:cTn>
                              </p:par>
                            </p:childTnLst>
                          </p:cTn>
                        </p:par>
                      </p:childTnLst>
                    </p:cTn>
                  </p:par>
                </p:childTnLst>
              </p:cTn>
              <p:nextCondLst>
                <p:cond evt="onClick" delay="0">
                  <p:tgtEl>
                    <p:spTgt spid="67"/>
                  </p:tgtEl>
                </p:cond>
              </p:nextCondLst>
            </p:seq>
            <p:seq concurrent="1" nextAc="seek">
              <p:cTn id="167" restart="whenNotActive" fill="hold" evtFilter="cancelBubble" nodeType="interactiveSeq">
                <p:stCondLst>
                  <p:cond evt="onClick" delay="0">
                    <p:tgtEl>
                      <p:spTgt spid="68"/>
                    </p:tgtEl>
                  </p:cond>
                </p:stCondLst>
                <p:endSync evt="end" delay="0">
                  <p:rtn val="all"/>
                </p:endSync>
                <p:childTnLst>
                  <p:par>
                    <p:cTn id="168" fill="hold">
                      <p:stCondLst>
                        <p:cond delay="0"/>
                      </p:stCondLst>
                      <p:childTnLst>
                        <p:par>
                          <p:cTn id="169" fill="hold">
                            <p:stCondLst>
                              <p:cond delay="0"/>
                            </p:stCondLst>
                            <p:childTnLst>
                              <p:par>
                                <p:cTn id="170" presetID="42" presetClass="path" presetSubtype="0" accel="50000" decel="50000" fill="hold" grpId="0" nodeType="clickEffect">
                                  <p:stCondLst>
                                    <p:cond delay="0"/>
                                  </p:stCondLst>
                                  <p:childTnLst>
                                    <p:animMotion origin="layout" path="M 4.16667E-6 -0.00371 L 0.50351 0.12384 " pathEditMode="relative" rAng="0" ptsTypes="AA">
                                      <p:cBhvr>
                                        <p:cTn id="171" dur="2000" fill="hold"/>
                                        <p:tgtEl>
                                          <p:spTgt spid="68"/>
                                        </p:tgtEl>
                                        <p:attrNameLst>
                                          <p:attrName>ppt_x</p:attrName>
                                          <p:attrName>ppt_y</p:attrName>
                                        </p:attrNameLst>
                                      </p:cBhvr>
                                      <p:rCtr x="25169" y="6366"/>
                                    </p:animMotion>
                                  </p:childTnLst>
                                </p:cTn>
                              </p:par>
                            </p:childTnLst>
                          </p:cTn>
                        </p:par>
                      </p:childTnLst>
                    </p:cTn>
                  </p:par>
                </p:childTnLst>
              </p:cTn>
              <p:nextCondLst>
                <p:cond evt="onClick" delay="0">
                  <p:tgtEl>
                    <p:spTgt spid="68"/>
                  </p:tgtEl>
                </p:cond>
              </p:nextCondLst>
            </p:seq>
            <p:seq concurrent="1" nextAc="seek">
              <p:cTn id="172" restart="whenNotActive" fill="hold" evtFilter="cancelBubble" nodeType="interactiveSeq">
                <p:stCondLst>
                  <p:cond evt="onClick" delay="0">
                    <p:tgtEl>
                      <p:spTgt spid="69"/>
                    </p:tgtEl>
                  </p:cond>
                </p:stCondLst>
                <p:endSync evt="end" delay="0">
                  <p:rtn val="all"/>
                </p:endSync>
                <p:childTnLst>
                  <p:par>
                    <p:cTn id="173" fill="hold">
                      <p:stCondLst>
                        <p:cond delay="0"/>
                      </p:stCondLst>
                      <p:childTnLst>
                        <p:par>
                          <p:cTn id="174" fill="hold">
                            <p:stCondLst>
                              <p:cond delay="0"/>
                            </p:stCondLst>
                            <p:childTnLst>
                              <p:par>
                                <p:cTn id="175" presetID="42" presetClass="path" presetSubtype="0" accel="50000" decel="50000" fill="hold" grpId="0" nodeType="clickEffect">
                                  <p:stCondLst>
                                    <p:cond delay="0"/>
                                  </p:stCondLst>
                                  <p:childTnLst>
                                    <p:animMotion origin="layout" path="M 4.16667E-7 -3.33333E-6 L 0.37552 0.12338 " pathEditMode="relative" rAng="0" ptsTypes="AA">
                                      <p:cBhvr>
                                        <p:cTn id="176" dur="2000" fill="hold"/>
                                        <p:tgtEl>
                                          <p:spTgt spid="69"/>
                                        </p:tgtEl>
                                        <p:attrNameLst>
                                          <p:attrName>ppt_x</p:attrName>
                                          <p:attrName>ppt_y</p:attrName>
                                        </p:attrNameLst>
                                      </p:cBhvr>
                                      <p:rCtr x="18776" y="6157"/>
                                    </p:animMotion>
                                  </p:childTnLst>
                                </p:cTn>
                              </p:par>
                            </p:childTnLst>
                          </p:cTn>
                        </p:par>
                      </p:childTnLst>
                    </p:cTn>
                  </p:par>
                </p:childTnLst>
              </p:cTn>
              <p:nextCondLst>
                <p:cond evt="onClick" delay="0">
                  <p:tgtEl>
                    <p:spTgt spid="69"/>
                  </p:tgtEl>
                </p:cond>
              </p:nextCondLst>
            </p:seq>
            <p:seq concurrent="1" nextAc="seek">
              <p:cTn id="177" restart="whenNotActive" fill="hold" evtFilter="cancelBubble" nodeType="interactiveSeq">
                <p:stCondLst>
                  <p:cond evt="onClick" delay="0">
                    <p:tgtEl>
                      <p:spTgt spid="52"/>
                    </p:tgtEl>
                  </p:cond>
                </p:stCondLst>
                <p:endSync evt="end" delay="0">
                  <p:rtn val="all"/>
                </p:endSync>
                <p:childTnLst>
                  <p:par>
                    <p:cTn id="178" fill="hold">
                      <p:stCondLst>
                        <p:cond delay="0"/>
                      </p:stCondLst>
                      <p:childTnLst>
                        <p:par>
                          <p:cTn id="179" fill="hold">
                            <p:stCondLst>
                              <p:cond delay="0"/>
                            </p:stCondLst>
                            <p:childTnLst>
                              <p:par>
                                <p:cTn id="180" presetID="42" presetClass="path" presetSubtype="0" accel="50000" decel="50000" fill="hold" grpId="0" nodeType="clickEffect">
                                  <p:stCondLst>
                                    <p:cond delay="0"/>
                                  </p:stCondLst>
                                  <p:childTnLst>
                                    <p:animMotion origin="layout" path="M 4.16667E-7 -4.81481E-6 L 0.00182 0.2757 " pathEditMode="relative" rAng="0" ptsTypes="AA">
                                      <p:cBhvr>
                                        <p:cTn id="181" dur="2000" fill="hold"/>
                                        <p:tgtEl>
                                          <p:spTgt spid="52"/>
                                        </p:tgtEl>
                                        <p:attrNameLst>
                                          <p:attrName>ppt_x</p:attrName>
                                          <p:attrName>ppt_y</p:attrName>
                                        </p:attrNameLst>
                                      </p:cBhvr>
                                      <p:rCtr x="91" y="13773"/>
                                    </p:animMotion>
                                  </p:childTnLst>
                                </p:cTn>
                              </p:par>
                            </p:childTnLst>
                          </p:cTn>
                        </p:par>
                      </p:childTnLst>
                    </p:cTn>
                  </p:par>
                </p:childTnLst>
              </p:cTn>
              <p:nextCondLst>
                <p:cond evt="onClick" delay="0">
                  <p:tgtEl>
                    <p:spTgt spid="52"/>
                  </p:tgtEl>
                </p:cond>
              </p:nextCondLst>
            </p:seq>
          </p:childTnLst>
        </p:cTn>
      </p:par>
    </p:tnLst>
    <p:bldLst>
      <p:bldP spid="2048" grpId="0"/>
      <p:bldP spid="48" grpId="0"/>
      <p:bldP spid="49" grpId="0"/>
      <p:bldP spid="50" grpId="0"/>
      <p:bldP spid="51" grpId="0"/>
      <p:bldP spid="52" grpId="0"/>
      <p:bldP spid="54" grpId="0"/>
      <p:bldP spid="55" grpId="0"/>
      <p:bldP spid="56" grpId="0"/>
      <p:bldP spid="57" grpId="0"/>
      <p:bldP spid="58" grpId="0"/>
      <p:bldP spid="59" grpId="0"/>
      <p:bldP spid="60" grpId="0"/>
      <p:bldP spid="61"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6" descr="Homepage | Astrobiology">
            <a:extLst>
              <a:ext uri="{FF2B5EF4-FFF2-40B4-BE49-F238E27FC236}">
                <a16:creationId xmlns:a16="http://schemas.microsoft.com/office/drawing/2014/main" id="{90B2DD9D-1719-4B10-A746-C904789B0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22" y="6207080"/>
            <a:ext cx="2191555" cy="4980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CEFE708-5C86-4D8A-A15D-83303E35D1B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25756"/>
            <a:ext cx="12192000" cy="6040192"/>
          </a:xfrm>
          <a:prstGeom prst="rect">
            <a:avLst/>
          </a:prstGeom>
        </p:spPr>
      </p:pic>
      <p:sp>
        <p:nvSpPr>
          <p:cNvPr id="9" name="Rectangle 8">
            <a:extLst>
              <a:ext uri="{FF2B5EF4-FFF2-40B4-BE49-F238E27FC236}">
                <a16:creationId xmlns:a16="http://schemas.microsoft.com/office/drawing/2014/main" id="{2DFE3BF1-17D5-4464-AD78-EF3F58A58F17}"/>
              </a:ext>
            </a:extLst>
          </p:cNvPr>
          <p:cNvSpPr/>
          <p:nvPr/>
        </p:nvSpPr>
        <p:spPr>
          <a:xfrm>
            <a:off x="457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8" name="Rectangle 27">
            <a:extLst>
              <a:ext uri="{FF2B5EF4-FFF2-40B4-BE49-F238E27FC236}">
                <a16:creationId xmlns:a16="http://schemas.microsoft.com/office/drawing/2014/main" id="{1E39E10D-272E-49EE-8F2F-6E1464C13225}"/>
              </a:ext>
            </a:extLst>
          </p:cNvPr>
          <p:cNvSpPr/>
          <p:nvPr/>
        </p:nvSpPr>
        <p:spPr>
          <a:xfrm>
            <a:off x="1219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9" name="Rectangle 28">
            <a:extLst>
              <a:ext uri="{FF2B5EF4-FFF2-40B4-BE49-F238E27FC236}">
                <a16:creationId xmlns:a16="http://schemas.microsoft.com/office/drawing/2014/main" id="{C5ACCA15-3A4D-4522-A8A7-35DBAF2A3A7D}"/>
              </a:ext>
            </a:extLst>
          </p:cNvPr>
          <p:cNvSpPr/>
          <p:nvPr/>
        </p:nvSpPr>
        <p:spPr>
          <a:xfrm>
            <a:off x="1981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0" name="Rectangle 29">
            <a:extLst>
              <a:ext uri="{FF2B5EF4-FFF2-40B4-BE49-F238E27FC236}">
                <a16:creationId xmlns:a16="http://schemas.microsoft.com/office/drawing/2014/main" id="{0A2128DE-FE46-4A63-B72E-FB372CAD8088}"/>
              </a:ext>
            </a:extLst>
          </p:cNvPr>
          <p:cNvSpPr/>
          <p:nvPr/>
        </p:nvSpPr>
        <p:spPr>
          <a:xfrm>
            <a:off x="2743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1" name="Rectangle 30">
            <a:extLst>
              <a:ext uri="{FF2B5EF4-FFF2-40B4-BE49-F238E27FC236}">
                <a16:creationId xmlns:a16="http://schemas.microsoft.com/office/drawing/2014/main" id="{CF8698F5-7DF7-4E99-8277-F0E75C983533}"/>
              </a:ext>
            </a:extLst>
          </p:cNvPr>
          <p:cNvSpPr/>
          <p:nvPr/>
        </p:nvSpPr>
        <p:spPr>
          <a:xfrm>
            <a:off x="3505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2" name="Rectangle 31">
            <a:extLst>
              <a:ext uri="{FF2B5EF4-FFF2-40B4-BE49-F238E27FC236}">
                <a16:creationId xmlns:a16="http://schemas.microsoft.com/office/drawing/2014/main" id="{8AC1D5C3-C37B-43B0-AED8-54A43C21E388}"/>
              </a:ext>
            </a:extLst>
          </p:cNvPr>
          <p:cNvSpPr/>
          <p:nvPr/>
        </p:nvSpPr>
        <p:spPr>
          <a:xfrm>
            <a:off x="4267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3" name="Rectangle 32">
            <a:extLst>
              <a:ext uri="{FF2B5EF4-FFF2-40B4-BE49-F238E27FC236}">
                <a16:creationId xmlns:a16="http://schemas.microsoft.com/office/drawing/2014/main" id="{09E6F8BB-1AAE-4C19-8004-741CD23E784A}"/>
              </a:ext>
            </a:extLst>
          </p:cNvPr>
          <p:cNvSpPr/>
          <p:nvPr/>
        </p:nvSpPr>
        <p:spPr>
          <a:xfrm>
            <a:off x="5029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4" name="Rectangle 33">
            <a:extLst>
              <a:ext uri="{FF2B5EF4-FFF2-40B4-BE49-F238E27FC236}">
                <a16:creationId xmlns:a16="http://schemas.microsoft.com/office/drawing/2014/main" id="{EE8BDA81-F486-43E1-BC6A-B3A3EB3C90A2}"/>
              </a:ext>
            </a:extLst>
          </p:cNvPr>
          <p:cNvSpPr/>
          <p:nvPr/>
        </p:nvSpPr>
        <p:spPr>
          <a:xfrm>
            <a:off x="5791200" y="488001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5" name="Rectangle 34">
            <a:extLst>
              <a:ext uri="{FF2B5EF4-FFF2-40B4-BE49-F238E27FC236}">
                <a16:creationId xmlns:a16="http://schemas.microsoft.com/office/drawing/2014/main" id="{3E8F088E-EA36-438F-9409-EF6B3E3CD1BE}"/>
              </a:ext>
            </a:extLst>
          </p:cNvPr>
          <p:cNvSpPr/>
          <p:nvPr/>
        </p:nvSpPr>
        <p:spPr>
          <a:xfrm>
            <a:off x="6553200" y="4876800"/>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6" name="Rectangle 35">
            <a:extLst>
              <a:ext uri="{FF2B5EF4-FFF2-40B4-BE49-F238E27FC236}">
                <a16:creationId xmlns:a16="http://schemas.microsoft.com/office/drawing/2014/main" id="{E33DE270-FF98-45B8-9659-2B57EAEB05E0}"/>
              </a:ext>
            </a:extLst>
          </p:cNvPr>
          <p:cNvSpPr/>
          <p:nvPr/>
        </p:nvSpPr>
        <p:spPr>
          <a:xfrm>
            <a:off x="7315200" y="487679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7" name="Rectangle 36">
            <a:extLst>
              <a:ext uri="{FF2B5EF4-FFF2-40B4-BE49-F238E27FC236}">
                <a16:creationId xmlns:a16="http://schemas.microsoft.com/office/drawing/2014/main" id="{C7A52B97-1C50-4CC3-AF78-10F4A5947CC6}"/>
              </a:ext>
            </a:extLst>
          </p:cNvPr>
          <p:cNvSpPr/>
          <p:nvPr/>
        </p:nvSpPr>
        <p:spPr>
          <a:xfrm>
            <a:off x="8077200" y="4876798"/>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8" name="Rectangle 37">
            <a:extLst>
              <a:ext uri="{FF2B5EF4-FFF2-40B4-BE49-F238E27FC236}">
                <a16:creationId xmlns:a16="http://schemas.microsoft.com/office/drawing/2014/main" id="{9503FC43-59C2-4568-9251-C5E7E5965A7F}"/>
              </a:ext>
            </a:extLst>
          </p:cNvPr>
          <p:cNvSpPr/>
          <p:nvPr/>
        </p:nvSpPr>
        <p:spPr>
          <a:xfrm>
            <a:off x="8845639" y="4876797"/>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9" name="Rectangle 38">
            <a:extLst>
              <a:ext uri="{FF2B5EF4-FFF2-40B4-BE49-F238E27FC236}">
                <a16:creationId xmlns:a16="http://schemas.microsoft.com/office/drawing/2014/main" id="{20AEC826-0E32-4369-882F-040744255A85}"/>
              </a:ext>
            </a:extLst>
          </p:cNvPr>
          <p:cNvSpPr/>
          <p:nvPr/>
        </p:nvSpPr>
        <p:spPr>
          <a:xfrm>
            <a:off x="9603345" y="4876796"/>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049" name="Rectangle: Rounded Corners 2048">
            <a:extLst>
              <a:ext uri="{FF2B5EF4-FFF2-40B4-BE49-F238E27FC236}">
                <a16:creationId xmlns:a16="http://schemas.microsoft.com/office/drawing/2014/main" id="{BAD007FC-C2E7-4148-B898-A163934F5E27}"/>
              </a:ext>
            </a:extLst>
          </p:cNvPr>
          <p:cNvSpPr/>
          <p:nvPr/>
        </p:nvSpPr>
        <p:spPr>
          <a:xfrm>
            <a:off x="527801" y="296214"/>
            <a:ext cx="11226316" cy="233107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latin typeface="Comic Neue" panose="02000000000000000000" pitchFamily="50" charset="0"/>
              </a:rPr>
              <a:t>What molecules are cellular membranes made up of?</a:t>
            </a:r>
            <a:endParaRPr lang="en-PH" sz="4000" dirty="0">
              <a:latin typeface="Comic Neue" panose="02000000000000000000" pitchFamily="50" charset="0"/>
            </a:endParaRPr>
          </a:p>
        </p:txBody>
      </p:sp>
      <p:sp>
        <p:nvSpPr>
          <p:cNvPr id="45" name="TextBox 44">
            <a:extLst>
              <a:ext uri="{FF2B5EF4-FFF2-40B4-BE49-F238E27FC236}">
                <a16:creationId xmlns:a16="http://schemas.microsoft.com/office/drawing/2014/main" id="{6661FD6C-8E96-48F3-8C2C-6F642E31D4D9}"/>
              </a:ext>
            </a:extLst>
          </p:cNvPr>
          <p:cNvSpPr txBox="1"/>
          <p:nvPr/>
        </p:nvSpPr>
        <p:spPr>
          <a:xfrm>
            <a:off x="1885851" y="5495323"/>
            <a:ext cx="8795027" cy="523220"/>
          </a:xfrm>
          <a:prstGeom prst="rect">
            <a:avLst/>
          </a:prstGeom>
          <a:noFill/>
        </p:spPr>
        <p:txBody>
          <a:bodyPr wrap="square" rtlCol="0">
            <a:spAutoFit/>
          </a:bodyPr>
          <a:lstStyle/>
          <a:p>
            <a:r>
              <a:rPr lang="en-PH" sz="2800" dirty="0">
                <a:solidFill>
                  <a:srgbClr val="FFFF00"/>
                </a:solidFill>
                <a:latin typeface="Comic Neue" panose="02000000000000000000" pitchFamily="50" charset="0"/>
              </a:rPr>
              <a:t>Build the word by clicking on the correct letters above.</a:t>
            </a:r>
          </a:p>
        </p:txBody>
      </p:sp>
      <p:sp>
        <p:nvSpPr>
          <p:cNvPr id="2048" name="y">
            <a:extLst>
              <a:ext uri="{FF2B5EF4-FFF2-40B4-BE49-F238E27FC236}">
                <a16:creationId xmlns:a16="http://schemas.microsoft.com/office/drawing/2014/main" id="{1DEDC48E-97C1-418F-98C9-910FD6024FB5}"/>
              </a:ext>
            </a:extLst>
          </p:cNvPr>
          <p:cNvSpPr txBox="1"/>
          <p:nvPr/>
        </p:nvSpPr>
        <p:spPr>
          <a:xfrm>
            <a:off x="527801" y="2905125"/>
            <a:ext cx="41389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y</a:t>
            </a:r>
          </a:p>
        </p:txBody>
      </p:sp>
      <p:sp>
        <p:nvSpPr>
          <p:cNvPr id="48" name="u">
            <a:extLst>
              <a:ext uri="{FF2B5EF4-FFF2-40B4-BE49-F238E27FC236}">
                <a16:creationId xmlns:a16="http://schemas.microsoft.com/office/drawing/2014/main" id="{B4949462-BEC0-4A48-87B4-8A7F1892D3B0}"/>
              </a:ext>
            </a:extLst>
          </p:cNvPr>
          <p:cNvSpPr txBox="1"/>
          <p:nvPr/>
        </p:nvSpPr>
        <p:spPr>
          <a:xfrm>
            <a:off x="1289801" y="2919838"/>
            <a:ext cx="44755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u</a:t>
            </a:r>
          </a:p>
        </p:txBody>
      </p:sp>
      <p:sp>
        <p:nvSpPr>
          <p:cNvPr id="49" name="n">
            <a:extLst>
              <a:ext uri="{FF2B5EF4-FFF2-40B4-BE49-F238E27FC236}">
                <a16:creationId xmlns:a16="http://schemas.microsoft.com/office/drawing/2014/main" id="{F5905443-3BA0-4A45-A106-6519B9CB7760}"/>
              </a:ext>
            </a:extLst>
          </p:cNvPr>
          <p:cNvSpPr txBox="1"/>
          <p:nvPr/>
        </p:nvSpPr>
        <p:spPr>
          <a:xfrm>
            <a:off x="2051801" y="2919838"/>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p</a:t>
            </a:r>
          </a:p>
        </p:txBody>
      </p:sp>
      <p:sp>
        <p:nvSpPr>
          <p:cNvPr id="50" name="n">
            <a:extLst>
              <a:ext uri="{FF2B5EF4-FFF2-40B4-BE49-F238E27FC236}">
                <a16:creationId xmlns:a16="http://schemas.microsoft.com/office/drawing/2014/main" id="{447D2DEF-8C06-4A28-B67A-257A267F9A6C}"/>
              </a:ext>
            </a:extLst>
          </p:cNvPr>
          <p:cNvSpPr txBox="1"/>
          <p:nvPr/>
        </p:nvSpPr>
        <p:spPr>
          <a:xfrm>
            <a:off x="2813801" y="2919838"/>
            <a:ext cx="30168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i</a:t>
            </a:r>
          </a:p>
        </p:txBody>
      </p:sp>
      <p:sp>
        <p:nvSpPr>
          <p:cNvPr id="51" name="e">
            <a:extLst>
              <a:ext uri="{FF2B5EF4-FFF2-40B4-BE49-F238E27FC236}">
                <a16:creationId xmlns:a16="http://schemas.microsoft.com/office/drawing/2014/main" id="{A51B1C50-D10C-4726-B92E-34B52CDE2CF5}"/>
              </a:ext>
            </a:extLst>
          </p:cNvPr>
          <p:cNvSpPr txBox="1"/>
          <p:nvPr/>
        </p:nvSpPr>
        <p:spPr>
          <a:xfrm>
            <a:off x="3575801" y="2919838"/>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p</a:t>
            </a:r>
          </a:p>
        </p:txBody>
      </p:sp>
      <p:sp>
        <p:nvSpPr>
          <p:cNvPr id="52" name="o">
            <a:extLst>
              <a:ext uri="{FF2B5EF4-FFF2-40B4-BE49-F238E27FC236}">
                <a16:creationId xmlns:a16="http://schemas.microsoft.com/office/drawing/2014/main" id="{A50909C8-15C8-45B8-AECA-BBABA4842A6E}"/>
              </a:ext>
            </a:extLst>
          </p:cNvPr>
          <p:cNvSpPr txBox="1"/>
          <p:nvPr/>
        </p:nvSpPr>
        <p:spPr>
          <a:xfrm>
            <a:off x="4341977" y="2919838"/>
            <a:ext cx="46038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h</a:t>
            </a:r>
          </a:p>
        </p:txBody>
      </p:sp>
      <p:sp>
        <p:nvSpPr>
          <p:cNvPr id="54" name="a">
            <a:extLst>
              <a:ext uri="{FF2B5EF4-FFF2-40B4-BE49-F238E27FC236}">
                <a16:creationId xmlns:a16="http://schemas.microsoft.com/office/drawing/2014/main" id="{13EB461A-A5B8-427D-8A79-9F2C7C206C14}"/>
              </a:ext>
            </a:extLst>
          </p:cNvPr>
          <p:cNvSpPr txBox="1"/>
          <p:nvPr/>
        </p:nvSpPr>
        <p:spPr>
          <a:xfrm>
            <a:off x="5099801" y="2919838"/>
            <a:ext cx="468398" cy="707886"/>
          </a:xfrm>
          <a:prstGeom prst="rect">
            <a:avLst/>
          </a:prstGeom>
          <a:noFill/>
        </p:spPr>
        <p:txBody>
          <a:bodyPr wrap="square" rtlCol="0">
            <a:spAutoFit/>
          </a:bodyPr>
          <a:lstStyle/>
          <a:p>
            <a:r>
              <a:rPr lang="en-PH" sz="4000" dirty="0">
                <a:solidFill>
                  <a:schemeClr val="bg1"/>
                </a:solidFill>
                <a:latin typeface="Comic Neue" panose="02000000000000000000" pitchFamily="50" charset="0"/>
              </a:rPr>
              <a:t>a</a:t>
            </a:r>
          </a:p>
        </p:txBody>
      </p:sp>
      <p:sp>
        <p:nvSpPr>
          <p:cNvPr id="55" name="d">
            <a:extLst>
              <a:ext uri="{FF2B5EF4-FFF2-40B4-BE49-F238E27FC236}">
                <a16:creationId xmlns:a16="http://schemas.microsoft.com/office/drawing/2014/main" id="{8202DA07-A82A-44FB-AE6F-3F0075A2D28C}"/>
              </a:ext>
            </a:extLst>
          </p:cNvPr>
          <p:cNvSpPr txBox="1"/>
          <p:nvPr/>
        </p:nvSpPr>
        <p:spPr>
          <a:xfrm>
            <a:off x="5857625" y="2919838"/>
            <a:ext cx="43152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c</a:t>
            </a:r>
          </a:p>
        </p:txBody>
      </p:sp>
      <p:sp>
        <p:nvSpPr>
          <p:cNvPr id="56" name="z">
            <a:extLst>
              <a:ext uri="{FF2B5EF4-FFF2-40B4-BE49-F238E27FC236}">
                <a16:creationId xmlns:a16="http://schemas.microsoft.com/office/drawing/2014/main" id="{F2497C4F-8FB7-438A-AA15-E09C57AAA370}"/>
              </a:ext>
            </a:extLst>
          </p:cNvPr>
          <p:cNvSpPr txBox="1"/>
          <p:nvPr/>
        </p:nvSpPr>
        <p:spPr>
          <a:xfrm>
            <a:off x="6615449" y="2905125"/>
            <a:ext cx="40748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z</a:t>
            </a:r>
          </a:p>
        </p:txBody>
      </p:sp>
      <p:sp>
        <p:nvSpPr>
          <p:cNvPr id="57" name="x">
            <a:extLst>
              <a:ext uri="{FF2B5EF4-FFF2-40B4-BE49-F238E27FC236}">
                <a16:creationId xmlns:a16="http://schemas.microsoft.com/office/drawing/2014/main" id="{A88C3860-531B-451E-B22F-797B619460FC}"/>
              </a:ext>
            </a:extLst>
          </p:cNvPr>
          <p:cNvSpPr txBox="1"/>
          <p:nvPr/>
        </p:nvSpPr>
        <p:spPr>
          <a:xfrm>
            <a:off x="7385801" y="2892153"/>
            <a:ext cx="42672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x</a:t>
            </a:r>
          </a:p>
        </p:txBody>
      </p:sp>
      <p:sp>
        <p:nvSpPr>
          <p:cNvPr id="58" name="g">
            <a:extLst>
              <a:ext uri="{FF2B5EF4-FFF2-40B4-BE49-F238E27FC236}">
                <a16:creationId xmlns:a16="http://schemas.microsoft.com/office/drawing/2014/main" id="{AB7072BC-1E6E-435A-B152-2058C3D3F052}"/>
              </a:ext>
            </a:extLst>
          </p:cNvPr>
          <p:cNvSpPr txBox="1"/>
          <p:nvPr/>
        </p:nvSpPr>
        <p:spPr>
          <a:xfrm>
            <a:off x="8094372" y="2892153"/>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g</a:t>
            </a:r>
          </a:p>
        </p:txBody>
      </p:sp>
      <p:sp>
        <p:nvSpPr>
          <p:cNvPr id="59" name="m">
            <a:extLst>
              <a:ext uri="{FF2B5EF4-FFF2-40B4-BE49-F238E27FC236}">
                <a16:creationId xmlns:a16="http://schemas.microsoft.com/office/drawing/2014/main" id="{C353DBC2-7921-4D3A-86CF-99F4F0B1F262}"/>
              </a:ext>
            </a:extLst>
          </p:cNvPr>
          <p:cNvSpPr txBox="1"/>
          <p:nvPr/>
        </p:nvSpPr>
        <p:spPr>
          <a:xfrm>
            <a:off x="8916240" y="2892153"/>
            <a:ext cx="60946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m</a:t>
            </a:r>
          </a:p>
        </p:txBody>
      </p:sp>
      <p:sp>
        <p:nvSpPr>
          <p:cNvPr id="60" name="s">
            <a:extLst>
              <a:ext uri="{FF2B5EF4-FFF2-40B4-BE49-F238E27FC236}">
                <a16:creationId xmlns:a16="http://schemas.microsoft.com/office/drawing/2014/main" id="{2843AE6C-830F-48D4-A01A-83C7F74AA7FB}"/>
              </a:ext>
            </a:extLst>
          </p:cNvPr>
          <p:cNvSpPr txBox="1"/>
          <p:nvPr/>
        </p:nvSpPr>
        <p:spPr>
          <a:xfrm>
            <a:off x="9671801" y="2919838"/>
            <a:ext cx="45557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o</a:t>
            </a:r>
          </a:p>
        </p:txBody>
      </p:sp>
      <p:sp>
        <p:nvSpPr>
          <p:cNvPr id="61" name="s">
            <a:extLst>
              <a:ext uri="{FF2B5EF4-FFF2-40B4-BE49-F238E27FC236}">
                <a16:creationId xmlns:a16="http://schemas.microsoft.com/office/drawing/2014/main" id="{50F33F93-1AAF-4363-B460-808F4DEAE1DC}"/>
              </a:ext>
            </a:extLst>
          </p:cNvPr>
          <p:cNvSpPr txBox="1"/>
          <p:nvPr/>
        </p:nvSpPr>
        <p:spPr>
          <a:xfrm>
            <a:off x="10432005" y="2919838"/>
            <a:ext cx="30168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i</a:t>
            </a:r>
          </a:p>
        </p:txBody>
      </p:sp>
      <p:sp>
        <p:nvSpPr>
          <p:cNvPr id="63" name="c">
            <a:extLst>
              <a:ext uri="{FF2B5EF4-FFF2-40B4-BE49-F238E27FC236}">
                <a16:creationId xmlns:a16="http://schemas.microsoft.com/office/drawing/2014/main" id="{A7F720C5-A11C-484A-BD2B-18C21BE5166D}"/>
              </a:ext>
            </a:extLst>
          </p:cNvPr>
          <p:cNvSpPr txBox="1"/>
          <p:nvPr/>
        </p:nvSpPr>
        <p:spPr>
          <a:xfrm>
            <a:off x="11215118" y="2905125"/>
            <a:ext cx="45557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o</a:t>
            </a:r>
          </a:p>
        </p:txBody>
      </p:sp>
      <p:sp>
        <p:nvSpPr>
          <p:cNvPr id="64" name="t">
            <a:extLst>
              <a:ext uri="{FF2B5EF4-FFF2-40B4-BE49-F238E27FC236}">
                <a16:creationId xmlns:a16="http://schemas.microsoft.com/office/drawing/2014/main" id="{21550454-FD2F-4C3D-84C6-C087949F1373}"/>
              </a:ext>
            </a:extLst>
          </p:cNvPr>
          <p:cNvSpPr txBox="1"/>
          <p:nvPr/>
        </p:nvSpPr>
        <p:spPr>
          <a:xfrm>
            <a:off x="527801" y="3990175"/>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p</a:t>
            </a:r>
          </a:p>
        </p:txBody>
      </p:sp>
      <p:sp>
        <p:nvSpPr>
          <p:cNvPr id="65" name="h">
            <a:extLst>
              <a:ext uri="{FF2B5EF4-FFF2-40B4-BE49-F238E27FC236}">
                <a16:creationId xmlns:a16="http://schemas.microsoft.com/office/drawing/2014/main" id="{3A9CF7C1-B55E-44B1-8699-24CF7F533E5C}"/>
              </a:ext>
            </a:extLst>
          </p:cNvPr>
          <p:cNvSpPr txBox="1"/>
          <p:nvPr/>
        </p:nvSpPr>
        <p:spPr>
          <a:xfrm>
            <a:off x="1289801" y="3990175"/>
            <a:ext cx="46038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h</a:t>
            </a:r>
          </a:p>
        </p:txBody>
      </p:sp>
      <p:sp>
        <p:nvSpPr>
          <p:cNvPr id="66" name="l">
            <a:extLst>
              <a:ext uri="{FF2B5EF4-FFF2-40B4-BE49-F238E27FC236}">
                <a16:creationId xmlns:a16="http://schemas.microsoft.com/office/drawing/2014/main" id="{A6C7A3E8-FAE4-4997-8750-01238EDC9B82}"/>
              </a:ext>
            </a:extLst>
          </p:cNvPr>
          <p:cNvSpPr txBox="1"/>
          <p:nvPr/>
        </p:nvSpPr>
        <p:spPr>
          <a:xfrm>
            <a:off x="2051801" y="3990175"/>
            <a:ext cx="39786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s</a:t>
            </a:r>
          </a:p>
        </p:txBody>
      </p:sp>
      <p:sp>
        <p:nvSpPr>
          <p:cNvPr id="67" name="i">
            <a:extLst>
              <a:ext uri="{FF2B5EF4-FFF2-40B4-BE49-F238E27FC236}">
                <a16:creationId xmlns:a16="http://schemas.microsoft.com/office/drawing/2014/main" id="{562DDE95-D6BE-491C-9909-24C11EAC80B2}"/>
              </a:ext>
            </a:extLst>
          </p:cNvPr>
          <p:cNvSpPr txBox="1"/>
          <p:nvPr/>
        </p:nvSpPr>
        <p:spPr>
          <a:xfrm>
            <a:off x="2809625" y="3990175"/>
            <a:ext cx="410093" cy="707886"/>
          </a:xfrm>
          <a:prstGeom prst="rect">
            <a:avLst/>
          </a:prstGeom>
          <a:noFill/>
        </p:spPr>
        <p:txBody>
          <a:bodyPr wrap="square" rtlCol="0">
            <a:spAutoFit/>
          </a:bodyPr>
          <a:lstStyle/>
          <a:p>
            <a:r>
              <a:rPr lang="en-PH" sz="4000" dirty="0">
                <a:solidFill>
                  <a:schemeClr val="bg1"/>
                </a:solidFill>
                <a:latin typeface="Comic Neue" panose="02000000000000000000" pitchFamily="50" charset="0"/>
              </a:rPr>
              <a:t>l</a:t>
            </a:r>
          </a:p>
        </p:txBody>
      </p:sp>
      <p:sp>
        <p:nvSpPr>
          <p:cNvPr id="68" name="s">
            <a:extLst>
              <a:ext uri="{FF2B5EF4-FFF2-40B4-BE49-F238E27FC236}">
                <a16:creationId xmlns:a16="http://schemas.microsoft.com/office/drawing/2014/main" id="{18A3A2E1-44C0-4D57-BE2E-CBAF3465C03E}"/>
              </a:ext>
            </a:extLst>
          </p:cNvPr>
          <p:cNvSpPr txBox="1"/>
          <p:nvPr/>
        </p:nvSpPr>
        <p:spPr>
          <a:xfrm>
            <a:off x="3579977" y="3961160"/>
            <a:ext cx="39786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s</a:t>
            </a:r>
          </a:p>
        </p:txBody>
      </p:sp>
      <p:sp>
        <p:nvSpPr>
          <p:cNvPr id="69" name="e">
            <a:extLst>
              <a:ext uri="{FF2B5EF4-FFF2-40B4-BE49-F238E27FC236}">
                <a16:creationId xmlns:a16="http://schemas.microsoft.com/office/drawing/2014/main" id="{B08E5B66-89A4-492C-91E3-DB015C7D2520}"/>
              </a:ext>
            </a:extLst>
          </p:cNvPr>
          <p:cNvSpPr txBox="1"/>
          <p:nvPr/>
        </p:nvSpPr>
        <p:spPr>
          <a:xfrm>
            <a:off x="4348241" y="3990175"/>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d</a:t>
            </a:r>
          </a:p>
        </p:txBody>
      </p:sp>
      <p:sp>
        <p:nvSpPr>
          <p:cNvPr id="70" name="k">
            <a:extLst>
              <a:ext uri="{FF2B5EF4-FFF2-40B4-BE49-F238E27FC236}">
                <a16:creationId xmlns:a16="http://schemas.microsoft.com/office/drawing/2014/main" id="{598DB7FB-78B0-43A5-9508-864C184F06B5}"/>
              </a:ext>
            </a:extLst>
          </p:cNvPr>
          <p:cNvSpPr txBox="1"/>
          <p:nvPr/>
        </p:nvSpPr>
        <p:spPr>
          <a:xfrm>
            <a:off x="5091449" y="3961160"/>
            <a:ext cx="43313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k</a:t>
            </a:r>
          </a:p>
        </p:txBody>
      </p:sp>
      <p:sp>
        <p:nvSpPr>
          <p:cNvPr id="71" name="w">
            <a:extLst>
              <a:ext uri="{FF2B5EF4-FFF2-40B4-BE49-F238E27FC236}">
                <a16:creationId xmlns:a16="http://schemas.microsoft.com/office/drawing/2014/main" id="{C4F24A75-73B0-4EA6-AD97-0A8BFA56F2CA}"/>
              </a:ext>
            </a:extLst>
          </p:cNvPr>
          <p:cNvSpPr txBox="1"/>
          <p:nvPr/>
        </p:nvSpPr>
        <p:spPr>
          <a:xfrm>
            <a:off x="5906760" y="3990175"/>
            <a:ext cx="49084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w</a:t>
            </a:r>
          </a:p>
        </p:txBody>
      </p:sp>
      <p:sp>
        <p:nvSpPr>
          <p:cNvPr id="72" name="f">
            <a:extLst>
              <a:ext uri="{FF2B5EF4-FFF2-40B4-BE49-F238E27FC236}">
                <a16:creationId xmlns:a16="http://schemas.microsoft.com/office/drawing/2014/main" id="{457F1596-03DB-42BF-827D-E6FC8BBEB83F}"/>
              </a:ext>
            </a:extLst>
          </p:cNvPr>
          <p:cNvSpPr txBox="1"/>
          <p:nvPr/>
        </p:nvSpPr>
        <p:spPr>
          <a:xfrm>
            <a:off x="6666964" y="3961160"/>
            <a:ext cx="32733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f</a:t>
            </a:r>
          </a:p>
        </p:txBody>
      </p:sp>
      <p:sp>
        <p:nvSpPr>
          <p:cNvPr id="73" name="j">
            <a:extLst>
              <a:ext uri="{FF2B5EF4-FFF2-40B4-BE49-F238E27FC236}">
                <a16:creationId xmlns:a16="http://schemas.microsoft.com/office/drawing/2014/main" id="{1A5B831D-B41A-4124-ABF7-DA238A3AF20F}"/>
              </a:ext>
            </a:extLst>
          </p:cNvPr>
          <p:cNvSpPr txBox="1"/>
          <p:nvPr/>
        </p:nvSpPr>
        <p:spPr>
          <a:xfrm>
            <a:off x="7450077" y="3960744"/>
            <a:ext cx="30649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j</a:t>
            </a:r>
          </a:p>
        </p:txBody>
      </p:sp>
      <p:sp>
        <p:nvSpPr>
          <p:cNvPr id="74" name="p">
            <a:extLst>
              <a:ext uri="{FF2B5EF4-FFF2-40B4-BE49-F238E27FC236}">
                <a16:creationId xmlns:a16="http://schemas.microsoft.com/office/drawing/2014/main" id="{81D76D4F-F5AF-4B8F-82D0-6ACB624E70C3}"/>
              </a:ext>
            </a:extLst>
          </p:cNvPr>
          <p:cNvSpPr txBox="1"/>
          <p:nvPr/>
        </p:nvSpPr>
        <p:spPr>
          <a:xfrm>
            <a:off x="8104638" y="3947772"/>
            <a:ext cx="44114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e</a:t>
            </a:r>
          </a:p>
        </p:txBody>
      </p:sp>
      <p:sp>
        <p:nvSpPr>
          <p:cNvPr id="75" name="r">
            <a:extLst>
              <a:ext uri="{FF2B5EF4-FFF2-40B4-BE49-F238E27FC236}">
                <a16:creationId xmlns:a16="http://schemas.microsoft.com/office/drawing/2014/main" id="{C620C380-46ED-437B-B3BB-14FAE1718E15}"/>
              </a:ext>
            </a:extLst>
          </p:cNvPr>
          <p:cNvSpPr txBox="1"/>
          <p:nvPr/>
        </p:nvSpPr>
        <p:spPr>
          <a:xfrm>
            <a:off x="8898424" y="3990175"/>
            <a:ext cx="38824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r</a:t>
            </a:r>
          </a:p>
        </p:txBody>
      </p:sp>
      <p:sp>
        <p:nvSpPr>
          <p:cNvPr id="76" name="q">
            <a:extLst>
              <a:ext uri="{FF2B5EF4-FFF2-40B4-BE49-F238E27FC236}">
                <a16:creationId xmlns:a16="http://schemas.microsoft.com/office/drawing/2014/main" id="{F44BE6CB-15E6-4E7F-8962-2A9BFDC45CAE}"/>
              </a:ext>
            </a:extLst>
          </p:cNvPr>
          <p:cNvSpPr txBox="1"/>
          <p:nvPr/>
        </p:nvSpPr>
        <p:spPr>
          <a:xfrm>
            <a:off x="9669655" y="3960744"/>
            <a:ext cx="45076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q</a:t>
            </a:r>
          </a:p>
        </p:txBody>
      </p:sp>
      <p:sp>
        <p:nvSpPr>
          <p:cNvPr id="77" name="v">
            <a:extLst>
              <a:ext uri="{FF2B5EF4-FFF2-40B4-BE49-F238E27FC236}">
                <a16:creationId xmlns:a16="http://schemas.microsoft.com/office/drawing/2014/main" id="{066A6E01-0F1A-422B-A8FC-F6E52FC02BC3}"/>
              </a:ext>
            </a:extLst>
          </p:cNvPr>
          <p:cNvSpPr txBox="1"/>
          <p:nvPr/>
        </p:nvSpPr>
        <p:spPr>
          <a:xfrm>
            <a:off x="10440886" y="3960744"/>
            <a:ext cx="39946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v</a:t>
            </a:r>
          </a:p>
        </p:txBody>
      </p:sp>
      <p:sp>
        <p:nvSpPr>
          <p:cNvPr id="78" name="b">
            <a:extLst>
              <a:ext uri="{FF2B5EF4-FFF2-40B4-BE49-F238E27FC236}">
                <a16:creationId xmlns:a16="http://schemas.microsoft.com/office/drawing/2014/main" id="{BF83F98B-4AEC-44D7-9F60-4E8E8EC5B38E}"/>
              </a:ext>
            </a:extLst>
          </p:cNvPr>
          <p:cNvSpPr txBox="1"/>
          <p:nvPr/>
        </p:nvSpPr>
        <p:spPr>
          <a:xfrm>
            <a:off x="11210087" y="3960744"/>
            <a:ext cx="45878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b</a:t>
            </a:r>
          </a:p>
        </p:txBody>
      </p:sp>
    </p:spTree>
    <p:extLst>
      <p:ext uri="{BB962C8B-B14F-4D97-AF65-F5344CB8AC3E}">
        <p14:creationId xmlns:p14="http://schemas.microsoft.com/office/powerpoint/2010/main" val="335051152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048"/>
                                        </p:tgtEl>
                                        <p:attrNameLst>
                                          <p:attrName>style.color</p:attrName>
                                        </p:attrNameLst>
                                      </p:cBhvr>
                                      <p:to>
                                        <p:clrVal>
                                          <a:srgbClr val="FF0000"/>
                                        </p:clrVal>
                                      </p:to>
                                    </p:set>
                                    <p:set>
                                      <p:cBhvr>
                                        <p:cTn id="7" dur="500" fill="hold"/>
                                        <p:tgtEl>
                                          <p:spTgt spid="2048"/>
                                        </p:tgtEl>
                                        <p:attrNameLst>
                                          <p:attrName>fillcolor</p:attrName>
                                        </p:attrNameLst>
                                      </p:cBhvr>
                                      <p:to>
                                        <p:clrVal>
                                          <a:srgbClr val="FF0000"/>
                                        </p:clrVal>
                                      </p:to>
                                    </p:set>
                                    <p:set>
                                      <p:cBhvr>
                                        <p:cTn id="8" dur="500" fill="hold"/>
                                        <p:tgtEl>
                                          <p:spTgt spid="2048"/>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48"/>
                                        </p:tgtEl>
                                        <p:attrNameLst>
                                          <p:attrName>style.color</p:attrName>
                                        </p:attrNameLst>
                                      </p:cBhvr>
                                      <p:to>
                                        <p:clrVal>
                                          <a:srgbClr val="FF0000"/>
                                        </p:clrVal>
                                      </p:to>
                                    </p:set>
                                    <p:set>
                                      <p:cBhvr>
                                        <p:cTn id="13" dur="500" fill="hold"/>
                                        <p:tgtEl>
                                          <p:spTgt spid="48"/>
                                        </p:tgtEl>
                                        <p:attrNameLst>
                                          <p:attrName>fillcolor</p:attrName>
                                        </p:attrNameLst>
                                      </p:cBhvr>
                                      <p:to>
                                        <p:clrVal>
                                          <a:srgbClr val="FF0000"/>
                                        </p:clrVal>
                                      </p:to>
                                    </p:set>
                                    <p:set>
                                      <p:cBhvr>
                                        <p:cTn id="14" dur="500" fill="hold"/>
                                        <p:tgtEl>
                                          <p:spTgt spid="4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54"/>
                    </p:tgtEl>
                  </p:cond>
                </p:stCondLst>
                <p:endSync evt="end" delay="0">
                  <p:rtn val="all"/>
                </p:endSync>
                <p:childTnLst>
                  <p:par>
                    <p:cTn id="16" fill="hold">
                      <p:stCondLst>
                        <p:cond delay="0"/>
                      </p:stCondLst>
                      <p:childTnLst>
                        <p:par>
                          <p:cTn id="17" fill="hold">
                            <p:stCondLst>
                              <p:cond delay="0"/>
                            </p:stCondLst>
                            <p:childTnLst>
                              <p:par>
                                <p:cTn id="18" presetID="16" presetClass="emph" presetSubtype="0" fill="hold" grpId="0" nodeType="clickEffect">
                                  <p:stCondLst>
                                    <p:cond delay="0"/>
                                  </p:stCondLst>
                                  <p:iterate type="lt">
                                    <p:tmPct val="4000"/>
                                  </p:iterate>
                                  <p:childTnLst>
                                    <p:set>
                                      <p:cBhvr override="childStyle">
                                        <p:cTn id="19" dur="500" fill="hold"/>
                                        <p:tgtEl>
                                          <p:spTgt spid="54"/>
                                        </p:tgtEl>
                                        <p:attrNameLst>
                                          <p:attrName>style.color</p:attrName>
                                        </p:attrNameLst>
                                      </p:cBhvr>
                                      <p:to>
                                        <p:clrVal>
                                          <a:srgbClr val="FF0000"/>
                                        </p:clrVal>
                                      </p:to>
                                    </p:set>
                                    <p:set>
                                      <p:cBhvr>
                                        <p:cTn id="20" dur="500" fill="hold"/>
                                        <p:tgtEl>
                                          <p:spTgt spid="54"/>
                                        </p:tgtEl>
                                        <p:attrNameLst>
                                          <p:attrName>fillcolor</p:attrName>
                                        </p:attrNameLst>
                                      </p:cBhvr>
                                      <p:to>
                                        <p:clrVal>
                                          <a:srgbClr val="FF0000"/>
                                        </p:clrVal>
                                      </p:to>
                                    </p:set>
                                    <p:set>
                                      <p:cBhvr>
                                        <p:cTn id="21" dur="500" fill="hold"/>
                                        <p:tgtEl>
                                          <p:spTgt spid="54"/>
                                        </p:tgtEl>
                                        <p:attrNameLst>
                                          <p:attrName>fill.type</p:attrName>
                                        </p:attrNameLst>
                                      </p:cBhvr>
                                      <p:to>
                                        <p:strVal val="solid"/>
                                      </p:to>
                                    </p:set>
                                  </p:childTnLst>
                                </p:cTn>
                              </p:par>
                            </p:childTnLst>
                          </p:cTn>
                        </p:par>
                      </p:childTnLst>
                    </p:cTn>
                  </p:par>
                </p:childTnLst>
              </p:cTn>
              <p:nextCondLst>
                <p:cond evt="onClick" delay="0">
                  <p:tgtEl>
                    <p:spTgt spid="54"/>
                  </p:tgtEl>
                </p:cond>
              </p:nextCondLst>
            </p:seq>
            <p:seq concurrent="1" nextAc="seek">
              <p:cTn id="22" restart="whenNotActive" fill="hold" evtFilter="cancelBubble" nodeType="interactiveSeq">
                <p:stCondLst>
                  <p:cond evt="onClick" delay="0">
                    <p:tgtEl>
                      <p:spTgt spid="55"/>
                    </p:tgtEl>
                  </p:cond>
                </p:stCondLst>
                <p:endSync evt="end" delay="0">
                  <p:rtn val="all"/>
                </p:endSync>
                <p:childTnLst>
                  <p:par>
                    <p:cTn id="23" fill="hold">
                      <p:stCondLst>
                        <p:cond delay="0"/>
                      </p:stCondLst>
                      <p:childTnLst>
                        <p:par>
                          <p:cTn id="24" fill="hold">
                            <p:stCondLst>
                              <p:cond delay="0"/>
                            </p:stCondLst>
                            <p:childTnLst>
                              <p:par>
                                <p:cTn id="25" presetID="16" presetClass="emph" presetSubtype="0" fill="hold" grpId="0" nodeType="clickEffect">
                                  <p:stCondLst>
                                    <p:cond delay="0"/>
                                  </p:stCondLst>
                                  <p:iterate type="lt">
                                    <p:tmPct val="4000"/>
                                  </p:iterate>
                                  <p:childTnLst>
                                    <p:set>
                                      <p:cBhvr override="childStyle">
                                        <p:cTn id="26" dur="500" fill="hold"/>
                                        <p:tgtEl>
                                          <p:spTgt spid="55"/>
                                        </p:tgtEl>
                                        <p:attrNameLst>
                                          <p:attrName>style.color</p:attrName>
                                        </p:attrNameLst>
                                      </p:cBhvr>
                                      <p:to>
                                        <p:clrVal>
                                          <a:srgbClr val="FF0000"/>
                                        </p:clrVal>
                                      </p:to>
                                    </p:set>
                                    <p:set>
                                      <p:cBhvr>
                                        <p:cTn id="27" dur="500" fill="hold"/>
                                        <p:tgtEl>
                                          <p:spTgt spid="55"/>
                                        </p:tgtEl>
                                        <p:attrNameLst>
                                          <p:attrName>fillcolor</p:attrName>
                                        </p:attrNameLst>
                                      </p:cBhvr>
                                      <p:to>
                                        <p:clrVal>
                                          <a:srgbClr val="FF0000"/>
                                        </p:clrVal>
                                      </p:to>
                                    </p:set>
                                    <p:set>
                                      <p:cBhvr>
                                        <p:cTn id="28" dur="500" fill="hold"/>
                                        <p:tgtEl>
                                          <p:spTgt spid="55"/>
                                        </p:tgtEl>
                                        <p:attrNameLst>
                                          <p:attrName>fill.type</p:attrName>
                                        </p:attrNameLst>
                                      </p:cBhvr>
                                      <p:to>
                                        <p:strVal val="solid"/>
                                      </p:to>
                                    </p:set>
                                  </p:childTnLst>
                                </p:cTn>
                              </p:par>
                            </p:childTnLst>
                          </p:cTn>
                        </p:par>
                      </p:childTnLst>
                    </p:cTn>
                  </p:par>
                </p:childTnLst>
              </p:cTn>
              <p:nextCondLst>
                <p:cond evt="onClick" delay="0">
                  <p:tgtEl>
                    <p:spTgt spid="55"/>
                  </p:tgtEl>
                </p:cond>
              </p:nextCondLst>
            </p:seq>
            <p:seq concurrent="1" nextAc="seek">
              <p:cTn id="29" restart="whenNotActive" fill="hold" evtFilter="cancelBubble" nodeType="interactiveSeq">
                <p:stCondLst>
                  <p:cond evt="onClick" delay="0">
                    <p:tgtEl>
                      <p:spTgt spid="56"/>
                    </p:tgtEl>
                  </p:cond>
                </p:stCondLst>
                <p:endSync evt="end" delay="0">
                  <p:rtn val="all"/>
                </p:endSync>
                <p:childTnLst>
                  <p:par>
                    <p:cTn id="30" fill="hold">
                      <p:stCondLst>
                        <p:cond delay="0"/>
                      </p:stCondLst>
                      <p:childTnLst>
                        <p:par>
                          <p:cTn id="31" fill="hold">
                            <p:stCondLst>
                              <p:cond delay="0"/>
                            </p:stCondLst>
                            <p:childTnLst>
                              <p:par>
                                <p:cTn id="32" presetID="16" presetClass="emph" presetSubtype="0" fill="hold" grpId="0" nodeType="clickEffect">
                                  <p:stCondLst>
                                    <p:cond delay="0"/>
                                  </p:stCondLst>
                                  <p:iterate type="lt">
                                    <p:tmPct val="4000"/>
                                  </p:iterate>
                                  <p:childTnLst>
                                    <p:set>
                                      <p:cBhvr override="childStyle">
                                        <p:cTn id="33" dur="500" fill="hold"/>
                                        <p:tgtEl>
                                          <p:spTgt spid="56"/>
                                        </p:tgtEl>
                                        <p:attrNameLst>
                                          <p:attrName>style.color</p:attrName>
                                        </p:attrNameLst>
                                      </p:cBhvr>
                                      <p:to>
                                        <p:clrVal>
                                          <a:srgbClr val="FF0000"/>
                                        </p:clrVal>
                                      </p:to>
                                    </p:set>
                                    <p:set>
                                      <p:cBhvr>
                                        <p:cTn id="34" dur="500" fill="hold"/>
                                        <p:tgtEl>
                                          <p:spTgt spid="56"/>
                                        </p:tgtEl>
                                        <p:attrNameLst>
                                          <p:attrName>fillcolor</p:attrName>
                                        </p:attrNameLst>
                                      </p:cBhvr>
                                      <p:to>
                                        <p:clrVal>
                                          <a:srgbClr val="FF0000"/>
                                        </p:clrVal>
                                      </p:to>
                                    </p:set>
                                    <p:set>
                                      <p:cBhvr>
                                        <p:cTn id="35" dur="500" fill="hold"/>
                                        <p:tgtEl>
                                          <p:spTgt spid="56"/>
                                        </p:tgtEl>
                                        <p:attrNameLst>
                                          <p:attrName>fill.type</p:attrName>
                                        </p:attrNameLst>
                                      </p:cBhvr>
                                      <p:to>
                                        <p:strVal val="solid"/>
                                      </p:to>
                                    </p:set>
                                  </p:childTnLst>
                                </p:cTn>
                              </p:par>
                            </p:childTnLst>
                          </p:cTn>
                        </p:par>
                      </p:childTnLst>
                    </p:cTn>
                  </p:par>
                </p:childTnLst>
              </p:cTn>
              <p:nextCondLst>
                <p:cond evt="onClick" delay="0">
                  <p:tgtEl>
                    <p:spTgt spid="56"/>
                  </p:tgtEl>
                </p:cond>
              </p:nextCondLst>
            </p:seq>
            <p:seq concurrent="1" nextAc="seek">
              <p:cTn id="36" restart="whenNotActive" fill="hold" evtFilter="cancelBubble" nodeType="interactiveSeq">
                <p:stCondLst>
                  <p:cond evt="onClick" delay="0">
                    <p:tgtEl>
                      <p:spTgt spid="57"/>
                    </p:tgtEl>
                  </p:cond>
                </p:stCondLst>
                <p:endSync evt="end" delay="0">
                  <p:rtn val="all"/>
                </p:endSync>
                <p:childTnLst>
                  <p:par>
                    <p:cTn id="37" fill="hold">
                      <p:stCondLst>
                        <p:cond delay="0"/>
                      </p:stCondLst>
                      <p:childTnLst>
                        <p:par>
                          <p:cTn id="38" fill="hold">
                            <p:stCondLst>
                              <p:cond delay="0"/>
                            </p:stCondLst>
                            <p:childTnLst>
                              <p:par>
                                <p:cTn id="39" presetID="16" presetClass="emph" presetSubtype="0" fill="hold" grpId="0" nodeType="clickEffect">
                                  <p:stCondLst>
                                    <p:cond delay="0"/>
                                  </p:stCondLst>
                                  <p:iterate type="lt">
                                    <p:tmPct val="4000"/>
                                  </p:iterate>
                                  <p:childTnLst>
                                    <p:set>
                                      <p:cBhvr override="childStyle">
                                        <p:cTn id="40" dur="500" fill="hold"/>
                                        <p:tgtEl>
                                          <p:spTgt spid="57"/>
                                        </p:tgtEl>
                                        <p:attrNameLst>
                                          <p:attrName>style.color</p:attrName>
                                        </p:attrNameLst>
                                      </p:cBhvr>
                                      <p:to>
                                        <p:clrVal>
                                          <a:srgbClr val="FF0000"/>
                                        </p:clrVal>
                                      </p:to>
                                    </p:set>
                                    <p:set>
                                      <p:cBhvr>
                                        <p:cTn id="41" dur="500" fill="hold"/>
                                        <p:tgtEl>
                                          <p:spTgt spid="57"/>
                                        </p:tgtEl>
                                        <p:attrNameLst>
                                          <p:attrName>fillcolor</p:attrName>
                                        </p:attrNameLst>
                                      </p:cBhvr>
                                      <p:to>
                                        <p:clrVal>
                                          <a:srgbClr val="FF0000"/>
                                        </p:clrVal>
                                      </p:to>
                                    </p:set>
                                    <p:set>
                                      <p:cBhvr>
                                        <p:cTn id="42" dur="500" fill="hold"/>
                                        <p:tgtEl>
                                          <p:spTgt spid="57"/>
                                        </p:tgtEl>
                                        <p:attrNameLst>
                                          <p:attrName>fill.type</p:attrName>
                                        </p:attrNameLst>
                                      </p:cBhvr>
                                      <p:to>
                                        <p:strVal val="solid"/>
                                      </p:to>
                                    </p:set>
                                  </p:childTnLst>
                                </p:cTn>
                              </p:par>
                            </p:childTnLst>
                          </p:cTn>
                        </p:par>
                      </p:childTnLst>
                    </p:cTn>
                  </p:par>
                </p:childTnLst>
              </p:cTn>
              <p:nextCondLst>
                <p:cond evt="onClick" delay="0">
                  <p:tgtEl>
                    <p:spTgt spid="57"/>
                  </p:tgtEl>
                </p:cond>
              </p:nextCondLst>
            </p:seq>
            <p:seq concurrent="1" nextAc="seek">
              <p:cTn id="43" restart="whenNotActive" fill="hold" evtFilter="cancelBubble" nodeType="interactiveSeq">
                <p:stCondLst>
                  <p:cond evt="onClick" delay="0">
                    <p:tgtEl>
                      <p:spTgt spid="58"/>
                    </p:tgtEl>
                  </p:cond>
                </p:stCondLst>
                <p:endSync evt="end" delay="0">
                  <p:rtn val="all"/>
                </p:endSync>
                <p:childTnLst>
                  <p:par>
                    <p:cTn id="44" fill="hold">
                      <p:stCondLst>
                        <p:cond delay="0"/>
                      </p:stCondLst>
                      <p:childTnLst>
                        <p:par>
                          <p:cTn id="45" fill="hold">
                            <p:stCondLst>
                              <p:cond delay="0"/>
                            </p:stCondLst>
                            <p:childTnLst>
                              <p:par>
                                <p:cTn id="46" presetID="16" presetClass="emph" presetSubtype="0" fill="hold" grpId="0" nodeType="clickEffect">
                                  <p:stCondLst>
                                    <p:cond delay="0"/>
                                  </p:stCondLst>
                                  <p:iterate type="lt">
                                    <p:tmPct val="4000"/>
                                  </p:iterate>
                                  <p:childTnLst>
                                    <p:set>
                                      <p:cBhvr override="childStyle">
                                        <p:cTn id="47" dur="500" fill="hold"/>
                                        <p:tgtEl>
                                          <p:spTgt spid="58"/>
                                        </p:tgtEl>
                                        <p:attrNameLst>
                                          <p:attrName>style.color</p:attrName>
                                        </p:attrNameLst>
                                      </p:cBhvr>
                                      <p:to>
                                        <p:clrVal>
                                          <a:srgbClr val="FF0000"/>
                                        </p:clrVal>
                                      </p:to>
                                    </p:set>
                                    <p:set>
                                      <p:cBhvr>
                                        <p:cTn id="48" dur="500" fill="hold"/>
                                        <p:tgtEl>
                                          <p:spTgt spid="58"/>
                                        </p:tgtEl>
                                        <p:attrNameLst>
                                          <p:attrName>fillcolor</p:attrName>
                                        </p:attrNameLst>
                                      </p:cBhvr>
                                      <p:to>
                                        <p:clrVal>
                                          <a:srgbClr val="FF0000"/>
                                        </p:clrVal>
                                      </p:to>
                                    </p:set>
                                    <p:set>
                                      <p:cBhvr>
                                        <p:cTn id="49" dur="500" fill="hold"/>
                                        <p:tgtEl>
                                          <p:spTgt spid="58"/>
                                        </p:tgtEl>
                                        <p:attrNameLst>
                                          <p:attrName>fill.type</p:attrName>
                                        </p:attrNameLst>
                                      </p:cBhvr>
                                      <p:to>
                                        <p:strVal val="solid"/>
                                      </p:to>
                                    </p:set>
                                  </p:childTnLst>
                                </p:cTn>
                              </p:par>
                            </p:childTnLst>
                          </p:cTn>
                        </p:par>
                      </p:childTnLst>
                    </p:cTn>
                  </p:par>
                </p:childTnLst>
              </p:cTn>
              <p:nextCondLst>
                <p:cond evt="onClick" delay="0">
                  <p:tgtEl>
                    <p:spTgt spid="58"/>
                  </p:tgtEl>
                </p:cond>
              </p:nextCondLst>
            </p:seq>
            <p:seq concurrent="1" nextAc="seek">
              <p:cTn id="50" restart="whenNotActive" fill="hold" evtFilter="cancelBubble" nodeType="interactiveSeq">
                <p:stCondLst>
                  <p:cond evt="onClick" delay="0">
                    <p:tgtEl>
                      <p:spTgt spid="59"/>
                    </p:tgtEl>
                  </p:cond>
                </p:stCondLst>
                <p:endSync evt="end" delay="0">
                  <p:rtn val="all"/>
                </p:endSync>
                <p:childTnLst>
                  <p:par>
                    <p:cTn id="51" fill="hold">
                      <p:stCondLst>
                        <p:cond delay="0"/>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59"/>
                                        </p:tgtEl>
                                        <p:attrNameLst>
                                          <p:attrName>style.color</p:attrName>
                                        </p:attrNameLst>
                                      </p:cBhvr>
                                      <p:to>
                                        <p:clrVal>
                                          <a:srgbClr val="FF0000"/>
                                        </p:clrVal>
                                      </p:to>
                                    </p:set>
                                    <p:set>
                                      <p:cBhvr>
                                        <p:cTn id="55" dur="500" fill="hold"/>
                                        <p:tgtEl>
                                          <p:spTgt spid="59"/>
                                        </p:tgtEl>
                                        <p:attrNameLst>
                                          <p:attrName>fillcolor</p:attrName>
                                        </p:attrNameLst>
                                      </p:cBhvr>
                                      <p:to>
                                        <p:clrVal>
                                          <a:srgbClr val="FF0000"/>
                                        </p:clrVal>
                                      </p:to>
                                    </p:set>
                                    <p:set>
                                      <p:cBhvr>
                                        <p:cTn id="56" dur="500" fill="hold"/>
                                        <p:tgtEl>
                                          <p:spTgt spid="59"/>
                                        </p:tgtEl>
                                        <p:attrNameLst>
                                          <p:attrName>fill.type</p:attrName>
                                        </p:attrNameLst>
                                      </p:cBhvr>
                                      <p:to>
                                        <p:strVal val="solid"/>
                                      </p:to>
                                    </p:set>
                                  </p:childTnLst>
                                </p:cTn>
                              </p:par>
                            </p:childTnLst>
                          </p:cTn>
                        </p:par>
                      </p:childTnLst>
                    </p:cTn>
                  </p:par>
                </p:childTnLst>
              </p:cTn>
              <p:nextCondLst>
                <p:cond evt="onClick" delay="0">
                  <p:tgtEl>
                    <p:spTgt spid="59"/>
                  </p:tgtEl>
                </p:cond>
              </p:nextCondLst>
            </p:seq>
            <p:seq concurrent="1" nextAc="seek">
              <p:cTn id="57" restart="whenNotActive" fill="hold" evtFilter="cancelBubble" nodeType="interactiveSeq">
                <p:stCondLst>
                  <p:cond evt="onClick" delay="0">
                    <p:tgtEl>
                      <p:spTgt spid="70"/>
                    </p:tgtEl>
                  </p:cond>
                </p:stCondLst>
                <p:endSync evt="end" delay="0">
                  <p:rtn val="all"/>
                </p:endSync>
                <p:childTnLst>
                  <p:par>
                    <p:cTn id="58" fill="hold">
                      <p:stCondLst>
                        <p:cond delay="0"/>
                      </p:stCondLst>
                      <p:childTnLst>
                        <p:par>
                          <p:cTn id="59" fill="hold">
                            <p:stCondLst>
                              <p:cond delay="0"/>
                            </p:stCondLst>
                            <p:childTnLst>
                              <p:par>
                                <p:cTn id="60" presetID="16" presetClass="emph" presetSubtype="0" fill="hold" grpId="0" nodeType="clickEffect">
                                  <p:stCondLst>
                                    <p:cond delay="0"/>
                                  </p:stCondLst>
                                  <p:iterate type="lt">
                                    <p:tmPct val="4000"/>
                                  </p:iterate>
                                  <p:childTnLst>
                                    <p:set>
                                      <p:cBhvr override="childStyle">
                                        <p:cTn id="61" dur="500" fill="hold"/>
                                        <p:tgtEl>
                                          <p:spTgt spid="70"/>
                                        </p:tgtEl>
                                        <p:attrNameLst>
                                          <p:attrName>style.color</p:attrName>
                                        </p:attrNameLst>
                                      </p:cBhvr>
                                      <p:to>
                                        <p:clrVal>
                                          <a:srgbClr val="FF0000"/>
                                        </p:clrVal>
                                      </p:to>
                                    </p:set>
                                    <p:set>
                                      <p:cBhvr>
                                        <p:cTn id="62" dur="500" fill="hold"/>
                                        <p:tgtEl>
                                          <p:spTgt spid="70"/>
                                        </p:tgtEl>
                                        <p:attrNameLst>
                                          <p:attrName>fillcolor</p:attrName>
                                        </p:attrNameLst>
                                      </p:cBhvr>
                                      <p:to>
                                        <p:clrVal>
                                          <a:srgbClr val="FF0000"/>
                                        </p:clrVal>
                                      </p:to>
                                    </p:set>
                                    <p:set>
                                      <p:cBhvr>
                                        <p:cTn id="63" dur="500" fill="hold"/>
                                        <p:tgtEl>
                                          <p:spTgt spid="70"/>
                                        </p:tgtEl>
                                        <p:attrNameLst>
                                          <p:attrName>fill.type</p:attrName>
                                        </p:attrNameLst>
                                      </p:cBhvr>
                                      <p:to>
                                        <p:strVal val="solid"/>
                                      </p:to>
                                    </p:set>
                                  </p:childTnLst>
                                </p:cTn>
                              </p:par>
                            </p:childTnLst>
                          </p:cTn>
                        </p:par>
                      </p:childTnLst>
                    </p:cTn>
                  </p:par>
                </p:childTnLst>
              </p:cTn>
              <p:nextCondLst>
                <p:cond evt="onClick" delay="0">
                  <p:tgtEl>
                    <p:spTgt spid="70"/>
                  </p:tgtEl>
                </p:cond>
              </p:nextCondLst>
            </p:seq>
            <p:seq concurrent="1" nextAc="seek">
              <p:cTn id="64" restart="whenNotActive" fill="hold" evtFilter="cancelBubble" nodeType="interactiveSeq">
                <p:stCondLst>
                  <p:cond evt="onClick" delay="0">
                    <p:tgtEl>
                      <p:spTgt spid="71"/>
                    </p:tgtEl>
                  </p:cond>
                </p:stCondLst>
                <p:endSync evt="end" delay="0">
                  <p:rtn val="all"/>
                </p:endSync>
                <p:childTnLst>
                  <p:par>
                    <p:cTn id="65" fill="hold">
                      <p:stCondLst>
                        <p:cond delay="0"/>
                      </p:stCondLst>
                      <p:childTnLst>
                        <p:par>
                          <p:cTn id="66" fill="hold">
                            <p:stCondLst>
                              <p:cond delay="0"/>
                            </p:stCondLst>
                            <p:childTnLst>
                              <p:par>
                                <p:cTn id="67" presetID="16" presetClass="emph" presetSubtype="0" fill="hold" grpId="0" nodeType="clickEffect">
                                  <p:stCondLst>
                                    <p:cond delay="0"/>
                                  </p:stCondLst>
                                  <p:iterate type="lt">
                                    <p:tmPct val="4000"/>
                                  </p:iterate>
                                  <p:childTnLst>
                                    <p:set>
                                      <p:cBhvr override="childStyle">
                                        <p:cTn id="68" dur="500" fill="hold"/>
                                        <p:tgtEl>
                                          <p:spTgt spid="71"/>
                                        </p:tgtEl>
                                        <p:attrNameLst>
                                          <p:attrName>style.color</p:attrName>
                                        </p:attrNameLst>
                                      </p:cBhvr>
                                      <p:to>
                                        <p:clrVal>
                                          <a:srgbClr val="FF0000"/>
                                        </p:clrVal>
                                      </p:to>
                                    </p:set>
                                    <p:set>
                                      <p:cBhvr>
                                        <p:cTn id="69" dur="500" fill="hold"/>
                                        <p:tgtEl>
                                          <p:spTgt spid="71"/>
                                        </p:tgtEl>
                                        <p:attrNameLst>
                                          <p:attrName>fillcolor</p:attrName>
                                        </p:attrNameLst>
                                      </p:cBhvr>
                                      <p:to>
                                        <p:clrVal>
                                          <a:srgbClr val="FF0000"/>
                                        </p:clrVal>
                                      </p:to>
                                    </p:set>
                                    <p:set>
                                      <p:cBhvr>
                                        <p:cTn id="70" dur="500" fill="hold"/>
                                        <p:tgtEl>
                                          <p:spTgt spid="71"/>
                                        </p:tgtEl>
                                        <p:attrNameLst>
                                          <p:attrName>fill.type</p:attrName>
                                        </p:attrNameLst>
                                      </p:cBhvr>
                                      <p:to>
                                        <p:strVal val="solid"/>
                                      </p:to>
                                    </p:set>
                                  </p:childTnLst>
                                </p:cTn>
                              </p:par>
                            </p:childTnLst>
                          </p:cTn>
                        </p:par>
                      </p:childTnLst>
                    </p:cTn>
                  </p:par>
                </p:childTnLst>
              </p:cTn>
              <p:nextCondLst>
                <p:cond evt="onClick" delay="0">
                  <p:tgtEl>
                    <p:spTgt spid="71"/>
                  </p:tgtEl>
                </p:cond>
              </p:nextCondLst>
            </p:seq>
            <p:seq concurrent="1" nextAc="seek">
              <p:cTn id="71" restart="whenNotActive" fill="hold" evtFilter="cancelBubble" nodeType="interactiveSeq">
                <p:stCondLst>
                  <p:cond evt="onClick" delay="0">
                    <p:tgtEl>
                      <p:spTgt spid="72"/>
                    </p:tgtEl>
                  </p:cond>
                </p:stCondLst>
                <p:endSync evt="end" delay="0">
                  <p:rtn val="all"/>
                </p:endSync>
                <p:childTnLst>
                  <p:par>
                    <p:cTn id="72" fill="hold">
                      <p:stCondLst>
                        <p:cond delay="0"/>
                      </p:stCondLst>
                      <p:childTnLst>
                        <p:par>
                          <p:cTn id="73" fill="hold">
                            <p:stCondLst>
                              <p:cond delay="0"/>
                            </p:stCondLst>
                            <p:childTnLst>
                              <p:par>
                                <p:cTn id="74" presetID="16" presetClass="emph" presetSubtype="0" fill="hold" grpId="0" nodeType="clickEffect">
                                  <p:stCondLst>
                                    <p:cond delay="0"/>
                                  </p:stCondLst>
                                  <p:iterate type="lt">
                                    <p:tmPct val="4000"/>
                                  </p:iterate>
                                  <p:childTnLst>
                                    <p:set>
                                      <p:cBhvr override="childStyle">
                                        <p:cTn id="75" dur="500" fill="hold"/>
                                        <p:tgtEl>
                                          <p:spTgt spid="72"/>
                                        </p:tgtEl>
                                        <p:attrNameLst>
                                          <p:attrName>style.color</p:attrName>
                                        </p:attrNameLst>
                                      </p:cBhvr>
                                      <p:to>
                                        <p:clrVal>
                                          <a:srgbClr val="FF0000"/>
                                        </p:clrVal>
                                      </p:to>
                                    </p:set>
                                    <p:set>
                                      <p:cBhvr>
                                        <p:cTn id="76" dur="500" fill="hold"/>
                                        <p:tgtEl>
                                          <p:spTgt spid="72"/>
                                        </p:tgtEl>
                                        <p:attrNameLst>
                                          <p:attrName>fillcolor</p:attrName>
                                        </p:attrNameLst>
                                      </p:cBhvr>
                                      <p:to>
                                        <p:clrVal>
                                          <a:srgbClr val="FF0000"/>
                                        </p:clrVal>
                                      </p:to>
                                    </p:set>
                                    <p:set>
                                      <p:cBhvr>
                                        <p:cTn id="77" dur="500" fill="hold"/>
                                        <p:tgtEl>
                                          <p:spTgt spid="72"/>
                                        </p:tgtEl>
                                        <p:attrNameLst>
                                          <p:attrName>fill.type</p:attrName>
                                        </p:attrNameLst>
                                      </p:cBhvr>
                                      <p:to>
                                        <p:strVal val="solid"/>
                                      </p:to>
                                    </p:set>
                                  </p:childTnLst>
                                </p:cTn>
                              </p:par>
                            </p:childTnLst>
                          </p:cTn>
                        </p:par>
                      </p:childTnLst>
                    </p:cTn>
                  </p:par>
                </p:childTnLst>
              </p:cTn>
              <p:nextCondLst>
                <p:cond evt="onClick" delay="0">
                  <p:tgtEl>
                    <p:spTgt spid="72"/>
                  </p:tgtEl>
                </p:cond>
              </p:nextCondLst>
            </p:seq>
            <p:seq concurrent="1" nextAc="seek">
              <p:cTn id="78" restart="whenNotActive" fill="hold" evtFilter="cancelBubble" nodeType="interactiveSeq">
                <p:stCondLst>
                  <p:cond evt="onClick" delay="0">
                    <p:tgtEl>
                      <p:spTgt spid="73"/>
                    </p:tgtEl>
                  </p:cond>
                </p:stCondLst>
                <p:endSync evt="end" delay="0">
                  <p:rtn val="all"/>
                </p:endSync>
                <p:childTnLst>
                  <p:par>
                    <p:cTn id="79" fill="hold">
                      <p:stCondLst>
                        <p:cond delay="0"/>
                      </p:stCondLst>
                      <p:childTnLst>
                        <p:par>
                          <p:cTn id="80" fill="hold">
                            <p:stCondLst>
                              <p:cond delay="0"/>
                            </p:stCondLst>
                            <p:childTnLst>
                              <p:par>
                                <p:cTn id="81" presetID="16" presetClass="emph" presetSubtype="0" fill="hold" grpId="0" nodeType="clickEffect">
                                  <p:stCondLst>
                                    <p:cond delay="0"/>
                                  </p:stCondLst>
                                  <p:iterate type="lt">
                                    <p:tmPct val="4000"/>
                                  </p:iterate>
                                  <p:childTnLst>
                                    <p:set>
                                      <p:cBhvr override="childStyle">
                                        <p:cTn id="82" dur="500" fill="hold"/>
                                        <p:tgtEl>
                                          <p:spTgt spid="73"/>
                                        </p:tgtEl>
                                        <p:attrNameLst>
                                          <p:attrName>style.color</p:attrName>
                                        </p:attrNameLst>
                                      </p:cBhvr>
                                      <p:to>
                                        <p:clrVal>
                                          <a:srgbClr val="FF0000"/>
                                        </p:clrVal>
                                      </p:to>
                                    </p:set>
                                    <p:set>
                                      <p:cBhvr>
                                        <p:cTn id="83" dur="500" fill="hold"/>
                                        <p:tgtEl>
                                          <p:spTgt spid="73"/>
                                        </p:tgtEl>
                                        <p:attrNameLst>
                                          <p:attrName>fillcolor</p:attrName>
                                        </p:attrNameLst>
                                      </p:cBhvr>
                                      <p:to>
                                        <p:clrVal>
                                          <a:srgbClr val="FF0000"/>
                                        </p:clrVal>
                                      </p:to>
                                    </p:set>
                                    <p:set>
                                      <p:cBhvr>
                                        <p:cTn id="84" dur="500" fill="hold"/>
                                        <p:tgtEl>
                                          <p:spTgt spid="73"/>
                                        </p:tgtEl>
                                        <p:attrNameLst>
                                          <p:attrName>fill.type</p:attrName>
                                        </p:attrNameLst>
                                      </p:cBhvr>
                                      <p:to>
                                        <p:strVal val="solid"/>
                                      </p:to>
                                    </p:set>
                                  </p:childTnLst>
                                </p:cTn>
                              </p:par>
                            </p:childTnLst>
                          </p:cTn>
                        </p:par>
                      </p:childTnLst>
                    </p:cTn>
                  </p:par>
                </p:childTnLst>
              </p:cTn>
              <p:nextCondLst>
                <p:cond evt="onClick" delay="0">
                  <p:tgtEl>
                    <p:spTgt spid="73"/>
                  </p:tgtEl>
                </p:cond>
              </p:nextCondLst>
            </p:seq>
            <p:seq concurrent="1" nextAc="seek">
              <p:cTn id="85" restart="whenNotActive" fill="hold" evtFilter="cancelBubble" nodeType="interactiveSeq">
                <p:stCondLst>
                  <p:cond evt="onClick" delay="0">
                    <p:tgtEl>
                      <p:spTgt spid="74"/>
                    </p:tgtEl>
                  </p:cond>
                </p:stCondLst>
                <p:endSync evt="end" delay="0">
                  <p:rtn val="all"/>
                </p:endSync>
                <p:childTnLst>
                  <p:par>
                    <p:cTn id="86" fill="hold">
                      <p:stCondLst>
                        <p:cond delay="0"/>
                      </p:stCondLst>
                      <p:childTnLst>
                        <p:par>
                          <p:cTn id="87" fill="hold">
                            <p:stCondLst>
                              <p:cond delay="0"/>
                            </p:stCondLst>
                            <p:childTnLst>
                              <p:par>
                                <p:cTn id="88" presetID="16" presetClass="emph" presetSubtype="0" fill="hold" grpId="0" nodeType="clickEffect">
                                  <p:stCondLst>
                                    <p:cond delay="0"/>
                                  </p:stCondLst>
                                  <p:iterate type="lt">
                                    <p:tmPct val="4000"/>
                                  </p:iterate>
                                  <p:childTnLst>
                                    <p:set>
                                      <p:cBhvr override="childStyle">
                                        <p:cTn id="89" dur="500" fill="hold"/>
                                        <p:tgtEl>
                                          <p:spTgt spid="74"/>
                                        </p:tgtEl>
                                        <p:attrNameLst>
                                          <p:attrName>style.color</p:attrName>
                                        </p:attrNameLst>
                                      </p:cBhvr>
                                      <p:to>
                                        <p:clrVal>
                                          <a:srgbClr val="FF0000"/>
                                        </p:clrVal>
                                      </p:to>
                                    </p:set>
                                    <p:set>
                                      <p:cBhvr>
                                        <p:cTn id="90" dur="500" fill="hold"/>
                                        <p:tgtEl>
                                          <p:spTgt spid="74"/>
                                        </p:tgtEl>
                                        <p:attrNameLst>
                                          <p:attrName>fillcolor</p:attrName>
                                        </p:attrNameLst>
                                      </p:cBhvr>
                                      <p:to>
                                        <p:clrVal>
                                          <a:srgbClr val="FF0000"/>
                                        </p:clrVal>
                                      </p:to>
                                    </p:set>
                                    <p:set>
                                      <p:cBhvr>
                                        <p:cTn id="91" dur="500" fill="hold"/>
                                        <p:tgtEl>
                                          <p:spTgt spid="74"/>
                                        </p:tgtEl>
                                        <p:attrNameLst>
                                          <p:attrName>fill.type</p:attrName>
                                        </p:attrNameLst>
                                      </p:cBhvr>
                                      <p:to>
                                        <p:strVal val="solid"/>
                                      </p:to>
                                    </p:set>
                                  </p:childTnLst>
                                </p:cTn>
                              </p:par>
                            </p:childTnLst>
                          </p:cTn>
                        </p:par>
                      </p:childTnLst>
                    </p:cTn>
                  </p:par>
                </p:childTnLst>
              </p:cTn>
              <p:nextCondLst>
                <p:cond evt="onClick" delay="0">
                  <p:tgtEl>
                    <p:spTgt spid="74"/>
                  </p:tgtEl>
                </p:cond>
              </p:nextCondLst>
            </p:seq>
            <p:seq concurrent="1" nextAc="seek">
              <p:cTn id="92" restart="whenNotActive" fill="hold" evtFilter="cancelBubble" nodeType="interactiveSeq">
                <p:stCondLst>
                  <p:cond evt="onClick" delay="0">
                    <p:tgtEl>
                      <p:spTgt spid="75"/>
                    </p:tgtEl>
                  </p:cond>
                </p:stCondLst>
                <p:endSync evt="end" delay="0">
                  <p:rtn val="all"/>
                </p:endSync>
                <p:childTnLst>
                  <p:par>
                    <p:cTn id="93" fill="hold">
                      <p:stCondLst>
                        <p:cond delay="0"/>
                      </p:stCondLst>
                      <p:childTnLst>
                        <p:par>
                          <p:cTn id="94" fill="hold">
                            <p:stCondLst>
                              <p:cond delay="0"/>
                            </p:stCondLst>
                            <p:childTnLst>
                              <p:par>
                                <p:cTn id="95" presetID="16" presetClass="emph" presetSubtype="0" fill="hold" grpId="0" nodeType="clickEffect">
                                  <p:stCondLst>
                                    <p:cond delay="0"/>
                                  </p:stCondLst>
                                  <p:iterate type="lt">
                                    <p:tmPct val="4000"/>
                                  </p:iterate>
                                  <p:childTnLst>
                                    <p:set>
                                      <p:cBhvr override="childStyle">
                                        <p:cTn id="96" dur="500" fill="hold"/>
                                        <p:tgtEl>
                                          <p:spTgt spid="75"/>
                                        </p:tgtEl>
                                        <p:attrNameLst>
                                          <p:attrName>style.color</p:attrName>
                                        </p:attrNameLst>
                                      </p:cBhvr>
                                      <p:to>
                                        <p:clrVal>
                                          <a:srgbClr val="FF0000"/>
                                        </p:clrVal>
                                      </p:to>
                                    </p:set>
                                    <p:set>
                                      <p:cBhvr>
                                        <p:cTn id="97" dur="500" fill="hold"/>
                                        <p:tgtEl>
                                          <p:spTgt spid="75"/>
                                        </p:tgtEl>
                                        <p:attrNameLst>
                                          <p:attrName>fillcolor</p:attrName>
                                        </p:attrNameLst>
                                      </p:cBhvr>
                                      <p:to>
                                        <p:clrVal>
                                          <a:srgbClr val="FF0000"/>
                                        </p:clrVal>
                                      </p:to>
                                    </p:set>
                                    <p:set>
                                      <p:cBhvr>
                                        <p:cTn id="98" dur="500" fill="hold"/>
                                        <p:tgtEl>
                                          <p:spTgt spid="75"/>
                                        </p:tgtEl>
                                        <p:attrNameLst>
                                          <p:attrName>fill.type</p:attrName>
                                        </p:attrNameLst>
                                      </p:cBhvr>
                                      <p:to>
                                        <p:strVal val="solid"/>
                                      </p:to>
                                    </p:set>
                                  </p:childTnLst>
                                </p:cTn>
                              </p:par>
                            </p:childTnLst>
                          </p:cTn>
                        </p:par>
                      </p:childTnLst>
                    </p:cTn>
                  </p:par>
                </p:childTnLst>
              </p:cTn>
              <p:nextCondLst>
                <p:cond evt="onClick" delay="0">
                  <p:tgtEl>
                    <p:spTgt spid="75"/>
                  </p:tgtEl>
                </p:cond>
              </p:nextCondLst>
            </p:seq>
            <p:seq concurrent="1" nextAc="seek">
              <p:cTn id="99" restart="whenNotActive" fill="hold" evtFilter="cancelBubble" nodeType="interactiveSeq">
                <p:stCondLst>
                  <p:cond evt="onClick" delay="0">
                    <p:tgtEl>
                      <p:spTgt spid="76"/>
                    </p:tgtEl>
                  </p:cond>
                </p:stCondLst>
                <p:endSync evt="end" delay="0">
                  <p:rtn val="all"/>
                </p:endSync>
                <p:childTnLst>
                  <p:par>
                    <p:cTn id="100" fill="hold">
                      <p:stCondLst>
                        <p:cond delay="0"/>
                      </p:stCondLst>
                      <p:childTnLst>
                        <p:par>
                          <p:cTn id="101" fill="hold">
                            <p:stCondLst>
                              <p:cond delay="0"/>
                            </p:stCondLst>
                            <p:childTnLst>
                              <p:par>
                                <p:cTn id="102" presetID="16" presetClass="emph" presetSubtype="0" fill="hold" grpId="0" nodeType="clickEffect">
                                  <p:stCondLst>
                                    <p:cond delay="0"/>
                                  </p:stCondLst>
                                  <p:iterate type="lt">
                                    <p:tmPct val="4000"/>
                                  </p:iterate>
                                  <p:childTnLst>
                                    <p:set>
                                      <p:cBhvr override="childStyle">
                                        <p:cTn id="103" dur="500" fill="hold"/>
                                        <p:tgtEl>
                                          <p:spTgt spid="76"/>
                                        </p:tgtEl>
                                        <p:attrNameLst>
                                          <p:attrName>style.color</p:attrName>
                                        </p:attrNameLst>
                                      </p:cBhvr>
                                      <p:to>
                                        <p:clrVal>
                                          <a:srgbClr val="FF0000"/>
                                        </p:clrVal>
                                      </p:to>
                                    </p:set>
                                    <p:set>
                                      <p:cBhvr>
                                        <p:cTn id="104" dur="500" fill="hold"/>
                                        <p:tgtEl>
                                          <p:spTgt spid="76"/>
                                        </p:tgtEl>
                                        <p:attrNameLst>
                                          <p:attrName>fillcolor</p:attrName>
                                        </p:attrNameLst>
                                      </p:cBhvr>
                                      <p:to>
                                        <p:clrVal>
                                          <a:srgbClr val="FF0000"/>
                                        </p:clrVal>
                                      </p:to>
                                    </p:set>
                                    <p:set>
                                      <p:cBhvr>
                                        <p:cTn id="105" dur="500" fill="hold"/>
                                        <p:tgtEl>
                                          <p:spTgt spid="76"/>
                                        </p:tgtEl>
                                        <p:attrNameLst>
                                          <p:attrName>fill.type</p:attrName>
                                        </p:attrNameLst>
                                      </p:cBhvr>
                                      <p:to>
                                        <p:strVal val="solid"/>
                                      </p:to>
                                    </p:set>
                                  </p:childTnLst>
                                </p:cTn>
                              </p:par>
                            </p:childTnLst>
                          </p:cTn>
                        </p:par>
                      </p:childTnLst>
                    </p:cTn>
                  </p:par>
                </p:childTnLst>
              </p:cTn>
              <p:nextCondLst>
                <p:cond evt="onClick" delay="0">
                  <p:tgtEl>
                    <p:spTgt spid="76"/>
                  </p:tgtEl>
                </p:cond>
              </p:nextCondLst>
            </p:seq>
            <p:seq concurrent="1" nextAc="seek">
              <p:cTn id="106" restart="whenNotActive" fill="hold" evtFilter="cancelBubble" nodeType="interactiveSeq">
                <p:stCondLst>
                  <p:cond evt="onClick" delay="0">
                    <p:tgtEl>
                      <p:spTgt spid="77"/>
                    </p:tgtEl>
                  </p:cond>
                </p:stCondLst>
                <p:endSync evt="end" delay="0">
                  <p:rtn val="all"/>
                </p:endSync>
                <p:childTnLst>
                  <p:par>
                    <p:cTn id="107" fill="hold">
                      <p:stCondLst>
                        <p:cond delay="0"/>
                      </p:stCondLst>
                      <p:childTnLst>
                        <p:par>
                          <p:cTn id="108" fill="hold">
                            <p:stCondLst>
                              <p:cond delay="0"/>
                            </p:stCondLst>
                            <p:childTnLst>
                              <p:par>
                                <p:cTn id="109" presetID="16" presetClass="emph" presetSubtype="0" fill="hold" grpId="0" nodeType="clickEffect">
                                  <p:stCondLst>
                                    <p:cond delay="0"/>
                                  </p:stCondLst>
                                  <p:iterate type="lt">
                                    <p:tmPct val="4000"/>
                                  </p:iterate>
                                  <p:childTnLst>
                                    <p:set>
                                      <p:cBhvr override="childStyle">
                                        <p:cTn id="110" dur="500" fill="hold"/>
                                        <p:tgtEl>
                                          <p:spTgt spid="77"/>
                                        </p:tgtEl>
                                        <p:attrNameLst>
                                          <p:attrName>style.color</p:attrName>
                                        </p:attrNameLst>
                                      </p:cBhvr>
                                      <p:to>
                                        <p:clrVal>
                                          <a:srgbClr val="FF0000"/>
                                        </p:clrVal>
                                      </p:to>
                                    </p:set>
                                    <p:set>
                                      <p:cBhvr>
                                        <p:cTn id="111" dur="500" fill="hold"/>
                                        <p:tgtEl>
                                          <p:spTgt spid="77"/>
                                        </p:tgtEl>
                                        <p:attrNameLst>
                                          <p:attrName>fillcolor</p:attrName>
                                        </p:attrNameLst>
                                      </p:cBhvr>
                                      <p:to>
                                        <p:clrVal>
                                          <a:srgbClr val="FF0000"/>
                                        </p:clrVal>
                                      </p:to>
                                    </p:set>
                                    <p:set>
                                      <p:cBhvr>
                                        <p:cTn id="112" dur="500" fill="hold"/>
                                        <p:tgtEl>
                                          <p:spTgt spid="77"/>
                                        </p:tgtEl>
                                        <p:attrNameLst>
                                          <p:attrName>fill.type</p:attrName>
                                        </p:attrNameLst>
                                      </p:cBhvr>
                                      <p:to>
                                        <p:strVal val="solid"/>
                                      </p:to>
                                    </p:set>
                                  </p:childTnLst>
                                </p:cTn>
                              </p:par>
                            </p:childTnLst>
                          </p:cTn>
                        </p:par>
                      </p:childTnLst>
                    </p:cTn>
                  </p:par>
                </p:childTnLst>
              </p:cTn>
              <p:nextCondLst>
                <p:cond evt="onClick" delay="0">
                  <p:tgtEl>
                    <p:spTgt spid="77"/>
                  </p:tgtEl>
                </p:cond>
              </p:nextCondLst>
            </p:seq>
            <p:seq concurrent="1" nextAc="seek">
              <p:cTn id="113" restart="whenNotActive" fill="hold" evtFilter="cancelBubble" nodeType="interactiveSeq">
                <p:stCondLst>
                  <p:cond evt="onClick" delay="0">
                    <p:tgtEl>
                      <p:spTgt spid="78"/>
                    </p:tgtEl>
                  </p:cond>
                </p:stCondLst>
                <p:endSync evt="end" delay="0">
                  <p:rtn val="all"/>
                </p:endSync>
                <p:childTnLst>
                  <p:par>
                    <p:cTn id="114" fill="hold">
                      <p:stCondLst>
                        <p:cond delay="0"/>
                      </p:stCondLst>
                      <p:childTnLst>
                        <p:par>
                          <p:cTn id="115" fill="hold">
                            <p:stCondLst>
                              <p:cond delay="0"/>
                            </p:stCondLst>
                            <p:childTnLst>
                              <p:par>
                                <p:cTn id="116" presetID="16" presetClass="emph" presetSubtype="0" fill="hold" grpId="0" nodeType="clickEffect">
                                  <p:stCondLst>
                                    <p:cond delay="0"/>
                                  </p:stCondLst>
                                  <p:iterate type="lt">
                                    <p:tmPct val="4000"/>
                                  </p:iterate>
                                  <p:childTnLst>
                                    <p:set>
                                      <p:cBhvr override="childStyle">
                                        <p:cTn id="117" dur="500" fill="hold"/>
                                        <p:tgtEl>
                                          <p:spTgt spid="78"/>
                                        </p:tgtEl>
                                        <p:attrNameLst>
                                          <p:attrName>style.color</p:attrName>
                                        </p:attrNameLst>
                                      </p:cBhvr>
                                      <p:to>
                                        <p:clrVal>
                                          <a:srgbClr val="FF0000"/>
                                        </p:clrVal>
                                      </p:to>
                                    </p:set>
                                    <p:set>
                                      <p:cBhvr>
                                        <p:cTn id="118" dur="500" fill="hold"/>
                                        <p:tgtEl>
                                          <p:spTgt spid="78"/>
                                        </p:tgtEl>
                                        <p:attrNameLst>
                                          <p:attrName>fillcolor</p:attrName>
                                        </p:attrNameLst>
                                      </p:cBhvr>
                                      <p:to>
                                        <p:clrVal>
                                          <a:srgbClr val="FF0000"/>
                                        </p:clrVal>
                                      </p:to>
                                    </p:set>
                                    <p:set>
                                      <p:cBhvr>
                                        <p:cTn id="119" dur="500" fill="hold"/>
                                        <p:tgtEl>
                                          <p:spTgt spid="78"/>
                                        </p:tgtEl>
                                        <p:attrNameLst>
                                          <p:attrName>fill.type</p:attrName>
                                        </p:attrNameLst>
                                      </p:cBhvr>
                                      <p:to>
                                        <p:strVal val="solid"/>
                                      </p:to>
                                    </p:set>
                                  </p:childTnLst>
                                </p:cTn>
                              </p:par>
                            </p:childTnLst>
                          </p:cTn>
                        </p:par>
                      </p:childTnLst>
                    </p:cTn>
                  </p:par>
                </p:childTnLst>
              </p:cTn>
              <p:nextCondLst>
                <p:cond evt="onClick" delay="0">
                  <p:tgtEl>
                    <p:spTgt spid="78"/>
                  </p:tgtEl>
                </p:cond>
              </p:nextCondLst>
            </p:seq>
            <p:seq concurrent="1" nextAc="seek">
              <p:cTn id="120" restart="whenNotActive" fill="hold" evtFilter="cancelBubble" nodeType="interactiveSeq">
                <p:stCondLst>
                  <p:cond evt="onClick" delay="0">
                    <p:tgtEl>
                      <p:spTgt spid="49"/>
                    </p:tgtEl>
                  </p:cond>
                </p:stCondLst>
                <p:endSync evt="end" delay="0">
                  <p:rtn val="all"/>
                </p:endSync>
                <p:childTnLst>
                  <p:par>
                    <p:cTn id="121" fill="hold">
                      <p:stCondLst>
                        <p:cond delay="0"/>
                      </p:stCondLst>
                      <p:childTnLst>
                        <p:par>
                          <p:cTn id="122" fill="hold">
                            <p:stCondLst>
                              <p:cond delay="0"/>
                            </p:stCondLst>
                            <p:childTnLst>
                              <p:par>
                                <p:cTn id="123" presetID="42" presetClass="path" presetSubtype="0" accel="50000" decel="50000" fill="hold" grpId="0" nodeType="clickEffect">
                                  <p:stCondLst>
                                    <p:cond delay="0"/>
                                  </p:stCondLst>
                                  <p:childTnLst>
                                    <p:animMotion origin="layout" path="M 8.33333E-7 -4.81481E-6 L -0.12487 0.2757 " pathEditMode="relative" rAng="0" ptsTypes="AA">
                                      <p:cBhvr>
                                        <p:cTn id="124" dur="2000" fill="hold"/>
                                        <p:tgtEl>
                                          <p:spTgt spid="49"/>
                                        </p:tgtEl>
                                        <p:attrNameLst>
                                          <p:attrName>ppt_x</p:attrName>
                                          <p:attrName>ppt_y</p:attrName>
                                        </p:attrNameLst>
                                      </p:cBhvr>
                                      <p:rCtr x="-6250" y="13773"/>
                                    </p:animMotion>
                                  </p:childTnLst>
                                </p:cTn>
                              </p:par>
                            </p:childTnLst>
                          </p:cTn>
                        </p:par>
                      </p:childTnLst>
                    </p:cTn>
                  </p:par>
                </p:childTnLst>
              </p:cTn>
              <p:nextCondLst>
                <p:cond evt="onClick" delay="0">
                  <p:tgtEl>
                    <p:spTgt spid="49"/>
                  </p:tgtEl>
                </p:cond>
              </p:nextCondLst>
            </p:seq>
            <p:seq concurrent="1" nextAc="seek">
              <p:cTn id="125" restart="whenNotActive" fill="hold" evtFilter="cancelBubble" nodeType="interactiveSeq">
                <p:stCondLst>
                  <p:cond evt="onClick" delay="0">
                    <p:tgtEl>
                      <p:spTgt spid="50"/>
                    </p:tgtEl>
                  </p:cond>
                </p:stCondLst>
                <p:endSync evt="end" delay="0">
                  <p:rtn val="all"/>
                </p:endSync>
                <p:childTnLst>
                  <p:par>
                    <p:cTn id="126" fill="hold">
                      <p:stCondLst>
                        <p:cond delay="0"/>
                      </p:stCondLst>
                      <p:childTnLst>
                        <p:par>
                          <p:cTn id="127" fill="hold">
                            <p:stCondLst>
                              <p:cond delay="0"/>
                            </p:stCondLst>
                            <p:childTnLst>
                              <p:par>
                                <p:cTn id="128" presetID="42" presetClass="path" presetSubtype="0" accel="50000" decel="50000" fill="hold" grpId="0" nodeType="clickEffect">
                                  <p:stCondLst>
                                    <p:cond delay="0"/>
                                  </p:stCondLst>
                                  <p:childTnLst>
                                    <p:animMotion origin="layout" path="M 1.04167E-6 -4.81481E-6 L 0.31107 0.2757 " pathEditMode="relative" rAng="0" ptsTypes="AA">
                                      <p:cBhvr>
                                        <p:cTn id="129" dur="2000" fill="hold"/>
                                        <p:tgtEl>
                                          <p:spTgt spid="50"/>
                                        </p:tgtEl>
                                        <p:attrNameLst>
                                          <p:attrName>ppt_x</p:attrName>
                                          <p:attrName>ppt_y</p:attrName>
                                        </p:attrNameLst>
                                      </p:cBhvr>
                                      <p:rCtr x="15547" y="13773"/>
                                    </p:animMotion>
                                  </p:childTnLst>
                                </p:cTn>
                              </p:par>
                            </p:childTnLst>
                          </p:cTn>
                        </p:par>
                      </p:childTnLst>
                    </p:cTn>
                  </p:par>
                </p:childTnLst>
              </p:cTn>
              <p:nextCondLst>
                <p:cond evt="onClick" delay="0">
                  <p:tgtEl>
                    <p:spTgt spid="50"/>
                  </p:tgtEl>
                </p:cond>
              </p:nextCondLst>
            </p:seq>
            <p:seq concurrent="1" nextAc="seek">
              <p:cTn id="130" restart="whenNotActive" fill="hold" evtFilter="cancelBubble" nodeType="interactiveSeq">
                <p:stCondLst>
                  <p:cond evt="onClick" delay="0">
                    <p:tgtEl>
                      <p:spTgt spid="51"/>
                    </p:tgtEl>
                  </p:cond>
                </p:stCondLst>
                <p:endSync evt="end" delay="0">
                  <p:rtn val="all"/>
                </p:endSync>
                <p:childTnLst>
                  <p:par>
                    <p:cTn id="131" fill="hold">
                      <p:stCondLst>
                        <p:cond delay="0"/>
                      </p:stCondLst>
                      <p:childTnLst>
                        <p:par>
                          <p:cTn id="132" fill="hold">
                            <p:stCondLst>
                              <p:cond delay="0"/>
                            </p:stCondLst>
                            <p:childTnLst>
                              <p:par>
                                <p:cTn id="133" presetID="42" presetClass="path" presetSubtype="0" accel="50000" decel="50000" fill="hold" grpId="0" nodeType="clickEffect">
                                  <p:stCondLst>
                                    <p:cond delay="0"/>
                                  </p:stCondLst>
                                  <p:childTnLst>
                                    <p:animMotion origin="layout" path="M 8.33333E-7 -4.81481E-6 L 0.00013 0.2757 " pathEditMode="relative" rAng="0" ptsTypes="AA">
                                      <p:cBhvr>
                                        <p:cTn id="134" dur="2000" fill="hold"/>
                                        <p:tgtEl>
                                          <p:spTgt spid="51"/>
                                        </p:tgtEl>
                                        <p:attrNameLst>
                                          <p:attrName>ppt_x</p:attrName>
                                          <p:attrName>ppt_y</p:attrName>
                                        </p:attrNameLst>
                                      </p:cBhvr>
                                      <p:rCtr x="0" y="13773"/>
                                    </p:animMotion>
                                  </p:childTnLst>
                                </p:cTn>
                              </p:par>
                            </p:childTnLst>
                          </p:cTn>
                        </p:par>
                      </p:childTnLst>
                    </p:cTn>
                  </p:par>
                </p:childTnLst>
              </p:cTn>
              <p:nextCondLst>
                <p:cond evt="onClick" delay="0">
                  <p:tgtEl>
                    <p:spTgt spid="51"/>
                  </p:tgtEl>
                </p:cond>
              </p:nextCondLst>
            </p:seq>
            <p:seq concurrent="1" nextAc="seek">
              <p:cTn id="135" restart="whenNotActive" fill="hold" evtFilter="cancelBubble" nodeType="interactiveSeq">
                <p:stCondLst>
                  <p:cond evt="onClick" delay="0">
                    <p:tgtEl>
                      <p:spTgt spid="60"/>
                    </p:tgtEl>
                  </p:cond>
                </p:stCondLst>
                <p:endSync evt="end" delay="0">
                  <p:rtn val="all"/>
                </p:endSync>
                <p:childTnLst>
                  <p:par>
                    <p:cTn id="136" fill="hold">
                      <p:stCondLst>
                        <p:cond delay="0"/>
                      </p:stCondLst>
                      <p:childTnLst>
                        <p:par>
                          <p:cTn id="137" fill="hold">
                            <p:stCondLst>
                              <p:cond delay="0"/>
                            </p:stCondLst>
                            <p:childTnLst>
                              <p:par>
                                <p:cTn id="138" presetID="42" presetClass="path" presetSubtype="0" accel="50000" decel="50000" fill="hold" grpId="0" nodeType="clickEffect">
                                  <p:stCondLst>
                                    <p:cond delay="0"/>
                                  </p:stCondLst>
                                  <p:childTnLst>
                                    <p:animMotion origin="layout" path="M 1.04167E-6 -4.81481E-6 L -0.37096 0.27385 " pathEditMode="relative" rAng="0" ptsTypes="AA">
                                      <p:cBhvr>
                                        <p:cTn id="139" dur="2000" fill="hold"/>
                                        <p:tgtEl>
                                          <p:spTgt spid="60"/>
                                        </p:tgtEl>
                                        <p:attrNameLst>
                                          <p:attrName>ppt_x</p:attrName>
                                          <p:attrName>ppt_y</p:attrName>
                                        </p:attrNameLst>
                                      </p:cBhvr>
                                      <p:rCtr x="-18555" y="13681"/>
                                    </p:animMotion>
                                  </p:childTnLst>
                                </p:cTn>
                              </p:par>
                            </p:childTnLst>
                          </p:cTn>
                        </p:par>
                      </p:childTnLst>
                    </p:cTn>
                  </p:par>
                </p:childTnLst>
              </p:cTn>
              <p:nextCondLst>
                <p:cond evt="onClick" delay="0">
                  <p:tgtEl>
                    <p:spTgt spid="60"/>
                  </p:tgtEl>
                </p:cond>
              </p:nextCondLst>
            </p:seq>
            <p:seq concurrent="1" nextAc="seek">
              <p:cTn id="140" restart="whenNotActive" fill="hold" evtFilter="cancelBubble" nodeType="interactiveSeq">
                <p:stCondLst>
                  <p:cond evt="onClick" delay="0">
                    <p:tgtEl>
                      <p:spTgt spid="61"/>
                    </p:tgtEl>
                  </p:cond>
                </p:stCondLst>
                <p:endSync evt="end" delay="0">
                  <p:rtn val="all"/>
                </p:endSync>
                <p:childTnLst>
                  <p:par>
                    <p:cTn id="141" fill="hold">
                      <p:stCondLst>
                        <p:cond delay="0"/>
                      </p:stCondLst>
                      <p:childTnLst>
                        <p:par>
                          <p:cTn id="142" fill="hold">
                            <p:stCondLst>
                              <p:cond delay="0"/>
                            </p:stCondLst>
                            <p:childTnLst>
                              <p:par>
                                <p:cTn id="143" presetID="42" presetClass="path" presetSubtype="0" accel="50000" decel="50000" fill="hold" grpId="0" nodeType="clickEffect">
                                  <p:stCondLst>
                                    <p:cond delay="0"/>
                                  </p:stCondLst>
                                  <p:childTnLst>
                                    <p:animMotion origin="layout" path="M 1.25E-6 -4.81481E-6 L -0.18477 0.2757 " pathEditMode="relative" rAng="0" ptsTypes="AA">
                                      <p:cBhvr>
                                        <p:cTn id="144" dur="2000" fill="hold"/>
                                        <p:tgtEl>
                                          <p:spTgt spid="61"/>
                                        </p:tgtEl>
                                        <p:attrNameLst>
                                          <p:attrName>ppt_x</p:attrName>
                                          <p:attrName>ppt_y</p:attrName>
                                        </p:attrNameLst>
                                      </p:cBhvr>
                                      <p:rCtr x="-9245" y="13773"/>
                                    </p:animMotion>
                                  </p:childTnLst>
                                </p:cTn>
                              </p:par>
                            </p:childTnLst>
                          </p:cTn>
                        </p:par>
                      </p:childTnLst>
                    </p:cTn>
                  </p:par>
                </p:childTnLst>
              </p:cTn>
              <p:nextCondLst>
                <p:cond evt="onClick" delay="0">
                  <p:tgtEl>
                    <p:spTgt spid="61"/>
                  </p:tgtEl>
                </p:cond>
              </p:nextCondLst>
            </p:seq>
            <p:seq concurrent="1" nextAc="seek">
              <p:cTn id="145" restart="whenNotActive" fill="hold" evtFilter="cancelBubble" nodeType="interactiveSeq">
                <p:stCondLst>
                  <p:cond evt="onClick" delay="0">
                    <p:tgtEl>
                      <p:spTgt spid="63"/>
                    </p:tgtEl>
                  </p:cond>
                </p:stCondLst>
                <p:endSync evt="end" delay="0">
                  <p:rtn val="all"/>
                </p:endSync>
                <p:childTnLst>
                  <p:par>
                    <p:cTn id="146" fill="hold">
                      <p:stCondLst>
                        <p:cond delay="0"/>
                      </p:stCondLst>
                      <p:childTnLst>
                        <p:par>
                          <p:cTn id="147" fill="hold">
                            <p:stCondLst>
                              <p:cond delay="0"/>
                            </p:stCondLst>
                            <p:childTnLst>
                              <p:par>
                                <p:cTn id="148" presetID="42" presetClass="path" presetSubtype="0" accel="50000" decel="50000" fill="hold" grpId="0" nodeType="clickEffect">
                                  <p:stCondLst>
                                    <p:cond delay="0"/>
                                  </p:stCondLst>
                                  <p:childTnLst>
                                    <p:animMotion origin="layout" path="M -1.66667E-6 -1.48148E-6 L -0.75221 0.27778 " pathEditMode="relative" rAng="0" ptsTypes="AA">
                                      <p:cBhvr>
                                        <p:cTn id="149" dur="2000" fill="hold"/>
                                        <p:tgtEl>
                                          <p:spTgt spid="63"/>
                                        </p:tgtEl>
                                        <p:attrNameLst>
                                          <p:attrName>ppt_x</p:attrName>
                                          <p:attrName>ppt_y</p:attrName>
                                        </p:attrNameLst>
                                      </p:cBhvr>
                                      <p:rCtr x="-37617" y="13889"/>
                                    </p:animMotion>
                                  </p:childTnLst>
                                </p:cTn>
                              </p:par>
                            </p:childTnLst>
                          </p:cTn>
                        </p:par>
                      </p:childTnLst>
                    </p:cTn>
                  </p:par>
                </p:childTnLst>
              </p:cTn>
              <p:nextCondLst>
                <p:cond evt="onClick" delay="0">
                  <p:tgtEl>
                    <p:spTgt spid="63"/>
                  </p:tgtEl>
                </p:cond>
              </p:nextCondLst>
            </p:seq>
            <p:seq concurrent="1" nextAc="seek">
              <p:cTn id="150" restart="whenNotActive" fill="hold" evtFilter="cancelBubble" nodeType="interactiveSeq">
                <p:stCondLst>
                  <p:cond evt="onClick" delay="0">
                    <p:tgtEl>
                      <p:spTgt spid="64"/>
                    </p:tgtEl>
                  </p:cond>
                </p:stCondLst>
                <p:endSync evt="end" delay="0">
                  <p:rtn val="all"/>
                </p:endSync>
                <p:childTnLst>
                  <p:par>
                    <p:cTn id="151" fill="hold">
                      <p:stCondLst>
                        <p:cond delay="0"/>
                      </p:stCondLst>
                      <p:childTnLst>
                        <p:par>
                          <p:cTn id="152" fill="hold">
                            <p:stCondLst>
                              <p:cond delay="0"/>
                            </p:stCondLst>
                            <p:childTnLst>
                              <p:par>
                                <p:cTn id="153" presetID="42" presetClass="path" presetSubtype="0" accel="50000" decel="50000" fill="hold" grpId="0" nodeType="clickEffect">
                                  <p:stCondLst>
                                    <p:cond delay="0"/>
                                  </p:stCondLst>
                                  <p:childTnLst>
                                    <p:animMotion origin="layout" path="M 8.33333E-7 -3.33333E-6 L 0.5599 0.10672 " pathEditMode="relative" rAng="0" ptsTypes="AA">
                                      <p:cBhvr>
                                        <p:cTn id="154" dur="2000" fill="hold"/>
                                        <p:tgtEl>
                                          <p:spTgt spid="64"/>
                                        </p:tgtEl>
                                        <p:attrNameLst>
                                          <p:attrName>ppt_x</p:attrName>
                                          <p:attrName>ppt_y</p:attrName>
                                        </p:attrNameLst>
                                      </p:cBhvr>
                                      <p:rCtr x="27995" y="5324"/>
                                    </p:animMotion>
                                  </p:childTnLst>
                                </p:cTn>
                              </p:par>
                            </p:childTnLst>
                          </p:cTn>
                        </p:par>
                      </p:childTnLst>
                    </p:cTn>
                  </p:par>
                </p:childTnLst>
              </p:cTn>
              <p:nextCondLst>
                <p:cond evt="onClick" delay="0">
                  <p:tgtEl>
                    <p:spTgt spid="64"/>
                  </p:tgtEl>
                </p:cond>
              </p:nextCondLst>
            </p:seq>
            <p:seq concurrent="1" nextAc="seek">
              <p:cTn id="155" restart="whenNotActive" fill="hold" evtFilter="cancelBubble" nodeType="interactiveSeq">
                <p:stCondLst>
                  <p:cond evt="onClick" delay="0">
                    <p:tgtEl>
                      <p:spTgt spid="65"/>
                    </p:tgtEl>
                  </p:cond>
                </p:stCondLst>
                <p:endSync evt="end" delay="0">
                  <p:rtn val="all"/>
                </p:endSync>
                <p:childTnLst>
                  <p:par>
                    <p:cTn id="156" fill="hold">
                      <p:stCondLst>
                        <p:cond delay="0"/>
                      </p:stCondLst>
                      <p:childTnLst>
                        <p:par>
                          <p:cTn id="157" fill="hold">
                            <p:stCondLst>
                              <p:cond delay="0"/>
                            </p:stCondLst>
                            <p:childTnLst>
                              <p:par>
                                <p:cTn id="158" presetID="42" presetClass="path" presetSubtype="0" accel="50000" decel="50000" fill="hold" grpId="0" nodeType="clickEffect">
                                  <p:stCondLst>
                                    <p:cond delay="0"/>
                                  </p:stCondLst>
                                  <p:childTnLst>
                                    <p:animMotion origin="layout" path="M 6.25E-7 -3.33333E-6 L 0.00013 0.11968 " pathEditMode="relative" rAng="0" ptsTypes="AA">
                                      <p:cBhvr>
                                        <p:cTn id="159" dur="2000" fill="hold"/>
                                        <p:tgtEl>
                                          <p:spTgt spid="65"/>
                                        </p:tgtEl>
                                        <p:attrNameLst>
                                          <p:attrName>ppt_x</p:attrName>
                                          <p:attrName>ppt_y</p:attrName>
                                        </p:attrNameLst>
                                      </p:cBhvr>
                                      <p:rCtr x="0" y="5972"/>
                                    </p:animMotion>
                                  </p:childTnLst>
                                </p:cTn>
                              </p:par>
                            </p:childTnLst>
                          </p:cTn>
                        </p:par>
                      </p:childTnLst>
                    </p:cTn>
                  </p:par>
                </p:childTnLst>
              </p:cTn>
              <p:nextCondLst>
                <p:cond evt="onClick" delay="0">
                  <p:tgtEl>
                    <p:spTgt spid="65"/>
                  </p:tgtEl>
                </p:cond>
              </p:nextCondLst>
            </p:seq>
            <p:seq concurrent="1" nextAc="seek">
              <p:cTn id="160" restart="whenNotActive" fill="hold" evtFilter="cancelBubble" nodeType="interactiveSeq">
                <p:stCondLst>
                  <p:cond evt="onClick" delay="0">
                    <p:tgtEl>
                      <p:spTgt spid="66"/>
                    </p:tgtEl>
                  </p:cond>
                </p:stCondLst>
                <p:endSync evt="end" delay="0">
                  <p:rtn val="all"/>
                </p:endSync>
                <p:childTnLst>
                  <p:par>
                    <p:cTn id="161" fill="hold">
                      <p:stCondLst>
                        <p:cond delay="0"/>
                      </p:stCondLst>
                      <p:childTnLst>
                        <p:par>
                          <p:cTn id="162" fill="hold">
                            <p:stCondLst>
                              <p:cond delay="0"/>
                            </p:stCondLst>
                            <p:childTnLst>
                              <p:par>
                                <p:cTn id="163" presetID="42" presetClass="path" presetSubtype="0" accel="50000" decel="50000" fill="hold" grpId="0" nodeType="clickEffect">
                                  <p:stCondLst>
                                    <p:cond delay="0"/>
                                  </p:stCondLst>
                                  <p:childTnLst>
                                    <p:animMotion origin="layout" path="M 4.79167E-6 -3.33333E-6 L 0.07044 0.12338 " pathEditMode="relative" rAng="0" ptsTypes="AA">
                                      <p:cBhvr>
                                        <p:cTn id="164" dur="2000" fill="hold"/>
                                        <p:tgtEl>
                                          <p:spTgt spid="66"/>
                                        </p:tgtEl>
                                        <p:attrNameLst>
                                          <p:attrName>ppt_x</p:attrName>
                                          <p:attrName>ppt_y</p:attrName>
                                        </p:attrNameLst>
                                      </p:cBhvr>
                                      <p:rCtr x="3516" y="6157"/>
                                    </p:animMotion>
                                  </p:childTnLst>
                                </p:cTn>
                              </p:par>
                            </p:childTnLst>
                          </p:cTn>
                        </p:par>
                      </p:childTnLst>
                    </p:cTn>
                  </p:par>
                </p:childTnLst>
              </p:cTn>
              <p:nextCondLst>
                <p:cond evt="onClick" delay="0">
                  <p:tgtEl>
                    <p:spTgt spid="66"/>
                  </p:tgtEl>
                </p:cond>
              </p:nextCondLst>
            </p:seq>
            <p:seq concurrent="1" nextAc="seek">
              <p:cTn id="165" restart="whenNotActive" fill="hold" evtFilter="cancelBubble" nodeType="interactiveSeq">
                <p:stCondLst>
                  <p:cond evt="onClick" delay="0">
                    <p:tgtEl>
                      <p:spTgt spid="67"/>
                    </p:tgtEl>
                  </p:cond>
                </p:stCondLst>
                <p:endSync evt="end" delay="0">
                  <p:rtn val="all"/>
                </p:endSync>
                <p:childTnLst>
                  <p:par>
                    <p:cTn id="166" fill="hold">
                      <p:stCondLst>
                        <p:cond delay="0"/>
                      </p:stCondLst>
                      <p:childTnLst>
                        <p:par>
                          <p:cTn id="167" fill="hold">
                            <p:stCondLst>
                              <p:cond delay="0"/>
                            </p:stCondLst>
                            <p:childTnLst>
                              <p:par>
                                <p:cTn id="168" presetID="42" presetClass="path" presetSubtype="0" accel="50000" decel="50000" fill="hold" grpId="0" nodeType="clickEffect">
                                  <p:stCondLst>
                                    <p:cond delay="0"/>
                                  </p:stCondLst>
                                  <p:childTnLst>
                                    <p:animMotion origin="layout" path="M 4.375E-6 -3.33333E-6 L 0.25885 0.12153 " pathEditMode="relative" rAng="0" ptsTypes="AA">
                                      <p:cBhvr>
                                        <p:cTn id="169" dur="2000" fill="hold"/>
                                        <p:tgtEl>
                                          <p:spTgt spid="67"/>
                                        </p:tgtEl>
                                        <p:attrNameLst>
                                          <p:attrName>ppt_x</p:attrName>
                                          <p:attrName>ppt_y</p:attrName>
                                        </p:attrNameLst>
                                      </p:cBhvr>
                                      <p:rCtr x="12943" y="6065"/>
                                    </p:animMotion>
                                  </p:childTnLst>
                                </p:cTn>
                              </p:par>
                            </p:childTnLst>
                          </p:cTn>
                        </p:par>
                      </p:childTnLst>
                    </p:cTn>
                  </p:par>
                </p:childTnLst>
              </p:cTn>
              <p:nextCondLst>
                <p:cond evt="onClick" delay="0">
                  <p:tgtEl>
                    <p:spTgt spid="67"/>
                  </p:tgtEl>
                </p:cond>
              </p:nextCondLst>
            </p:seq>
            <p:seq concurrent="1" nextAc="seek">
              <p:cTn id="170" restart="whenNotActive" fill="hold" evtFilter="cancelBubble" nodeType="interactiveSeq">
                <p:stCondLst>
                  <p:cond evt="onClick" delay="0">
                    <p:tgtEl>
                      <p:spTgt spid="68"/>
                    </p:tgtEl>
                  </p:cond>
                </p:stCondLst>
                <p:endSync evt="end" delay="0">
                  <p:rtn val="all"/>
                </p:endSync>
                <p:childTnLst>
                  <p:par>
                    <p:cTn id="171" fill="hold">
                      <p:stCondLst>
                        <p:cond delay="0"/>
                      </p:stCondLst>
                      <p:childTnLst>
                        <p:par>
                          <p:cTn id="172" fill="hold">
                            <p:stCondLst>
                              <p:cond delay="0"/>
                            </p:stCondLst>
                            <p:childTnLst>
                              <p:par>
                                <p:cTn id="173" presetID="42" presetClass="path" presetSubtype="0" accel="50000" decel="50000" fill="hold" grpId="0" nodeType="clickEffect">
                                  <p:stCondLst>
                                    <p:cond delay="0"/>
                                  </p:stCondLst>
                                  <p:childTnLst>
                                    <p:animMotion origin="layout" path="M 4.16667E-6 -0.00371 L 0.50351 0.12384 " pathEditMode="relative" rAng="0" ptsTypes="AA">
                                      <p:cBhvr>
                                        <p:cTn id="174" dur="2000" fill="hold"/>
                                        <p:tgtEl>
                                          <p:spTgt spid="68"/>
                                        </p:tgtEl>
                                        <p:attrNameLst>
                                          <p:attrName>ppt_x</p:attrName>
                                          <p:attrName>ppt_y</p:attrName>
                                        </p:attrNameLst>
                                      </p:cBhvr>
                                      <p:rCtr x="25169" y="6366"/>
                                    </p:animMotion>
                                  </p:childTnLst>
                                </p:cTn>
                              </p:par>
                            </p:childTnLst>
                          </p:cTn>
                        </p:par>
                      </p:childTnLst>
                    </p:cTn>
                  </p:par>
                </p:childTnLst>
              </p:cTn>
              <p:nextCondLst>
                <p:cond evt="onClick" delay="0">
                  <p:tgtEl>
                    <p:spTgt spid="68"/>
                  </p:tgtEl>
                </p:cond>
              </p:nextCondLst>
            </p:seq>
            <p:seq concurrent="1" nextAc="seek">
              <p:cTn id="175" restart="whenNotActive" fill="hold" evtFilter="cancelBubble" nodeType="interactiveSeq">
                <p:stCondLst>
                  <p:cond evt="onClick" delay="0">
                    <p:tgtEl>
                      <p:spTgt spid="69"/>
                    </p:tgtEl>
                  </p:cond>
                </p:stCondLst>
                <p:endSync evt="end" delay="0">
                  <p:rtn val="all"/>
                </p:endSync>
                <p:childTnLst>
                  <p:par>
                    <p:cTn id="176" fill="hold">
                      <p:stCondLst>
                        <p:cond delay="0"/>
                      </p:stCondLst>
                      <p:childTnLst>
                        <p:par>
                          <p:cTn id="177" fill="hold">
                            <p:stCondLst>
                              <p:cond delay="0"/>
                            </p:stCondLst>
                            <p:childTnLst>
                              <p:par>
                                <p:cTn id="178" presetID="42" presetClass="path" presetSubtype="0" accel="50000" decel="50000" fill="hold" grpId="0" nodeType="clickEffect">
                                  <p:stCondLst>
                                    <p:cond delay="0"/>
                                  </p:stCondLst>
                                  <p:childTnLst>
                                    <p:animMotion origin="layout" path="M -6.25E-7 -3.33333E-6 L 0.37552 0.12338 " pathEditMode="relative" rAng="0" ptsTypes="AA">
                                      <p:cBhvr>
                                        <p:cTn id="179" dur="2000" fill="hold"/>
                                        <p:tgtEl>
                                          <p:spTgt spid="69"/>
                                        </p:tgtEl>
                                        <p:attrNameLst>
                                          <p:attrName>ppt_x</p:attrName>
                                          <p:attrName>ppt_y</p:attrName>
                                        </p:attrNameLst>
                                      </p:cBhvr>
                                      <p:rCtr x="18776" y="6157"/>
                                    </p:animMotion>
                                  </p:childTnLst>
                                </p:cTn>
                              </p:par>
                            </p:childTnLst>
                          </p:cTn>
                        </p:par>
                      </p:childTnLst>
                    </p:cTn>
                  </p:par>
                </p:childTnLst>
              </p:cTn>
              <p:nextCondLst>
                <p:cond evt="onClick" delay="0">
                  <p:tgtEl>
                    <p:spTgt spid="69"/>
                  </p:tgtEl>
                </p:cond>
              </p:nextCondLst>
            </p:seq>
            <p:seq concurrent="1" nextAc="seek">
              <p:cTn id="180" restart="whenNotActive" fill="hold" evtFilter="cancelBubble" nodeType="interactiveSeq">
                <p:stCondLst>
                  <p:cond evt="onClick" delay="0">
                    <p:tgtEl>
                      <p:spTgt spid="52"/>
                    </p:tgtEl>
                  </p:cond>
                </p:stCondLst>
                <p:endSync evt="end" delay="0">
                  <p:rtn val="all"/>
                </p:endSync>
                <p:childTnLst>
                  <p:par>
                    <p:cTn id="181" fill="hold">
                      <p:stCondLst>
                        <p:cond delay="0"/>
                      </p:stCondLst>
                      <p:childTnLst>
                        <p:par>
                          <p:cTn id="182" fill="hold">
                            <p:stCondLst>
                              <p:cond delay="0"/>
                            </p:stCondLst>
                            <p:childTnLst>
                              <p:par>
                                <p:cTn id="183" presetID="42" presetClass="path" presetSubtype="0" accel="50000" decel="50000" fill="hold" grpId="0" nodeType="clickEffect">
                                  <p:stCondLst>
                                    <p:cond delay="0"/>
                                  </p:stCondLst>
                                  <p:childTnLst>
                                    <p:animMotion origin="layout" path="M 5.55112E-17 -4.81481E-6 L 0.00182 0.2757 " pathEditMode="relative" rAng="0" ptsTypes="AA">
                                      <p:cBhvr>
                                        <p:cTn id="184" dur="2000" fill="hold"/>
                                        <p:tgtEl>
                                          <p:spTgt spid="52"/>
                                        </p:tgtEl>
                                        <p:attrNameLst>
                                          <p:attrName>ppt_x</p:attrName>
                                          <p:attrName>ppt_y</p:attrName>
                                        </p:attrNameLst>
                                      </p:cBhvr>
                                      <p:rCtr x="91" y="13773"/>
                                    </p:animMotion>
                                  </p:childTnLst>
                                </p:cTn>
                              </p:par>
                            </p:childTnLst>
                          </p:cTn>
                        </p:par>
                      </p:childTnLst>
                    </p:cTn>
                  </p:par>
                </p:childTnLst>
              </p:cTn>
              <p:nextCondLst>
                <p:cond evt="onClick" delay="0">
                  <p:tgtEl>
                    <p:spTgt spid="52"/>
                  </p:tgtEl>
                </p:cond>
              </p:nextCondLst>
            </p:seq>
          </p:childTnLst>
        </p:cTn>
      </p:par>
    </p:tnLst>
    <p:bldLst>
      <p:bldP spid="2048" grpId="0"/>
      <p:bldP spid="48" grpId="0"/>
      <p:bldP spid="49" grpId="0"/>
      <p:bldP spid="50" grpId="0"/>
      <p:bldP spid="51" grpId="0"/>
      <p:bldP spid="52" grpId="0"/>
      <p:bldP spid="54" grpId="0"/>
      <p:bldP spid="55" grpId="0"/>
      <p:bldP spid="56" grpId="0"/>
      <p:bldP spid="57" grpId="0"/>
      <p:bldP spid="58" grpId="0"/>
      <p:bldP spid="59" grpId="0"/>
      <p:bldP spid="60" grpId="0"/>
      <p:bldP spid="61"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6" descr="Homepage | Astrobiology">
            <a:extLst>
              <a:ext uri="{FF2B5EF4-FFF2-40B4-BE49-F238E27FC236}">
                <a16:creationId xmlns:a16="http://schemas.microsoft.com/office/drawing/2014/main" id="{90B2DD9D-1719-4B10-A746-C904789B0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22" y="6207080"/>
            <a:ext cx="2191555" cy="4980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CEFE708-5C86-4D8A-A15D-83303E35D1B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25756"/>
            <a:ext cx="12192000" cy="6040192"/>
          </a:xfrm>
          <a:prstGeom prst="rect">
            <a:avLst/>
          </a:prstGeom>
        </p:spPr>
      </p:pic>
      <p:sp>
        <p:nvSpPr>
          <p:cNvPr id="9" name="Rectangle 8">
            <a:extLst>
              <a:ext uri="{FF2B5EF4-FFF2-40B4-BE49-F238E27FC236}">
                <a16:creationId xmlns:a16="http://schemas.microsoft.com/office/drawing/2014/main" id="{2DFE3BF1-17D5-4464-AD78-EF3F58A58F17}"/>
              </a:ext>
            </a:extLst>
          </p:cNvPr>
          <p:cNvSpPr/>
          <p:nvPr/>
        </p:nvSpPr>
        <p:spPr>
          <a:xfrm>
            <a:off x="457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8" name="Rectangle 27">
            <a:extLst>
              <a:ext uri="{FF2B5EF4-FFF2-40B4-BE49-F238E27FC236}">
                <a16:creationId xmlns:a16="http://schemas.microsoft.com/office/drawing/2014/main" id="{1E39E10D-272E-49EE-8F2F-6E1464C13225}"/>
              </a:ext>
            </a:extLst>
          </p:cNvPr>
          <p:cNvSpPr/>
          <p:nvPr/>
        </p:nvSpPr>
        <p:spPr>
          <a:xfrm>
            <a:off x="1219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9" name="Rectangle 28">
            <a:extLst>
              <a:ext uri="{FF2B5EF4-FFF2-40B4-BE49-F238E27FC236}">
                <a16:creationId xmlns:a16="http://schemas.microsoft.com/office/drawing/2014/main" id="{C5ACCA15-3A4D-4522-A8A7-35DBAF2A3A7D}"/>
              </a:ext>
            </a:extLst>
          </p:cNvPr>
          <p:cNvSpPr/>
          <p:nvPr/>
        </p:nvSpPr>
        <p:spPr>
          <a:xfrm>
            <a:off x="1981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0" name="Rectangle 29">
            <a:extLst>
              <a:ext uri="{FF2B5EF4-FFF2-40B4-BE49-F238E27FC236}">
                <a16:creationId xmlns:a16="http://schemas.microsoft.com/office/drawing/2014/main" id="{0A2128DE-FE46-4A63-B72E-FB372CAD8088}"/>
              </a:ext>
            </a:extLst>
          </p:cNvPr>
          <p:cNvSpPr/>
          <p:nvPr/>
        </p:nvSpPr>
        <p:spPr>
          <a:xfrm>
            <a:off x="2743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1" name="Rectangle 30">
            <a:extLst>
              <a:ext uri="{FF2B5EF4-FFF2-40B4-BE49-F238E27FC236}">
                <a16:creationId xmlns:a16="http://schemas.microsoft.com/office/drawing/2014/main" id="{CF8698F5-7DF7-4E99-8277-F0E75C983533}"/>
              </a:ext>
            </a:extLst>
          </p:cNvPr>
          <p:cNvSpPr/>
          <p:nvPr/>
        </p:nvSpPr>
        <p:spPr>
          <a:xfrm>
            <a:off x="3505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2" name="Rectangle 31">
            <a:extLst>
              <a:ext uri="{FF2B5EF4-FFF2-40B4-BE49-F238E27FC236}">
                <a16:creationId xmlns:a16="http://schemas.microsoft.com/office/drawing/2014/main" id="{8AC1D5C3-C37B-43B0-AED8-54A43C21E388}"/>
              </a:ext>
            </a:extLst>
          </p:cNvPr>
          <p:cNvSpPr/>
          <p:nvPr/>
        </p:nvSpPr>
        <p:spPr>
          <a:xfrm>
            <a:off x="4267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3" name="Rectangle 32">
            <a:extLst>
              <a:ext uri="{FF2B5EF4-FFF2-40B4-BE49-F238E27FC236}">
                <a16:creationId xmlns:a16="http://schemas.microsoft.com/office/drawing/2014/main" id="{09E6F8BB-1AAE-4C19-8004-741CD23E784A}"/>
              </a:ext>
            </a:extLst>
          </p:cNvPr>
          <p:cNvSpPr/>
          <p:nvPr/>
        </p:nvSpPr>
        <p:spPr>
          <a:xfrm>
            <a:off x="5029200" y="4876800"/>
            <a:ext cx="609600" cy="56457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4" name="Rectangle 33">
            <a:extLst>
              <a:ext uri="{FF2B5EF4-FFF2-40B4-BE49-F238E27FC236}">
                <a16:creationId xmlns:a16="http://schemas.microsoft.com/office/drawing/2014/main" id="{EE8BDA81-F486-43E1-BC6A-B3A3EB3C90A2}"/>
              </a:ext>
            </a:extLst>
          </p:cNvPr>
          <p:cNvSpPr/>
          <p:nvPr/>
        </p:nvSpPr>
        <p:spPr>
          <a:xfrm>
            <a:off x="5791200" y="488001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5" name="Rectangle 34">
            <a:extLst>
              <a:ext uri="{FF2B5EF4-FFF2-40B4-BE49-F238E27FC236}">
                <a16:creationId xmlns:a16="http://schemas.microsoft.com/office/drawing/2014/main" id="{3E8F088E-EA36-438F-9409-EF6B3E3CD1BE}"/>
              </a:ext>
            </a:extLst>
          </p:cNvPr>
          <p:cNvSpPr/>
          <p:nvPr/>
        </p:nvSpPr>
        <p:spPr>
          <a:xfrm>
            <a:off x="6553200" y="4876800"/>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6" name="Rectangle 35">
            <a:extLst>
              <a:ext uri="{FF2B5EF4-FFF2-40B4-BE49-F238E27FC236}">
                <a16:creationId xmlns:a16="http://schemas.microsoft.com/office/drawing/2014/main" id="{E33DE270-FF98-45B8-9659-2B57EAEB05E0}"/>
              </a:ext>
            </a:extLst>
          </p:cNvPr>
          <p:cNvSpPr/>
          <p:nvPr/>
        </p:nvSpPr>
        <p:spPr>
          <a:xfrm>
            <a:off x="7315200" y="4876799"/>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7" name="Rectangle 36">
            <a:extLst>
              <a:ext uri="{FF2B5EF4-FFF2-40B4-BE49-F238E27FC236}">
                <a16:creationId xmlns:a16="http://schemas.microsoft.com/office/drawing/2014/main" id="{C7A52B97-1C50-4CC3-AF78-10F4A5947CC6}"/>
              </a:ext>
            </a:extLst>
          </p:cNvPr>
          <p:cNvSpPr/>
          <p:nvPr/>
        </p:nvSpPr>
        <p:spPr>
          <a:xfrm>
            <a:off x="8077200" y="4876798"/>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38" name="Rectangle 37">
            <a:extLst>
              <a:ext uri="{FF2B5EF4-FFF2-40B4-BE49-F238E27FC236}">
                <a16:creationId xmlns:a16="http://schemas.microsoft.com/office/drawing/2014/main" id="{9503FC43-59C2-4568-9251-C5E7E5965A7F}"/>
              </a:ext>
            </a:extLst>
          </p:cNvPr>
          <p:cNvSpPr/>
          <p:nvPr/>
        </p:nvSpPr>
        <p:spPr>
          <a:xfrm>
            <a:off x="8845639" y="4876797"/>
            <a:ext cx="609600" cy="558133"/>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H"/>
          </a:p>
        </p:txBody>
      </p:sp>
      <p:sp>
        <p:nvSpPr>
          <p:cNvPr id="2049" name="Rectangle: Rounded Corners 2048">
            <a:extLst>
              <a:ext uri="{FF2B5EF4-FFF2-40B4-BE49-F238E27FC236}">
                <a16:creationId xmlns:a16="http://schemas.microsoft.com/office/drawing/2014/main" id="{BAD007FC-C2E7-4148-B898-A163934F5E27}"/>
              </a:ext>
            </a:extLst>
          </p:cNvPr>
          <p:cNvSpPr/>
          <p:nvPr/>
        </p:nvSpPr>
        <p:spPr>
          <a:xfrm>
            <a:off x="527801" y="296214"/>
            <a:ext cx="11226316" cy="233107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latin typeface="Comic Neue" panose="02000000000000000000" pitchFamily="50" charset="0"/>
              </a:rPr>
              <a:t>What substance (such as an element, isotope, or molecule or phenomenon) provides scientific evidence of past or present life?</a:t>
            </a:r>
            <a:endParaRPr lang="en-PH" sz="4000" dirty="0">
              <a:latin typeface="Comic Neue" panose="02000000000000000000" pitchFamily="50" charset="0"/>
            </a:endParaRPr>
          </a:p>
        </p:txBody>
      </p:sp>
      <p:sp>
        <p:nvSpPr>
          <p:cNvPr id="45" name="TextBox 44">
            <a:extLst>
              <a:ext uri="{FF2B5EF4-FFF2-40B4-BE49-F238E27FC236}">
                <a16:creationId xmlns:a16="http://schemas.microsoft.com/office/drawing/2014/main" id="{6661FD6C-8E96-48F3-8C2C-6F642E31D4D9}"/>
              </a:ext>
            </a:extLst>
          </p:cNvPr>
          <p:cNvSpPr txBox="1"/>
          <p:nvPr/>
        </p:nvSpPr>
        <p:spPr>
          <a:xfrm>
            <a:off x="1885851" y="5495323"/>
            <a:ext cx="8795027" cy="523220"/>
          </a:xfrm>
          <a:prstGeom prst="rect">
            <a:avLst/>
          </a:prstGeom>
          <a:noFill/>
        </p:spPr>
        <p:txBody>
          <a:bodyPr wrap="square" rtlCol="0">
            <a:spAutoFit/>
          </a:bodyPr>
          <a:lstStyle/>
          <a:p>
            <a:r>
              <a:rPr lang="en-PH" sz="2800" dirty="0">
                <a:solidFill>
                  <a:srgbClr val="FFFF00"/>
                </a:solidFill>
                <a:latin typeface="Comic Neue" panose="02000000000000000000" pitchFamily="50" charset="0"/>
              </a:rPr>
              <a:t>Build the word by clicking on the correct letters above.</a:t>
            </a:r>
          </a:p>
        </p:txBody>
      </p:sp>
      <p:sp>
        <p:nvSpPr>
          <p:cNvPr id="2048" name="y">
            <a:extLst>
              <a:ext uri="{FF2B5EF4-FFF2-40B4-BE49-F238E27FC236}">
                <a16:creationId xmlns:a16="http://schemas.microsoft.com/office/drawing/2014/main" id="{1DEDC48E-97C1-418F-98C9-910FD6024FB5}"/>
              </a:ext>
            </a:extLst>
          </p:cNvPr>
          <p:cNvSpPr txBox="1"/>
          <p:nvPr/>
        </p:nvSpPr>
        <p:spPr>
          <a:xfrm>
            <a:off x="527801" y="2905125"/>
            <a:ext cx="41389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y</a:t>
            </a:r>
          </a:p>
        </p:txBody>
      </p:sp>
      <p:sp>
        <p:nvSpPr>
          <p:cNvPr id="48" name="u">
            <a:extLst>
              <a:ext uri="{FF2B5EF4-FFF2-40B4-BE49-F238E27FC236}">
                <a16:creationId xmlns:a16="http://schemas.microsoft.com/office/drawing/2014/main" id="{B4949462-BEC0-4A48-87B4-8A7F1892D3B0}"/>
              </a:ext>
            </a:extLst>
          </p:cNvPr>
          <p:cNvSpPr txBox="1"/>
          <p:nvPr/>
        </p:nvSpPr>
        <p:spPr>
          <a:xfrm>
            <a:off x="1289801" y="2919838"/>
            <a:ext cx="45076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q</a:t>
            </a:r>
          </a:p>
        </p:txBody>
      </p:sp>
      <p:sp>
        <p:nvSpPr>
          <p:cNvPr id="49" name="n">
            <a:extLst>
              <a:ext uri="{FF2B5EF4-FFF2-40B4-BE49-F238E27FC236}">
                <a16:creationId xmlns:a16="http://schemas.microsoft.com/office/drawing/2014/main" id="{F5905443-3BA0-4A45-A106-6519B9CB7760}"/>
              </a:ext>
            </a:extLst>
          </p:cNvPr>
          <p:cNvSpPr txBox="1"/>
          <p:nvPr/>
        </p:nvSpPr>
        <p:spPr>
          <a:xfrm>
            <a:off x="2051801" y="2919838"/>
            <a:ext cx="45878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b</a:t>
            </a:r>
          </a:p>
        </p:txBody>
      </p:sp>
      <p:sp>
        <p:nvSpPr>
          <p:cNvPr id="50" name="n">
            <a:extLst>
              <a:ext uri="{FF2B5EF4-FFF2-40B4-BE49-F238E27FC236}">
                <a16:creationId xmlns:a16="http://schemas.microsoft.com/office/drawing/2014/main" id="{447D2DEF-8C06-4A28-B67A-257A267F9A6C}"/>
              </a:ext>
            </a:extLst>
          </p:cNvPr>
          <p:cNvSpPr txBox="1"/>
          <p:nvPr/>
        </p:nvSpPr>
        <p:spPr>
          <a:xfrm>
            <a:off x="2813801" y="2919838"/>
            <a:ext cx="33214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t</a:t>
            </a:r>
          </a:p>
        </p:txBody>
      </p:sp>
      <p:sp>
        <p:nvSpPr>
          <p:cNvPr id="51" name="e">
            <a:extLst>
              <a:ext uri="{FF2B5EF4-FFF2-40B4-BE49-F238E27FC236}">
                <a16:creationId xmlns:a16="http://schemas.microsoft.com/office/drawing/2014/main" id="{A51B1C50-D10C-4726-B92E-34B52CDE2CF5}"/>
              </a:ext>
            </a:extLst>
          </p:cNvPr>
          <p:cNvSpPr txBox="1"/>
          <p:nvPr/>
        </p:nvSpPr>
        <p:spPr>
          <a:xfrm>
            <a:off x="3575801" y="2919838"/>
            <a:ext cx="30168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i</a:t>
            </a:r>
          </a:p>
        </p:txBody>
      </p:sp>
      <p:sp>
        <p:nvSpPr>
          <p:cNvPr id="52" name="o">
            <a:extLst>
              <a:ext uri="{FF2B5EF4-FFF2-40B4-BE49-F238E27FC236}">
                <a16:creationId xmlns:a16="http://schemas.microsoft.com/office/drawing/2014/main" id="{A50909C8-15C8-45B8-AECA-BBABA4842A6E}"/>
              </a:ext>
            </a:extLst>
          </p:cNvPr>
          <p:cNvSpPr txBox="1"/>
          <p:nvPr/>
        </p:nvSpPr>
        <p:spPr>
          <a:xfrm>
            <a:off x="4341977" y="2919838"/>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g</a:t>
            </a:r>
          </a:p>
        </p:txBody>
      </p:sp>
      <p:sp>
        <p:nvSpPr>
          <p:cNvPr id="54" name="a">
            <a:extLst>
              <a:ext uri="{FF2B5EF4-FFF2-40B4-BE49-F238E27FC236}">
                <a16:creationId xmlns:a16="http://schemas.microsoft.com/office/drawing/2014/main" id="{13EB461A-A5B8-427D-8A79-9F2C7C206C14}"/>
              </a:ext>
            </a:extLst>
          </p:cNvPr>
          <p:cNvSpPr txBox="1"/>
          <p:nvPr/>
        </p:nvSpPr>
        <p:spPr>
          <a:xfrm>
            <a:off x="5099801" y="2919838"/>
            <a:ext cx="468398" cy="707886"/>
          </a:xfrm>
          <a:prstGeom prst="rect">
            <a:avLst/>
          </a:prstGeom>
          <a:noFill/>
        </p:spPr>
        <p:txBody>
          <a:bodyPr wrap="square" rtlCol="0">
            <a:spAutoFit/>
          </a:bodyPr>
          <a:lstStyle/>
          <a:p>
            <a:r>
              <a:rPr lang="en-PH" sz="4000" dirty="0">
                <a:solidFill>
                  <a:schemeClr val="bg1"/>
                </a:solidFill>
                <a:latin typeface="Comic Neue" panose="02000000000000000000" pitchFamily="50" charset="0"/>
              </a:rPr>
              <a:t>d</a:t>
            </a:r>
          </a:p>
        </p:txBody>
      </p:sp>
      <p:sp>
        <p:nvSpPr>
          <p:cNvPr id="55" name="d">
            <a:extLst>
              <a:ext uri="{FF2B5EF4-FFF2-40B4-BE49-F238E27FC236}">
                <a16:creationId xmlns:a16="http://schemas.microsoft.com/office/drawing/2014/main" id="{8202DA07-A82A-44FB-AE6F-3F0075A2D28C}"/>
              </a:ext>
            </a:extLst>
          </p:cNvPr>
          <p:cNvSpPr txBox="1"/>
          <p:nvPr/>
        </p:nvSpPr>
        <p:spPr>
          <a:xfrm>
            <a:off x="5857625" y="2919838"/>
            <a:ext cx="43152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c</a:t>
            </a:r>
          </a:p>
        </p:txBody>
      </p:sp>
      <p:sp>
        <p:nvSpPr>
          <p:cNvPr id="56" name="z">
            <a:extLst>
              <a:ext uri="{FF2B5EF4-FFF2-40B4-BE49-F238E27FC236}">
                <a16:creationId xmlns:a16="http://schemas.microsoft.com/office/drawing/2014/main" id="{F2497C4F-8FB7-438A-AA15-E09C57AAA370}"/>
              </a:ext>
            </a:extLst>
          </p:cNvPr>
          <p:cNvSpPr txBox="1"/>
          <p:nvPr/>
        </p:nvSpPr>
        <p:spPr>
          <a:xfrm>
            <a:off x="6615449" y="2905125"/>
            <a:ext cx="40748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z</a:t>
            </a:r>
          </a:p>
        </p:txBody>
      </p:sp>
      <p:sp>
        <p:nvSpPr>
          <p:cNvPr id="57" name="x">
            <a:extLst>
              <a:ext uri="{FF2B5EF4-FFF2-40B4-BE49-F238E27FC236}">
                <a16:creationId xmlns:a16="http://schemas.microsoft.com/office/drawing/2014/main" id="{A88C3860-531B-451E-B22F-797B619460FC}"/>
              </a:ext>
            </a:extLst>
          </p:cNvPr>
          <p:cNvSpPr txBox="1"/>
          <p:nvPr/>
        </p:nvSpPr>
        <p:spPr>
          <a:xfrm>
            <a:off x="7385801" y="2892153"/>
            <a:ext cx="42672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x</a:t>
            </a:r>
          </a:p>
        </p:txBody>
      </p:sp>
      <p:sp>
        <p:nvSpPr>
          <p:cNvPr id="58" name="g">
            <a:extLst>
              <a:ext uri="{FF2B5EF4-FFF2-40B4-BE49-F238E27FC236}">
                <a16:creationId xmlns:a16="http://schemas.microsoft.com/office/drawing/2014/main" id="{AB7072BC-1E6E-435A-B152-2058C3D3F052}"/>
              </a:ext>
            </a:extLst>
          </p:cNvPr>
          <p:cNvSpPr txBox="1"/>
          <p:nvPr/>
        </p:nvSpPr>
        <p:spPr>
          <a:xfrm>
            <a:off x="8094372" y="2892153"/>
            <a:ext cx="43313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k</a:t>
            </a:r>
          </a:p>
        </p:txBody>
      </p:sp>
      <p:sp>
        <p:nvSpPr>
          <p:cNvPr id="59" name="m">
            <a:extLst>
              <a:ext uri="{FF2B5EF4-FFF2-40B4-BE49-F238E27FC236}">
                <a16:creationId xmlns:a16="http://schemas.microsoft.com/office/drawing/2014/main" id="{C353DBC2-7921-4D3A-86CF-99F4F0B1F262}"/>
              </a:ext>
            </a:extLst>
          </p:cNvPr>
          <p:cNvSpPr txBox="1"/>
          <p:nvPr/>
        </p:nvSpPr>
        <p:spPr>
          <a:xfrm>
            <a:off x="8916240" y="2892153"/>
            <a:ext cx="60946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m</a:t>
            </a:r>
          </a:p>
        </p:txBody>
      </p:sp>
      <p:sp>
        <p:nvSpPr>
          <p:cNvPr id="60" name="s">
            <a:extLst>
              <a:ext uri="{FF2B5EF4-FFF2-40B4-BE49-F238E27FC236}">
                <a16:creationId xmlns:a16="http://schemas.microsoft.com/office/drawing/2014/main" id="{2843AE6C-830F-48D4-A01A-83C7F74AA7FB}"/>
              </a:ext>
            </a:extLst>
          </p:cNvPr>
          <p:cNvSpPr txBox="1"/>
          <p:nvPr/>
        </p:nvSpPr>
        <p:spPr>
          <a:xfrm>
            <a:off x="9671801" y="2919838"/>
            <a:ext cx="46839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n</a:t>
            </a:r>
          </a:p>
        </p:txBody>
      </p:sp>
      <p:sp>
        <p:nvSpPr>
          <p:cNvPr id="61" name="s">
            <a:extLst>
              <a:ext uri="{FF2B5EF4-FFF2-40B4-BE49-F238E27FC236}">
                <a16:creationId xmlns:a16="http://schemas.microsoft.com/office/drawing/2014/main" id="{50F33F93-1AAF-4363-B460-808F4DEAE1DC}"/>
              </a:ext>
            </a:extLst>
          </p:cNvPr>
          <p:cNvSpPr txBox="1"/>
          <p:nvPr/>
        </p:nvSpPr>
        <p:spPr>
          <a:xfrm>
            <a:off x="10432005" y="2919838"/>
            <a:ext cx="38824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r</a:t>
            </a:r>
          </a:p>
        </p:txBody>
      </p:sp>
      <p:sp>
        <p:nvSpPr>
          <p:cNvPr id="63" name="c">
            <a:extLst>
              <a:ext uri="{FF2B5EF4-FFF2-40B4-BE49-F238E27FC236}">
                <a16:creationId xmlns:a16="http://schemas.microsoft.com/office/drawing/2014/main" id="{A7F720C5-A11C-484A-BD2B-18C21BE5166D}"/>
              </a:ext>
            </a:extLst>
          </p:cNvPr>
          <p:cNvSpPr txBox="1"/>
          <p:nvPr/>
        </p:nvSpPr>
        <p:spPr>
          <a:xfrm>
            <a:off x="11215118" y="2905125"/>
            <a:ext cx="45557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o</a:t>
            </a:r>
          </a:p>
        </p:txBody>
      </p:sp>
      <p:sp>
        <p:nvSpPr>
          <p:cNvPr id="64" name="t">
            <a:extLst>
              <a:ext uri="{FF2B5EF4-FFF2-40B4-BE49-F238E27FC236}">
                <a16:creationId xmlns:a16="http://schemas.microsoft.com/office/drawing/2014/main" id="{21550454-FD2F-4C3D-84C6-C087949F1373}"/>
              </a:ext>
            </a:extLst>
          </p:cNvPr>
          <p:cNvSpPr txBox="1"/>
          <p:nvPr/>
        </p:nvSpPr>
        <p:spPr>
          <a:xfrm>
            <a:off x="527801" y="3990175"/>
            <a:ext cx="44755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u</a:t>
            </a:r>
          </a:p>
        </p:txBody>
      </p:sp>
      <p:sp>
        <p:nvSpPr>
          <p:cNvPr id="65" name="h">
            <a:extLst>
              <a:ext uri="{FF2B5EF4-FFF2-40B4-BE49-F238E27FC236}">
                <a16:creationId xmlns:a16="http://schemas.microsoft.com/office/drawing/2014/main" id="{3A9CF7C1-B55E-44B1-8699-24CF7F533E5C}"/>
              </a:ext>
            </a:extLst>
          </p:cNvPr>
          <p:cNvSpPr txBox="1"/>
          <p:nvPr/>
        </p:nvSpPr>
        <p:spPr>
          <a:xfrm>
            <a:off x="1289801" y="3990175"/>
            <a:ext cx="30168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i</a:t>
            </a:r>
          </a:p>
        </p:txBody>
      </p:sp>
      <p:sp>
        <p:nvSpPr>
          <p:cNvPr id="66" name="l">
            <a:extLst>
              <a:ext uri="{FF2B5EF4-FFF2-40B4-BE49-F238E27FC236}">
                <a16:creationId xmlns:a16="http://schemas.microsoft.com/office/drawing/2014/main" id="{A6C7A3E8-FAE4-4997-8750-01238EDC9B82}"/>
              </a:ext>
            </a:extLst>
          </p:cNvPr>
          <p:cNvSpPr txBox="1"/>
          <p:nvPr/>
        </p:nvSpPr>
        <p:spPr>
          <a:xfrm>
            <a:off x="2051801" y="3990175"/>
            <a:ext cx="39786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s</a:t>
            </a:r>
          </a:p>
        </p:txBody>
      </p:sp>
      <p:sp>
        <p:nvSpPr>
          <p:cNvPr id="67" name="i">
            <a:extLst>
              <a:ext uri="{FF2B5EF4-FFF2-40B4-BE49-F238E27FC236}">
                <a16:creationId xmlns:a16="http://schemas.microsoft.com/office/drawing/2014/main" id="{562DDE95-D6BE-491C-9909-24C11EAC80B2}"/>
              </a:ext>
            </a:extLst>
          </p:cNvPr>
          <p:cNvSpPr txBox="1"/>
          <p:nvPr/>
        </p:nvSpPr>
        <p:spPr>
          <a:xfrm>
            <a:off x="2809625" y="3990175"/>
            <a:ext cx="410093" cy="707886"/>
          </a:xfrm>
          <a:prstGeom prst="rect">
            <a:avLst/>
          </a:prstGeom>
          <a:noFill/>
        </p:spPr>
        <p:txBody>
          <a:bodyPr wrap="square" rtlCol="0">
            <a:spAutoFit/>
          </a:bodyPr>
          <a:lstStyle/>
          <a:p>
            <a:r>
              <a:rPr lang="en-PH" sz="4000" dirty="0">
                <a:solidFill>
                  <a:schemeClr val="bg1"/>
                </a:solidFill>
                <a:latin typeface="Comic Neue" panose="02000000000000000000" pitchFamily="50" charset="0"/>
              </a:rPr>
              <a:t>a</a:t>
            </a:r>
          </a:p>
        </p:txBody>
      </p:sp>
      <p:sp>
        <p:nvSpPr>
          <p:cNvPr id="68" name="s">
            <a:extLst>
              <a:ext uri="{FF2B5EF4-FFF2-40B4-BE49-F238E27FC236}">
                <a16:creationId xmlns:a16="http://schemas.microsoft.com/office/drawing/2014/main" id="{18A3A2E1-44C0-4D57-BE2E-CBAF3465C03E}"/>
              </a:ext>
            </a:extLst>
          </p:cNvPr>
          <p:cNvSpPr txBox="1"/>
          <p:nvPr/>
        </p:nvSpPr>
        <p:spPr>
          <a:xfrm>
            <a:off x="3579977" y="3961160"/>
            <a:ext cx="40748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z</a:t>
            </a:r>
          </a:p>
        </p:txBody>
      </p:sp>
      <p:sp>
        <p:nvSpPr>
          <p:cNvPr id="69" name="e">
            <a:extLst>
              <a:ext uri="{FF2B5EF4-FFF2-40B4-BE49-F238E27FC236}">
                <a16:creationId xmlns:a16="http://schemas.microsoft.com/office/drawing/2014/main" id="{B08E5B66-89A4-492C-91E3-DB015C7D2520}"/>
              </a:ext>
            </a:extLst>
          </p:cNvPr>
          <p:cNvSpPr txBox="1"/>
          <p:nvPr/>
        </p:nvSpPr>
        <p:spPr>
          <a:xfrm>
            <a:off x="4348241" y="3990175"/>
            <a:ext cx="44114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e</a:t>
            </a:r>
          </a:p>
        </p:txBody>
      </p:sp>
      <p:sp>
        <p:nvSpPr>
          <p:cNvPr id="70" name="k">
            <a:extLst>
              <a:ext uri="{FF2B5EF4-FFF2-40B4-BE49-F238E27FC236}">
                <a16:creationId xmlns:a16="http://schemas.microsoft.com/office/drawing/2014/main" id="{598DB7FB-78B0-43A5-9508-864C184F06B5}"/>
              </a:ext>
            </a:extLst>
          </p:cNvPr>
          <p:cNvSpPr txBox="1"/>
          <p:nvPr/>
        </p:nvSpPr>
        <p:spPr>
          <a:xfrm>
            <a:off x="5091449" y="3961160"/>
            <a:ext cx="433132"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k</a:t>
            </a:r>
          </a:p>
        </p:txBody>
      </p:sp>
      <p:sp>
        <p:nvSpPr>
          <p:cNvPr id="71" name="w">
            <a:extLst>
              <a:ext uri="{FF2B5EF4-FFF2-40B4-BE49-F238E27FC236}">
                <a16:creationId xmlns:a16="http://schemas.microsoft.com/office/drawing/2014/main" id="{C4F24A75-73B0-4EA6-AD97-0A8BFA56F2CA}"/>
              </a:ext>
            </a:extLst>
          </p:cNvPr>
          <p:cNvSpPr txBox="1"/>
          <p:nvPr/>
        </p:nvSpPr>
        <p:spPr>
          <a:xfrm>
            <a:off x="5906760" y="3990175"/>
            <a:ext cx="490840"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w</a:t>
            </a:r>
          </a:p>
        </p:txBody>
      </p:sp>
      <p:sp>
        <p:nvSpPr>
          <p:cNvPr id="72" name="f">
            <a:extLst>
              <a:ext uri="{FF2B5EF4-FFF2-40B4-BE49-F238E27FC236}">
                <a16:creationId xmlns:a16="http://schemas.microsoft.com/office/drawing/2014/main" id="{457F1596-03DB-42BF-827D-E6FC8BBEB83F}"/>
              </a:ext>
            </a:extLst>
          </p:cNvPr>
          <p:cNvSpPr txBox="1"/>
          <p:nvPr/>
        </p:nvSpPr>
        <p:spPr>
          <a:xfrm>
            <a:off x="6666964" y="3961160"/>
            <a:ext cx="32733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f</a:t>
            </a:r>
          </a:p>
        </p:txBody>
      </p:sp>
      <p:sp>
        <p:nvSpPr>
          <p:cNvPr id="73" name="j">
            <a:extLst>
              <a:ext uri="{FF2B5EF4-FFF2-40B4-BE49-F238E27FC236}">
                <a16:creationId xmlns:a16="http://schemas.microsoft.com/office/drawing/2014/main" id="{1A5B831D-B41A-4124-ABF7-DA238A3AF20F}"/>
              </a:ext>
            </a:extLst>
          </p:cNvPr>
          <p:cNvSpPr txBox="1"/>
          <p:nvPr/>
        </p:nvSpPr>
        <p:spPr>
          <a:xfrm>
            <a:off x="7450077" y="3960744"/>
            <a:ext cx="30649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j</a:t>
            </a:r>
          </a:p>
        </p:txBody>
      </p:sp>
      <p:sp>
        <p:nvSpPr>
          <p:cNvPr id="74" name="p">
            <a:extLst>
              <a:ext uri="{FF2B5EF4-FFF2-40B4-BE49-F238E27FC236}">
                <a16:creationId xmlns:a16="http://schemas.microsoft.com/office/drawing/2014/main" id="{81D76D4F-F5AF-4B8F-82D0-6ACB624E70C3}"/>
              </a:ext>
            </a:extLst>
          </p:cNvPr>
          <p:cNvSpPr txBox="1"/>
          <p:nvPr/>
        </p:nvSpPr>
        <p:spPr>
          <a:xfrm>
            <a:off x="8104638" y="3947772"/>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p</a:t>
            </a:r>
          </a:p>
        </p:txBody>
      </p:sp>
      <p:sp>
        <p:nvSpPr>
          <p:cNvPr id="75" name="r">
            <a:extLst>
              <a:ext uri="{FF2B5EF4-FFF2-40B4-BE49-F238E27FC236}">
                <a16:creationId xmlns:a16="http://schemas.microsoft.com/office/drawing/2014/main" id="{C620C380-46ED-437B-B3BB-14FAE1718E15}"/>
              </a:ext>
            </a:extLst>
          </p:cNvPr>
          <p:cNvSpPr txBox="1"/>
          <p:nvPr/>
        </p:nvSpPr>
        <p:spPr>
          <a:xfrm>
            <a:off x="8898424" y="3990175"/>
            <a:ext cx="41389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y</a:t>
            </a:r>
          </a:p>
        </p:txBody>
      </p:sp>
      <p:sp>
        <p:nvSpPr>
          <p:cNvPr id="76" name="q">
            <a:extLst>
              <a:ext uri="{FF2B5EF4-FFF2-40B4-BE49-F238E27FC236}">
                <a16:creationId xmlns:a16="http://schemas.microsoft.com/office/drawing/2014/main" id="{F44BE6CB-15E6-4E7F-8962-2A9BFDC45CAE}"/>
              </a:ext>
            </a:extLst>
          </p:cNvPr>
          <p:cNvSpPr txBox="1"/>
          <p:nvPr/>
        </p:nvSpPr>
        <p:spPr>
          <a:xfrm>
            <a:off x="9669655" y="3960744"/>
            <a:ext cx="450764"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q</a:t>
            </a:r>
          </a:p>
        </p:txBody>
      </p:sp>
      <p:sp>
        <p:nvSpPr>
          <p:cNvPr id="77" name="v">
            <a:extLst>
              <a:ext uri="{FF2B5EF4-FFF2-40B4-BE49-F238E27FC236}">
                <a16:creationId xmlns:a16="http://schemas.microsoft.com/office/drawing/2014/main" id="{066A6E01-0F1A-422B-A8FC-F6E52FC02BC3}"/>
              </a:ext>
            </a:extLst>
          </p:cNvPr>
          <p:cNvSpPr txBox="1"/>
          <p:nvPr/>
        </p:nvSpPr>
        <p:spPr>
          <a:xfrm>
            <a:off x="10440886" y="3960744"/>
            <a:ext cx="399468"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v</a:t>
            </a:r>
          </a:p>
        </p:txBody>
      </p:sp>
      <p:sp>
        <p:nvSpPr>
          <p:cNvPr id="78" name="b">
            <a:extLst>
              <a:ext uri="{FF2B5EF4-FFF2-40B4-BE49-F238E27FC236}">
                <a16:creationId xmlns:a16="http://schemas.microsoft.com/office/drawing/2014/main" id="{BF83F98B-4AEC-44D7-9F60-4E8E8EC5B38E}"/>
              </a:ext>
            </a:extLst>
          </p:cNvPr>
          <p:cNvSpPr txBox="1"/>
          <p:nvPr/>
        </p:nvSpPr>
        <p:spPr>
          <a:xfrm>
            <a:off x="11210087" y="3960744"/>
            <a:ext cx="457176" cy="707886"/>
          </a:xfrm>
          <a:prstGeom prst="rect">
            <a:avLst/>
          </a:prstGeom>
          <a:noFill/>
        </p:spPr>
        <p:txBody>
          <a:bodyPr wrap="none" rtlCol="0">
            <a:spAutoFit/>
          </a:bodyPr>
          <a:lstStyle/>
          <a:p>
            <a:r>
              <a:rPr lang="en-PH" sz="4000" dirty="0">
                <a:solidFill>
                  <a:schemeClr val="bg1"/>
                </a:solidFill>
                <a:latin typeface="Comic Neue" panose="02000000000000000000" pitchFamily="50" charset="0"/>
              </a:rPr>
              <a:t>p</a:t>
            </a:r>
          </a:p>
        </p:txBody>
      </p:sp>
    </p:spTree>
    <p:extLst>
      <p:ext uri="{BB962C8B-B14F-4D97-AF65-F5344CB8AC3E}">
        <p14:creationId xmlns:p14="http://schemas.microsoft.com/office/powerpoint/2010/main" val="248375840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4"/>
                    </p:tgtEl>
                  </p:cond>
                </p:stCondLst>
                <p:endSync evt="end" delay="0">
                  <p:rtn val="all"/>
                </p:endSync>
                <p:childTnLst>
                  <p:par>
                    <p:cTn id="3" fill="hold">
                      <p:stCondLst>
                        <p:cond delay="0"/>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54"/>
                                        </p:tgtEl>
                                        <p:attrNameLst>
                                          <p:attrName>style.color</p:attrName>
                                        </p:attrNameLst>
                                      </p:cBhvr>
                                      <p:to>
                                        <p:clrVal>
                                          <a:srgbClr val="FF0000"/>
                                        </p:clrVal>
                                      </p:to>
                                    </p:set>
                                    <p:set>
                                      <p:cBhvr>
                                        <p:cTn id="7" dur="500" fill="hold"/>
                                        <p:tgtEl>
                                          <p:spTgt spid="54"/>
                                        </p:tgtEl>
                                        <p:attrNameLst>
                                          <p:attrName>fillcolor</p:attrName>
                                        </p:attrNameLst>
                                      </p:cBhvr>
                                      <p:to>
                                        <p:clrVal>
                                          <a:srgbClr val="FF0000"/>
                                        </p:clrVal>
                                      </p:to>
                                    </p:set>
                                    <p:set>
                                      <p:cBhvr>
                                        <p:cTn id="8" dur="500" fill="hold"/>
                                        <p:tgtEl>
                                          <p:spTgt spid="54"/>
                                        </p:tgtEl>
                                        <p:attrNameLst>
                                          <p:attrName>fill.type</p:attrName>
                                        </p:attrNameLst>
                                      </p:cBhvr>
                                      <p:to>
                                        <p:strVal val="solid"/>
                                      </p:to>
                                    </p:set>
                                  </p:childTnLst>
                                </p:cTn>
                              </p:par>
                            </p:childTnLst>
                          </p:cTn>
                        </p:par>
                      </p:childTnLst>
                    </p:cTn>
                  </p:par>
                </p:childTnLst>
              </p:cTn>
              <p:nextCondLst>
                <p:cond evt="onClick" delay="0">
                  <p:tgtEl>
                    <p:spTgt spid="54"/>
                  </p:tgtEl>
                </p:cond>
              </p:nextCondLst>
            </p:seq>
            <p:seq concurrent="1" nextAc="seek">
              <p:cTn id="9" restart="whenNotActive" fill="hold" evtFilter="cancelBubble" nodeType="interactiveSeq">
                <p:stCondLst>
                  <p:cond evt="onClick" delay="0">
                    <p:tgtEl>
                      <p:spTgt spid="55"/>
                    </p:tgtEl>
                  </p:cond>
                </p:stCondLst>
                <p:endSync evt="end" delay="0">
                  <p:rtn val="all"/>
                </p:endSync>
                <p:childTnLst>
                  <p:par>
                    <p:cTn id="10" fill="hold">
                      <p:stCondLst>
                        <p:cond delay="0"/>
                      </p:stCondLst>
                      <p:childTnLst>
                        <p:par>
                          <p:cTn id="11" fill="hold">
                            <p:stCondLst>
                              <p:cond delay="0"/>
                            </p:stCondLst>
                            <p:childTnLst>
                              <p:par>
                                <p:cTn id="12" presetID="16" presetClass="emph" presetSubtype="0" fill="hold" grpId="0" nodeType="clickEffect">
                                  <p:stCondLst>
                                    <p:cond delay="0"/>
                                  </p:stCondLst>
                                  <p:iterate type="lt">
                                    <p:tmPct val="4000"/>
                                  </p:iterate>
                                  <p:childTnLst>
                                    <p:set>
                                      <p:cBhvr override="childStyle">
                                        <p:cTn id="13" dur="500" fill="hold"/>
                                        <p:tgtEl>
                                          <p:spTgt spid="55"/>
                                        </p:tgtEl>
                                        <p:attrNameLst>
                                          <p:attrName>style.color</p:attrName>
                                        </p:attrNameLst>
                                      </p:cBhvr>
                                      <p:to>
                                        <p:clrVal>
                                          <a:srgbClr val="FF0000"/>
                                        </p:clrVal>
                                      </p:to>
                                    </p:set>
                                    <p:set>
                                      <p:cBhvr>
                                        <p:cTn id="14" dur="500" fill="hold"/>
                                        <p:tgtEl>
                                          <p:spTgt spid="55"/>
                                        </p:tgtEl>
                                        <p:attrNameLst>
                                          <p:attrName>fillcolor</p:attrName>
                                        </p:attrNameLst>
                                      </p:cBhvr>
                                      <p:to>
                                        <p:clrVal>
                                          <a:srgbClr val="FF0000"/>
                                        </p:clrVal>
                                      </p:to>
                                    </p:set>
                                    <p:set>
                                      <p:cBhvr>
                                        <p:cTn id="15" dur="500" fill="hold"/>
                                        <p:tgtEl>
                                          <p:spTgt spid="55"/>
                                        </p:tgtEl>
                                        <p:attrNameLst>
                                          <p:attrName>fill.type</p:attrName>
                                        </p:attrNameLst>
                                      </p:cBhvr>
                                      <p:to>
                                        <p:strVal val="solid"/>
                                      </p:to>
                                    </p:set>
                                  </p:childTnLst>
                                </p:cTn>
                              </p:par>
                            </p:childTnLst>
                          </p:cTn>
                        </p:par>
                      </p:childTnLst>
                    </p:cTn>
                  </p:par>
                </p:childTnLst>
              </p:cTn>
              <p:nextCondLst>
                <p:cond evt="onClick" delay="0">
                  <p:tgtEl>
                    <p:spTgt spid="55"/>
                  </p:tgtEl>
                </p:cond>
              </p:nextCondLst>
            </p:seq>
            <p:seq concurrent="1" nextAc="seek">
              <p:cTn id="16" restart="whenNotActive" fill="hold" evtFilter="cancelBubble" nodeType="interactiveSeq">
                <p:stCondLst>
                  <p:cond evt="onClick" delay="0">
                    <p:tgtEl>
                      <p:spTgt spid="56"/>
                    </p:tgtEl>
                  </p:cond>
                </p:stCondLst>
                <p:endSync evt="end" delay="0">
                  <p:rtn val="all"/>
                </p:endSync>
                <p:childTnLst>
                  <p:par>
                    <p:cTn id="17" fill="hold">
                      <p:stCondLst>
                        <p:cond delay="0"/>
                      </p:stCondLst>
                      <p:childTnLst>
                        <p:par>
                          <p:cTn id="18" fill="hold">
                            <p:stCondLst>
                              <p:cond delay="0"/>
                            </p:stCondLst>
                            <p:childTnLst>
                              <p:par>
                                <p:cTn id="19" presetID="16" presetClass="emph" presetSubtype="0" fill="hold" grpId="0" nodeType="clickEffect">
                                  <p:stCondLst>
                                    <p:cond delay="0"/>
                                  </p:stCondLst>
                                  <p:iterate type="lt">
                                    <p:tmPct val="4000"/>
                                  </p:iterate>
                                  <p:childTnLst>
                                    <p:set>
                                      <p:cBhvr override="childStyle">
                                        <p:cTn id="20" dur="500" fill="hold"/>
                                        <p:tgtEl>
                                          <p:spTgt spid="56"/>
                                        </p:tgtEl>
                                        <p:attrNameLst>
                                          <p:attrName>style.color</p:attrName>
                                        </p:attrNameLst>
                                      </p:cBhvr>
                                      <p:to>
                                        <p:clrVal>
                                          <a:srgbClr val="FF0000"/>
                                        </p:clrVal>
                                      </p:to>
                                    </p:set>
                                    <p:set>
                                      <p:cBhvr>
                                        <p:cTn id="21" dur="500" fill="hold"/>
                                        <p:tgtEl>
                                          <p:spTgt spid="56"/>
                                        </p:tgtEl>
                                        <p:attrNameLst>
                                          <p:attrName>fillcolor</p:attrName>
                                        </p:attrNameLst>
                                      </p:cBhvr>
                                      <p:to>
                                        <p:clrVal>
                                          <a:srgbClr val="FF0000"/>
                                        </p:clrVal>
                                      </p:to>
                                    </p:set>
                                    <p:set>
                                      <p:cBhvr>
                                        <p:cTn id="22" dur="500" fill="hold"/>
                                        <p:tgtEl>
                                          <p:spTgt spid="56"/>
                                        </p:tgtEl>
                                        <p:attrNameLst>
                                          <p:attrName>fill.type</p:attrName>
                                        </p:attrNameLst>
                                      </p:cBhvr>
                                      <p:to>
                                        <p:strVal val="solid"/>
                                      </p:to>
                                    </p:set>
                                  </p:childTnLst>
                                </p:cTn>
                              </p:par>
                            </p:childTnLst>
                          </p:cTn>
                        </p:par>
                      </p:childTnLst>
                    </p:cTn>
                  </p:par>
                </p:childTnLst>
              </p:cTn>
              <p:nextCondLst>
                <p:cond evt="onClick" delay="0">
                  <p:tgtEl>
                    <p:spTgt spid="56"/>
                  </p:tgtEl>
                </p:cond>
              </p:nextCondLst>
            </p:seq>
            <p:seq concurrent="1" nextAc="seek">
              <p:cTn id="23" restart="whenNotActive" fill="hold" evtFilter="cancelBubble" nodeType="interactiveSeq">
                <p:stCondLst>
                  <p:cond evt="onClick" delay="0">
                    <p:tgtEl>
                      <p:spTgt spid="57"/>
                    </p:tgtEl>
                  </p:cond>
                </p:stCondLst>
                <p:endSync evt="end" delay="0">
                  <p:rtn val="all"/>
                </p:endSync>
                <p:childTnLst>
                  <p:par>
                    <p:cTn id="24" fill="hold">
                      <p:stCondLst>
                        <p:cond delay="0"/>
                      </p:stCondLst>
                      <p:childTnLst>
                        <p:par>
                          <p:cTn id="25" fill="hold">
                            <p:stCondLst>
                              <p:cond delay="0"/>
                            </p:stCondLst>
                            <p:childTnLst>
                              <p:par>
                                <p:cTn id="26" presetID="16" presetClass="emph" presetSubtype="0" fill="hold" grpId="0" nodeType="clickEffect">
                                  <p:stCondLst>
                                    <p:cond delay="0"/>
                                  </p:stCondLst>
                                  <p:iterate type="lt">
                                    <p:tmPct val="4000"/>
                                  </p:iterate>
                                  <p:childTnLst>
                                    <p:set>
                                      <p:cBhvr override="childStyle">
                                        <p:cTn id="27" dur="500" fill="hold"/>
                                        <p:tgtEl>
                                          <p:spTgt spid="57"/>
                                        </p:tgtEl>
                                        <p:attrNameLst>
                                          <p:attrName>style.color</p:attrName>
                                        </p:attrNameLst>
                                      </p:cBhvr>
                                      <p:to>
                                        <p:clrVal>
                                          <a:srgbClr val="FF0000"/>
                                        </p:clrVal>
                                      </p:to>
                                    </p:set>
                                    <p:set>
                                      <p:cBhvr>
                                        <p:cTn id="28" dur="500" fill="hold"/>
                                        <p:tgtEl>
                                          <p:spTgt spid="57"/>
                                        </p:tgtEl>
                                        <p:attrNameLst>
                                          <p:attrName>fillcolor</p:attrName>
                                        </p:attrNameLst>
                                      </p:cBhvr>
                                      <p:to>
                                        <p:clrVal>
                                          <a:srgbClr val="FF0000"/>
                                        </p:clrVal>
                                      </p:to>
                                    </p:set>
                                    <p:set>
                                      <p:cBhvr>
                                        <p:cTn id="29" dur="500" fill="hold"/>
                                        <p:tgtEl>
                                          <p:spTgt spid="57"/>
                                        </p:tgtEl>
                                        <p:attrNameLst>
                                          <p:attrName>fill.type</p:attrName>
                                        </p:attrNameLst>
                                      </p:cBhvr>
                                      <p:to>
                                        <p:strVal val="solid"/>
                                      </p:to>
                                    </p:set>
                                  </p:childTnLst>
                                </p:cTn>
                              </p:par>
                            </p:childTnLst>
                          </p:cTn>
                        </p:par>
                      </p:childTnLst>
                    </p:cTn>
                  </p:par>
                </p:childTnLst>
              </p:cTn>
              <p:nextCondLst>
                <p:cond evt="onClick" delay="0">
                  <p:tgtEl>
                    <p:spTgt spid="57"/>
                  </p:tgtEl>
                </p:cond>
              </p:nextCondLst>
            </p:seq>
            <p:seq concurrent="1" nextAc="seek">
              <p:cTn id="30" restart="whenNotActive" fill="hold" evtFilter="cancelBubble" nodeType="interactiveSeq">
                <p:stCondLst>
                  <p:cond evt="onClick" delay="0">
                    <p:tgtEl>
                      <p:spTgt spid="58"/>
                    </p:tgtEl>
                  </p:cond>
                </p:stCondLst>
                <p:endSync evt="end" delay="0">
                  <p:rtn val="all"/>
                </p:endSync>
                <p:childTnLst>
                  <p:par>
                    <p:cTn id="31" fill="hold">
                      <p:stCondLst>
                        <p:cond delay="0"/>
                      </p:stCondLst>
                      <p:childTnLst>
                        <p:par>
                          <p:cTn id="32" fill="hold">
                            <p:stCondLst>
                              <p:cond delay="0"/>
                            </p:stCondLst>
                            <p:childTnLst>
                              <p:par>
                                <p:cTn id="33" presetID="16" presetClass="emph" presetSubtype="0" fill="hold" grpId="0" nodeType="clickEffect">
                                  <p:stCondLst>
                                    <p:cond delay="0"/>
                                  </p:stCondLst>
                                  <p:iterate type="lt">
                                    <p:tmPct val="4000"/>
                                  </p:iterate>
                                  <p:childTnLst>
                                    <p:set>
                                      <p:cBhvr override="childStyle">
                                        <p:cTn id="34" dur="500" fill="hold"/>
                                        <p:tgtEl>
                                          <p:spTgt spid="58"/>
                                        </p:tgtEl>
                                        <p:attrNameLst>
                                          <p:attrName>style.color</p:attrName>
                                        </p:attrNameLst>
                                      </p:cBhvr>
                                      <p:to>
                                        <p:clrVal>
                                          <a:srgbClr val="FF0000"/>
                                        </p:clrVal>
                                      </p:to>
                                    </p:set>
                                    <p:set>
                                      <p:cBhvr>
                                        <p:cTn id="35" dur="500" fill="hold"/>
                                        <p:tgtEl>
                                          <p:spTgt spid="58"/>
                                        </p:tgtEl>
                                        <p:attrNameLst>
                                          <p:attrName>fillcolor</p:attrName>
                                        </p:attrNameLst>
                                      </p:cBhvr>
                                      <p:to>
                                        <p:clrVal>
                                          <a:srgbClr val="FF0000"/>
                                        </p:clrVal>
                                      </p:to>
                                    </p:set>
                                    <p:set>
                                      <p:cBhvr>
                                        <p:cTn id="36" dur="500" fill="hold"/>
                                        <p:tgtEl>
                                          <p:spTgt spid="58"/>
                                        </p:tgtEl>
                                        <p:attrNameLst>
                                          <p:attrName>fill.type</p:attrName>
                                        </p:attrNameLst>
                                      </p:cBhvr>
                                      <p:to>
                                        <p:strVal val="solid"/>
                                      </p:to>
                                    </p:set>
                                  </p:childTnLst>
                                </p:cTn>
                              </p:par>
                            </p:childTnLst>
                          </p:cTn>
                        </p:par>
                      </p:childTnLst>
                    </p:cTn>
                  </p:par>
                </p:childTnLst>
              </p:cTn>
              <p:nextCondLst>
                <p:cond evt="onClick" delay="0">
                  <p:tgtEl>
                    <p:spTgt spid="58"/>
                  </p:tgtEl>
                </p:cond>
              </p:nextCondLst>
            </p:seq>
            <p:seq concurrent="1" nextAc="seek">
              <p:cTn id="37" restart="whenNotActive" fill="hold" evtFilter="cancelBubble" nodeType="interactiveSeq">
                <p:stCondLst>
                  <p:cond evt="onClick" delay="0">
                    <p:tgtEl>
                      <p:spTgt spid="59"/>
                    </p:tgtEl>
                  </p:cond>
                </p:stCondLst>
                <p:endSync evt="end" delay="0">
                  <p:rtn val="all"/>
                </p:endSync>
                <p:childTnLst>
                  <p:par>
                    <p:cTn id="38" fill="hold">
                      <p:stCondLst>
                        <p:cond delay="0"/>
                      </p:stCondLst>
                      <p:childTnLst>
                        <p:par>
                          <p:cTn id="39" fill="hold">
                            <p:stCondLst>
                              <p:cond delay="0"/>
                            </p:stCondLst>
                            <p:childTnLst>
                              <p:par>
                                <p:cTn id="40" presetID="16" presetClass="emph" presetSubtype="0" fill="hold" grpId="0" nodeType="clickEffect">
                                  <p:stCondLst>
                                    <p:cond delay="0"/>
                                  </p:stCondLst>
                                  <p:iterate type="lt">
                                    <p:tmPct val="4000"/>
                                  </p:iterate>
                                  <p:childTnLst>
                                    <p:set>
                                      <p:cBhvr override="childStyle">
                                        <p:cTn id="41" dur="500" fill="hold"/>
                                        <p:tgtEl>
                                          <p:spTgt spid="59"/>
                                        </p:tgtEl>
                                        <p:attrNameLst>
                                          <p:attrName>style.color</p:attrName>
                                        </p:attrNameLst>
                                      </p:cBhvr>
                                      <p:to>
                                        <p:clrVal>
                                          <a:srgbClr val="FF0000"/>
                                        </p:clrVal>
                                      </p:to>
                                    </p:set>
                                    <p:set>
                                      <p:cBhvr>
                                        <p:cTn id="42" dur="500" fill="hold"/>
                                        <p:tgtEl>
                                          <p:spTgt spid="59"/>
                                        </p:tgtEl>
                                        <p:attrNameLst>
                                          <p:attrName>fillcolor</p:attrName>
                                        </p:attrNameLst>
                                      </p:cBhvr>
                                      <p:to>
                                        <p:clrVal>
                                          <a:srgbClr val="FF0000"/>
                                        </p:clrVal>
                                      </p:to>
                                    </p:set>
                                    <p:set>
                                      <p:cBhvr>
                                        <p:cTn id="43" dur="500" fill="hold"/>
                                        <p:tgtEl>
                                          <p:spTgt spid="59"/>
                                        </p:tgtEl>
                                        <p:attrNameLst>
                                          <p:attrName>fill.type</p:attrName>
                                        </p:attrNameLst>
                                      </p:cBhvr>
                                      <p:to>
                                        <p:strVal val="solid"/>
                                      </p:to>
                                    </p:set>
                                  </p:childTnLst>
                                </p:cTn>
                              </p:par>
                            </p:childTnLst>
                          </p:cTn>
                        </p:par>
                      </p:childTnLst>
                    </p:cTn>
                  </p:par>
                </p:childTnLst>
              </p:cTn>
              <p:nextCondLst>
                <p:cond evt="onClick" delay="0">
                  <p:tgtEl>
                    <p:spTgt spid="59"/>
                  </p:tgtEl>
                </p:cond>
              </p:nextCondLst>
            </p:seq>
            <p:seq concurrent="1" nextAc="seek">
              <p:cTn id="44" restart="whenNotActive" fill="hold" evtFilter="cancelBubble" nodeType="interactiveSeq">
                <p:stCondLst>
                  <p:cond evt="onClick" delay="0">
                    <p:tgtEl>
                      <p:spTgt spid="70"/>
                    </p:tgtEl>
                  </p:cond>
                </p:stCondLst>
                <p:endSync evt="end" delay="0">
                  <p:rtn val="all"/>
                </p:endSync>
                <p:childTnLst>
                  <p:par>
                    <p:cTn id="45" fill="hold">
                      <p:stCondLst>
                        <p:cond delay="0"/>
                      </p:stCondLst>
                      <p:childTnLst>
                        <p:par>
                          <p:cTn id="46" fill="hold">
                            <p:stCondLst>
                              <p:cond delay="0"/>
                            </p:stCondLst>
                            <p:childTnLst>
                              <p:par>
                                <p:cTn id="47" presetID="16" presetClass="emph" presetSubtype="0" fill="hold" grpId="0" nodeType="clickEffect">
                                  <p:stCondLst>
                                    <p:cond delay="0"/>
                                  </p:stCondLst>
                                  <p:iterate type="lt">
                                    <p:tmPct val="4000"/>
                                  </p:iterate>
                                  <p:childTnLst>
                                    <p:set>
                                      <p:cBhvr override="childStyle">
                                        <p:cTn id="48" dur="500" fill="hold"/>
                                        <p:tgtEl>
                                          <p:spTgt spid="70"/>
                                        </p:tgtEl>
                                        <p:attrNameLst>
                                          <p:attrName>style.color</p:attrName>
                                        </p:attrNameLst>
                                      </p:cBhvr>
                                      <p:to>
                                        <p:clrVal>
                                          <a:srgbClr val="FF0000"/>
                                        </p:clrVal>
                                      </p:to>
                                    </p:set>
                                    <p:set>
                                      <p:cBhvr>
                                        <p:cTn id="49" dur="500" fill="hold"/>
                                        <p:tgtEl>
                                          <p:spTgt spid="70"/>
                                        </p:tgtEl>
                                        <p:attrNameLst>
                                          <p:attrName>fillcolor</p:attrName>
                                        </p:attrNameLst>
                                      </p:cBhvr>
                                      <p:to>
                                        <p:clrVal>
                                          <a:srgbClr val="FF0000"/>
                                        </p:clrVal>
                                      </p:to>
                                    </p:set>
                                    <p:set>
                                      <p:cBhvr>
                                        <p:cTn id="50" dur="500" fill="hold"/>
                                        <p:tgtEl>
                                          <p:spTgt spid="70"/>
                                        </p:tgtEl>
                                        <p:attrNameLst>
                                          <p:attrName>fill.type</p:attrName>
                                        </p:attrNameLst>
                                      </p:cBhvr>
                                      <p:to>
                                        <p:strVal val="solid"/>
                                      </p:to>
                                    </p:set>
                                  </p:childTnLst>
                                </p:cTn>
                              </p:par>
                            </p:childTnLst>
                          </p:cTn>
                        </p:par>
                      </p:childTnLst>
                    </p:cTn>
                  </p:par>
                </p:childTnLst>
              </p:cTn>
              <p:nextCondLst>
                <p:cond evt="onClick" delay="0">
                  <p:tgtEl>
                    <p:spTgt spid="70"/>
                  </p:tgtEl>
                </p:cond>
              </p:nextCondLst>
            </p:seq>
            <p:seq concurrent="1" nextAc="seek">
              <p:cTn id="51" restart="whenNotActive" fill="hold" evtFilter="cancelBubble" nodeType="interactiveSeq">
                <p:stCondLst>
                  <p:cond evt="onClick" delay="0">
                    <p:tgtEl>
                      <p:spTgt spid="71"/>
                    </p:tgtEl>
                  </p:cond>
                </p:stCondLst>
                <p:endSync evt="end" delay="0">
                  <p:rtn val="all"/>
                </p:endSync>
                <p:childTnLst>
                  <p:par>
                    <p:cTn id="52" fill="hold">
                      <p:stCondLst>
                        <p:cond delay="0"/>
                      </p:stCondLst>
                      <p:childTnLst>
                        <p:par>
                          <p:cTn id="53" fill="hold">
                            <p:stCondLst>
                              <p:cond delay="0"/>
                            </p:stCondLst>
                            <p:childTnLst>
                              <p:par>
                                <p:cTn id="54" presetID="16" presetClass="emph" presetSubtype="0" fill="hold" grpId="0" nodeType="clickEffect">
                                  <p:stCondLst>
                                    <p:cond delay="0"/>
                                  </p:stCondLst>
                                  <p:iterate type="lt">
                                    <p:tmPct val="4000"/>
                                  </p:iterate>
                                  <p:childTnLst>
                                    <p:set>
                                      <p:cBhvr override="childStyle">
                                        <p:cTn id="55" dur="500" fill="hold"/>
                                        <p:tgtEl>
                                          <p:spTgt spid="71"/>
                                        </p:tgtEl>
                                        <p:attrNameLst>
                                          <p:attrName>style.color</p:attrName>
                                        </p:attrNameLst>
                                      </p:cBhvr>
                                      <p:to>
                                        <p:clrVal>
                                          <a:srgbClr val="FF0000"/>
                                        </p:clrVal>
                                      </p:to>
                                    </p:set>
                                    <p:set>
                                      <p:cBhvr>
                                        <p:cTn id="56" dur="500" fill="hold"/>
                                        <p:tgtEl>
                                          <p:spTgt spid="71"/>
                                        </p:tgtEl>
                                        <p:attrNameLst>
                                          <p:attrName>fillcolor</p:attrName>
                                        </p:attrNameLst>
                                      </p:cBhvr>
                                      <p:to>
                                        <p:clrVal>
                                          <a:srgbClr val="FF0000"/>
                                        </p:clrVal>
                                      </p:to>
                                    </p:set>
                                    <p:set>
                                      <p:cBhvr>
                                        <p:cTn id="57" dur="500" fill="hold"/>
                                        <p:tgtEl>
                                          <p:spTgt spid="71"/>
                                        </p:tgtEl>
                                        <p:attrNameLst>
                                          <p:attrName>fill.type</p:attrName>
                                        </p:attrNameLst>
                                      </p:cBhvr>
                                      <p:to>
                                        <p:strVal val="solid"/>
                                      </p:to>
                                    </p:set>
                                  </p:childTnLst>
                                </p:cTn>
                              </p:par>
                            </p:childTnLst>
                          </p:cTn>
                        </p:par>
                      </p:childTnLst>
                    </p:cTn>
                  </p:par>
                </p:childTnLst>
              </p:cTn>
              <p:nextCondLst>
                <p:cond evt="onClick" delay="0">
                  <p:tgtEl>
                    <p:spTgt spid="71"/>
                  </p:tgtEl>
                </p:cond>
              </p:nextCondLst>
            </p:seq>
            <p:seq concurrent="1" nextAc="seek">
              <p:cTn id="58" restart="whenNotActive" fill="hold" evtFilter="cancelBubble" nodeType="interactiveSeq">
                <p:stCondLst>
                  <p:cond evt="onClick" delay="0">
                    <p:tgtEl>
                      <p:spTgt spid="72"/>
                    </p:tgtEl>
                  </p:cond>
                </p:stCondLst>
                <p:endSync evt="end" delay="0">
                  <p:rtn val="all"/>
                </p:endSync>
                <p:childTnLst>
                  <p:par>
                    <p:cTn id="59" fill="hold">
                      <p:stCondLst>
                        <p:cond delay="0"/>
                      </p:stCondLst>
                      <p:childTnLst>
                        <p:par>
                          <p:cTn id="60" fill="hold">
                            <p:stCondLst>
                              <p:cond delay="0"/>
                            </p:stCondLst>
                            <p:childTnLst>
                              <p:par>
                                <p:cTn id="61" presetID="16" presetClass="emph" presetSubtype="0" fill="hold" grpId="0" nodeType="clickEffect">
                                  <p:stCondLst>
                                    <p:cond delay="0"/>
                                  </p:stCondLst>
                                  <p:iterate type="lt">
                                    <p:tmPct val="4000"/>
                                  </p:iterate>
                                  <p:childTnLst>
                                    <p:set>
                                      <p:cBhvr override="childStyle">
                                        <p:cTn id="62" dur="500" fill="hold"/>
                                        <p:tgtEl>
                                          <p:spTgt spid="72"/>
                                        </p:tgtEl>
                                        <p:attrNameLst>
                                          <p:attrName>style.color</p:attrName>
                                        </p:attrNameLst>
                                      </p:cBhvr>
                                      <p:to>
                                        <p:clrVal>
                                          <a:srgbClr val="FF0000"/>
                                        </p:clrVal>
                                      </p:to>
                                    </p:set>
                                    <p:set>
                                      <p:cBhvr>
                                        <p:cTn id="63" dur="500" fill="hold"/>
                                        <p:tgtEl>
                                          <p:spTgt spid="72"/>
                                        </p:tgtEl>
                                        <p:attrNameLst>
                                          <p:attrName>fillcolor</p:attrName>
                                        </p:attrNameLst>
                                      </p:cBhvr>
                                      <p:to>
                                        <p:clrVal>
                                          <a:srgbClr val="FF0000"/>
                                        </p:clrVal>
                                      </p:to>
                                    </p:set>
                                    <p:set>
                                      <p:cBhvr>
                                        <p:cTn id="64" dur="500" fill="hold"/>
                                        <p:tgtEl>
                                          <p:spTgt spid="72"/>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16" presetClass="emph" presetSubtype="0" fill="hold" grpId="0" nodeType="clickEffect">
                                  <p:stCondLst>
                                    <p:cond delay="0"/>
                                  </p:stCondLst>
                                  <p:iterate type="lt">
                                    <p:tmPct val="4000"/>
                                  </p:iterate>
                                  <p:childTnLst>
                                    <p:set>
                                      <p:cBhvr override="childStyle">
                                        <p:cTn id="68" dur="500" fill="hold"/>
                                        <p:tgtEl>
                                          <p:spTgt spid="68"/>
                                        </p:tgtEl>
                                        <p:attrNameLst>
                                          <p:attrName>style.color</p:attrName>
                                        </p:attrNameLst>
                                      </p:cBhvr>
                                      <p:to>
                                        <p:clrVal>
                                          <a:schemeClr val="accent2"/>
                                        </p:clrVal>
                                      </p:to>
                                    </p:set>
                                    <p:set>
                                      <p:cBhvr>
                                        <p:cTn id="69" dur="500" fill="hold"/>
                                        <p:tgtEl>
                                          <p:spTgt spid="68"/>
                                        </p:tgtEl>
                                        <p:attrNameLst>
                                          <p:attrName>fillcolor</p:attrName>
                                        </p:attrNameLst>
                                      </p:cBhvr>
                                      <p:to>
                                        <p:clrVal>
                                          <a:schemeClr val="accent2"/>
                                        </p:clrVal>
                                      </p:to>
                                    </p:set>
                                    <p:set>
                                      <p:cBhvr>
                                        <p:cTn id="70" dur="500" fill="hold"/>
                                        <p:tgtEl>
                                          <p:spTgt spid="68"/>
                                        </p:tgtEl>
                                        <p:attrNameLst>
                                          <p:attrName>fill.type</p:attrName>
                                        </p:attrNameLst>
                                      </p:cBhvr>
                                      <p:to>
                                        <p:strVal val="solid"/>
                                      </p:to>
                                    </p:set>
                                  </p:childTnLst>
                                </p:cTn>
                              </p:par>
                            </p:childTnLst>
                          </p:cTn>
                        </p:par>
                      </p:childTnLst>
                    </p:cTn>
                  </p:par>
                </p:childTnLst>
              </p:cTn>
              <p:nextCondLst>
                <p:cond evt="onClick" delay="0">
                  <p:tgtEl>
                    <p:spTgt spid="72"/>
                  </p:tgtEl>
                </p:cond>
              </p:nextCondLst>
            </p:seq>
            <p:seq concurrent="1" nextAc="seek">
              <p:cTn id="71" restart="whenNotActive" fill="hold" evtFilter="cancelBubble" nodeType="interactiveSeq">
                <p:stCondLst>
                  <p:cond evt="onClick" delay="0">
                    <p:tgtEl>
                      <p:spTgt spid="73"/>
                    </p:tgtEl>
                  </p:cond>
                </p:stCondLst>
                <p:endSync evt="end" delay="0">
                  <p:rtn val="all"/>
                </p:endSync>
                <p:childTnLst>
                  <p:par>
                    <p:cTn id="72" fill="hold">
                      <p:stCondLst>
                        <p:cond delay="0"/>
                      </p:stCondLst>
                      <p:childTnLst>
                        <p:par>
                          <p:cTn id="73" fill="hold">
                            <p:stCondLst>
                              <p:cond delay="0"/>
                            </p:stCondLst>
                            <p:childTnLst>
                              <p:par>
                                <p:cTn id="74" presetID="16" presetClass="emph" presetSubtype="0" fill="hold" grpId="0" nodeType="clickEffect">
                                  <p:stCondLst>
                                    <p:cond delay="0"/>
                                  </p:stCondLst>
                                  <p:iterate type="lt">
                                    <p:tmPct val="4000"/>
                                  </p:iterate>
                                  <p:childTnLst>
                                    <p:set>
                                      <p:cBhvr override="childStyle">
                                        <p:cTn id="75" dur="500" fill="hold"/>
                                        <p:tgtEl>
                                          <p:spTgt spid="73"/>
                                        </p:tgtEl>
                                        <p:attrNameLst>
                                          <p:attrName>style.color</p:attrName>
                                        </p:attrNameLst>
                                      </p:cBhvr>
                                      <p:to>
                                        <p:clrVal>
                                          <a:srgbClr val="FF0000"/>
                                        </p:clrVal>
                                      </p:to>
                                    </p:set>
                                    <p:set>
                                      <p:cBhvr>
                                        <p:cTn id="76" dur="500" fill="hold"/>
                                        <p:tgtEl>
                                          <p:spTgt spid="73"/>
                                        </p:tgtEl>
                                        <p:attrNameLst>
                                          <p:attrName>fillcolor</p:attrName>
                                        </p:attrNameLst>
                                      </p:cBhvr>
                                      <p:to>
                                        <p:clrVal>
                                          <a:srgbClr val="FF0000"/>
                                        </p:clrVal>
                                      </p:to>
                                    </p:set>
                                    <p:set>
                                      <p:cBhvr>
                                        <p:cTn id="77" dur="500" fill="hold"/>
                                        <p:tgtEl>
                                          <p:spTgt spid="73"/>
                                        </p:tgtEl>
                                        <p:attrNameLst>
                                          <p:attrName>fill.type</p:attrName>
                                        </p:attrNameLst>
                                      </p:cBhvr>
                                      <p:to>
                                        <p:strVal val="solid"/>
                                      </p:to>
                                    </p:set>
                                  </p:childTnLst>
                                </p:cTn>
                              </p:par>
                            </p:childTnLst>
                          </p:cTn>
                        </p:par>
                      </p:childTnLst>
                    </p:cTn>
                  </p:par>
                </p:childTnLst>
              </p:cTn>
              <p:nextCondLst>
                <p:cond evt="onClick" delay="0">
                  <p:tgtEl>
                    <p:spTgt spid="73"/>
                  </p:tgtEl>
                </p:cond>
              </p:nextCondLst>
            </p:seq>
            <p:seq concurrent="1" nextAc="seek">
              <p:cTn id="78" restart="whenNotActive" fill="hold" evtFilter="cancelBubble" nodeType="interactiveSeq">
                <p:stCondLst>
                  <p:cond evt="onClick" delay="0">
                    <p:tgtEl>
                      <p:spTgt spid="74"/>
                    </p:tgtEl>
                  </p:cond>
                </p:stCondLst>
                <p:endSync evt="end" delay="0">
                  <p:rtn val="all"/>
                </p:endSync>
                <p:childTnLst>
                  <p:par>
                    <p:cTn id="79" fill="hold">
                      <p:stCondLst>
                        <p:cond delay="0"/>
                      </p:stCondLst>
                      <p:childTnLst>
                        <p:par>
                          <p:cTn id="80" fill="hold">
                            <p:stCondLst>
                              <p:cond delay="0"/>
                            </p:stCondLst>
                            <p:childTnLst>
                              <p:par>
                                <p:cTn id="81" presetID="16" presetClass="emph" presetSubtype="0" fill="hold" grpId="0" nodeType="clickEffect">
                                  <p:stCondLst>
                                    <p:cond delay="0"/>
                                  </p:stCondLst>
                                  <p:iterate type="lt">
                                    <p:tmPct val="4000"/>
                                  </p:iterate>
                                  <p:childTnLst>
                                    <p:set>
                                      <p:cBhvr override="childStyle">
                                        <p:cTn id="82" dur="500" fill="hold"/>
                                        <p:tgtEl>
                                          <p:spTgt spid="74"/>
                                        </p:tgtEl>
                                        <p:attrNameLst>
                                          <p:attrName>style.color</p:attrName>
                                        </p:attrNameLst>
                                      </p:cBhvr>
                                      <p:to>
                                        <p:clrVal>
                                          <a:srgbClr val="FF0000"/>
                                        </p:clrVal>
                                      </p:to>
                                    </p:set>
                                    <p:set>
                                      <p:cBhvr>
                                        <p:cTn id="83" dur="500" fill="hold"/>
                                        <p:tgtEl>
                                          <p:spTgt spid="74"/>
                                        </p:tgtEl>
                                        <p:attrNameLst>
                                          <p:attrName>fillcolor</p:attrName>
                                        </p:attrNameLst>
                                      </p:cBhvr>
                                      <p:to>
                                        <p:clrVal>
                                          <a:srgbClr val="FF0000"/>
                                        </p:clrVal>
                                      </p:to>
                                    </p:set>
                                    <p:set>
                                      <p:cBhvr>
                                        <p:cTn id="84" dur="500" fill="hold"/>
                                        <p:tgtEl>
                                          <p:spTgt spid="74"/>
                                        </p:tgtEl>
                                        <p:attrNameLst>
                                          <p:attrName>fill.type</p:attrName>
                                        </p:attrNameLst>
                                      </p:cBhvr>
                                      <p:to>
                                        <p:strVal val="solid"/>
                                      </p:to>
                                    </p:set>
                                  </p:childTnLst>
                                </p:cTn>
                              </p:par>
                            </p:childTnLst>
                          </p:cTn>
                        </p:par>
                      </p:childTnLst>
                    </p:cTn>
                  </p:par>
                </p:childTnLst>
              </p:cTn>
              <p:nextCondLst>
                <p:cond evt="onClick" delay="0">
                  <p:tgtEl>
                    <p:spTgt spid="74"/>
                  </p:tgtEl>
                </p:cond>
              </p:nextCondLst>
            </p:seq>
            <p:seq concurrent="1" nextAc="seek">
              <p:cTn id="85" restart="whenNotActive" fill="hold" evtFilter="cancelBubble" nodeType="interactiveSeq">
                <p:stCondLst>
                  <p:cond evt="onClick" delay="0">
                    <p:tgtEl>
                      <p:spTgt spid="75"/>
                    </p:tgtEl>
                  </p:cond>
                </p:stCondLst>
                <p:endSync evt="end" delay="0">
                  <p:rtn val="all"/>
                </p:endSync>
                <p:childTnLst>
                  <p:par>
                    <p:cTn id="86" fill="hold">
                      <p:stCondLst>
                        <p:cond delay="0"/>
                      </p:stCondLst>
                      <p:childTnLst>
                        <p:par>
                          <p:cTn id="87" fill="hold">
                            <p:stCondLst>
                              <p:cond delay="0"/>
                            </p:stCondLst>
                            <p:childTnLst>
                              <p:par>
                                <p:cTn id="88" presetID="16" presetClass="emph" presetSubtype="0" fill="hold" grpId="0" nodeType="clickEffect">
                                  <p:stCondLst>
                                    <p:cond delay="0"/>
                                  </p:stCondLst>
                                  <p:iterate type="lt">
                                    <p:tmPct val="4000"/>
                                  </p:iterate>
                                  <p:childTnLst>
                                    <p:set>
                                      <p:cBhvr override="childStyle">
                                        <p:cTn id="89" dur="500" fill="hold"/>
                                        <p:tgtEl>
                                          <p:spTgt spid="75"/>
                                        </p:tgtEl>
                                        <p:attrNameLst>
                                          <p:attrName>style.color</p:attrName>
                                        </p:attrNameLst>
                                      </p:cBhvr>
                                      <p:to>
                                        <p:clrVal>
                                          <a:srgbClr val="FF0000"/>
                                        </p:clrVal>
                                      </p:to>
                                    </p:set>
                                    <p:set>
                                      <p:cBhvr>
                                        <p:cTn id="90" dur="500" fill="hold"/>
                                        <p:tgtEl>
                                          <p:spTgt spid="75"/>
                                        </p:tgtEl>
                                        <p:attrNameLst>
                                          <p:attrName>fillcolor</p:attrName>
                                        </p:attrNameLst>
                                      </p:cBhvr>
                                      <p:to>
                                        <p:clrVal>
                                          <a:srgbClr val="FF0000"/>
                                        </p:clrVal>
                                      </p:to>
                                    </p:set>
                                    <p:set>
                                      <p:cBhvr>
                                        <p:cTn id="91" dur="500" fill="hold"/>
                                        <p:tgtEl>
                                          <p:spTgt spid="75"/>
                                        </p:tgtEl>
                                        <p:attrNameLst>
                                          <p:attrName>fill.type</p:attrName>
                                        </p:attrNameLst>
                                      </p:cBhvr>
                                      <p:to>
                                        <p:strVal val="solid"/>
                                      </p:to>
                                    </p:set>
                                  </p:childTnLst>
                                </p:cTn>
                              </p:par>
                            </p:childTnLst>
                          </p:cTn>
                        </p:par>
                      </p:childTnLst>
                    </p:cTn>
                  </p:par>
                </p:childTnLst>
              </p:cTn>
              <p:nextCondLst>
                <p:cond evt="onClick" delay="0">
                  <p:tgtEl>
                    <p:spTgt spid="75"/>
                  </p:tgtEl>
                </p:cond>
              </p:nextCondLst>
            </p:seq>
            <p:seq concurrent="1" nextAc="seek">
              <p:cTn id="92" restart="whenNotActive" fill="hold" evtFilter="cancelBubble" nodeType="interactiveSeq">
                <p:stCondLst>
                  <p:cond evt="onClick" delay="0">
                    <p:tgtEl>
                      <p:spTgt spid="76"/>
                    </p:tgtEl>
                  </p:cond>
                </p:stCondLst>
                <p:endSync evt="end" delay="0">
                  <p:rtn val="all"/>
                </p:endSync>
                <p:childTnLst>
                  <p:par>
                    <p:cTn id="93" fill="hold">
                      <p:stCondLst>
                        <p:cond delay="0"/>
                      </p:stCondLst>
                      <p:childTnLst>
                        <p:par>
                          <p:cTn id="94" fill="hold">
                            <p:stCondLst>
                              <p:cond delay="0"/>
                            </p:stCondLst>
                            <p:childTnLst>
                              <p:par>
                                <p:cTn id="95" presetID="16" presetClass="emph" presetSubtype="0" fill="hold" grpId="0" nodeType="clickEffect">
                                  <p:stCondLst>
                                    <p:cond delay="0"/>
                                  </p:stCondLst>
                                  <p:iterate type="lt">
                                    <p:tmPct val="4000"/>
                                  </p:iterate>
                                  <p:childTnLst>
                                    <p:set>
                                      <p:cBhvr override="childStyle">
                                        <p:cTn id="96" dur="500" fill="hold"/>
                                        <p:tgtEl>
                                          <p:spTgt spid="76"/>
                                        </p:tgtEl>
                                        <p:attrNameLst>
                                          <p:attrName>style.color</p:attrName>
                                        </p:attrNameLst>
                                      </p:cBhvr>
                                      <p:to>
                                        <p:clrVal>
                                          <a:srgbClr val="FF0000"/>
                                        </p:clrVal>
                                      </p:to>
                                    </p:set>
                                    <p:set>
                                      <p:cBhvr>
                                        <p:cTn id="97" dur="500" fill="hold"/>
                                        <p:tgtEl>
                                          <p:spTgt spid="76"/>
                                        </p:tgtEl>
                                        <p:attrNameLst>
                                          <p:attrName>fillcolor</p:attrName>
                                        </p:attrNameLst>
                                      </p:cBhvr>
                                      <p:to>
                                        <p:clrVal>
                                          <a:srgbClr val="FF0000"/>
                                        </p:clrVal>
                                      </p:to>
                                    </p:set>
                                    <p:set>
                                      <p:cBhvr>
                                        <p:cTn id="98" dur="500" fill="hold"/>
                                        <p:tgtEl>
                                          <p:spTgt spid="76"/>
                                        </p:tgtEl>
                                        <p:attrNameLst>
                                          <p:attrName>fill.type</p:attrName>
                                        </p:attrNameLst>
                                      </p:cBhvr>
                                      <p:to>
                                        <p:strVal val="solid"/>
                                      </p:to>
                                    </p:set>
                                  </p:childTnLst>
                                </p:cTn>
                              </p:par>
                            </p:childTnLst>
                          </p:cTn>
                        </p:par>
                      </p:childTnLst>
                    </p:cTn>
                  </p:par>
                </p:childTnLst>
              </p:cTn>
              <p:nextCondLst>
                <p:cond evt="onClick" delay="0">
                  <p:tgtEl>
                    <p:spTgt spid="76"/>
                  </p:tgtEl>
                </p:cond>
              </p:nextCondLst>
            </p:seq>
            <p:seq concurrent="1" nextAc="seek">
              <p:cTn id="99" restart="whenNotActive" fill="hold" evtFilter="cancelBubble" nodeType="interactiveSeq">
                <p:stCondLst>
                  <p:cond evt="onClick" delay="0">
                    <p:tgtEl>
                      <p:spTgt spid="77"/>
                    </p:tgtEl>
                  </p:cond>
                </p:stCondLst>
                <p:endSync evt="end" delay="0">
                  <p:rtn val="all"/>
                </p:endSync>
                <p:childTnLst>
                  <p:par>
                    <p:cTn id="100" fill="hold">
                      <p:stCondLst>
                        <p:cond delay="0"/>
                      </p:stCondLst>
                      <p:childTnLst>
                        <p:par>
                          <p:cTn id="101" fill="hold">
                            <p:stCondLst>
                              <p:cond delay="0"/>
                            </p:stCondLst>
                            <p:childTnLst>
                              <p:par>
                                <p:cTn id="102" presetID="16" presetClass="emph" presetSubtype="0" fill="hold" grpId="0" nodeType="clickEffect">
                                  <p:stCondLst>
                                    <p:cond delay="0"/>
                                  </p:stCondLst>
                                  <p:iterate type="lt">
                                    <p:tmPct val="4000"/>
                                  </p:iterate>
                                  <p:childTnLst>
                                    <p:set>
                                      <p:cBhvr override="childStyle">
                                        <p:cTn id="103" dur="500" fill="hold"/>
                                        <p:tgtEl>
                                          <p:spTgt spid="77"/>
                                        </p:tgtEl>
                                        <p:attrNameLst>
                                          <p:attrName>style.color</p:attrName>
                                        </p:attrNameLst>
                                      </p:cBhvr>
                                      <p:to>
                                        <p:clrVal>
                                          <a:srgbClr val="FF0000"/>
                                        </p:clrVal>
                                      </p:to>
                                    </p:set>
                                    <p:set>
                                      <p:cBhvr>
                                        <p:cTn id="104" dur="500" fill="hold"/>
                                        <p:tgtEl>
                                          <p:spTgt spid="77"/>
                                        </p:tgtEl>
                                        <p:attrNameLst>
                                          <p:attrName>fillcolor</p:attrName>
                                        </p:attrNameLst>
                                      </p:cBhvr>
                                      <p:to>
                                        <p:clrVal>
                                          <a:srgbClr val="FF0000"/>
                                        </p:clrVal>
                                      </p:to>
                                    </p:set>
                                    <p:set>
                                      <p:cBhvr>
                                        <p:cTn id="105" dur="500" fill="hold"/>
                                        <p:tgtEl>
                                          <p:spTgt spid="77"/>
                                        </p:tgtEl>
                                        <p:attrNameLst>
                                          <p:attrName>fill.type</p:attrName>
                                        </p:attrNameLst>
                                      </p:cBhvr>
                                      <p:to>
                                        <p:strVal val="solid"/>
                                      </p:to>
                                    </p:set>
                                  </p:childTnLst>
                                </p:cTn>
                              </p:par>
                            </p:childTnLst>
                          </p:cTn>
                        </p:par>
                      </p:childTnLst>
                    </p:cTn>
                  </p:par>
                </p:childTnLst>
              </p:cTn>
              <p:nextCondLst>
                <p:cond evt="onClick" delay="0">
                  <p:tgtEl>
                    <p:spTgt spid="77"/>
                  </p:tgtEl>
                </p:cond>
              </p:nextCondLst>
            </p:seq>
            <p:seq concurrent="1" nextAc="seek">
              <p:cTn id="106" restart="whenNotActive" fill="hold" evtFilter="cancelBubble" nodeType="interactiveSeq">
                <p:stCondLst>
                  <p:cond evt="onClick" delay="0">
                    <p:tgtEl>
                      <p:spTgt spid="78"/>
                    </p:tgtEl>
                  </p:cond>
                </p:stCondLst>
                <p:endSync evt="end" delay="0">
                  <p:rtn val="all"/>
                </p:endSync>
                <p:childTnLst>
                  <p:par>
                    <p:cTn id="107" fill="hold">
                      <p:stCondLst>
                        <p:cond delay="0"/>
                      </p:stCondLst>
                      <p:childTnLst>
                        <p:par>
                          <p:cTn id="108" fill="hold">
                            <p:stCondLst>
                              <p:cond delay="0"/>
                            </p:stCondLst>
                            <p:childTnLst>
                              <p:par>
                                <p:cTn id="109" presetID="16" presetClass="emph" presetSubtype="0" fill="hold" grpId="0" nodeType="clickEffect">
                                  <p:stCondLst>
                                    <p:cond delay="0"/>
                                  </p:stCondLst>
                                  <p:iterate type="lt">
                                    <p:tmPct val="4000"/>
                                  </p:iterate>
                                  <p:childTnLst>
                                    <p:set>
                                      <p:cBhvr override="childStyle">
                                        <p:cTn id="110" dur="500" fill="hold"/>
                                        <p:tgtEl>
                                          <p:spTgt spid="78"/>
                                        </p:tgtEl>
                                        <p:attrNameLst>
                                          <p:attrName>style.color</p:attrName>
                                        </p:attrNameLst>
                                      </p:cBhvr>
                                      <p:to>
                                        <p:clrVal>
                                          <a:srgbClr val="FF0000"/>
                                        </p:clrVal>
                                      </p:to>
                                    </p:set>
                                    <p:set>
                                      <p:cBhvr>
                                        <p:cTn id="111" dur="500" fill="hold"/>
                                        <p:tgtEl>
                                          <p:spTgt spid="78"/>
                                        </p:tgtEl>
                                        <p:attrNameLst>
                                          <p:attrName>fillcolor</p:attrName>
                                        </p:attrNameLst>
                                      </p:cBhvr>
                                      <p:to>
                                        <p:clrVal>
                                          <a:srgbClr val="FF0000"/>
                                        </p:clrVal>
                                      </p:to>
                                    </p:set>
                                    <p:set>
                                      <p:cBhvr>
                                        <p:cTn id="112" dur="500" fill="hold"/>
                                        <p:tgtEl>
                                          <p:spTgt spid="78"/>
                                        </p:tgtEl>
                                        <p:attrNameLst>
                                          <p:attrName>fill.type</p:attrName>
                                        </p:attrNameLst>
                                      </p:cBhvr>
                                      <p:to>
                                        <p:strVal val="solid"/>
                                      </p:to>
                                    </p:set>
                                  </p:childTnLst>
                                </p:cTn>
                              </p:par>
                            </p:childTnLst>
                          </p:cTn>
                        </p:par>
                      </p:childTnLst>
                    </p:cTn>
                  </p:par>
                </p:childTnLst>
              </p:cTn>
              <p:nextCondLst>
                <p:cond evt="onClick" delay="0">
                  <p:tgtEl>
                    <p:spTgt spid="78"/>
                  </p:tgtEl>
                </p:cond>
              </p:nextCondLst>
            </p:seq>
            <p:seq concurrent="1" nextAc="seek">
              <p:cTn id="113" restart="whenNotActive" fill="hold" evtFilter="cancelBubble" nodeType="interactiveSeq">
                <p:stCondLst>
                  <p:cond evt="onClick" delay="0">
                    <p:tgtEl>
                      <p:spTgt spid="49"/>
                    </p:tgtEl>
                  </p:cond>
                </p:stCondLst>
                <p:endSync evt="end" delay="0">
                  <p:rtn val="all"/>
                </p:endSync>
                <p:childTnLst>
                  <p:par>
                    <p:cTn id="114" fill="hold">
                      <p:stCondLst>
                        <p:cond delay="0"/>
                      </p:stCondLst>
                      <p:childTnLst>
                        <p:par>
                          <p:cTn id="115" fill="hold">
                            <p:stCondLst>
                              <p:cond delay="0"/>
                            </p:stCondLst>
                            <p:childTnLst>
                              <p:par>
                                <p:cTn id="116" presetID="42" presetClass="path" presetSubtype="0" accel="50000" decel="50000" fill="hold" grpId="0" nodeType="clickEffect">
                                  <p:stCondLst>
                                    <p:cond delay="0"/>
                                  </p:stCondLst>
                                  <p:childTnLst>
                                    <p:animMotion origin="layout" path="M 8.33333E-7 -4.81481E-6 L -0.12487 0.2757 " pathEditMode="relative" rAng="0" ptsTypes="AA">
                                      <p:cBhvr>
                                        <p:cTn id="117" dur="2000" fill="hold"/>
                                        <p:tgtEl>
                                          <p:spTgt spid="49"/>
                                        </p:tgtEl>
                                        <p:attrNameLst>
                                          <p:attrName>ppt_x</p:attrName>
                                          <p:attrName>ppt_y</p:attrName>
                                        </p:attrNameLst>
                                      </p:cBhvr>
                                      <p:rCtr x="-6250" y="13773"/>
                                    </p:animMotion>
                                  </p:childTnLst>
                                </p:cTn>
                              </p:par>
                            </p:childTnLst>
                          </p:cTn>
                        </p:par>
                      </p:childTnLst>
                    </p:cTn>
                  </p:par>
                </p:childTnLst>
              </p:cTn>
              <p:nextCondLst>
                <p:cond evt="onClick" delay="0">
                  <p:tgtEl>
                    <p:spTgt spid="49"/>
                  </p:tgtEl>
                </p:cond>
              </p:nextCondLst>
            </p:seq>
            <p:seq concurrent="1" nextAc="seek">
              <p:cTn id="118" restart="whenNotActive" fill="hold" evtFilter="cancelBubble" nodeType="interactiveSeq">
                <p:stCondLst>
                  <p:cond evt="onClick" delay="0">
                    <p:tgtEl>
                      <p:spTgt spid="50"/>
                    </p:tgtEl>
                  </p:cond>
                </p:stCondLst>
                <p:endSync evt="end" delay="0">
                  <p:rtn val="all"/>
                </p:endSync>
                <p:childTnLst>
                  <p:par>
                    <p:cTn id="119" fill="hold">
                      <p:stCondLst>
                        <p:cond delay="0"/>
                      </p:stCondLst>
                      <p:childTnLst>
                        <p:par>
                          <p:cTn id="120" fill="hold">
                            <p:stCondLst>
                              <p:cond delay="0"/>
                            </p:stCondLst>
                            <p:childTnLst>
                              <p:par>
                                <p:cTn id="121" presetID="42" presetClass="path" presetSubtype="0" accel="50000" decel="50000" fill="hold" grpId="0" nodeType="clickEffect">
                                  <p:stCondLst>
                                    <p:cond delay="0"/>
                                  </p:stCondLst>
                                  <p:childTnLst>
                                    <p:animMotion origin="layout" path="M -1.04167E-6 -4.81481E-6 L 0.31107 0.2757 " pathEditMode="relative" rAng="0" ptsTypes="AA">
                                      <p:cBhvr>
                                        <p:cTn id="122" dur="2000" fill="hold"/>
                                        <p:tgtEl>
                                          <p:spTgt spid="50"/>
                                        </p:tgtEl>
                                        <p:attrNameLst>
                                          <p:attrName>ppt_x</p:attrName>
                                          <p:attrName>ppt_y</p:attrName>
                                        </p:attrNameLst>
                                      </p:cBhvr>
                                      <p:rCtr x="15547" y="13773"/>
                                    </p:animMotion>
                                  </p:childTnLst>
                                </p:cTn>
                              </p:par>
                            </p:childTnLst>
                          </p:cTn>
                        </p:par>
                      </p:childTnLst>
                    </p:cTn>
                  </p:par>
                </p:childTnLst>
              </p:cTn>
              <p:nextCondLst>
                <p:cond evt="onClick" delay="0">
                  <p:tgtEl>
                    <p:spTgt spid="50"/>
                  </p:tgtEl>
                </p:cond>
              </p:nextCondLst>
            </p:seq>
            <p:seq concurrent="1" nextAc="seek">
              <p:cTn id="123" restart="whenNotActive" fill="hold" evtFilter="cancelBubble" nodeType="interactiveSeq">
                <p:stCondLst>
                  <p:cond evt="onClick" delay="0">
                    <p:tgtEl>
                      <p:spTgt spid="51"/>
                    </p:tgtEl>
                  </p:cond>
                </p:stCondLst>
                <p:endSync evt="end" delay="0">
                  <p:rtn val="all"/>
                </p:endSync>
                <p:childTnLst>
                  <p:par>
                    <p:cTn id="124" fill="hold">
                      <p:stCondLst>
                        <p:cond delay="0"/>
                      </p:stCondLst>
                      <p:childTnLst>
                        <p:par>
                          <p:cTn id="125" fill="hold">
                            <p:stCondLst>
                              <p:cond delay="0"/>
                            </p:stCondLst>
                            <p:childTnLst>
                              <p:par>
                                <p:cTn id="126" presetID="42" presetClass="path" presetSubtype="0" accel="50000" decel="50000" fill="hold" grpId="0" nodeType="clickEffect">
                                  <p:stCondLst>
                                    <p:cond delay="0"/>
                                  </p:stCondLst>
                                  <p:childTnLst>
                                    <p:animMotion origin="layout" path="M 1.04167E-6 -4.81481E-6 L 0.00013 0.2757 " pathEditMode="relative" rAng="0" ptsTypes="AA">
                                      <p:cBhvr>
                                        <p:cTn id="127" dur="2000" fill="hold"/>
                                        <p:tgtEl>
                                          <p:spTgt spid="51"/>
                                        </p:tgtEl>
                                        <p:attrNameLst>
                                          <p:attrName>ppt_x</p:attrName>
                                          <p:attrName>ppt_y</p:attrName>
                                        </p:attrNameLst>
                                      </p:cBhvr>
                                      <p:rCtr x="0" y="13773"/>
                                    </p:animMotion>
                                  </p:childTnLst>
                                </p:cTn>
                              </p:par>
                            </p:childTnLst>
                          </p:cTn>
                        </p:par>
                      </p:childTnLst>
                    </p:cTn>
                  </p:par>
                </p:childTnLst>
              </p:cTn>
              <p:nextCondLst>
                <p:cond evt="onClick" delay="0">
                  <p:tgtEl>
                    <p:spTgt spid="51"/>
                  </p:tgtEl>
                </p:cond>
              </p:nextCondLst>
            </p:seq>
            <p:seq concurrent="1" nextAc="seek">
              <p:cTn id="128" restart="whenNotActive" fill="hold" evtFilter="cancelBubble" nodeType="interactiveSeq">
                <p:stCondLst>
                  <p:cond evt="onClick" delay="0">
                    <p:tgtEl>
                      <p:spTgt spid="60"/>
                    </p:tgtEl>
                  </p:cond>
                </p:stCondLst>
                <p:endSync evt="end" delay="0">
                  <p:rtn val="all"/>
                </p:endSync>
                <p:childTnLst>
                  <p:par>
                    <p:cTn id="129" fill="hold">
                      <p:stCondLst>
                        <p:cond delay="0"/>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0 -4.81481E-6 L -0.37096 0.27385 " pathEditMode="relative" rAng="0" ptsTypes="AA">
                                      <p:cBhvr>
                                        <p:cTn id="132" dur="2000" fill="hold"/>
                                        <p:tgtEl>
                                          <p:spTgt spid="60"/>
                                        </p:tgtEl>
                                        <p:attrNameLst>
                                          <p:attrName>ppt_x</p:attrName>
                                          <p:attrName>ppt_y</p:attrName>
                                        </p:attrNameLst>
                                      </p:cBhvr>
                                      <p:rCtr x="-18555" y="13681"/>
                                    </p:animMotion>
                                  </p:childTnLst>
                                </p:cTn>
                              </p:par>
                            </p:childTnLst>
                          </p:cTn>
                        </p:par>
                      </p:childTnLst>
                    </p:cTn>
                  </p:par>
                </p:childTnLst>
              </p:cTn>
              <p:nextCondLst>
                <p:cond evt="onClick" delay="0">
                  <p:tgtEl>
                    <p:spTgt spid="60"/>
                  </p:tgtEl>
                </p:cond>
              </p:nextCondLst>
            </p:seq>
            <p:seq concurrent="1" nextAc="seek">
              <p:cTn id="133" restart="whenNotActive" fill="hold" evtFilter="cancelBubble" nodeType="interactiveSeq">
                <p:stCondLst>
                  <p:cond evt="onClick" delay="0">
                    <p:tgtEl>
                      <p:spTgt spid="61"/>
                    </p:tgtEl>
                  </p:cond>
                </p:stCondLst>
                <p:endSync evt="end" delay="0">
                  <p:rtn val="all"/>
                </p:endSync>
                <p:childTnLst>
                  <p:par>
                    <p:cTn id="134" fill="hold">
                      <p:stCondLst>
                        <p:cond delay="0"/>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4.375E-6 -4.81481E-6 L -0.18476 0.2757 " pathEditMode="relative" rAng="0" ptsTypes="AA">
                                      <p:cBhvr>
                                        <p:cTn id="137" dur="2000" fill="hold"/>
                                        <p:tgtEl>
                                          <p:spTgt spid="61"/>
                                        </p:tgtEl>
                                        <p:attrNameLst>
                                          <p:attrName>ppt_x</p:attrName>
                                          <p:attrName>ppt_y</p:attrName>
                                        </p:attrNameLst>
                                      </p:cBhvr>
                                      <p:rCtr x="-9245" y="13773"/>
                                    </p:animMotion>
                                  </p:childTnLst>
                                </p:cTn>
                              </p:par>
                            </p:childTnLst>
                          </p:cTn>
                        </p:par>
                      </p:childTnLst>
                    </p:cTn>
                  </p:par>
                </p:childTnLst>
              </p:cTn>
              <p:nextCondLst>
                <p:cond evt="onClick" delay="0">
                  <p:tgtEl>
                    <p:spTgt spid="61"/>
                  </p:tgtEl>
                </p:cond>
              </p:nextCondLst>
            </p:seq>
            <p:seq concurrent="1" nextAc="seek">
              <p:cTn id="138" restart="whenNotActive" fill="hold" evtFilter="cancelBubble" nodeType="interactiveSeq">
                <p:stCondLst>
                  <p:cond evt="onClick" delay="0">
                    <p:tgtEl>
                      <p:spTgt spid="63"/>
                    </p:tgtEl>
                  </p:cond>
                </p:stCondLst>
                <p:endSync evt="end" delay="0">
                  <p:rtn val="all"/>
                </p:endSync>
                <p:childTnLst>
                  <p:par>
                    <p:cTn id="139" fill="hold">
                      <p:stCondLst>
                        <p:cond delay="0"/>
                      </p:stCondLst>
                      <p:childTnLst>
                        <p:par>
                          <p:cTn id="140" fill="hold">
                            <p:stCondLst>
                              <p:cond delay="0"/>
                            </p:stCondLst>
                            <p:childTnLst>
                              <p:par>
                                <p:cTn id="141" presetID="42" presetClass="path" presetSubtype="0" accel="50000" decel="50000" fill="hold" grpId="0" nodeType="clickEffect">
                                  <p:stCondLst>
                                    <p:cond delay="0"/>
                                  </p:stCondLst>
                                  <p:childTnLst>
                                    <p:animMotion origin="layout" path="M -1.66667E-6 -1.48148E-6 L -0.75221 0.27778 " pathEditMode="relative" rAng="0" ptsTypes="AA">
                                      <p:cBhvr>
                                        <p:cTn id="142" dur="2000" fill="hold"/>
                                        <p:tgtEl>
                                          <p:spTgt spid="63"/>
                                        </p:tgtEl>
                                        <p:attrNameLst>
                                          <p:attrName>ppt_x</p:attrName>
                                          <p:attrName>ppt_y</p:attrName>
                                        </p:attrNameLst>
                                      </p:cBhvr>
                                      <p:rCtr x="-37617" y="13889"/>
                                    </p:animMotion>
                                  </p:childTnLst>
                                </p:cTn>
                              </p:par>
                            </p:childTnLst>
                          </p:cTn>
                        </p:par>
                      </p:childTnLst>
                    </p:cTn>
                  </p:par>
                </p:childTnLst>
              </p:cTn>
              <p:nextCondLst>
                <p:cond evt="onClick" delay="0">
                  <p:tgtEl>
                    <p:spTgt spid="63"/>
                  </p:tgtEl>
                </p:cond>
              </p:nextCondLst>
            </p:seq>
            <p:seq concurrent="1" nextAc="seek">
              <p:cTn id="143" restart="whenNotActive" fill="hold" evtFilter="cancelBubble" nodeType="interactiveSeq">
                <p:stCondLst>
                  <p:cond evt="onClick" delay="0">
                    <p:tgtEl>
                      <p:spTgt spid="64"/>
                    </p:tgtEl>
                  </p:cond>
                </p:stCondLst>
                <p:endSync evt="end" delay="0">
                  <p:rtn val="all"/>
                </p:endSync>
                <p:childTnLst>
                  <p:par>
                    <p:cTn id="144" fill="hold">
                      <p:stCondLst>
                        <p:cond delay="0"/>
                      </p:stCondLst>
                      <p:childTnLst>
                        <p:par>
                          <p:cTn id="145" fill="hold">
                            <p:stCondLst>
                              <p:cond delay="0"/>
                            </p:stCondLst>
                            <p:childTnLst>
                              <p:par>
                                <p:cTn id="146" presetID="42" presetClass="path" presetSubtype="0" accel="50000" decel="50000" fill="hold" grpId="0" nodeType="clickEffect">
                                  <p:stCondLst>
                                    <p:cond delay="0"/>
                                  </p:stCondLst>
                                  <p:childTnLst>
                                    <p:animMotion origin="layout" path="M 1.45833E-6 -3.33333E-6 L 0.56055 0.12153 " pathEditMode="relative" rAng="0" ptsTypes="AA">
                                      <p:cBhvr>
                                        <p:cTn id="147" dur="2000" fill="hold"/>
                                        <p:tgtEl>
                                          <p:spTgt spid="64"/>
                                        </p:tgtEl>
                                        <p:attrNameLst>
                                          <p:attrName>ppt_x</p:attrName>
                                          <p:attrName>ppt_y</p:attrName>
                                        </p:attrNameLst>
                                      </p:cBhvr>
                                      <p:rCtr x="28021" y="6065"/>
                                    </p:animMotion>
                                  </p:childTnLst>
                                </p:cTn>
                              </p:par>
                            </p:childTnLst>
                          </p:cTn>
                        </p:par>
                      </p:childTnLst>
                    </p:cTn>
                  </p:par>
                </p:childTnLst>
              </p:cTn>
              <p:nextCondLst>
                <p:cond evt="onClick" delay="0">
                  <p:tgtEl>
                    <p:spTgt spid="64"/>
                  </p:tgtEl>
                </p:cond>
              </p:nextCondLst>
            </p:seq>
            <p:seq concurrent="1" nextAc="seek">
              <p:cTn id="148" restart="whenNotActive" fill="hold" evtFilter="cancelBubble" nodeType="interactiveSeq">
                <p:stCondLst>
                  <p:cond evt="onClick" delay="0">
                    <p:tgtEl>
                      <p:spTgt spid="65"/>
                    </p:tgtEl>
                  </p:cond>
                </p:stCondLst>
                <p:endSync evt="end" delay="0">
                  <p:rtn val="all"/>
                </p:endSync>
                <p:childTnLst>
                  <p:par>
                    <p:cTn id="149" fill="hold">
                      <p:stCondLst>
                        <p:cond delay="0"/>
                      </p:stCondLst>
                      <p:childTnLst>
                        <p:par>
                          <p:cTn id="150" fill="hold">
                            <p:stCondLst>
                              <p:cond delay="0"/>
                            </p:stCondLst>
                            <p:childTnLst>
                              <p:par>
                                <p:cTn id="151" presetID="42" presetClass="path" presetSubtype="0" accel="50000" decel="50000" fill="hold" grpId="0" nodeType="clickEffect">
                                  <p:stCondLst>
                                    <p:cond delay="0"/>
                                  </p:stCondLst>
                                  <p:childTnLst>
                                    <p:animMotion origin="layout" path="M 1.04167E-6 -3.33333E-6 L 0.00013 0.11968 " pathEditMode="relative" rAng="0" ptsTypes="AA">
                                      <p:cBhvr>
                                        <p:cTn id="152" dur="2000" fill="hold"/>
                                        <p:tgtEl>
                                          <p:spTgt spid="65"/>
                                        </p:tgtEl>
                                        <p:attrNameLst>
                                          <p:attrName>ppt_x</p:attrName>
                                          <p:attrName>ppt_y</p:attrName>
                                        </p:attrNameLst>
                                      </p:cBhvr>
                                      <p:rCtr x="0" y="5972"/>
                                    </p:animMotion>
                                  </p:childTnLst>
                                </p:cTn>
                              </p:par>
                            </p:childTnLst>
                          </p:cTn>
                        </p:par>
                      </p:childTnLst>
                    </p:cTn>
                  </p:par>
                </p:childTnLst>
              </p:cTn>
              <p:nextCondLst>
                <p:cond evt="onClick" delay="0">
                  <p:tgtEl>
                    <p:spTgt spid="65"/>
                  </p:tgtEl>
                </p:cond>
              </p:nextCondLst>
            </p:seq>
            <p:seq concurrent="1" nextAc="seek">
              <p:cTn id="153" restart="whenNotActive" fill="hold" evtFilter="cancelBubble" nodeType="interactiveSeq">
                <p:stCondLst>
                  <p:cond evt="onClick" delay="0">
                    <p:tgtEl>
                      <p:spTgt spid="66"/>
                    </p:tgtEl>
                  </p:cond>
                </p:stCondLst>
                <p:endSync evt="end" delay="0">
                  <p:rtn val="all"/>
                </p:endSync>
                <p:childTnLst>
                  <p:par>
                    <p:cTn id="154" fill="hold">
                      <p:stCondLst>
                        <p:cond delay="0"/>
                      </p:stCondLst>
                      <p:childTnLst>
                        <p:par>
                          <p:cTn id="155" fill="hold">
                            <p:stCondLst>
                              <p:cond delay="0"/>
                            </p:stCondLst>
                            <p:childTnLst>
                              <p:par>
                                <p:cTn id="156" presetID="42" presetClass="path" presetSubtype="0" accel="50000" decel="50000" fill="hold" grpId="0" nodeType="clickEffect">
                                  <p:stCondLst>
                                    <p:cond delay="0"/>
                                  </p:stCondLst>
                                  <p:childTnLst>
                                    <p:animMotion origin="layout" path="M 4.79167E-6 -3.33333E-6 L 0.07044 0.12338 " pathEditMode="relative" rAng="0" ptsTypes="AA">
                                      <p:cBhvr>
                                        <p:cTn id="157" dur="2000" fill="hold"/>
                                        <p:tgtEl>
                                          <p:spTgt spid="66"/>
                                        </p:tgtEl>
                                        <p:attrNameLst>
                                          <p:attrName>ppt_x</p:attrName>
                                          <p:attrName>ppt_y</p:attrName>
                                        </p:attrNameLst>
                                      </p:cBhvr>
                                      <p:rCtr x="3516" y="6157"/>
                                    </p:animMotion>
                                  </p:childTnLst>
                                </p:cTn>
                              </p:par>
                            </p:childTnLst>
                          </p:cTn>
                        </p:par>
                      </p:childTnLst>
                    </p:cTn>
                  </p:par>
                </p:childTnLst>
              </p:cTn>
              <p:nextCondLst>
                <p:cond evt="onClick" delay="0">
                  <p:tgtEl>
                    <p:spTgt spid="66"/>
                  </p:tgtEl>
                </p:cond>
              </p:nextCondLst>
            </p:seq>
            <p:seq concurrent="1" nextAc="seek">
              <p:cTn id="158" restart="whenNotActive" fill="hold" evtFilter="cancelBubble" nodeType="interactiveSeq">
                <p:stCondLst>
                  <p:cond evt="onClick" delay="0">
                    <p:tgtEl>
                      <p:spTgt spid="67"/>
                    </p:tgtEl>
                  </p:cond>
                </p:stCondLst>
                <p:endSync evt="end" delay="0">
                  <p:rtn val="all"/>
                </p:endSync>
                <p:childTnLst>
                  <p:par>
                    <p:cTn id="159" fill="hold">
                      <p:stCondLst>
                        <p:cond delay="0"/>
                      </p:stCondLst>
                      <p:childTnLst>
                        <p:par>
                          <p:cTn id="160" fill="hold">
                            <p:stCondLst>
                              <p:cond delay="0"/>
                            </p:stCondLst>
                            <p:childTnLst>
                              <p:par>
                                <p:cTn id="161" presetID="42" presetClass="path" presetSubtype="0" accel="50000" decel="50000" fill="hold" grpId="0" nodeType="clickEffect">
                                  <p:stCondLst>
                                    <p:cond delay="0"/>
                                  </p:stCondLst>
                                  <p:childTnLst>
                                    <p:animMotion origin="layout" path="M 4.375E-6 -3.33333E-6 L 0.25885 0.12153 " pathEditMode="relative" rAng="0" ptsTypes="AA">
                                      <p:cBhvr>
                                        <p:cTn id="162" dur="2000" fill="hold"/>
                                        <p:tgtEl>
                                          <p:spTgt spid="67"/>
                                        </p:tgtEl>
                                        <p:attrNameLst>
                                          <p:attrName>ppt_x</p:attrName>
                                          <p:attrName>ppt_y</p:attrName>
                                        </p:attrNameLst>
                                      </p:cBhvr>
                                      <p:rCtr x="12943" y="6065"/>
                                    </p:animMotion>
                                  </p:childTnLst>
                                </p:cTn>
                              </p:par>
                            </p:childTnLst>
                          </p:cTn>
                        </p:par>
                      </p:childTnLst>
                    </p:cTn>
                  </p:par>
                </p:childTnLst>
              </p:cTn>
              <p:nextCondLst>
                <p:cond evt="onClick" delay="0">
                  <p:tgtEl>
                    <p:spTgt spid="67"/>
                  </p:tgtEl>
                </p:cond>
              </p:nextCondLst>
            </p:seq>
            <p:seq concurrent="1" nextAc="seek">
              <p:cTn id="163" restart="whenNotActive" fill="hold" evtFilter="cancelBubble" nodeType="interactiveSeq">
                <p:stCondLst>
                  <p:cond evt="onClick" delay="0">
                    <p:tgtEl>
                      <p:spTgt spid="69"/>
                    </p:tgtEl>
                  </p:cond>
                </p:stCondLst>
                <p:endSync evt="end" delay="0">
                  <p:rtn val="all"/>
                </p:endSync>
                <p:childTnLst>
                  <p:par>
                    <p:cTn id="164" fill="hold">
                      <p:stCondLst>
                        <p:cond delay="0"/>
                      </p:stCondLst>
                      <p:childTnLst>
                        <p:par>
                          <p:cTn id="165" fill="hold">
                            <p:stCondLst>
                              <p:cond delay="0"/>
                            </p:stCondLst>
                            <p:childTnLst>
                              <p:par>
                                <p:cTn id="166" presetID="42" presetClass="path" presetSubtype="0" accel="50000" decel="50000" fill="hold" grpId="0" nodeType="clickEffect">
                                  <p:stCondLst>
                                    <p:cond delay="0"/>
                                  </p:stCondLst>
                                  <p:childTnLst>
                                    <p:animMotion origin="layout" path="M 4.16667E-7 -3.33333E-6 L 0.37552 0.12338 " pathEditMode="relative" rAng="0" ptsTypes="AA">
                                      <p:cBhvr>
                                        <p:cTn id="167" dur="2000" fill="hold"/>
                                        <p:tgtEl>
                                          <p:spTgt spid="69"/>
                                        </p:tgtEl>
                                        <p:attrNameLst>
                                          <p:attrName>ppt_x</p:attrName>
                                          <p:attrName>ppt_y</p:attrName>
                                        </p:attrNameLst>
                                      </p:cBhvr>
                                      <p:rCtr x="18776" y="6157"/>
                                    </p:animMotion>
                                  </p:childTnLst>
                                </p:cTn>
                              </p:par>
                            </p:childTnLst>
                          </p:cTn>
                        </p:par>
                      </p:childTnLst>
                    </p:cTn>
                  </p:par>
                </p:childTnLst>
              </p:cTn>
              <p:nextCondLst>
                <p:cond evt="onClick" delay="0">
                  <p:tgtEl>
                    <p:spTgt spid="69"/>
                  </p:tgtEl>
                </p:cond>
              </p:nextCondLst>
            </p:seq>
            <p:seq concurrent="1" nextAc="seek">
              <p:cTn id="168" restart="whenNotActive" fill="hold" evtFilter="cancelBubble" nodeType="interactiveSeq">
                <p:stCondLst>
                  <p:cond evt="onClick" delay="0">
                    <p:tgtEl>
                      <p:spTgt spid="52"/>
                    </p:tgtEl>
                  </p:cond>
                </p:stCondLst>
                <p:endSync evt="end" delay="0">
                  <p:rtn val="all"/>
                </p:endSync>
                <p:childTnLst>
                  <p:par>
                    <p:cTn id="169" fill="hold">
                      <p:stCondLst>
                        <p:cond delay="0"/>
                      </p:stCondLst>
                      <p:childTnLst>
                        <p:par>
                          <p:cTn id="170" fill="hold">
                            <p:stCondLst>
                              <p:cond delay="0"/>
                            </p:stCondLst>
                            <p:childTnLst>
                              <p:par>
                                <p:cTn id="171" presetID="42" presetClass="path" presetSubtype="0" accel="50000" decel="50000" fill="hold" grpId="0" nodeType="clickEffect">
                                  <p:stCondLst>
                                    <p:cond delay="0"/>
                                  </p:stCondLst>
                                  <p:childTnLst>
                                    <p:animMotion origin="layout" path="M 2.08333E-7 -4.81481E-6 L 0.00182 0.2757 " pathEditMode="relative" rAng="0" ptsTypes="AA">
                                      <p:cBhvr>
                                        <p:cTn id="172" dur="2000" fill="hold"/>
                                        <p:tgtEl>
                                          <p:spTgt spid="52"/>
                                        </p:tgtEl>
                                        <p:attrNameLst>
                                          <p:attrName>ppt_x</p:attrName>
                                          <p:attrName>ppt_y</p:attrName>
                                        </p:attrNameLst>
                                      </p:cBhvr>
                                      <p:rCtr x="91" y="13773"/>
                                    </p:animMotion>
                                  </p:childTnLst>
                                </p:cTn>
                              </p:par>
                            </p:childTnLst>
                          </p:cTn>
                        </p:par>
                      </p:childTnLst>
                    </p:cTn>
                  </p:par>
                </p:childTnLst>
              </p:cTn>
              <p:nextCondLst>
                <p:cond evt="onClick" delay="0">
                  <p:tgtEl>
                    <p:spTgt spid="52"/>
                  </p:tgtEl>
                </p:cond>
              </p:nextCondLst>
            </p:seq>
            <p:seq concurrent="1" nextAc="seek">
              <p:cTn id="173" restart="whenNotActive" fill="hold" evtFilter="cancelBubble" nodeType="interactiveSeq">
                <p:stCondLst>
                  <p:cond evt="onClick" delay="0">
                    <p:tgtEl>
                      <p:spTgt spid="2048"/>
                    </p:tgtEl>
                  </p:cond>
                </p:stCondLst>
                <p:endSync evt="end" delay="0">
                  <p:rtn val="all"/>
                </p:endSync>
                <p:childTnLst>
                  <p:par>
                    <p:cTn id="174" fill="hold">
                      <p:stCondLst>
                        <p:cond delay="0"/>
                      </p:stCondLst>
                      <p:childTnLst>
                        <p:par>
                          <p:cTn id="175" fill="hold">
                            <p:stCondLst>
                              <p:cond delay="0"/>
                            </p:stCondLst>
                            <p:childTnLst>
                              <p:par>
                                <p:cTn id="176" presetID="16" presetClass="emph" presetSubtype="0" fill="hold" grpId="0" nodeType="clickEffect">
                                  <p:stCondLst>
                                    <p:cond delay="0"/>
                                  </p:stCondLst>
                                  <p:iterate type="lt">
                                    <p:tmPct val="4000"/>
                                  </p:iterate>
                                  <p:childTnLst>
                                    <p:set>
                                      <p:cBhvr override="childStyle">
                                        <p:cTn id="177" dur="500" fill="hold"/>
                                        <p:tgtEl>
                                          <p:spTgt spid="2048"/>
                                        </p:tgtEl>
                                        <p:attrNameLst>
                                          <p:attrName>style.color</p:attrName>
                                        </p:attrNameLst>
                                      </p:cBhvr>
                                      <p:to>
                                        <p:clrVal>
                                          <a:srgbClr val="FF0000"/>
                                        </p:clrVal>
                                      </p:to>
                                    </p:set>
                                    <p:set>
                                      <p:cBhvr>
                                        <p:cTn id="178" dur="500" fill="hold"/>
                                        <p:tgtEl>
                                          <p:spTgt spid="2048"/>
                                        </p:tgtEl>
                                        <p:attrNameLst>
                                          <p:attrName>fillcolor</p:attrName>
                                        </p:attrNameLst>
                                      </p:cBhvr>
                                      <p:to>
                                        <p:clrVal>
                                          <a:srgbClr val="FF0000"/>
                                        </p:clrVal>
                                      </p:to>
                                    </p:set>
                                    <p:set>
                                      <p:cBhvr>
                                        <p:cTn id="179" dur="500" fill="hold"/>
                                        <p:tgtEl>
                                          <p:spTgt spid="2048"/>
                                        </p:tgtEl>
                                        <p:attrNameLst>
                                          <p:attrName>fill.type</p:attrName>
                                        </p:attrNameLst>
                                      </p:cBhvr>
                                      <p:to>
                                        <p:strVal val="solid"/>
                                      </p:to>
                                    </p:set>
                                  </p:childTnLst>
                                </p:cTn>
                              </p:par>
                            </p:childTnLst>
                          </p:cTn>
                        </p:par>
                      </p:childTnLst>
                    </p:cTn>
                  </p:par>
                </p:childTnLst>
              </p:cTn>
              <p:nextCondLst>
                <p:cond evt="onClick" delay="0">
                  <p:tgtEl>
                    <p:spTgt spid="2048"/>
                  </p:tgtEl>
                </p:cond>
              </p:nextCondLst>
            </p:seq>
            <p:seq concurrent="1" nextAc="seek">
              <p:cTn id="180" restart="whenNotActive" fill="hold" evtFilter="cancelBubble" nodeType="interactiveSeq">
                <p:stCondLst>
                  <p:cond evt="onClick" delay="0">
                    <p:tgtEl>
                      <p:spTgt spid="48"/>
                    </p:tgtEl>
                  </p:cond>
                </p:stCondLst>
                <p:endSync evt="end" delay="0">
                  <p:rtn val="all"/>
                </p:endSync>
                <p:childTnLst>
                  <p:par>
                    <p:cTn id="181" fill="hold">
                      <p:stCondLst>
                        <p:cond delay="0"/>
                      </p:stCondLst>
                      <p:childTnLst>
                        <p:par>
                          <p:cTn id="182" fill="hold">
                            <p:stCondLst>
                              <p:cond delay="0"/>
                            </p:stCondLst>
                            <p:childTnLst>
                              <p:par>
                                <p:cTn id="183" presetID="16" presetClass="emph" presetSubtype="0" fill="hold" grpId="0" nodeType="clickEffect">
                                  <p:stCondLst>
                                    <p:cond delay="0"/>
                                  </p:stCondLst>
                                  <p:iterate type="lt">
                                    <p:tmPct val="4000"/>
                                  </p:iterate>
                                  <p:childTnLst>
                                    <p:set>
                                      <p:cBhvr override="childStyle">
                                        <p:cTn id="184" dur="500" fill="hold"/>
                                        <p:tgtEl>
                                          <p:spTgt spid="48"/>
                                        </p:tgtEl>
                                        <p:attrNameLst>
                                          <p:attrName>style.color</p:attrName>
                                        </p:attrNameLst>
                                      </p:cBhvr>
                                      <p:to>
                                        <p:clrVal>
                                          <a:srgbClr val="FF0000"/>
                                        </p:clrVal>
                                      </p:to>
                                    </p:set>
                                    <p:set>
                                      <p:cBhvr>
                                        <p:cTn id="185" dur="500" fill="hold"/>
                                        <p:tgtEl>
                                          <p:spTgt spid="48"/>
                                        </p:tgtEl>
                                        <p:attrNameLst>
                                          <p:attrName>fillcolor</p:attrName>
                                        </p:attrNameLst>
                                      </p:cBhvr>
                                      <p:to>
                                        <p:clrVal>
                                          <a:srgbClr val="FF0000"/>
                                        </p:clrVal>
                                      </p:to>
                                    </p:set>
                                    <p:set>
                                      <p:cBhvr>
                                        <p:cTn id="186" dur="500" fill="hold"/>
                                        <p:tgtEl>
                                          <p:spTgt spid="48"/>
                                        </p:tgtEl>
                                        <p:attrNameLst>
                                          <p:attrName>fill.type</p:attrName>
                                        </p:attrNameLst>
                                      </p:cBhvr>
                                      <p:to>
                                        <p:strVal val="solid"/>
                                      </p:to>
                                    </p:set>
                                  </p:childTnLst>
                                </p:cTn>
                              </p:par>
                            </p:childTnLst>
                          </p:cTn>
                        </p:par>
                      </p:childTnLst>
                    </p:cTn>
                  </p:par>
                </p:childTnLst>
              </p:cTn>
              <p:nextCondLst>
                <p:cond evt="onClick" delay="0">
                  <p:tgtEl>
                    <p:spTgt spid="48"/>
                  </p:tgtEl>
                </p:cond>
              </p:nextCondLst>
            </p:seq>
          </p:childTnLst>
        </p:cTn>
      </p:par>
    </p:tnLst>
    <p:bldLst>
      <p:bldP spid="2048" grpId="0"/>
      <p:bldP spid="48" grpId="0"/>
      <p:bldP spid="49" grpId="0"/>
      <p:bldP spid="50" grpId="0"/>
      <p:bldP spid="51" grpId="0"/>
      <p:bldP spid="52" grpId="0"/>
      <p:bldP spid="54" grpId="0"/>
      <p:bldP spid="55" grpId="0"/>
      <p:bldP spid="56" grpId="0"/>
      <p:bldP spid="57" grpId="0"/>
      <p:bldP spid="58" grpId="0"/>
      <p:bldP spid="59" grpId="0"/>
      <p:bldP spid="60" grpId="0"/>
      <p:bldP spid="61"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38A8-A0E3-4E4D-B449-BA903E2A0AF1}"/>
              </a:ext>
            </a:extLst>
          </p:cNvPr>
          <p:cNvSpPr>
            <a:spLocks noGrp="1"/>
          </p:cNvSpPr>
          <p:nvPr>
            <p:ph type="title"/>
          </p:nvPr>
        </p:nvSpPr>
        <p:spPr/>
        <p:txBody>
          <a:bodyPr/>
          <a:lstStyle/>
          <a:p>
            <a:r>
              <a:rPr lang="en-PH" dirty="0">
                <a:solidFill>
                  <a:srgbClr val="0070C0"/>
                </a:solidFill>
              </a:rPr>
              <a:t>HOPE YOU ENJOYED THE GAME!</a:t>
            </a:r>
          </a:p>
        </p:txBody>
      </p:sp>
      <p:sp>
        <p:nvSpPr>
          <p:cNvPr id="3" name="Title 1">
            <a:extLst>
              <a:ext uri="{FF2B5EF4-FFF2-40B4-BE49-F238E27FC236}">
                <a16:creationId xmlns:a16="http://schemas.microsoft.com/office/drawing/2014/main" id="{1E241691-92CB-4FBC-8067-C5FAB67372E8}"/>
              </a:ext>
            </a:extLst>
          </p:cNvPr>
          <p:cNvSpPr txBox="1">
            <a:spLocks/>
          </p:cNvSpPr>
          <p:nvPr/>
        </p:nvSpPr>
        <p:spPr>
          <a:xfrm>
            <a:off x="838200" y="1440992"/>
            <a:ext cx="10515600" cy="39760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dirty="0"/>
              <a:t>Thank you for playing, the levels in this game are under construction and will still add more in the future. Peace!</a:t>
            </a:r>
          </a:p>
        </p:txBody>
      </p:sp>
      <p:pic>
        <p:nvPicPr>
          <p:cNvPr id="4" name="Picture 6" descr="Homepage | Astrobiology">
            <a:extLst>
              <a:ext uri="{FF2B5EF4-FFF2-40B4-BE49-F238E27FC236}">
                <a16:creationId xmlns:a16="http://schemas.microsoft.com/office/drawing/2014/main" id="{FE967AF7-5BB1-4F8C-A1FF-C7ABB1783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80" y="6243834"/>
            <a:ext cx="2191555" cy="49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301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248</Words>
  <Application>Microsoft Office PowerPoint</Application>
  <PresentationFormat>Widescreen</PresentationFormat>
  <Paragraphs>102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 Astro Space</vt:lpstr>
      <vt:lpstr>Arial</vt:lpstr>
      <vt:lpstr>Calibri</vt:lpstr>
      <vt:lpstr>Calibri Light</vt:lpstr>
      <vt:lpstr>Comic Neue</vt:lpstr>
      <vt:lpstr>Office Theme</vt:lpstr>
      <vt:lpstr>By Team Perseverance</vt:lpstr>
      <vt:lpstr>INSTRUCTIONS:</vt:lpstr>
      <vt:lpstr>PowerPoint Presentation</vt:lpstr>
      <vt:lpstr>PowerPoint Presentation</vt:lpstr>
      <vt:lpstr>PowerPoint Presentation</vt:lpstr>
      <vt:lpstr>HOPE YOU ENJOYED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Team Perseverance</dc:title>
  <dc:creator>MY ACER</dc:creator>
  <cp:lastModifiedBy>MY ACER</cp:lastModifiedBy>
  <cp:revision>60</cp:revision>
  <dcterms:created xsi:type="dcterms:W3CDTF">2021-10-03T00:00:50Z</dcterms:created>
  <dcterms:modified xsi:type="dcterms:W3CDTF">2021-10-03T13:59:29Z</dcterms:modified>
</cp:coreProperties>
</file>