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handoutMasterIdLst>
    <p:handoutMasterId r:id="rId17"/>
  </p:handoutMasterIdLst>
  <p:sldIdLst>
    <p:sldId id="277" r:id="rId5"/>
    <p:sldId id="278" r:id="rId6"/>
    <p:sldId id="279" r:id="rId7"/>
    <p:sldId id="280" r:id="rId8"/>
    <p:sldId id="281" r:id="rId9"/>
    <p:sldId id="282" r:id="rId10"/>
    <p:sldId id="283" r:id="rId11"/>
    <p:sldId id="284" r:id="rId12"/>
    <p:sldId id="285" r:id="rId13"/>
    <p:sldId id="286" r:id="rId14"/>
    <p:sldId id="287" r:id="rId15"/>
  </p:sldIdLst>
  <p:sldSz cx="12192000" cy="6858000"/>
  <p:notesSz cx="6858000" cy="9144000"/>
  <p:defaultTextStyle>
    <a:defPPr rtl="0">
      <a:defRPr lang="id-id"/>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58" y="76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mpat Penampung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dirty="0"/>
          </a:p>
        </p:txBody>
      </p:sp>
      <p:sp>
        <p:nvSpPr>
          <p:cNvPr id="3" name="Tampungan Tanggal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FE7F6E6-A6C1-41D3-A3CC-A5BADB181901}" type="datetime1">
              <a:rPr lang="id-ID" smtClean="0"/>
              <a:t>03/11/2023</a:t>
            </a:fld>
            <a:endParaRPr lang="id-ID" dirty="0"/>
          </a:p>
        </p:txBody>
      </p:sp>
      <p:sp>
        <p:nvSpPr>
          <p:cNvPr id="4" name="Tampungan Ka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dirty="0"/>
          </a:p>
        </p:txBody>
      </p:sp>
      <p:sp>
        <p:nvSpPr>
          <p:cNvPr id="5" name="Tempat Penampung Nomor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B143E41-8FAC-495B-8904-B43B013F90A3}" type="slidenum">
              <a:rPr lang="id-ID" smtClean="0"/>
              <a:t>‹#›</a:t>
            </a:fld>
            <a:endParaRPr lang="id-ID" dirty="0"/>
          </a:p>
        </p:txBody>
      </p:sp>
    </p:spTree>
    <p:extLst>
      <p:ext uri="{BB962C8B-B14F-4D97-AF65-F5344CB8AC3E}">
        <p14:creationId xmlns:p14="http://schemas.microsoft.com/office/powerpoint/2010/main" val="1691304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mpat Penampung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d-ID" noProof="0" dirty="0"/>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F86DD-50DD-4220-BAF2-AE585AE6006B}" type="datetime1">
              <a:rPr lang="id-ID" smtClean="0"/>
              <a:pPr/>
              <a:t>03/11/2023</a:t>
            </a:fld>
            <a:endParaRPr lang="id-ID" dirty="0"/>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d-ID" noProof="0" dirty="0"/>
          </a:p>
        </p:txBody>
      </p:sp>
      <p:sp>
        <p:nvSpPr>
          <p:cNvPr id="5" name="Tempat Penampung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d-ID" noProof="0" dirty="0"/>
              <a:t>Klik untuk mengedit gaya teks Master</a:t>
            </a:r>
          </a:p>
          <a:p>
            <a:pPr lvl="1" rtl="0"/>
            <a:r>
              <a:rPr lang="id-ID" noProof="0" dirty="0"/>
              <a:t>Tingkat kedua</a:t>
            </a:r>
          </a:p>
          <a:p>
            <a:pPr lvl="2" rtl="0"/>
            <a:r>
              <a:rPr lang="id-ID" noProof="0" dirty="0"/>
              <a:t>Tingkat ketiga</a:t>
            </a:r>
          </a:p>
          <a:p>
            <a:pPr lvl="3" rtl="0"/>
            <a:r>
              <a:rPr lang="id-ID" noProof="0" dirty="0"/>
              <a:t>Tingkat keempat</a:t>
            </a:r>
          </a:p>
          <a:p>
            <a:pPr lvl="4" rtl="0"/>
            <a:r>
              <a:rPr lang="id-ID" noProof="0" dirty="0"/>
              <a:t>Tingkat kelima</a:t>
            </a:r>
          </a:p>
        </p:txBody>
      </p:sp>
      <p:sp>
        <p:nvSpPr>
          <p:cNvPr id="6" name="Tempat Penampung 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d-ID" noProof="0" dirty="0"/>
          </a:p>
        </p:txBody>
      </p:sp>
      <p:sp>
        <p:nvSpPr>
          <p:cNvPr id="7" name="Tempat Penampung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946CEE3-4835-4F73-BA0B-02C09C038718}" type="slidenum">
              <a:rPr lang="id-ID" noProof="0" smtClean="0"/>
              <a:t>‹#›</a:t>
            </a:fld>
            <a:endParaRPr lang="id-ID" noProof="0"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9946CEE3-4835-4F73-BA0B-02C09C038718}" type="slidenum">
              <a:rPr lang="id-ID" smtClean="0"/>
              <a:t>1</a:t>
            </a:fld>
            <a:endParaRPr lang="id-ID" dirty="0"/>
          </a:p>
        </p:txBody>
      </p:sp>
    </p:spTree>
    <p:extLst>
      <p:ext uri="{BB962C8B-B14F-4D97-AF65-F5344CB8AC3E}">
        <p14:creationId xmlns:p14="http://schemas.microsoft.com/office/powerpoint/2010/main" val="40282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mpat penampung Gambar Slide 1"/>
          <p:cNvSpPr>
            <a:spLocks noGrp="1" noRot="1" noChangeAspect="1"/>
          </p:cNvSpPr>
          <p:nvPr>
            <p:ph type="sldImg"/>
          </p:nvPr>
        </p:nvSpPr>
        <p:spPr/>
      </p:sp>
      <p:sp>
        <p:nvSpPr>
          <p:cNvPr id="3" name="Tempat Penampung Catatan 2"/>
          <p:cNvSpPr>
            <a:spLocks noGrp="1"/>
          </p:cNvSpPr>
          <p:nvPr>
            <p:ph type="body" idx="1"/>
          </p:nvPr>
        </p:nvSpPr>
        <p:spPr/>
        <p:txBody>
          <a:bodyPr rtlCol="0"/>
          <a:lstStyle/>
          <a:p>
            <a:pPr rtl="0"/>
            <a:endParaRPr lang="id-ID" dirty="0"/>
          </a:p>
        </p:txBody>
      </p:sp>
      <p:sp>
        <p:nvSpPr>
          <p:cNvPr id="4" name="Tempat penampung Nomor Slide 3"/>
          <p:cNvSpPr>
            <a:spLocks noGrp="1"/>
          </p:cNvSpPr>
          <p:nvPr>
            <p:ph type="sldNum" sz="quarter" idx="10"/>
          </p:nvPr>
        </p:nvSpPr>
        <p:spPr/>
        <p:txBody>
          <a:bodyPr rtlCol="0"/>
          <a:lstStyle/>
          <a:p>
            <a:pPr rtl="0"/>
            <a:fld id="{9946CEE3-4835-4F73-BA0B-02C09C038718}" type="slidenum">
              <a:rPr lang="id-ID" smtClean="0"/>
              <a:t>2</a:t>
            </a:fld>
            <a:endParaRPr lang="id-ID" dirty="0"/>
          </a:p>
        </p:txBody>
      </p:sp>
    </p:spTree>
    <p:extLst>
      <p:ext uri="{BB962C8B-B14F-4D97-AF65-F5344CB8AC3E}">
        <p14:creationId xmlns:p14="http://schemas.microsoft.com/office/powerpoint/2010/main" val="3250634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bg>
      <p:bgRef idx="1003">
        <a:schemeClr val="bg2"/>
      </p:bgRef>
    </p:bg>
    <p:spTree>
      <p:nvGrpSpPr>
        <p:cNvPr id="1" name=""/>
        <p:cNvGrpSpPr/>
        <p:nvPr/>
      </p:nvGrpSpPr>
      <p:grpSpPr>
        <a:xfrm>
          <a:off x="0" y="0"/>
          <a:ext cx="0" cy="0"/>
          <a:chOff x="0" y="0"/>
          <a:chExt cx="0" cy="0"/>
        </a:xfrm>
      </p:grpSpPr>
      <p:pic>
        <p:nvPicPr>
          <p:cNvPr id="7" name="Gambar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n-US" noProof="0"/>
              <a:t>Click to edit Master title style</a:t>
            </a:r>
            <a:endParaRPr lang="id-ID" noProof="0" dirty="0"/>
          </a:p>
        </p:txBody>
      </p:sp>
      <p:sp>
        <p:nvSpPr>
          <p:cNvPr id="3" name="Subjudul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id-ID" noProof="0" dirty="0"/>
          </a:p>
        </p:txBody>
      </p:sp>
      <p:sp>
        <p:nvSpPr>
          <p:cNvPr id="4" name="Tampungan Tanggal 3"/>
          <p:cNvSpPr>
            <a:spLocks noGrp="1"/>
          </p:cNvSpPr>
          <p:nvPr>
            <p:ph type="dt" sz="half" idx="10"/>
          </p:nvPr>
        </p:nvSpPr>
        <p:spPr>
          <a:xfrm>
            <a:off x="8932558" y="5870575"/>
            <a:ext cx="1600200" cy="377825"/>
          </a:xfrm>
        </p:spPr>
        <p:txBody>
          <a:bodyPr rtlCol="0"/>
          <a:lstStyle/>
          <a:p>
            <a:pPr rtl="0"/>
            <a:fld id="{CA1367B8-1B20-4A0A-8505-F90DCA6E7D63}" type="datetime1">
              <a:rPr lang="id-ID" noProof="0" smtClean="0"/>
              <a:t>03/11/2023</a:t>
            </a:fld>
            <a:endParaRPr lang="id-ID" noProof="0" dirty="0"/>
          </a:p>
        </p:txBody>
      </p:sp>
      <p:sp>
        <p:nvSpPr>
          <p:cNvPr id="5" name="Tempat Penampung Footer 4"/>
          <p:cNvSpPr>
            <a:spLocks noGrp="1"/>
          </p:cNvSpPr>
          <p:nvPr>
            <p:ph type="ftr" sz="quarter" idx="11"/>
          </p:nvPr>
        </p:nvSpPr>
        <p:spPr>
          <a:xfrm>
            <a:off x="3962399" y="5870575"/>
            <a:ext cx="4893958" cy="377825"/>
          </a:xfrm>
        </p:spPr>
        <p:txBody>
          <a:bodyPr rtlCol="0"/>
          <a:lstStyle/>
          <a:p>
            <a:pPr rtl="0"/>
            <a:endParaRPr lang="id-ID" noProof="0" dirty="0"/>
          </a:p>
        </p:txBody>
      </p:sp>
      <p:sp>
        <p:nvSpPr>
          <p:cNvPr id="6" name="Tampungan Nomor Slide 5"/>
          <p:cNvSpPr>
            <a:spLocks noGrp="1"/>
          </p:cNvSpPr>
          <p:nvPr>
            <p:ph type="sldNum" sz="quarter" idx="12"/>
          </p:nvPr>
        </p:nvSpPr>
        <p:spPr>
          <a:xfrm>
            <a:off x="10608958" y="5870575"/>
            <a:ext cx="551167" cy="377825"/>
          </a:xfrm>
        </p:spPr>
        <p:txBody>
          <a:bodyPr rtlCol="0"/>
          <a:lstStyle/>
          <a:p>
            <a:pPr rtl="0"/>
            <a:fld id="{D57F1E4F-1CFF-5643-939E-217C01CDF565}" type="slidenum">
              <a:rPr lang="id-ID" noProof="0" smtClean="0"/>
              <a:pPr/>
              <a:t>‹#›</a:t>
            </a:fld>
            <a:endParaRPr lang="id-ID" noProof="0"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emandangan dengan Keterangan">
    <p:spTree>
      <p:nvGrpSpPr>
        <p:cNvPr id="1" name=""/>
        <p:cNvGrpSpPr/>
        <p:nvPr/>
      </p:nvGrpSpPr>
      <p:grpSpPr>
        <a:xfrm>
          <a:off x="0" y="0"/>
          <a:ext cx="0" cy="0"/>
          <a:chOff x="0" y="0"/>
          <a:chExt cx="0" cy="0"/>
        </a:xfrm>
      </p:grpSpPr>
      <p:pic>
        <p:nvPicPr>
          <p:cNvPr id="8" name="Gambar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n-US" noProof="0"/>
              <a:t>Click to edit Master title style</a:t>
            </a:r>
            <a:endParaRPr lang="id-ID" noProof="0" dirty="0"/>
          </a:p>
        </p:txBody>
      </p:sp>
      <p:sp>
        <p:nvSpPr>
          <p:cNvPr id="3" name="Tempat Penampung Gamba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id-ID" noProof="0" dirty="0"/>
          </a:p>
        </p:txBody>
      </p:sp>
      <p:sp>
        <p:nvSpPr>
          <p:cNvPr id="4" name="Tempat Penampung Teks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Tampungan Tanggal 4"/>
          <p:cNvSpPr>
            <a:spLocks noGrp="1"/>
          </p:cNvSpPr>
          <p:nvPr>
            <p:ph type="dt" sz="half" idx="10"/>
          </p:nvPr>
        </p:nvSpPr>
        <p:spPr/>
        <p:txBody>
          <a:bodyPr rtlCol="0"/>
          <a:lstStyle/>
          <a:p>
            <a:pPr rtl="0"/>
            <a:fld id="{F5BA0EE5-81AA-4C93-A216-4E2AA84AED9B}" type="datetime1">
              <a:rPr lang="id-ID" noProof="0" smtClean="0"/>
              <a:t>03/11/2023</a:t>
            </a:fld>
            <a:endParaRPr lang="id-ID" noProof="0" dirty="0"/>
          </a:p>
        </p:txBody>
      </p:sp>
      <p:sp>
        <p:nvSpPr>
          <p:cNvPr id="6" name="Tampungan Kaki 5"/>
          <p:cNvSpPr>
            <a:spLocks noGrp="1"/>
          </p:cNvSpPr>
          <p:nvPr>
            <p:ph type="ftr" sz="quarter" idx="11"/>
          </p:nvPr>
        </p:nvSpPr>
        <p:spPr/>
        <p:txBody>
          <a:bodyPr rtlCol="0"/>
          <a:lstStyle/>
          <a:p>
            <a:pPr rtl="0"/>
            <a:endParaRPr lang="id-ID" noProof="0" dirty="0"/>
          </a:p>
        </p:txBody>
      </p:sp>
      <p:sp>
        <p:nvSpPr>
          <p:cNvPr id="7" name="Tempat Penampung Nomor Slide 6"/>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pic>
        <p:nvPicPr>
          <p:cNvPr id="7" name="Gambar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n-US" noProof="0"/>
              <a:t>Click to edit Master title style</a:t>
            </a:r>
            <a:endParaRPr lang="id-ID" noProof="0" dirty="0"/>
          </a:p>
        </p:txBody>
      </p:sp>
      <p:sp>
        <p:nvSpPr>
          <p:cNvPr id="3" name="Tempat Penampung Teks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Tampungan Tanggal 3"/>
          <p:cNvSpPr>
            <a:spLocks noGrp="1"/>
          </p:cNvSpPr>
          <p:nvPr>
            <p:ph type="dt" sz="half" idx="10"/>
          </p:nvPr>
        </p:nvSpPr>
        <p:spPr/>
        <p:txBody>
          <a:bodyPr rtlCol="0"/>
          <a:lstStyle/>
          <a:p>
            <a:pPr rtl="0"/>
            <a:fld id="{CE0114E0-C629-4C6B-A656-525A94523356}" type="datetime1">
              <a:rPr lang="id-ID" noProof="0" smtClean="0"/>
              <a:t>03/11/2023</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pic>
        <p:nvPicPr>
          <p:cNvPr id="16" name="Gambar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Kotak Teks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d-ID" sz="8000" noProof="0" dirty="0">
                <a:solidFill>
                  <a:schemeClr val="tx1"/>
                </a:solidFill>
                <a:effectLst/>
              </a:rPr>
              <a:t>”</a:t>
            </a:r>
          </a:p>
        </p:txBody>
      </p:sp>
      <p:sp>
        <p:nvSpPr>
          <p:cNvPr id="11" name="Kotak Teks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d-ID" sz="8000" noProof="0" dirty="0">
                <a:solidFill>
                  <a:schemeClr val="tx1"/>
                </a:solidFill>
                <a:effectLst/>
              </a:rPr>
              <a:t>“</a:t>
            </a:r>
          </a:p>
        </p:txBody>
      </p:sp>
      <p:sp>
        <p:nvSpPr>
          <p:cNvPr id="2" name="Judul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n-US" noProof="0"/>
              <a:t>Click to edit Master title style</a:t>
            </a:r>
            <a:endParaRPr lang="id-ID" noProof="0" dirty="0"/>
          </a:p>
        </p:txBody>
      </p:sp>
      <p:sp>
        <p:nvSpPr>
          <p:cNvPr id="10" name="Tampungan Teks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US" noProof="0"/>
              <a:t>Click to edit Master text styles</a:t>
            </a:r>
          </a:p>
        </p:txBody>
      </p:sp>
      <p:sp>
        <p:nvSpPr>
          <p:cNvPr id="3" name="Tampungan Teks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Tampungan Tanggal 3"/>
          <p:cNvSpPr>
            <a:spLocks noGrp="1"/>
          </p:cNvSpPr>
          <p:nvPr>
            <p:ph type="dt" sz="half" idx="10"/>
          </p:nvPr>
        </p:nvSpPr>
        <p:spPr/>
        <p:txBody>
          <a:bodyPr rtlCol="0"/>
          <a:lstStyle/>
          <a:p>
            <a:pPr rtl="0"/>
            <a:fld id="{05CA2A4A-F11C-4BD0-9790-144EBFEF4183}" type="datetime1">
              <a:rPr lang="id-ID" noProof="0" smtClean="0"/>
              <a:t>03/11/2023</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pic>
        <p:nvPicPr>
          <p:cNvPr id="8" name="Gambar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n-US" noProof="0"/>
              <a:t>Click to edit Master title style</a:t>
            </a:r>
            <a:endParaRPr lang="id-ID" noProof="0" dirty="0"/>
          </a:p>
        </p:txBody>
      </p:sp>
      <p:sp>
        <p:nvSpPr>
          <p:cNvPr id="3" name="Tempat Penampung Teks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Tampungan Tanggal 3"/>
          <p:cNvSpPr>
            <a:spLocks noGrp="1"/>
          </p:cNvSpPr>
          <p:nvPr>
            <p:ph type="dt" sz="half" idx="10"/>
          </p:nvPr>
        </p:nvSpPr>
        <p:spPr/>
        <p:txBody>
          <a:bodyPr rtlCol="0"/>
          <a:lstStyle/>
          <a:p>
            <a:pPr rtl="0"/>
            <a:fld id="{212CEC7B-72FF-414D-9626-11AF7A2D5BD0}" type="datetime1">
              <a:rPr lang="id-ID" noProof="0" smtClean="0"/>
              <a:t>03/11/2023</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Kutipan">
    <p:spTree>
      <p:nvGrpSpPr>
        <p:cNvPr id="1" name=""/>
        <p:cNvGrpSpPr/>
        <p:nvPr/>
      </p:nvGrpSpPr>
      <p:grpSpPr>
        <a:xfrm>
          <a:off x="0" y="0"/>
          <a:ext cx="0" cy="0"/>
          <a:chOff x="0" y="0"/>
          <a:chExt cx="0" cy="0"/>
        </a:xfrm>
      </p:grpSpPr>
      <p:pic>
        <p:nvPicPr>
          <p:cNvPr id="11" name="Gambar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Kotak Teks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d-ID" sz="8000" noProof="0" dirty="0">
                <a:solidFill>
                  <a:schemeClr val="tx1"/>
                </a:solidFill>
                <a:effectLst/>
              </a:rPr>
              <a:t>”</a:t>
            </a:r>
          </a:p>
        </p:txBody>
      </p:sp>
      <p:sp>
        <p:nvSpPr>
          <p:cNvPr id="14" name="Kotak Teks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d-ID" sz="8000" noProof="0" dirty="0">
                <a:solidFill>
                  <a:schemeClr val="tx1"/>
                </a:solidFill>
                <a:effectLst/>
              </a:rPr>
              <a:t>“</a:t>
            </a:r>
          </a:p>
        </p:txBody>
      </p:sp>
      <p:sp>
        <p:nvSpPr>
          <p:cNvPr id="16" name="Judul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n-US" noProof="0"/>
              <a:t>Click to edit Master title style</a:t>
            </a:r>
            <a:endParaRPr lang="id-ID" noProof="0" dirty="0"/>
          </a:p>
        </p:txBody>
      </p:sp>
      <p:sp>
        <p:nvSpPr>
          <p:cNvPr id="10" name="Tampungan Teks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n-US" noProof="0"/>
              <a:t>Click to edit Master text styles</a:t>
            </a:r>
          </a:p>
        </p:txBody>
      </p:sp>
      <p:sp>
        <p:nvSpPr>
          <p:cNvPr id="3" name="Tampungan Teks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Tampungan Tanggal 3"/>
          <p:cNvSpPr>
            <a:spLocks noGrp="1"/>
          </p:cNvSpPr>
          <p:nvPr>
            <p:ph type="dt" sz="half" idx="10"/>
          </p:nvPr>
        </p:nvSpPr>
        <p:spPr/>
        <p:txBody>
          <a:bodyPr rtlCol="0"/>
          <a:lstStyle/>
          <a:p>
            <a:pPr rtl="0"/>
            <a:fld id="{7D7AB07D-1ACA-4F42-9A3F-E5A8BF2A885B}" type="datetime1">
              <a:rPr lang="id-ID" noProof="0" smtClean="0"/>
              <a:t>03/11/2023</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pic>
        <p:nvPicPr>
          <p:cNvPr id="8" name="Gambar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n-US" noProof="0"/>
              <a:t>Click to edit Master title style</a:t>
            </a:r>
            <a:endParaRPr lang="id-ID" noProof="0" dirty="0"/>
          </a:p>
        </p:txBody>
      </p:sp>
      <p:sp>
        <p:nvSpPr>
          <p:cNvPr id="10" name="Tampungan Teks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n-US" noProof="0"/>
              <a:t>Click to edit Master text styles</a:t>
            </a:r>
          </a:p>
        </p:txBody>
      </p:sp>
      <p:sp>
        <p:nvSpPr>
          <p:cNvPr id="3" name="Tampungan Teks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Tampungan Tanggal 3"/>
          <p:cNvSpPr>
            <a:spLocks noGrp="1"/>
          </p:cNvSpPr>
          <p:nvPr>
            <p:ph type="dt" sz="half" idx="10"/>
          </p:nvPr>
        </p:nvSpPr>
        <p:spPr/>
        <p:txBody>
          <a:bodyPr rtlCol="0"/>
          <a:lstStyle/>
          <a:p>
            <a:pPr rtl="0"/>
            <a:fld id="{7AAA6EC3-CF11-43D9-BF1D-B0BAB0312580}" type="datetime1">
              <a:rPr lang="id-ID" noProof="0" smtClean="0"/>
              <a:t>03/11/2023</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pic>
        <p:nvPicPr>
          <p:cNvPr id="7" name="Gambar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Placeholder Teks Vertikal 2"/>
          <p:cNvSpPr>
            <a:spLocks noGrp="1"/>
          </p:cNvSpPr>
          <p:nvPr>
            <p:ph type="body" orient="vert" idx="1"/>
          </p:nvPr>
        </p:nvSpPr>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Tampungan Tanggal 3"/>
          <p:cNvSpPr>
            <a:spLocks noGrp="1"/>
          </p:cNvSpPr>
          <p:nvPr>
            <p:ph type="dt" sz="half" idx="10"/>
          </p:nvPr>
        </p:nvSpPr>
        <p:spPr/>
        <p:txBody>
          <a:bodyPr rtlCol="0"/>
          <a:lstStyle/>
          <a:p>
            <a:pPr rtl="0"/>
            <a:fld id="{47D85259-F167-4ED7-86C0-01BF78BE66EC}" type="datetime1">
              <a:rPr lang="id-ID" noProof="0" smtClean="0"/>
              <a:t>03/11/2023</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
        <p:nvSpPr>
          <p:cNvPr id="8" name="Judul 1"/>
          <p:cNvSpPr>
            <a:spLocks noGrp="1"/>
          </p:cNvSpPr>
          <p:nvPr>
            <p:ph type="title"/>
          </p:nvPr>
        </p:nvSpPr>
        <p:spPr>
          <a:xfrm>
            <a:off x="685801" y="609600"/>
            <a:ext cx="10131425" cy="1456267"/>
          </a:xfrm>
        </p:spPr>
        <p:txBody>
          <a:bodyPr rtlCol="0"/>
          <a:lstStyle/>
          <a:p>
            <a:pPr rtl="0"/>
            <a:r>
              <a:rPr lang="en-US" noProof="0"/>
              <a:t>Click to edit Master title style</a:t>
            </a:r>
            <a:endParaRPr lang="id-ID"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ks dan Judul Vertikal">
    <p:spTree>
      <p:nvGrpSpPr>
        <p:cNvPr id="1" name=""/>
        <p:cNvGrpSpPr/>
        <p:nvPr/>
      </p:nvGrpSpPr>
      <p:grpSpPr>
        <a:xfrm>
          <a:off x="0" y="0"/>
          <a:ext cx="0" cy="0"/>
          <a:chOff x="0" y="0"/>
          <a:chExt cx="0" cy="0"/>
        </a:xfrm>
      </p:grpSpPr>
      <p:pic>
        <p:nvPicPr>
          <p:cNvPr id="7" name="Gambar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Vertikal 1"/>
          <p:cNvSpPr>
            <a:spLocks noGrp="1"/>
          </p:cNvSpPr>
          <p:nvPr>
            <p:ph type="title" orient="vert"/>
          </p:nvPr>
        </p:nvSpPr>
        <p:spPr>
          <a:xfrm>
            <a:off x="8658675" y="609599"/>
            <a:ext cx="2158552" cy="5181601"/>
          </a:xfrm>
        </p:spPr>
        <p:txBody>
          <a:bodyPr vert="eaVert" rtlCol="0"/>
          <a:lstStyle/>
          <a:p>
            <a:pPr rtl="0"/>
            <a:r>
              <a:rPr lang="en-US" noProof="0"/>
              <a:t>Click to edit Master title style</a:t>
            </a:r>
            <a:endParaRPr lang="id-ID" noProof="0" dirty="0"/>
          </a:p>
        </p:txBody>
      </p:sp>
      <p:sp>
        <p:nvSpPr>
          <p:cNvPr id="3" name="Tempat Penampung Teks Vertikal 2"/>
          <p:cNvSpPr>
            <a:spLocks noGrp="1"/>
          </p:cNvSpPr>
          <p:nvPr>
            <p:ph type="body" orient="vert" idx="1"/>
          </p:nvPr>
        </p:nvSpPr>
        <p:spPr>
          <a:xfrm>
            <a:off x="685800" y="609600"/>
            <a:ext cx="7832116" cy="5181600"/>
          </a:xfrm>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Tampungan Tanggal 3"/>
          <p:cNvSpPr>
            <a:spLocks noGrp="1"/>
          </p:cNvSpPr>
          <p:nvPr>
            <p:ph type="dt" sz="half" idx="10"/>
          </p:nvPr>
        </p:nvSpPr>
        <p:spPr/>
        <p:txBody>
          <a:bodyPr rtlCol="0"/>
          <a:lstStyle/>
          <a:p>
            <a:pPr rtl="0"/>
            <a:fld id="{D0797517-81E3-4643-A6C3-0662B3C6846D}" type="datetime1">
              <a:rPr lang="id-ID" noProof="0" smtClean="0"/>
              <a:t>03/11/2023</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pic>
        <p:nvPicPr>
          <p:cNvPr id="7" name="Gambar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p:txBody>
          <a:bodyPr rtlCol="0"/>
          <a:lstStyle/>
          <a:p>
            <a:pPr rtl="0"/>
            <a:r>
              <a:rPr lang="en-US" noProof="0"/>
              <a:t>Click to edit Master title style</a:t>
            </a:r>
            <a:endParaRPr lang="id-ID" noProof="0" dirty="0"/>
          </a:p>
        </p:txBody>
      </p:sp>
      <p:sp>
        <p:nvSpPr>
          <p:cNvPr id="3" name="Tempat Penampung Konten 2"/>
          <p:cNvSpPr>
            <a:spLocks noGrp="1"/>
          </p:cNvSpPr>
          <p:nvPr>
            <p:ph idx="1"/>
          </p:nvPr>
        </p:nvSpPr>
        <p:spPr/>
        <p:txBody>
          <a:bodyPr rtlCol="0" anchor="ct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Tampungan Tanggal 3"/>
          <p:cNvSpPr>
            <a:spLocks noGrp="1"/>
          </p:cNvSpPr>
          <p:nvPr>
            <p:ph type="dt" sz="half" idx="10"/>
          </p:nvPr>
        </p:nvSpPr>
        <p:spPr/>
        <p:txBody>
          <a:bodyPr rtlCol="0"/>
          <a:lstStyle/>
          <a:p>
            <a:pPr rtl="0"/>
            <a:fld id="{C2FFB8B2-9F1A-4570-BE11-D010CE838991}" type="datetime1">
              <a:rPr lang="id-ID" noProof="0" smtClean="0"/>
              <a:t>03/11/2023</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pic>
        <p:nvPicPr>
          <p:cNvPr id="7" name="Gambar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a:xfrm>
            <a:off x="685800" y="3308581"/>
            <a:ext cx="10131427" cy="1468800"/>
          </a:xfrm>
        </p:spPr>
        <p:txBody>
          <a:bodyPr rtlCol="0" anchor="b"/>
          <a:lstStyle>
            <a:lvl1pPr algn="l">
              <a:defRPr sz="4000" b="0" cap="all"/>
            </a:lvl1pPr>
          </a:lstStyle>
          <a:p>
            <a:pPr rtl="0"/>
            <a:r>
              <a:rPr lang="en-US" noProof="0"/>
              <a:t>Click to edit Master title style</a:t>
            </a:r>
            <a:endParaRPr lang="id-ID" noProof="0" dirty="0"/>
          </a:p>
        </p:txBody>
      </p:sp>
      <p:sp>
        <p:nvSpPr>
          <p:cNvPr id="3" name="Tempat Penampung Teks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Tampungan Tanggal 3"/>
          <p:cNvSpPr>
            <a:spLocks noGrp="1"/>
          </p:cNvSpPr>
          <p:nvPr>
            <p:ph type="dt" sz="half" idx="10"/>
          </p:nvPr>
        </p:nvSpPr>
        <p:spPr/>
        <p:txBody>
          <a:bodyPr rtlCol="0"/>
          <a:lstStyle/>
          <a:p>
            <a:pPr rtl="0"/>
            <a:fld id="{0F08A1B2-54EE-45F9-90DE-6C321D68D09A}" type="datetime1">
              <a:rPr lang="id-ID" noProof="0" smtClean="0"/>
              <a:t>03/11/2023</a:t>
            </a:fld>
            <a:endParaRPr lang="id-ID" noProof="0" dirty="0"/>
          </a:p>
        </p:txBody>
      </p:sp>
      <p:sp>
        <p:nvSpPr>
          <p:cNvPr id="5" name="Tampungan Kaki 4"/>
          <p:cNvSpPr>
            <a:spLocks noGrp="1"/>
          </p:cNvSpPr>
          <p:nvPr>
            <p:ph type="ftr" sz="quarter" idx="11"/>
          </p:nvPr>
        </p:nvSpPr>
        <p:spPr/>
        <p:txBody>
          <a:bodyPr rtlCol="0"/>
          <a:lstStyle/>
          <a:p>
            <a:pPr rtl="0"/>
            <a:endParaRPr lang="id-ID" noProof="0" dirty="0"/>
          </a:p>
        </p:txBody>
      </p:sp>
      <p:sp>
        <p:nvSpPr>
          <p:cNvPr id="6" name="Tempat Penampung Nomor Slide 5"/>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pic>
        <p:nvPicPr>
          <p:cNvPr id="8" name="Gambar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p:txBody>
          <a:bodyPr rtlCol="0"/>
          <a:lstStyle/>
          <a:p>
            <a:pPr rtl="0"/>
            <a:r>
              <a:rPr lang="en-US" noProof="0"/>
              <a:t>Click to edit Master title style</a:t>
            </a:r>
            <a:endParaRPr lang="id-ID" noProof="0" dirty="0"/>
          </a:p>
        </p:txBody>
      </p:sp>
      <p:sp>
        <p:nvSpPr>
          <p:cNvPr id="3" name="Tempat Penampung Konten 2"/>
          <p:cNvSpPr>
            <a:spLocks noGrp="1"/>
          </p:cNvSpPr>
          <p:nvPr>
            <p:ph sz="half" idx="1"/>
          </p:nvPr>
        </p:nvSpPr>
        <p:spPr>
          <a:xfrm>
            <a:off x="685802" y="2142067"/>
            <a:ext cx="4995334" cy="3649134"/>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Tempat Penampung Konten 3"/>
          <p:cNvSpPr>
            <a:spLocks noGrp="1"/>
          </p:cNvSpPr>
          <p:nvPr>
            <p:ph sz="half" idx="2"/>
          </p:nvPr>
        </p:nvSpPr>
        <p:spPr>
          <a:xfrm>
            <a:off x="5821895" y="2142067"/>
            <a:ext cx="4995332" cy="3649133"/>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5" name="Tampungan Tanggal 4"/>
          <p:cNvSpPr>
            <a:spLocks noGrp="1"/>
          </p:cNvSpPr>
          <p:nvPr>
            <p:ph type="dt" sz="half" idx="10"/>
          </p:nvPr>
        </p:nvSpPr>
        <p:spPr/>
        <p:txBody>
          <a:bodyPr rtlCol="0"/>
          <a:lstStyle/>
          <a:p>
            <a:pPr rtl="0"/>
            <a:fld id="{8F0E9FED-717A-4F90-AF3E-965609DEE7CA}" type="datetime1">
              <a:rPr lang="id-ID" noProof="0" smtClean="0"/>
              <a:t>03/11/2023</a:t>
            </a:fld>
            <a:endParaRPr lang="id-ID" noProof="0" dirty="0"/>
          </a:p>
        </p:txBody>
      </p:sp>
      <p:sp>
        <p:nvSpPr>
          <p:cNvPr id="6" name="Tampungan Kaki 5"/>
          <p:cNvSpPr>
            <a:spLocks noGrp="1"/>
          </p:cNvSpPr>
          <p:nvPr>
            <p:ph type="ftr" sz="quarter" idx="11"/>
          </p:nvPr>
        </p:nvSpPr>
        <p:spPr/>
        <p:txBody>
          <a:bodyPr rtlCol="0"/>
          <a:lstStyle/>
          <a:p>
            <a:pPr rtl="0"/>
            <a:endParaRPr lang="id-ID" noProof="0" dirty="0"/>
          </a:p>
        </p:txBody>
      </p:sp>
      <p:sp>
        <p:nvSpPr>
          <p:cNvPr id="7" name="Tempat Penampung Nomor Slide 6"/>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p:cNvSpPr>
            <a:spLocks noGrp="1"/>
          </p:cNvSpPr>
          <p:nvPr>
            <p:ph type="title"/>
          </p:nvPr>
        </p:nvSpPr>
        <p:spPr/>
        <p:txBody>
          <a:bodyPr rtlCol="0"/>
          <a:lstStyle>
            <a:lvl1pPr>
              <a:defRPr/>
            </a:lvl1pPr>
          </a:lstStyle>
          <a:p>
            <a:pPr rtl="0"/>
            <a:r>
              <a:rPr lang="en-US" noProof="0"/>
              <a:t>Click to edit Master title style</a:t>
            </a:r>
            <a:endParaRPr lang="id-ID" noProof="0" dirty="0"/>
          </a:p>
        </p:txBody>
      </p:sp>
      <p:sp>
        <p:nvSpPr>
          <p:cNvPr id="3" name="Tempat Penampung Teks 2"/>
          <p:cNvSpPr>
            <a:spLocks noGrp="1"/>
          </p:cNvSpPr>
          <p:nvPr>
            <p:ph type="body" idx="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Tempat Penampung Konten 3"/>
          <p:cNvSpPr>
            <a:spLocks noGrp="1"/>
          </p:cNvSpPr>
          <p:nvPr>
            <p:ph sz="half" idx="2"/>
          </p:nvPr>
        </p:nvSpPr>
        <p:spPr>
          <a:xfrm>
            <a:off x="685801" y="2870201"/>
            <a:ext cx="4996923" cy="2920998"/>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5" name="Tempat Penampung Teks 4"/>
          <p:cNvSpPr>
            <a:spLocks noGrp="1"/>
          </p:cNvSpPr>
          <p:nvPr>
            <p:ph type="body" sz="quarter" idx="3"/>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Tempat Penampung Konten 5"/>
          <p:cNvSpPr>
            <a:spLocks noGrp="1"/>
          </p:cNvSpPr>
          <p:nvPr>
            <p:ph sz="quarter" idx="4"/>
          </p:nvPr>
        </p:nvSpPr>
        <p:spPr>
          <a:xfrm>
            <a:off x="5823483" y="2870201"/>
            <a:ext cx="4995334" cy="2920998"/>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7" name="Tampungan Tanggal 6"/>
          <p:cNvSpPr>
            <a:spLocks noGrp="1"/>
          </p:cNvSpPr>
          <p:nvPr>
            <p:ph type="dt" sz="half" idx="10"/>
          </p:nvPr>
        </p:nvSpPr>
        <p:spPr/>
        <p:txBody>
          <a:bodyPr rtlCol="0"/>
          <a:lstStyle/>
          <a:p>
            <a:pPr rtl="0"/>
            <a:fld id="{EA03356E-EF9E-44E6-915B-4858FAF77070}" type="datetime1">
              <a:rPr lang="id-ID" noProof="0" smtClean="0"/>
              <a:t>03/11/2023</a:t>
            </a:fld>
            <a:endParaRPr lang="id-ID" noProof="0" dirty="0"/>
          </a:p>
        </p:txBody>
      </p:sp>
      <p:sp>
        <p:nvSpPr>
          <p:cNvPr id="8" name="Tampungan Kaki 7"/>
          <p:cNvSpPr>
            <a:spLocks noGrp="1"/>
          </p:cNvSpPr>
          <p:nvPr>
            <p:ph type="ftr" sz="quarter" idx="11"/>
          </p:nvPr>
        </p:nvSpPr>
        <p:spPr/>
        <p:txBody>
          <a:bodyPr rtlCol="0"/>
          <a:lstStyle/>
          <a:p>
            <a:pPr rtl="0"/>
            <a:endParaRPr lang="id-ID" noProof="0" dirty="0"/>
          </a:p>
        </p:txBody>
      </p:sp>
      <p:sp>
        <p:nvSpPr>
          <p:cNvPr id="9" name="Tempat Penampung Nomor Slide 8"/>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pic>
        <p:nvPicPr>
          <p:cNvPr id="6" name="Gambar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p:txBody>
          <a:bodyPr rtlCol="0"/>
          <a:lstStyle/>
          <a:p>
            <a:pPr rtl="0"/>
            <a:r>
              <a:rPr lang="en-US" noProof="0"/>
              <a:t>Click to edit Master title style</a:t>
            </a:r>
            <a:endParaRPr lang="id-ID" noProof="0" dirty="0"/>
          </a:p>
        </p:txBody>
      </p:sp>
      <p:sp>
        <p:nvSpPr>
          <p:cNvPr id="3" name="Tampungan Tanggal 2"/>
          <p:cNvSpPr>
            <a:spLocks noGrp="1"/>
          </p:cNvSpPr>
          <p:nvPr>
            <p:ph type="dt" sz="half" idx="10"/>
          </p:nvPr>
        </p:nvSpPr>
        <p:spPr/>
        <p:txBody>
          <a:bodyPr rtlCol="0"/>
          <a:lstStyle/>
          <a:p>
            <a:pPr rtl="0"/>
            <a:fld id="{F62991E0-0235-4665-A149-6EB119AD9027}" type="datetime1">
              <a:rPr lang="id-ID" noProof="0" smtClean="0"/>
              <a:t>03/11/2023</a:t>
            </a:fld>
            <a:endParaRPr lang="id-ID" noProof="0" dirty="0"/>
          </a:p>
        </p:txBody>
      </p:sp>
      <p:sp>
        <p:nvSpPr>
          <p:cNvPr id="4" name="Tampungan Kaki 3"/>
          <p:cNvSpPr>
            <a:spLocks noGrp="1"/>
          </p:cNvSpPr>
          <p:nvPr>
            <p:ph type="ftr" sz="quarter" idx="11"/>
          </p:nvPr>
        </p:nvSpPr>
        <p:spPr/>
        <p:txBody>
          <a:bodyPr rtlCol="0"/>
          <a:lstStyle/>
          <a:p>
            <a:pPr rtl="0"/>
            <a:endParaRPr lang="id-ID" noProof="0" dirty="0"/>
          </a:p>
        </p:txBody>
      </p:sp>
      <p:sp>
        <p:nvSpPr>
          <p:cNvPr id="5" name="Tempat Penampung Nomor Slide 4"/>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pic>
        <p:nvPicPr>
          <p:cNvPr id="5" name="Gambar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ampungan Tanggal 1"/>
          <p:cNvSpPr>
            <a:spLocks noGrp="1"/>
          </p:cNvSpPr>
          <p:nvPr>
            <p:ph type="dt" sz="half" idx="10"/>
          </p:nvPr>
        </p:nvSpPr>
        <p:spPr/>
        <p:txBody>
          <a:bodyPr rtlCol="0"/>
          <a:lstStyle/>
          <a:p>
            <a:pPr rtl="0"/>
            <a:fld id="{FDCA4A2A-3570-4A48-956D-31963F4C5945}" type="datetime1">
              <a:rPr lang="id-ID" noProof="0" smtClean="0"/>
              <a:t>03/11/2023</a:t>
            </a:fld>
            <a:endParaRPr lang="id-ID" noProof="0" dirty="0"/>
          </a:p>
        </p:txBody>
      </p:sp>
      <p:sp>
        <p:nvSpPr>
          <p:cNvPr id="3" name="Tampungan Kaki 2"/>
          <p:cNvSpPr>
            <a:spLocks noGrp="1"/>
          </p:cNvSpPr>
          <p:nvPr>
            <p:ph type="ftr" sz="quarter" idx="11"/>
          </p:nvPr>
        </p:nvSpPr>
        <p:spPr/>
        <p:txBody>
          <a:bodyPr rtlCol="0"/>
          <a:lstStyle/>
          <a:p>
            <a:pPr rtl="0"/>
            <a:endParaRPr lang="id-ID" noProof="0" dirty="0"/>
          </a:p>
        </p:txBody>
      </p:sp>
      <p:sp>
        <p:nvSpPr>
          <p:cNvPr id="4" name="Tempat Penampung Nomor Slide 3"/>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pic>
        <p:nvPicPr>
          <p:cNvPr id="8" name="Gambar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n-US" noProof="0"/>
              <a:t>Click to edit Master title style</a:t>
            </a:r>
            <a:endParaRPr lang="id-ID" noProof="0" dirty="0"/>
          </a:p>
        </p:txBody>
      </p:sp>
      <p:sp>
        <p:nvSpPr>
          <p:cNvPr id="3" name="Tempat Penampung Konten 2"/>
          <p:cNvSpPr>
            <a:spLocks noGrp="1"/>
          </p:cNvSpPr>
          <p:nvPr>
            <p:ph idx="1"/>
          </p:nvPr>
        </p:nvSpPr>
        <p:spPr>
          <a:xfrm>
            <a:off x="4648201" y="609601"/>
            <a:ext cx="6169026" cy="5181600"/>
          </a:xfrm>
        </p:spPr>
        <p:txBody>
          <a:bodyPr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id-ID" noProof="0" dirty="0"/>
          </a:p>
        </p:txBody>
      </p:sp>
      <p:sp>
        <p:nvSpPr>
          <p:cNvPr id="4" name="Tempat Penampung Teks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Tampungan Tanggal 4"/>
          <p:cNvSpPr>
            <a:spLocks noGrp="1"/>
          </p:cNvSpPr>
          <p:nvPr>
            <p:ph type="dt" sz="half" idx="10"/>
          </p:nvPr>
        </p:nvSpPr>
        <p:spPr/>
        <p:txBody>
          <a:bodyPr rtlCol="0"/>
          <a:lstStyle/>
          <a:p>
            <a:pPr rtl="0"/>
            <a:fld id="{290FDEF9-0AD8-4025-9481-1ED4A7156F40}" type="datetime1">
              <a:rPr lang="id-ID" noProof="0" smtClean="0"/>
              <a:t>03/11/2023</a:t>
            </a:fld>
            <a:endParaRPr lang="id-ID" noProof="0" dirty="0"/>
          </a:p>
        </p:txBody>
      </p:sp>
      <p:sp>
        <p:nvSpPr>
          <p:cNvPr id="6" name="Tampungan Kaki 5"/>
          <p:cNvSpPr>
            <a:spLocks noGrp="1"/>
          </p:cNvSpPr>
          <p:nvPr>
            <p:ph type="ftr" sz="quarter" idx="11"/>
          </p:nvPr>
        </p:nvSpPr>
        <p:spPr/>
        <p:txBody>
          <a:bodyPr rtlCol="0"/>
          <a:lstStyle/>
          <a:p>
            <a:pPr rtl="0"/>
            <a:endParaRPr lang="id-ID" noProof="0" dirty="0"/>
          </a:p>
        </p:txBody>
      </p:sp>
      <p:sp>
        <p:nvSpPr>
          <p:cNvPr id="7" name="Tempat Penampung Nomor Slide 6"/>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pic>
        <p:nvPicPr>
          <p:cNvPr id="8" name="Gambar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Judul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n-US" noProof="0"/>
              <a:t>Click to edit Master title style</a:t>
            </a:r>
            <a:endParaRPr lang="id-ID" noProof="0" dirty="0"/>
          </a:p>
        </p:txBody>
      </p:sp>
      <p:sp>
        <p:nvSpPr>
          <p:cNvPr id="14" name="Tempat Penampung Gamba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id-ID" noProof="0" dirty="0"/>
          </a:p>
        </p:txBody>
      </p:sp>
      <p:sp>
        <p:nvSpPr>
          <p:cNvPr id="4" name="Tempat Penampung Teks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Tampungan Tanggal 4"/>
          <p:cNvSpPr>
            <a:spLocks noGrp="1"/>
          </p:cNvSpPr>
          <p:nvPr>
            <p:ph type="dt" sz="half" idx="10"/>
          </p:nvPr>
        </p:nvSpPr>
        <p:spPr/>
        <p:txBody>
          <a:bodyPr rtlCol="0"/>
          <a:lstStyle/>
          <a:p>
            <a:pPr rtl="0"/>
            <a:fld id="{AEB3C8D3-5D77-4142-AC12-A814668B9F72}" type="datetime1">
              <a:rPr lang="id-ID" noProof="0" smtClean="0"/>
              <a:t>03/11/2023</a:t>
            </a:fld>
            <a:endParaRPr lang="id-ID" noProof="0" dirty="0"/>
          </a:p>
        </p:txBody>
      </p:sp>
      <p:sp>
        <p:nvSpPr>
          <p:cNvPr id="6" name="Tampungan Kaki 5"/>
          <p:cNvSpPr>
            <a:spLocks noGrp="1"/>
          </p:cNvSpPr>
          <p:nvPr>
            <p:ph type="ftr" sz="quarter" idx="11"/>
          </p:nvPr>
        </p:nvSpPr>
        <p:spPr/>
        <p:txBody>
          <a:bodyPr rtlCol="0"/>
          <a:lstStyle/>
          <a:p>
            <a:pPr rtl="0"/>
            <a:endParaRPr lang="id-ID" noProof="0" dirty="0"/>
          </a:p>
        </p:txBody>
      </p:sp>
      <p:sp>
        <p:nvSpPr>
          <p:cNvPr id="7" name="Tempat Penampung Nomor Slide 6"/>
          <p:cNvSpPr>
            <a:spLocks noGrp="1"/>
          </p:cNvSpPr>
          <p:nvPr>
            <p:ph type="sldNum" sz="quarter" idx="12"/>
          </p:nvPr>
        </p:nvSpPr>
        <p:spPr/>
        <p:txBody>
          <a:bodyPr rtlCol="0"/>
          <a:lstStyle/>
          <a:p>
            <a:pPr rtl="0"/>
            <a:fld id="{D57F1E4F-1CFF-5643-939E-217C01CDF565}" type="slidenum">
              <a:rPr lang="id-ID" noProof="0" smtClean="0"/>
              <a:pPr/>
              <a:t>‹#›</a:t>
            </a:fld>
            <a:endParaRPr lang="id-ID"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ampungan Judul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id-ID" noProof="0" dirty="0"/>
              <a:t>Klik untuk mengedit gaya judul Master</a:t>
            </a:r>
          </a:p>
        </p:txBody>
      </p:sp>
      <p:sp>
        <p:nvSpPr>
          <p:cNvPr id="3" name="Tempat Penampung Teks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id-ID" noProof="0" dirty="0"/>
              <a:t>Klik untuk mengedit gaya teks Master</a:t>
            </a:r>
          </a:p>
          <a:p>
            <a:pPr lvl="1" rtl="0"/>
            <a:r>
              <a:rPr lang="id-ID" noProof="0" dirty="0"/>
              <a:t>Tingkat kedua</a:t>
            </a:r>
          </a:p>
          <a:p>
            <a:pPr lvl="2" rtl="0"/>
            <a:r>
              <a:rPr lang="id-ID" noProof="0" dirty="0"/>
              <a:t>Tingkat ketiga</a:t>
            </a:r>
          </a:p>
          <a:p>
            <a:pPr lvl="3" rtl="0"/>
            <a:r>
              <a:rPr lang="id-ID" noProof="0" dirty="0"/>
              <a:t>Tingkat keempat</a:t>
            </a:r>
          </a:p>
          <a:p>
            <a:pPr lvl="4" rtl="0"/>
            <a:r>
              <a:rPr lang="id-ID" noProof="0" dirty="0"/>
              <a:t>Tingkat kelima</a:t>
            </a:r>
          </a:p>
        </p:txBody>
      </p:sp>
      <p:sp>
        <p:nvSpPr>
          <p:cNvPr id="4" name="Tampungan Tanggal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E4C7F761-2D00-4765-888C-830CB71C30C1}" type="datetime1">
              <a:rPr lang="id-ID" noProof="0" smtClean="0"/>
              <a:t>03/11/2023</a:t>
            </a:fld>
            <a:endParaRPr lang="id-ID" noProof="0" dirty="0"/>
          </a:p>
        </p:txBody>
      </p:sp>
      <p:sp>
        <p:nvSpPr>
          <p:cNvPr id="5" name="Tempat Penampung Foot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id-ID" noProof="0" dirty="0"/>
          </a:p>
        </p:txBody>
      </p:sp>
      <p:sp>
        <p:nvSpPr>
          <p:cNvPr id="6" name="Tampungan Nomor Slid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id-ID" noProof="0" smtClean="0"/>
              <a:pPr/>
              <a:t>‹#›</a:t>
            </a:fld>
            <a:endParaRPr lang="id-ID"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bmuJbBQ6gvY?feature=oembed"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glints.com/id/lowongan/unit-testing-adala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hyperlink" Target="https://glints.com/id/lowongan/white-box-testing-adalah/#.X59QJFMzZQ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Persegi panjang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d-ID" dirty="0"/>
          </a:p>
        </p:txBody>
      </p:sp>
      <p:sp>
        <p:nvSpPr>
          <p:cNvPr id="2" name="Judul 1">
            <a:extLst>
              <a:ext uri="{FF2B5EF4-FFF2-40B4-BE49-F238E27FC236}">
                <a16:creationId xmlns:a16="http://schemas.microsoft.com/office/drawing/2014/main" id="{263E3F80-D945-4490-916D-6384E6895E6F}"/>
              </a:ext>
            </a:extLst>
          </p:cNvPr>
          <p:cNvSpPr>
            <a:spLocks noGrp="1"/>
          </p:cNvSpPr>
          <p:nvPr>
            <p:ph type="ctrTitle"/>
          </p:nvPr>
        </p:nvSpPr>
        <p:spPr>
          <a:xfrm>
            <a:off x="934869" y="1465502"/>
            <a:ext cx="10322262" cy="4419908"/>
          </a:xfrm>
        </p:spPr>
        <p:txBody>
          <a:bodyPr rtlCol="0">
            <a:normAutofit fontScale="90000"/>
          </a:bodyPr>
          <a:lstStyle/>
          <a:p>
            <a:pPr algn="ctr"/>
            <a:r>
              <a:rPr lang="id-ID" sz="6000" dirty="0"/>
              <a:t>TESTING DAN QA PERANGKAT</a:t>
            </a:r>
            <a:r>
              <a:rPr lang="en-US" sz="6000" dirty="0"/>
              <a:t> </a:t>
            </a:r>
            <a:r>
              <a:rPr lang="id-ID" sz="6000" dirty="0"/>
              <a:t>LUNAK – </a:t>
            </a:r>
            <a:r>
              <a:rPr lang="id-ID" sz="6000" dirty="0" err="1"/>
              <a:t>uts</a:t>
            </a:r>
            <a:br>
              <a:rPr lang="id-ID" sz="6000" dirty="0"/>
            </a:br>
            <a:r>
              <a:rPr lang="en-US" sz="6000" dirty="0"/>
              <a:t>Ramdhan Muhammad ilyas</a:t>
            </a:r>
            <a:r>
              <a:rPr lang="id-ID" sz="6000" dirty="0"/>
              <a:t>	20101140</a:t>
            </a:r>
            <a:r>
              <a:rPr lang="en-US" sz="6000" dirty="0"/>
              <a:t>0193</a:t>
            </a:r>
            <a:br>
              <a:rPr lang="id-ID" sz="6000" dirty="0"/>
            </a:br>
            <a:r>
              <a:rPr lang="id-ID" sz="6000" dirty="0" err="1"/>
              <a:t>white</a:t>
            </a:r>
            <a:r>
              <a:rPr lang="id-ID" sz="6000" dirty="0"/>
              <a:t> </a:t>
            </a:r>
            <a:r>
              <a:rPr lang="id-ID" sz="6000" dirty="0" err="1"/>
              <a:t>box</a:t>
            </a:r>
            <a:r>
              <a:rPr lang="id-ID" sz="6000" dirty="0"/>
              <a:t> &amp; unit </a:t>
            </a:r>
            <a:r>
              <a:rPr lang="id-ID" sz="6000" dirty="0" err="1"/>
              <a:t>test</a:t>
            </a:r>
            <a:endParaRPr lang="id-ID" sz="6000" dirty="0"/>
          </a:p>
        </p:txBody>
      </p:sp>
      <p:cxnSp>
        <p:nvCxnSpPr>
          <p:cNvPr id="91" name="Konektor Lurus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FA8A9088-31B3-00D9-9C0B-E2F91225E29A}"/>
              </a:ext>
            </a:extLst>
          </p:cNvPr>
          <p:cNvSpPr>
            <a:spLocks noGrp="1"/>
          </p:cNvSpPr>
          <p:nvPr>
            <p:ph type="subTitle" idx="1"/>
          </p:nvPr>
        </p:nvSpPr>
        <p:spPr>
          <a:xfrm>
            <a:off x="2363144" y="7604143"/>
            <a:ext cx="7197726" cy="1405467"/>
          </a:xfrm>
        </p:spPr>
        <p:txBody>
          <a:bodyPr/>
          <a:lstStyle/>
          <a:p>
            <a:endParaRPr lang="id-ID"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DA9E-D4E5-EF8F-429B-26D0CB347089}"/>
              </a:ext>
            </a:extLst>
          </p:cNvPr>
          <p:cNvSpPr>
            <a:spLocks noGrp="1"/>
          </p:cNvSpPr>
          <p:nvPr>
            <p:ph type="title"/>
          </p:nvPr>
        </p:nvSpPr>
        <p:spPr/>
        <p:txBody>
          <a:bodyPr/>
          <a:lstStyle/>
          <a:p>
            <a:r>
              <a:rPr lang="en-US" dirty="0" err="1"/>
              <a:t>implementasi</a:t>
            </a:r>
            <a:endParaRPr lang="id-ID" dirty="0"/>
          </a:p>
        </p:txBody>
      </p:sp>
      <p:sp>
        <p:nvSpPr>
          <p:cNvPr id="3" name="Content Placeholder 2">
            <a:extLst>
              <a:ext uri="{FF2B5EF4-FFF2-40B4-BE49-F238E27FC236}">
                <a16:creationId xmlns:a16="http://schemas.microsoft.com/office/drawing/2014/main" id="{D6C658BF-E059-E959-4A2D-58D0A1A06229}"/>
              </a:ext>
            </a:extLst>
          </p:cNvPr>
          <p:cNvSpPr>
            <a:spLocks noGrp="1"/>
          </p:cNvSpPr>
          <p:nvPr>
            <p:ph idx="1"/>
          </p:nvPr>
        </p:nvSpPr>
        <p:spPr>
          <a:xfrm>
            <a:off x="685801" y="2142067"/>
            <a:ext cx="10131425" cy="1286933"/>
          </a:xfrm>
        </p:spPr>
        <p:txBody>
          <a:bodyPr/>
          <a:lstStyle/>
          <a:p>
            <a:r>
              <a:rPr lang="en-US" dirty="0"/>
              <a:t>Source: https://www.youtube.com/watch?v=bmuJbBQ6gvY</a:t>
            </a:r>
            <a:endParaRPr lang="en-ID" dirty="0"/>
          </a:p>
          <a:p>
            <a:endParaRPr lang="id-ID" dirty="0"/>
          </a:p>
        </p:txBody>
      </p:sp>
      <p:pic>
        <p:nvPicPr>
          <p:cNvPr id="4" name="Online Media 3" title="Python Web Application CI CD Pipeline | Python | Python Flask">
            <a:hlinkClick r:id="" action="ppaction://media"/>
            <a:extLst>
              <a:ext uri="{FF2B5EF4-FFF2-40B4-BE49-F238E27FC236}">
                <a16:creationId xmlns:a16="http://schemas.microsoft.com/office/drawing/2014/main" id="{22A2D7CB-DDA4-3BCB-05A3-6F4B47945A21}"/>
              </a:ext>
            </a:extLst>
          </p:cNvPr>
          <p:cNvPicPr>
            <a:picLocks noRot="1" noChangeAspect="1"/>
          </p:cNvPicPr>
          <p:nvPr>
            <a:videoFile r:link="rId1"/>
          </p:nvPr>
        </p:nvPicPr>
        <p:blipFill>
          <a:blip r:embed="rId3"/>
          <a:stretch>
            <a:fillRect/>
          </a:stretch>
        </p:blipFill>
        <p:spPr>
          <a:xfrm>
            <a:off x="3717503" y="3125990"/>
            <a:ext cx="4068019" cy="2298431"/>
          </a:xfrm>
          <a:prstGeom prst="rect">
            <a:avLst/>
          </a:prstGeom>
        </p:spPr>
      </p:pic>
    </p:spTree>
    <p:extLst>
      <p:ext uri="{BB962C8B-B14F-4D97-AF65-F5344CB8AC3E}">
        <p14:creationId xmlns:p14="http://schemas.microsoft.com/office/powerpoint/2010/main" val="220614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6850-7591-784D-42A1-DEC51A57D777}"/>
              </a:ext>
            </a:extLst>
          </p:cNvPr>
          <p:cNvSpPr>
            <a:spLocks noGrp="1"/>
          </p:cNvSpPr>
          <p:nvPr>
            <p:ph type="title"/>
          </p:nvPr>
        </p:nvSpPr>
        <p:spPr/>
        <p:txBody>
          <a:bodyPr/>
          <a:lstStyle/>
          <a:p>
            <a:r>
              <a:rPr lang="en-US" dirty="0" err="1"/>
              <a:t>referensi</a:t>
            </a:r>
            <a:endParaRPr lang="id-ID" dirty="0"/>
          </a:p>
        </p:txBody>
      </p:sp>
      <p:sp>
        <p:nvSpPr>
          <p:cNvPr id="3" name="Content Placeholder 2">
            <a:extLst>
              <a:ext uri="{FF2B5EF4-FFF2-40B4-BE49-F238E27FC236}">
                <a16:creationId xmlns:a16="http://schemas.microsoft.com/office/drawing/2014/main" id="{68D8F151-2BEF-B7B0-8E05-A3DF025653DB}"/>
              </a:ext>
            </a:extLst>
          </p:cNvPr>
          <p:cNvSpPr>
            <a:spLocks noGrp="1"/>
          </p:cNvSpPr>
          <p:nvPr>
            <p:ph idx="1"/>
          </p:nvPr>
        </p:nvSpPr>
        <p:spPr/>
        <p:txBody>
          <a:bodyPr/>
          <a:lstStyle/>
          <a:p>
            <a:pPr marL="342900" indent="-342900">
              <a:buFontTx/>
              <a:buChar char="-"/>
            </a:pPr>
            <a:r>
              <a:rPr lang="en-ID" sz="1800" dirty="0">
                <a:hlinkClick r:id="rId2"/>
              </a:rPr>
              <a:t>https://glints.com/id/lowongan/unit-testing-adalah/</a:t>
            </a:r>
            <a:endParaRPr lang="en-ID" sz="1800" dirty="0"/>
          </a:p>
          <a:p>
            <a:pPr marL="342900" indent="-342900">
              <a:buFontTx/>
              <a:buChar char="-"/>
            </a:pPr>
            <a:r>
              <a:rPr lang="en-ID" sz="1800" dirty="0"/>
              <a:t>https://refactory.id/blogs/post/2022-10-11-apa-sih-unit-testing</a:t>
            </a:r>
          </a:p>
          <a:p>
            <a:pPr marL="342900" indent="-342900">
              <a:buFontTx/>
              <a:buChar char="-"/>
            </a:pPr>
            <a:r>
              <a:rPr lang="en-ID" sz="1800" dirty="0"/>
              <a:t>https://www.codepolitan.com/blog/apa-itu-unit-testing-yuk-kenalan/</a:t>
            </a:r>
          </a:p>
          <a:p>
            <a:pPr marL="342900" indent="-342900">
              <a:buFontTx/>
              <a:buChar char="-"/>
            </a:pPr>
            <a:r>
              <a:rPr lang="en-ID" sz="1800" dirty="0"/>
              <a:t>https://www.dicoding.com/blog/apa-itu-ci-cd/</a:t>
            </a:r>
          </a:p>
          <a:p>
            <a:pPr marL="342900" indent="-342900">
              <a:buFontTx/>
              <a:buChar char="-"/>
            </a:pPr>
            <a:r>
              <a:rPr lang="en-ID" sz="1800" dirty="0"/>
              <a:t>https://www.digitalocean.com/community/tutorials/python-unittest-unit-test-example</a:t>
            </a:r>
          </a:p>
        </p:txBody>
      </p:sp>
    </p:spTree>
    <p:extLst>
      <p:ext uri="{BB962C8B-B14F-4D97-AF65-F5344CB8AC3E}">
        <p14:creationId xmlns:p14="http://schemas.microsoft.com/office/powerpoint/2010/main" val="203850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rtlCol="0">
            <a:normAutofit/>
          </a:bodyPr>
          <a:lstStyle/>
          <a:p>
            <a:pPr rtl="0"/>
            <a:r>
              <a:rPr lang="en-US" dirty="0"/>
              <a:t>White box</a:t>
            </a:r>
            <a:endParaRPr lang="id-ID" dirty="0"/>
          </a:p>
        </p:txBody>
      </p:sp>
      <p:sp>
        <p:nvSpPr>
          <p:cNvPr id="3" name="Tampungan Konten 2">
            <a:extLst>
              <a:ext uri="{FF2B5EF4-FFF2-40B4-BE49-F238E27FC236}">
                <a16:creationId xmlns:a16="http://schemas.microsoft.com/office/drawing/2014/main" id="{25AADCBA-8B92-4FBD-B325-3AA53CFF953E}"/>
              </a:ext>
            </a:extLst>
          </p:cNvPr>
          <p:cNvSpPr>
            <a:spLocks noGrp="1"/>
          </p:cNvSpPr>
          <p:nvPr>
            <p:ph idx="1"/>
          </p:nvPr>
        </p:nvSpPr>
        <p:spPr>
          <a:xfrm>
            <a:off x="685802" y="2142067"/>
            <a:ext cx="6282266" cy="3649133"/>
          </a:xfrm>
        </p:spPr>
        <p:txBody>
          <a:bodyPr rtlCol="0">
            <a:normAutofit/>
          </a:bodyPr>
          <a:lstStyle/>
          <a:p>
            <a:r>
              <a:rPr lang="en-US" dirty="0"/>
              <a:t>Whitebox Testing </a:t>
            </a:r>
            <a:r>
              <a:rPr lang="en-US" dirty="0" err="1"/>
              <a:t>adalah</a:t>
            </a:r>
            <a:r>
              <a:rPr lang="en-US" dirty="0"/>
              <a:t> </a:t>
            </a:r>
            <a:r>
              <a:rPr lang="en-US" dirty="0" err="1"/>
              <a:t>metode</a:t>
            </a:r>
            <a:r>
              <a:rPr lang="en-US" dirty="0"/>
              <a:t> uji </a:t>
            </a:r>
            <a:r>
              <a:rPr lang="en-US" dirty="0" err="1"/>
              <a:t>coba</a:t>
            </a:r>
            <a:r>
              <a:rPr lang="en-US" dirty="0"/>
              <a:t> </a:t>
            </a:r>
            <a:r>
              <a:rPr lang="en-US" dirty="0" err="1"/>
              <a:t>struktur</a:t>
            </a:r>
            <a:r>
              <a:rPr lang="en-US" dirty="0"/>
              <a:t> internal, </a:t>
            </a:r>
            <a:r>
              <a:rPr lang="en-US" dirty="0" err="1"/>
              <a:t>seperti</a:t>
            </a:r>
            <a:r>
              <a:rPr lang="en-US" dirty="0"/>
              <a:t> </a:t>
            </a:r>
            <a:r>
              <a:rPr lang="en-US" dirty="0" err="1"/>
              <a:t>pengujian</a:t>
            </a:r>
            <a:r>
              <a:rPr lang="en-US" dirty="0"/>
              <a:t> pada code </a:t>
            </a:r>
            <a:r>
              <a:rPr lang="en-US" dirty="0" err="1"/>
              <a:t>aplikasi</a:t>
            </a:r>
            <a:r>
              <a:rPr lang="en-US" dirty="0"/>
              <a:t>. Adapun </a:t>
            </a:r>
            <a:r>
              <a:rPr lang="en-US" dirty="0" err="1"/>
              <a:t>tujuan</a:t>
            </a:r>
            <a:r>
              <a:rPr lang="en-US" dirty="0"/>
              <a:t> </a:t>
            </a:r>
            <a:r>
              <a:rPr lang="en-US" dirty="0" err="1"/>
              <a:t>dari</a:t>
            </a:r>
            <a:r>
              <a:rPr lang="en-US" dirty="0"/>
              <a:t> </a:t>
            </a:r>
            <a:r>
              <a:rPr lang="en-US" dirty="0" err="1"/>
              <a:t>kedua</a:t>
            </a:r>
            <a:r>
              <a:rPr lang="en-US" dirty="0"/>
              <a:t> </a:t>
            </a:r>
            <a:r>
              <a:rPr lang="en-US" dirty="0" err="1"/>
              <a:t>pengujian</a:t>
            </a:r>
            <a:r>
              <a:rPr lang="en-US" dirty="0"/>
              <a:t> </a:t>
            </a:r>
            <a:r>
              <a:rPr lang="en-US" dirty="0" err="1"/>
              <a:t>memiliki</a:t>
            </a:r>
            <a:r>
              <a:rPr lang="en-US" dirty="0"/>
              <a:t> </a:t>
            </a:r>
            <a:r>
              <a:rPr lang="en-US" dirty="0" err="1"/>
              <a:t>perbedaan</a:t>
            </a:r>
            <a:r>
              <a:rPr lang="en-US" dirty="0"/>
              <a:t>, </a:t>
            </a:r>
            <a:r>
              <a:rPr lang="en-US" dirty="0" err="1"/>
              <a:t>seperti</a:t>
            </a:r>
            <a:r>
              <a:rPr lang="en-US" dirty="0"/>
              <a:t> pada Blackbox Testing </a:t>
            </a:r>
            <a:r>
              <a:rPr lang="en-US" dirty="0" err="1"/>
              <a:t>yaitu</a:t>
            </a:r>
            <a:r>
              <a:rPr lang="en-US" dirty="0"/>
              <a:t> </a:t>
            </a:r>
            <a:r>
              <a:rPr lang="en-US" dirty="0" err="1"/>
              <a:t>untuk</a:t>
            </a:r>
            <a:r>
              <a:rPr lang="en-US" dirty="0"/>
              <a:t> </a:t>
            </a:r>
            <a:r>
              <a:rPr lang="en-US" dirty="0" err="1"/>
              <a:t>menguji</a:t>
            </a:r>
            <a:r>
              <a:rPr lang="en-US" dirty="0"/>
              <a:t> </a:t>
            </a:r>
            <a:r>
              <a:rPr lang="en-US" dirty="0" err="1"/>
              <a:t>fungsionalitas</a:t>
            </a:r>
            <a:r>
              <a:rPr lang="en-US" dirty="0"/>
              <a:t> program yang </a:t>
            </a:r>
            <a:r>
              <a:rPr lang="en-US" dirty="0" err="1"/>
              <a:t>dikembangkan</a:t>
            </a:r>
            <a:r>
              <a:rPr lang="en-US" dirty="0"/>
              <a:t> </a:t>
            </a:r>
            <a:r>
              <a:rPr lang="en-US" dirty="0" err="1"/>
              <a:t>apakah</a:t>
            </a:r>
            <a:r>
              <a:rPr lang="en-US" dirty="0"/>
              <a:t> </a:t>
            </a:r>
            <a:r>
              <a:rPr lang="en-US" dirty="0" err="1"/>
              <a:t>sudah</a:t>
            </a:r>
            <a:r>
              <a:rPr lang="en-US" dirty="0"/>
              <a:t> </a:t>
            </a:r>
            <a:r>
              <a:rPr lang="en-US" dirty="0" err="1"/>
              <a:t>sesuai</a:t>
            </a:r>
            <a:r>
              <a:rPr lang="en-US" dirty="0"/>
              <a:t> </a:t>
            </a:r>
            <a:r>
              <a:rPr lang="en-US" dirty="0" err="1"/>
              <a:t>dengan</a:t>
            </a:r>
            <a:r>
              <a:rPr lang="en-US" dirty="0"/>
              <a:t> </a:t>
            </a:r>
            <a:r>
              <a:rPr lang="en-US" dirty="0" err="1"/>
              <a:t>ketentuan</a:t>
            </a:r>
            <a:r>
              <a:rPr lang="en-US" dirty="0"/>
              <a:t> yang </a:t>
            </a:r>
            <a:r>
              <a:rPr lang="en-US" dirty="0" err="1"/>
              <a:t>dibuat</a:t>
            </a:r>
            <a:r>
              <a:rPr lang="en-US" dirty="0"/>
              <a:t> </a:t>
            </a:r>
            <a:r>
              <a:rPr lang="en-US" dirty="0" err="1"/>
              <a:t>atau</a:t>
            </a:r>
            <a:r>
              <a:rPr lang="en-US" dirty="0"/>
              <a:t> </a:t>
            </a:r>
            <a:r>
              <a:rPr lang="en-US" dirty="0" err="1"/>
              <a:t>belum</a:t>
            </a:r>
            <a:endParaRPr lang="en-ID" dirty="0"/>
          </a:p>
        </p:txBody>
      </p:sp>
      <p:pic>
        <p:nvPicPr>
          <p:cNvPr id="7" name="Grafik 6" descr="Ikon Menara BTS">
            <a:extLst>
              <a:ext uri="{FF2B5EF4-FFF2-40B4-BE49-F238E27FC236}">
                <a16:creationId xmlns:a16="http://schemas.microsoft.com/office/drawing/2014/main" id="{01C92E15-A816-4095-B559-25F984BECA22}"/>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9DB1-33D6-7849-038A-75E51B30817B}"/>
              </a:ext>
            </a:extLst>
          </p:cNvPr>
          <p:cNvSpPr>
            <a:spLocks noGrp="1"/>
          </p:cNvSpPr>
          <p:nvPr>
            <p:ph type="title"/>
          </p:nvPr>
        </p:nvSpPr>
        <p:spPr/>
        <p:txBody>
          <a:bodyPr/>
          <a:lstStyle/>
          <a:p>
            <a:r>
              <a:rPr lang="en-US" dirty="0"/>
              <a:t>White box</a:t>
            </a:r>
            <a:endParaRPr lang="id-ID" dirty="0"/>
          </a:p>
        </p:txBody>
      </p:sp>
      <p:sp>
        <p:nvSpPr>
          <p:cNvPr id="3" name="Content Placeholder 2">
            <a:extLst>
              <a:ext uri="{FF2B5EF4-FFF2-40B4-BE49-F238E27FC236}">
                <a16:creationId xmlns:a16="http://schemas.microsoft.com/office/drawing/2014/main" id="{56104453-A3C6-CB48-9722-508898F7757D}"/>
              </a:ext>
            </a:extLst>
          </p:cNvPr>
          <p:cNvSpPr>
            <a:spLocks noGrp="1"/>
          </p:cNvSpPr>
          <p:nvPr>
            <p:ph idx="1"/>
          </p:nvPr>
        </p:nvSpPr>
        <p:spPr/>
        <p:txBody>
          <a:bodyPr/>
          <a:lstStyle/>
          <a:p>
            <a:r>
              <a:rPr lang="en-US" sz="1800" i="1" dirty="0">
                <a:hlinkClick r:id="rId2"/>
              </a:rPr>
              <a:t>White box testing</a:t>
            </a:r>
            <a:r>
              <a:rPr lang="en-US" sz="1800" dirty="0"/>
              <a:t> </a:t>
            </a:r>
            <a:r>
              <a:rPr lang="en-US" sz="1800" dirty="0" err="1"/>
              <a:t>sering</a:t>
            </a:r>
            <a:r>
              <a:rPr lang="en-US" sz="1800" dirty="0"/>
              <a:t> juga </a:t>
            </a:r>
            <a:r>
              <a:rPr lang="en-US" sz="1800" dirty="0" err="1"/>
              <a:t>disebut</a:t>
            </a:r>
            <a:r>
              <a:rPr lang="en-US" sz="1800" dirty="0"/>
              <a:t> </a:t>
            </a:r>
            <a:r>
              <a:rPr lang="en-US" sz="1800" dirty="0" err="1"/>
              <a:t>sebagai</a:t>
            </a:r>
            <a:r>
              <a:rPr lang="en-US" sz="1800" dirty="0"/>
              <a:t> </a:t>
            </a:r>
            <a:r>
              <a:rPr lang="en-US" sz="1800" i="1" dirty="0"/>
              <a:t>transparent box testing </a:t>
            </a:r>
            <a:r>
              <a:rPr lang="en-US" sz="1800" dirty="0" err="1"/>
              <a:t>atau</a:t>
            </a:r>
            <a:r>
              <a:rPr lang="en-US" sz="1800" dirty="0"/>
              <a:t> </a:t>
            </a:r>
            <a:r>
              <a:rPr lang="en-US" sz="1800" i="1" dirty="0"/>
              <a:t>glass box testing.</a:t>
            </a:r>
            <a:endParaRPr lang="en-US" sz="1800" dirty="0"/>
          </a:p>
          <a:p>
            <a:r>
              <a:rPr lang="en-US" sz="1800" i="1" dirty="0"/>
              <a:t>Testing</a:t>
            </a:r>
            <a:r>
              <a:rPr lang="en-US" sz="1800" dirty="0"/>
              <a:t> yang </a:t>
            </a:r>
            <a:r>
              <a:rPr lang="en-US" sz="1800" dirty="0" err="1"/>
              <a:t>satu</a:t>
            </a:r>
            <a:r>
              <a:rPr lang="en-US" sz="1800" dirty="0"/>
              <a:t> </a:t>
            </a:r>
            <a:r>
              <a:rPr lang="en-US" sz="1800" dirty="0" err="1"/>
              <a:t>ini</a:t>
            </a:r>
            <a:r>
              <a:rPr lang="en-US" sz="1800" dirty="0"/>
              <a:t> </a:t>
            </a:r>
            <a:r>
              <a:rPr lang="en-US" sz="1800" dirty="0" err="1"/>
              <a:t>dilakukan</a:t>
            </a:r>
            <a:r>
              <a:rPr lang="en-US" sz="1800" dirty="0"/>
              <a:t> </a:t>
            </a:r>
            <a:r>
              <a:rPr lang="en-US" sz="1800" dirty="0" err="1"/>
              <a:t>untuk</a:t>
            </a:r>
            <a:r>
              <a:rPr lang="en-US" sz="1800" dirty="0"/>
              <a:t> </a:t>
            </a:r>
            <a:r>
              <a:rPr lang="en-US" sz="1800" dirty="0" err="1"/>
              <a:t>menguji</a:t>
            </a:r>
            <a:r>
              <a:rPr lang="en-US" sz="1800" dirty="0"/>
              <a:t> </a:t>
            </a:r>
            <a:r>
              <a:rPr lang="en-US" sz="1800" dirty="0" err="1"/>
              <a:t>struktur</a:t>
            </a:r>
            <a:r>
              <a:rPr lang="en-US" sz="1800" dirty="0"/>
              <a:t> internal, </a:t>
            </a:r>
            <a:r>
              <a:rPr lang="en-US" sz="1800" dirty="0" err="1"/>
              <a:t>desain</a:t>
            </a:r>
            <a:r>
              <a:rPr lang="en-US" sz="1800" dirty="0"/>
              <a:t>, </a:t>
            </a:r>
            <a:r>
              <a:rPr lang="en-US" sz="1800" dirty="0" err="1"/>
              <a:t>fungsi</a:t>
            </a:r>
            <a:r>
              <a:rPr lang="en-US" sz="1800" dirty="0"/>
              <a:t>, dan detail </a:t>
            </a:r>
            <a:r>
              <a:rPr lang="en-US" sz="1800" dirty="0" err="1"/>
              <a:t>implementasi</a:t>
            </a:r>
            <a:r>
              <a:rPr lang="en-US" sz="1800" dirty="0"/>
              <a:t> </a:t>
            </a:r>
            <a:r>
              <a:rPr lang="en-US" sz="1800" dirty="0" err="1"/>
              <a:t>sebuah</a:t>
            </a:r>
            <a:r>
              <a:rPr lang="en-US" sz="1800" dirty="0"/>
              <a:t> </a:t>
            </a:r>
            <a:r>
              <a:rPr lang="en-US" sz="1800" dirty="0" err="1"/>
              <a:t>aplikasi</a:t>
            </a:r>
            <a:r>
              <a:rPr lang="en-US" sz="1800" dirty="0"/>
              <a:t>.</a:t>
            </a:r>
          </a:p>
          <a:p>
            <a:r>
              <a:rPr lang="en-US" sz="1800" dirty="0" err="1"/>
              <a:t>Beberapa</a:t>
            </a:r>
            <a:r>
              <a:rPr lang="en-US" sz="1800" dirty="0"/>
              <a:t> </a:t>
            </a:r>
            <a:r>
              <a:rPr lang="en-US" sz="1800" dirty="0" err="1"/>
              <a:t>hal</a:t>
            </a:r>
            <a:r>
              <a:rPr lang="en-US" sz="1800" dirty="0"/>
              <a:t> yang </a:t>
            </a:r>
            <a:r>
              <a:rPr lang="en-US" sz="1800" dirty="0" err="1"/>
              <a:t>biasa</a:t>
            </a:r>
            <a:r>
              <a:rPr lang="en-US" sz="1800" dirty="0"/>
              <a:t> </a:t>
            </a:r>
            <a:r>
              <a:rPr lang="en-US" sz="1800" dirty="0" err="1"/>
              <a:t>diuji</a:t>
            </a:r>
            <a:r>
              <a:rPr lang="en-US" sz="1800" dirty="0"/>
              <a:t> </a:t>
            </a:r>
            <a:r>
              <a:rPr lang="en-US" sz="1800" dirty="0" err="1"/>
              <a:t>dalam</a:t>
            </a:r>
            <a:r>
              <a:rPr lang="en-US" sz="1800" dirty="0"/>
              <a:t> </a:t>
            </a:r>
            <a:r>
              <a:rPr lang="en-US" sz="1800" i="1" dirty="0"/>
              <a:t>white box testing </a:t>
            </a:r>
            <a:r>
              <a:rPr lang="en-US" sz="1800" dirty="0" err="1"/>
              <a:t>antara</a:t>
            </a:r>
            <a:r>
              <a:rPr lang="en-US" sz="1800" dirty="0"/>
              <a:t> lain </a:t>
            </a:r>
            <a:r>
              <a:rPr lang="en-US" sz="1800" dirty="0" err="1"/>
              <a:t>keamanan</a:t>
            </a:r>
            <a:r>
              <a:rPr lang="en-US" sz="1800" dirty="0"/>
              <a:t>, </a:t>
            </a:r>
            <a:r>
              <a:rPr lang="en-US" sz="1800" dirty="0" err="1"/>
              <a:t>struktur</a:t>
            </a:r>
            <a:r>
              <a:rPr lang="en-US" sz="1800" dirty="0"/>
              <a:t> </a:t>
            </a:r>
            <a:r>
              <a:rPr lang="en-US" sz="1800" dirty="0" err="1"/>
              <a:t>atau</a:t>
            </a:r>
            <a:r>
              <a:rPr lang="en-US" sz="1800" dirty="0"/>
              <a:t> </a:t>
            </a:r>
            <a:r>
              <a:rPr lang="en-US" sz="1800" dirty="0" err="1"/>
              <a:t>jalur</a:t>
            </a:r>
            <a:r>
              <a:rPr lang="en-US" sz="1800" dirty="0"/>
              <a:t> yang </a:t>
            </a:r>
            <a:r>
              <a:rPr lang="en-US" sz="1800" dirty="0" err="1"/>
              <a:t>rusak</a:t>
            </a:r>
            <a:r>
              <a:rPr lang="en-US" sz="1800" dirty="0"/>
              <a:t>, </a:t>
            </a:r>
            <a:r>
              <a:rPr lang="en-US" sz="1800" i="1" dirty="0"/>
              <a:t>loop</a:t>
            </a:r>
            <a:r>
              <a:rPr lang="en-US" sz="1800" dirty="0"/>
              <a:t>, dan </a:t>
            </a:r>
            <a:r>
              <a:rPr lang="en-US" sz="1800" i="1" dirty="0"/>
              <a:t>data flow</a:t>
            </a:r>
            <a:r>
              <a:rPr lang="en-US" sz="1800" dirty="0"/>
              <a:t>.</a:t>
            </a:r>
          </a:p>
        </p:txBody>
      </p:sp>
    </p:spTree>
    <p:extLst>
      <p:ext uri="{BB962C8B-B14F-4D97-AF65-F5344CB8AC3E}">
        <p14:creationId xmlns:p14="http://schemas.microsoft.com/office/powerpoint/2010/main" val="410464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E521-6B05-A7F8-7A0A-E8DE6B161A47}"/>
              </a:ext>
            </a:extLst>
          </p:cNvPr>
          <p:cNvSpPr>
            <a:spLocks noGrp="1"/>
          </p:cNvSpPr>
          <p:nvPr>
            <p:ph type="title"/>
          </p:nvPr>
        </p:nvSpPr>
        <p:spPr/>
        <p:txBody>
          <a:bodyPr/>
          <a:lstStyle/>
          <a:p>
            <a:r>
              <a:rPr lang="en-US" sz="1800" kern="1200" cap="all" baseline="0" dirty="0">
                <a:solidFill>
                  <a:srgbClr val="FFFFFF"/>
                </a:solidFill>
                <a:effectLst/>
                <a:latin typeface="Century Gothic" panose="020B0502020202020204" pitchFamily="34" charset="0"/>
                <a:ea typeface="+mj-ea"/>
                <a:cs typeface="+mj-cs"/>
              </a:rPr>
              <a:t>Unit test</a:t>
            </a:r>
            <a:endParaRPr lang="id-ID" dirty="0"/>
          </a:p>
        </p:txBody>
      </p:sp>
      <p:sp>
        <p:nvSpPr>
          <p:cNvPr id="3" name="Content Placeholder 2">
            <a:extLst>
              <a:ext uri="{FF2B5EF4-FFF2-40B4-BE49-F238E27FC236}">
                <a16:creationId xmlns:a16="http://schemas.microsoft.com/office/drawing/2014/main" id="{273B0F41-5DA7-05DD-F4F5-D1E236A57F54}"/>
              </a:ext>
            </a:extLst>
          </p:cNvPr>
          <p:cNvSpPr>
            <a:spLocks noGrp="1"/>
          </p:cNvSpPr>
          <p:nvPr>
            <p:ph idx="1"/>
          </p:nvPr>
        </p:nvSpPr>
        <p:spPr/>
        <p:txBody>
          <a:bodyPr/>
          <a:lstStyle/>
          <a:p>
            <a:pPr marL="0" indent="0">
              <a:buNone/>
            </a:pPr>
            <a:r>
              <a:rPr lang="en-US" sz="1800" kern="1200" dirty="0">
                <a:solidFill>
                  <a:srgbClr val="FFFFFF"/>
                </a:solidFill>
                <a:effectLst/>
                <a:latin typeface="Century Gothic" panose="020B0502020202020204" pitchFamily="34" charset="0"/>
                <a:ea typeface="+mn-ea"/>
                <a:cs typeface="+mn-cs"/>
              </a:rPr>
              <a:t>Unit Testing </a:t>
            </a:r>
            <a:r>
              <a:rPr lang="en-US" sz="1800" kern="1200" dirty="0" err="1">
                <a:solidFill>
                  <a:srgbClr val="FFFFFF"/>
                </a:solidFill>
                <a:effectLst/>
                <a:latin typeface="Century Gothic" panose="020B0502020202020204" pitchFamily="34" charset="0"/>
                <a:ea typeface="+mn-ea"/>
                <a:cs typeface="+mn-cs"/>
              </a:rPr>
              <a:t>adalah</a:t>
            </a:r>
            <a:r>
              <a:rPr lang="en-US" sz="1800" kern="1200" dirty="0">
                <a:solidFill>
                  <a:srgbClr val="FFFFFF"/>
                </a:solidFill>
                <a:effectLst/>
                <a:latin typeface="Century Gothic" panose="020B0502020202020204" pitchFamily="34" charset="0"/>
                <a:ea typeface="+mn-ea"/>
                <a:cs typeface="+mn-cs"/>
              </a:rPr>
              <a:t> proses </a:t>
            </a:r>
            <a:r>
              <a:rPr lang="en-US" sz="1800" kern="1200" dirty="0" err="1">
                <a:solidFill>
                  <a:srgbClr val="FFFFFF"/>
                </a:solidFill>
                <a:effectLst/>
                <a:latin typeface="Century Gothic" panose="020B0502020202020204" pitchFamily="34" charset="0"/>
                <a:ea typeface="+mn-ea"/>
                <a:cs typeface="+mn-cs"/>
              </a:rPr>
              <a:t>pengembangan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perangkat</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lunak</a:t>
            </a:r>
            <a:r>
              <a:rPr lang="en-US" sz="1800" kern="1200" dirty="0">
                <a:solidFill>
                  <a:srgbClr val="FFFFFF"/>
                </a:solidFill>
                <a:effectLst/>
                <a:latin typeface="Century Gothic" panose="020B0502020202020204" pitchFamily="34" charset="0"/>
                <a:ea typeface="+mn-ea"/>
                <a:cs typeface="+mn-cs"/>
              </a:rPr>
              <a:t> di mana </a:t>
            </a:r>
            <a:r>
              <a:rPr lang="en-US" sz="1800" kern="1200" dirty="0" err="1">
                <a:solidFill>
                  <a:srgbClr val="FFFFFF"/>
                </a:solidFill>
                <a:effectLst/>
                <a:latin typeface="Century Gothic" panose="020B0502020202020204" pitchFamily="34" charset="0"/>
                <a:ea typeface="+mn-ea"/>
                <a:cs typeface="+mn-cs"/>
              </a:rPr>
              <a:t>bagian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aplikasi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terkecil</a:t>
            </a:r>
            <a:r>
              <a:rPr lang="en-US" sz="1800" kern="1200" dirty="0">
                <a:solidFill>
                  <a:srgbClr val="FFFFFF"/>
                </a:solidFill>
                <a:effectLst/>
                <a:latin typeface="Century Gothic" panose="020B0502020202020204" pitchFamily="34" charset="0"/>
                <a:ea typeface="+mn-ea"/>
                <a:cs typeface="+mn-cs"/>
              </a:rPr>
              <a:t> yang </a:t>
            </a:r>
            <a:r>
              <a:rPr lang="en-US" sz="1800" kern="1200" dirty="0" err="1">
                <a:solidFill>
                  <a:srgbClr val="FFFFFF"/>
                </a:solidFill>
                <a:effectLst/>
                <a:latin typeface="Century Gothic" panose="020B0502020202020204" pitchFamily="34" charset="0"/>
                <a:ea typeface="+mn-ea"/>
                <a:cs typeface="+mn-cs"/>
              </a:rPr>
              <a:t>dapat</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diuji</a:t>
            </a:r>
            <a:r>
              <a:rPr lang="en-US" sz="1800" kern="1200" dirty="0">
                <a:solidFill>
                  <a:srgbClr val="FFFFFF"/>
                </a:solidFill>
                <a:effectLst/>
                <a:latin typeface="Century Gothic" panose="020B0502020202020204" pitchFamily="34" charset="0"/>
                <a:ea typeface="+mn-ea"/>
                <a:cs typeface="+mn-cs"/>
              </a:rPr>
              <a:t>, yang </a:t>
            </a:r>
            <a:r>
              <a:rPr lang="en-US" sz="1800" kern="1200" dirty="0" err="1">
                <a:solidFill>
                  <a:srgbClr val="FFFFFF"/>
                </a:solidFill>
                <a:effectLst/>
                <a:latin typeface="Century Gothic" panose="020B0502020202020204" pitchFamily="34" charset="0"/>
                <a:ea typeface="+mn-ea"/>
                <a:cs typeface="+mn-cs"/>
              </a:rPr>
              <a:t>disebut</a:t>
            </a:r>
            <a:r>
              <a:rPr lang="en-US" sz="1800" kern="1200" dirty="0">
                <a:solidFill>
                  <a:srgbClr val="FFFFFF"/>
                </a:solidFill>
                <a:effectLst/>
                <a:latin typeface="Century Gothic" panose="020B0502020202020204" pitchFamily="34" charset="0"/>
                <a:ea typeface="+mn-ea"/>
                <a:cs typeface="+mn-cs"/>
              </a:rPr>
              <a:t> unit, </a:t>
            </a:r>
            <a:r>
              <a:rPr lang="en-US" sz="1800" kern="1200" dirty="0" err="1">
                <a:solidFill>
                  <a:srgbClr val="FFFFFF"/>
                </a:solidFill>
                <a:effectLst/>
                <a:latin typeface="Century Gothic" panose="020B0502020202020204" pitchFamily="34" charset="0"/>
                <a:ea typeface="+mn-ea"/>
                <a:cs typeface="+mn-cs"/>
              </a:rPr>
              <a:t>diperiksa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secara</a:t>
            </a:r>
            <a:r>
              <a:rPr lang="en-US" sz="1800" kern="1200" dirty="0">
                <a:solidFill>
                  <a:srgbClr val="FFFFFF"/>
                </a:solidFill>
                <a:effectLst/>
                <a:latin typeface="Century Gothic" panose="020B0502020202020204" pitchFamily="34" charset="0"/>
                <a:ea typeface="+mn-ea"/>
                <a:cs typeface="+mn-cs"/>
              </a:rPr>
              <a:t> individual dan </a:t>
            </a:r>
            <a:r>
              <a:rPr lang="en-US" sz="1800" kern="1200" dirty="0" err="1">
                <a:solidFill>
                  <a:srgbClr val="FFFFFF"/>
                </a:solidFill>
                <a:effectLst/>
                <a:latin typeface="Century Gothic" panose="020B0502020202020204" pitchFamily="34" charset="0"/>
                <a:ea typeface="+mn-ea"/>
                <a:cs typeface="+mn-cs"/>
              </a:rPr>
              <a:t>independen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untuk</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mendapatkan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hasil</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tepat</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Metodologi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pengujian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ini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dilakukan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selama</a:t>
            </a:r>
            <a:r>
              <a:rPr lang="en-US" sz="1800" kern="1200" dirty="0">
                <a:solidFill>
                  <a:srgbClr val="FFFFFF"/>
                </a:solidFill>
                <a:effectLst/>
                <a:latin typeface="Century Gothic" panose="020B0502020202020204" pitchFamily="34" charset="0"/>
                <a:ea typeface="+mn-ea"/>
                <a:cs typeface="+mn-cs"/>
              </a:rPr>
              <a:t> proses </a:t>
            </a:r>
            <a:r>
              <a:rPr lang="en-US" sz="1800" kern="1200" dirty="0" err="1">
                <a:solidFill>
                  <a:srgbClr val="FFFFFF"/>
                </a:solidFill>
                <a:effectLst/>
                <a:latin typeface="Century Gothic" panose="020B0502020202020204" pitchFamily="34" charset="0"/>
                <a:ea typeface="+mn-ea"/>
                <a:cs typeface="+mn-cs"/>
              </a:rPr>
              <a:t>pengembangan</a:t>
            </a:r>
            <a:r>
              <a:rPr lang="en-US" sz="1800" kern="1200" dirty="0">
                <a:solidFill>
                  <a:srgbClr val="FFFFFF"/>
                </a:solidFill>
                <a:effectLst/>
                <a:latin typeface="Century Gothic" panose="020B0502020202020204" pitchFamily="34" charset="0"/>
                <a:ea typeface="+mn-ea"/>
                <a:cs typeface="+mn-cs"/>
              </a:rPr>
              <a:t> oleh Software Developer. </a:t>
            </a:r>
            <a:r>
              <a:rPr lang="en-US" sz="1800" kern="1200" dirty="0" err="1">
                <a:solidFill>
                  <a:srgbClr val="FFFFFF"/>
                </a:solidFill>
                <a:effectLst/>
                <a:latin typeface="Century Gothic" panose="020B0502020202020204" pitchFamily="34" charset="0"/>
                <a:ea typeface="+mn-ea"/>
                <a:cs typeface="+mn-cs"/>
              </a:rPr>
              <a:t>Tujuan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utama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dari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pengujian</a:t>
            </a:r>
            <a:r>
              <a:rPr lang="en-US" sz="1800" kern="1200" dirty="0">
                <a:solidFill>
                  <a:srgbClr val="FFFFFF"/>
                </a:solidFill>
                <a:effectLst/>
                <a:latin typeface="Century Gothic" panose="020B0502020202020204" pitchFamily="34" charset="0"/>
                <a:ea typeface="+mn-ea"/>
                <a:cs typeface="+mn-cs"/>
              </a:rPr>
              <a:t> unit </a:t>
            </a:r>
            <a:r>
              <a:rPr lang="en-US" sz="1800" kern="1200" dirty="0" err="1">
                <a:solidFill>
                  <a:srgbClr val="FFFFFF"/>
                </a:solidFill>
                <a:effectLst/>
                <a:latin typeface="Century Gothic" panose="020B0502020202020204" pitchFamily="34" charset="0"/>
                <a:ea typeface="+mn-ea"/>
                <a:cs typeface="+mn-cs"/>
              </a:rPr>
              <a:t>adalah</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untuk</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mengisolasi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kode</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tertulis</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lantas</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menguji</a:t>
            </a:r>
            <a:r>
              <a:rPr lang="en-US" sz="1800" kern="1200" dirty="0">
                <a:solidFill>
                  <a:srgbClr val="FFFFFF"/>
                </a:solidFill>
                <a:effectLst/>
                <a:latin typeface="Century Gothic" panose="020B0502020202020204" pitchFamily="34" charset="0"/>
                <a:ea typeface="+mn-ea"/>
                <a:cs typeface="+mn-cs"/>
              </a:rPr>
              <a:t> dan </a:t>
            </a:r>
            <a:r>
              <a:rPr lang="en-US" sz="1800" kern="1200" dirty="0" err="1">
                <a:solidFill>
                  <a:srgbClr val="FFFFFF"/>
                </a:solidFill>
                <a:effectLst/>
                <a:latin typeface="Century Gothic" panose="020B0502020202020204" pitchFamily="34" charset="0"/>
                <a:ea typeface="+mn-ea"/>
                <a:cs typeface="+mn-cs"/>
              </a:rPr>
              <a:t>menentukan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apakah</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itu</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berfungsi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sebagaimana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dimaksud</a:t>
            </a:r>
            <a:endParaRPr lang="id-ID" sz="1800" dirty="0">
              <a:effectLst/>
            </a:endParaRPr>
          </a:p>
          <a:p>
            <a:pPr marL="0" indent="0">
              <a:buNone/>
            </a:pPr>
            <a:endParaRPr lang="id-ID" dirty="0"/>
          </a:p>
        </p:txBody>
      </p:sp>
    </p:spTree>
    <p:extLst>
      <p:ext uri="{BB962C8B-B14F-4D97-AF65-F5344CB8AC3E}">
        <p14:creationId xmlns:p14="http://schemas.microsoft.com/office/powerpoint/2010/main" val="389049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0812-1FBE-BC3F-BCC2-DDDC43EAB17B}"/>
              </a:ext>
            </a:extLst>
          </p:cNvPr>
          <p:cNvSpPr>
            <a:spLocks noGrp="1"/>
          </p:cNvSpPr>
          <p:nvPr>
            <p:ph type="title"/>
          </p:nvPr>
        </p:nvSpPr>
        <p:spPr/>
        <p:txBody>
          <a:bodyPr/>
          <a:lstStyle/>
          <a:p>
            <a:r>
              <a:rPr lang="en-US" sz="1800" kern="1200" cap="all" baseline="0" dirty="0" err="1">
                <a:solidFill>
                  <a:srgbClr val="FFFFFF"/>
                </a:solidFill>
                <a:effectLst/>
                <a:latin typeface="Century Gothic" panose="020B0502020202020204" pitchFamily="34" charset="0"/>
                <a:ea typeface="+mj-ea"/>
                <a:cs typeface="+mj-cs"/>
              </a:rPr>
              <a:t>Fungsi</a:t>
            </a:r>
            <a:r>
              <a:rPr lang="en-US" sz="1800" kern="1200" cap="all" baseline="0" dirty="0">
                <a:solidFill>
                  <a:srgbClr val="FFFFFF"/>
                </a:solidFill>
                <a:effectLst/>
                <a:latin typeface="Century Gothic" panose="020B0502020202020204" pitchFamily="34" charset="0"/>
                <a:ea typeface="+mj-ea"/>
                <a:cs typeface="+mj-cs"/>
              </a:rPr>
              <a:t> unit test</a:t>
            </a:r>
            <a:endParaRPr lang="id-ID" dirty="0"/>
          </a:p>
        </p:txBody>
      </p:sp>
      <p:sp>
        <p:nvSpPr>
          <p:cNvPr id="3" name="Content Placeholder 2">
            <a:extLst>
              <a:ext uri="{FF2B5EF4-FFF2-40B4-BE49-F238E27FC236}">
                <a16:creationId xmlns:a16="http://schemas.microsoft.com/office/drawing/2014/main" id="{0A671DE3-9B82-942A-DE5E-85210CD7485C}"/>
              </a:ext>
            </a:extLst>
          </p:cNvPr>
          <p:cNvSpPr>
            <a:spLocks noGrp="1"/>
          </p:cNvSpPr>
          <p:nvPr>
            <p:ph idx="1"/>
          </p:nvPr>
        </p:nvSpPr>
        <p:spPr/>
        <p:txBody>
          <a:bodyPr/>
          <a:lstStyle/>
          <a:p>
            <a:r>
              <a:rPr lang="en-US" sz="1800" kern="1200" dirty="0" err="1">
                <a:solidFill>
                  <a:srgbClr val="FFFFFF"/>
                </a:solidFill>
                <a:effectLst/>
                <a:latin typeface="Century Gothic" panose="020B0502020202020204" pitchFamily="34" charset="0"/>
                <a:ea typeface="+mn-ea"/>
                <a:cs typeface="+mn-cs"/>
              </a:rPr>
              <a:t>Pengembangan</a:t>
            </a:r>
            <a:r>
              <a:rPr lang="en-US" sz="1800" kern="1200" dirty="0">
                <a:solidFill>
                  <a:srgbClr val="FFFFFF"/>
                </a:solidFill>
                <a:effectLst/>
                <a:latin typeface="Century Gothic" panose="020B0502020202020204" pitchFamily="34" charset="0"/>
                <a:ea typeface="+mn-ea"/>
                <a:cs typeface="+mn-cs"/>
              </a:rPr>
              <a:t> software </a:t>
            </a:r>
            <a:r>
              <a:rPr lang="en-US" sz="1800" kern="1200" dirty="0" err="1">
                <a:solidFill>
                  <a:srgbClr val="FFFFFF"/>
                </a:solidFill>
                <a:effectLst/>
                <a:latin typeface="Century Gothic" panose="020B0502020202020204" pitchFamily="34" charset="0"/>
                <a:ea typeface="+mn-ea"/>
                <a:cs typeface="+mn-cs"/>
              </a:rPr>
              <a:t>bukanlah</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sesuatu</a:t>
            </a:r>
            <a:r>
              <a:rPr lang="en-US" sz="1800" kern="1200" dirty="0">
                <a:solidFill>
                  <a:srgbClr val="FFFFFF"/>
                </a:solidFill>
                <a:effectLst/>
                <a:latin typeface="Century Gothic" panose="020B0502020202020204" pitchFamily="34" charset="0"/>
                <a:ea typeface="+mn-ea"/>
                <a:cs typeface="+mn-cs"/>
              </a:rPr>
              <a:t> yang </a:t>
            </a:r>
            <a:r>
              <a:rPr lang="en-US" sz="1800" kern="1200" dirty="0" err="1">
                <a:solidFill>
                  <a:srgbClr val="FFFFFF"/>
                </a:solidFill>
                <a:effectLst/>
                <a:latin typeface="Century Gothic" panose="020B0502020202020204" pitchFamily="34" charset="0"/>
                <a:ea typeface="+mn-ea"/>
                <a:cs typeface="+mn-cs"/>
              </a:rPr>
              <a:t>instan</a:t>
            </a:r>
            <a:r>
              <a:rPr lang="en-US" sz="1800" kern="1200" dirty="0">
                <a:solidFill>
                  <a:srgbClr val="FFFFFF"/>
                </a:solidFill>
                <a:effectLst/>
                <a:latin typeface="Century Gothic" panose="020B0502020202020204" pitchFamily="34" charset="0"/>
                <a:ea typeface="+mn-ea"/>
                <a:cs typeface="+mn-cs"/>
              </a:rPr>
              <a:t> dan </a:t>
            </a:r>
            <a:r>
              <a:rPr lang="en-US" sz="1800" kern="1200" dirty="0" err="1">
                <a:solidFill>
                  <a:srgbClr val="FFFFFF"/>
                </a:solidFill>
                <a:effectLst/>
                <a:latin typeface="Century Gothic" panose="020B0502020202020204" pitchFamily="34" charset="0"/>
                <a:ea typeface="+mn-ea"/>
                <a:cs typeface="+mn-cs"/>
              </a:rPr>
              <a:t>bisa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berdiri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sendiri</a:t>
            </a:r>
            <a:r>
              <a:rPr lang="en-US" sz="1800" kern="1200" dirty="0">
                <a:solidFill>
                  <a:srgbClr val="FFFFFF"/>
                </a:solidFill>
                <a:effectLst/>
                <a:latin typeface="Century Gothic" panose="020B0502020202020204" pitchFamily="34" charset="0"/>
                <a:ea typeface="+mn-ea"/>
                <a:cs typeface="+mn-cs"/>
              </a:rPr>
              <a:t>. Software </a:t>
            </a:r>
            <a:r>
              <a:rPr lang="en-US" sz="1800" kern="1200" dirty="0" err="1">
                <a:solidFill>
                  <a:srgbClr val="FFFFFF"/>
                </a:solidFill>
                <a:effectLst/>
                <a:latin typeface="Century Gothic" panose="020B0502020202020204" pitchFamily="34" charset="0"/>
                <a:ea typeface="+mn-ea"/>
                <a:cs typeface="+mn-cs"/>
              </a:rPr>
              <a:t>terdiri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dari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komponen-komponen</a:t>
            </a:r>
            <a:r>
              <a:rPr lang="en-US" sz="1800" kern="1200" dirty="0">
                <a:solidFill>
                  <a:srgbClr val="FFFFFF"/>
                </a:solidFill>
                <a:effectLst/>
                <a:latin typeface="Century Gothic" panose="020B0502020202020204" pitchFamily="34" charset="0"/>
                <a:ea typeface="+mn-ea"/>
                <a:cs typeface="+mn-cs"/>
              </a:rPr>
              <a:t> yang </a:t>
            </a:r>
            <a:r>
              <a:rPr lang="en-US" sz="1800" kern="1200" dirty="0" err="1">
                <a:solidFill>
                  <a:srgbClr val="FFFFFF"/>
                </a:solidFill>
                <a:effectLst/>
                <a:latin typeface="Century Gothic" panose="020B0502020202020204" pitchFamily="34" charset="0"/>
                <a:ea typeface="+mn-ea"/>
                <a:cs typeface="+mn-cs"/>
              </a:rPr>
              <a:t>terintegrasi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satu</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sama</a:t>
            </a:r>
            <a:r>
              <a:rPr lang="en-US" sz="1800" kern="1200" dirty="0">
                <a:solidFill>
                  <a:srgbClr val="FFFFFF"/>
                </a:solidFill>
                <a:effectLst/>
                <a:latin typeface="Century Gothic" panose="020B0502020202020204" pitchFamily="34" charset="0"/>
                <a:ea typeface="+mn-ea"/>
                <a:cs typeface="+mn-cs"/>
              </a:rPr>
              <a:t> lain. Nah, unit testing </a:t>
            </a:r>
            <a:r>
              <a:rPr lang="en-US" sz="1800" kern="1200" dirty="0" err="1">
                <a:solidFill>
                  <a:srgbClr val="FFFFFF"/>
                </a:solidFill>
                <a:effectLst/>
                <a:latin typeface="Century Gothic" panose="020B0502020202020204" pitchFamily="34" charset="0"/>
                <a:ea typeface="+mn-ea"/>
                <a:cs typeface="+mn-cs"/>
              </a:rPr>
              <a:t>ini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dilakukan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untuk</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memastikan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bahwa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setiap</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komponen</a:t>
            </a:r>
            <a:r>
              <a:rPr lang="en-US" sz="1800" kern="1200" dirty="0">
                <a:solidFill>
                  <a:srgbClr val="FFFFFF"/>
                </a:solidFill>
                <a:effectLst/>
                <a:latin typeface="Century Gothic" panose="020B0502020202020204" pitchFamily="34" charset="0"/>
                <a:ea typeface="+mn-ea"/>
                <a:cs typeface="+mn-cs"/>
              </a:rPr>
              <a:t> code software </a:t>
            </a:r>
            <a:r>
              <a:rPr lang="en-US" sz="1800" kern="1200" dirty="0" err="1">
                <a:solidFill>
                  <a:srgbClr val="FFFFFF"/>
                </a:solidFill>
                <a:effectLst/>
                <a:latin typeface="Century Gothic" panose="020B0502020202020204" pitchFamily="34" charset="0"/>
                <a:ea typeface="+mn-ea"/>
                <a:cs typeface="+mn-cs"/>
              </a:rPr>
              <a:t>bisa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bekerja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sesuai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harapan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Tanpa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melakukan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pengujian</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kita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tidak</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tahu</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apakah</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aplikasi</a:t>
            </a:r>
            <a:r>
              <a:rPr lang="en-US" sz="1800" kern="1200" dirty="0">
                <a:solidFill>
                  <a:srgbClr val="FFFFFF"/>
                </a:solidFill>
                <a:effectLst/>
                <a:latin typeface="Century Gothic" panose="020B0502020202020204" pitchFamily="34" charset="0"/>
                <a:ea typeface="+mn-ea"/>
                <a:cs typeface="+mn-cs"/>
              </a:rPr>
              <a:t> yang </a:t>
            </a:r>
            <a:r>
              <a:rPr lang="en-US" sz="1800" kern="1200" dirty="0" err="1">
                <a:solidFill>
                  <a:srgbClr val="FFFFFF"/>
                </a:solidFill>
                <a:effectLst/>
                <a:latin typeface="Century Gothic" panose="020B0502020202020204" pitchFamily="34" charset="0"/>
                <a:ea typeface="+mn-ea"/>
                <a:cs typeface="+mn-cs"/>
              </a:rPr>
              <a:t>kita</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buat</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sudah</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tidak</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lagi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memiliki</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banyak</a:t>
            </a:r>
            <a:r>
              <a:rPr lang="en-US" sz="1800" kern="1200" dirty="0">
                <a:solidFill>
                  <a:srgbClr val="FFFFFF"/>
                </a:solidFill>
                <a:effectLst/>
                <a:latin typeface="Century Gothic" panose="020B0502020202020204" pitchFamily="34" charset="0"/>
                <a:ea typeface="+mn-ea"/>
                <a:cs typeface="+mn-cs"/>
              </a:rPr>
              <a:t> bug dan </a:t>
            </a:r>
            <a:r>
              <a:rPr lang="en-US" sz="1800" kern="1200" dirty="0" err="1">
                <a:solidFill>
                  <a:srgbClr val="FFFFFF"/>
                </a:solidFill>
                <a:effectLst/>
                <a:latin typeface="Century Gothic" panose="020B0502020202020204" pitchFamily="34" charset="0"/>
                <a:ea typeface="+mn-ea"/>
                <a:cs typeface="+mn-cs"/>
              </a:rPr>
              <a:t>siap</a:t>
            </a:r>
            <a:r>
              <a:rPr lang="en-US" sz="1800" kern="1200" dirty="0">
                <a:solidFill>
                  <a:srgbClr val="FFFFFF"/>
                </a:solidFill>
                <a:effectLst/>
                <a:latin typeface="Century Gothic" panose="020B0502020202020204" pitchFamily="34" charset="0"/>
                <a:ea typeface="+mn-ea"/>
                <a:cs typeface="+mn-cs"/>
              </a:rPr>
              <a:t> </a:t>
            </a:r>
            <a:r>
              <a:rPr lang="en-US" sz="1800" kern="1200" dirty="0" err="1">
                <a:solidFill>
                  <a:srgbClr val="FFFFFF"/>
                </a:solidFill>
                <a:effectLst/>
                <a:latin typeface="Century Gothic" panose="020B0502020202020204" pitchFamily="34" charset="0"/>
                <a:ea typeface="+mn-ea"/>
                <a:cs typeface="+mn-cs"/>
              </a:rPr>
              <a:t>untuk</a:t>
            </a:r>
            <a:r>
              <a:rPr lang="en-US" sz="1800" kern="1200" dirty="0">
                <a:solidFill>
                  <a:srgbClr val="FFFFFF"/>
                </a:solidFill>
                <a:effectLst/>
                <a:latin typeface="Century Gothic" panose="020B0502020202020204" pitchFamily="34" charset="0"/>
                <a:ea typeface="+mn-ea"/>
                <a:cs typeface="+mn-cs"/>
              </a:rPr>
              <a:t> di release.</a:t>
            </a:r>
            <a:endParaRPr lang="id-ID" sz="1800" dirty="0">
              <a:effectLst/>
            </a:endParaRPr>
          </a:p>
        </p:txBody>
      </p:sp>
    </p:spTree>
    <p:extLst>
      <p:ext uri="{BB962C8B-B14F-4D97-AF65-F5344CB8AC3E}">
        <p14:creationId xmlns:p14="http://schemas.microsoft.com/office/powerpoint/2010/main" val="44489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CFBB-C30D-D139-2DA8-79A11C7C9AD4}"/>
              </a:ext>
            </a:extLst>
          </p:cNvPr>
          <p:cNvSpPr>
            <a:spLocks noGrp="1"/>
          </p:cNvSpPr>
          <p:nvPr>
            <p:ph type="title"/>
          </p:nvPr>
        </p:nvSpPr>
        <p:spPr/>
        <p:txBody>
          <a:bodyPr/>
          <a:lstStyle/>
          <a:p>
            <a:r>
              <a:rPr lang="en-US" dirty="0" err="1"/>
              <a:t>Implementasi</a:t>
            </a:r>
            <a:endParaRPr lang="id-ID" dirty="0"/>
          </a:p>
        </p:txBody>
      </p:sp>
      <p:pic>
        <p:nvPicPr>
          <p:cNvPr id="4" name="Content Placeholder 3">
            <a:extLst>
              <a:ext uri="{FF2B5EF4-FFF2-40B4-BE49-F238E27FC236}">
                <a16:creationId xmlns:a16="http://schemas.microsoft.com/office/drawing/2014/main" id="{0C1C1684-7B3C-5FB0-3D41-7484A2AA684D}"/>
              </a:ext>
            </a:extLst>
          </p:cNvPr>
          <p:cNvPicPr>
            <a:picLocks noGrp="1" noChangeAspect="1"/>
          </p:cNvPicPr>
          <p:nvPr>
            <p:ph idx="1"/>
          </p:nvPr>
        </p:nvPicPr>
        <p:blipFill>
          <a:blip r:embed="rId2"/>
          <a:stretch>
            <a:fillRect/>
          </a:stretch>
        </p:blipFill>
        <p:spPr>
          <a:xfrm>
            <a:off x="1201003" y="2065867"/>
            <a:ext cx="9789994" cy="4482166"/>
          </a:xfrm>
          <a:prstGeom prst="rect">
            <a:avLst/>
          </a:prstGeom>
        </p:spPr>
      </p:pic>
    </p:spTree>
    <p:extLst>
      <p:ext uri="{BB962C8B-B14F-4D97-AF65-F5344CB8AC3E}">
        <p14:creationId xmlns:p14="http://schemas.microsoft.com/office/powerpoint/2010/main" val="249711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AF5F-2E7F-9CEC-7E2F-22CF84A207D3}"/>
              </a:ext>
            </a:extLst>
          </p:cNvPr>
          <p:cNvSpPr>
            <a:spLocks noGrp="1"/>
          </p:cNvSpPr>
          <p:nvPr>
            <p:ph type="title"/>
          </p:nvPr>
        </p:nvSpPr>
        <p:spPr/>
        <p:txBody>
          <a:bodyPr/>
          <a:lstStyle/>
          <a:p>
            <a:r>
              <a:rPr lang="en-US" sz="3600" dirty="0" err="1"/>
              <a:t>Continous</a:t>
            </a:r>
            <a:r>
              <a:rPr lang="en-US" sz="3600" dirty="0"/>
              <a:t> integration (CI)&amp;</a:t>
            </a:r>
            <a:r>
              <a:rPr lang="en-US" sz="3600" dirty="0" err="1"/>
              <a:t>Continous</a:t>
            </a:r>
            <a:r>
              <a:rPr lang="en-US" sz="3600" dirty="0"/>
              <a:t> Delivery (CD)</a:t>
            </a:r>
            <a:endParaRPr lang="id-ID" dirty="0"/>
          </a:p>
        </p:txBody>
      </p:sp>
      <p:sp>
        <p:nvSpPr>
          <p:cNvPr id="3" name="Content Placeholder 2">
            <a:extLst>
              <a:ext uri="{FF2B5EF4-FFF2-40B4-BE49-F238E27FC236}">
                <a16:creationId xmlns:a16="http://schemas.microsoft.com/office/drawing/2014/main" id="{6EF92BD8-0A2F-34E6-DEC0-5B50A00385E2}"/>
              </a:ext>
            </a:extLst>
          </p:cNvPr>
          <p:cNvSpPr>
            <a:spLocks noGrp="1"/>
          </p:cNvSpPr>
          <p:nvPr>
            <p:ph idx="1"/>
          </p:nvPr>
        </p:nvSpPr>
        <p:spPr/>
        <p:txBody>
          <a:bodyPr/>
          <a:lstStyle/>
          <a:p>
            <a:r>
              <a:rPr lang="id-ID" dirty="0" err="1"/>
              <a:t>Continuous</a:t>
            </a:r>
            <a:r>
              <a:rPr lang="id-ID" dirty="0"/>
              <a:t> </a:t>
            </a:r>
            <a:r>
              <a:rPr lang="id-ID" dirty="0" err="1"/>
              <a:t>Integration</a:t>
            </a:r>
            <a:r>
              <a:rPr lang="id-ID" dirty="0"/>
              <a:t> (CI) adalah proses penggabungan atau pengintegrasian kode yang telah dibuat oleh sejumlah tim developer ke dalam repositori kode, untuk kemudian dijalankan pengujian secara otomatis dan berkelanjutan. Pengujian otomatis pada CI bertujuan untuk memeriksa dan memastikan </a:t>
            </a:r>
            <a:r>
              <a:rPr lang="id-ID" dirty="0" err="1"/>
              <a:t>software</a:t>
            </a:r>
            <a:r>
              <a:rPr lang="id-ID" dirty="0"/>
              <a:t> dapat berjalan sesuai algoritma kode yang semestinya. </a:t>
            </a:r>
          </a:p>
          <a:p>
            <a:r>
              <a:rPr lang="id-ID" dirty="0" err="1"/>
              <a:t>Continuous</a:t>
            </a:r>
            <a:r>
              <a:rPr lang="id-ID" dirty="0"/>
              <a:t> </a:t>
            </a:r>
            <a:r>
              <a:rPr lang="id-ID" dirty="0" err="1"/>
              <a:t>Delivery</a:t>
            </a:r>
            <a:r>
              <a:rPr lang="id-ID" dirty="0"/>
              <a:t> (CD) adalah proses lanjutan dari CI yang mempersiapkan perubahan kode ke </a:t>
            </a:r>
            <a:r>
              <a:rPr lang="id-ID" dirty="0" err="1"/>
              <a:t>deploy</a:t>
            </a:r>
            <a:r>
              <a:rPr lang="id-ID" dirty="0"/>
              <a:t> </a:t>
            </a:r>
            <a:r>
              <a:rPr lang="id-ID" dirty="0" err="1"/>
              <a:t>staging</a:t>
            </a:r>
            <a:r>
              <a:rPr lang="id-ID" dirty="0"/>
              <a:t> atau tahap </a:t>
            </a:r>
            <a:r>
              <a:rPr lang="id-ID" dirty="0" err="1"/>
              <a:t>pra</a:t>
            </a:r>
            <a:r>
              <a:rPr lang="id-ID" dirty="0"/>
              <a:t> produksi setelah proses pembuatan secara manual. Kode yang masuk pada CD harus lulus pengujian unit otomatis, pengujian integrasi, dan pengujian sistem. Ketika kode sudah lulus pada tahap </a:t>
            </a:r>
            <a:r>
              <a:rPr lang="id-ID" dirty="0" err="1"/>
              <a:t>stagging</a:t>
            </a:r>
            <a:r>
              <a:rPr lang="id-ID" dirty="0"/>
              <a:t>, akan diteruskan ke proses selanjutnya yaitu </a:t>
            </a:r>
            <a:r>
              <a:rPr lang="id-ID" dirty="0" err="1"/>
              <a:t>Deployment</a:t>
            </a:r>
            <a:r>
              <a:rPr lang="id-ID" dirty="0"/>
              <a:t>. </a:t>
            </a:r>
          </a:p>
        </p:txBody>
      </p:sp>
    </p:spTree>
    <p:extLst>
      <p:ext uri="{BB962C8B-B14F-4D97-AF65-F5344CB8AC3E}">
        <p14:creationId xmlns:p14="http://schemas.microsoft.com/office/powerpoint/2010/main" val="294982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4879-8889-9D38-5FBF-5FB1F6005ECD}"/>
              </a:ext>
            </a:extLst>
          </p:cNvPr>
          <p:cNvSpPr>
            <a:spLocks noGrp="1"/>
          </p:cNvSpPr>
          <p:nvPr>
            <p:ph type="title"/>
          </p:nvPr>
        </p:nvSpPr>
        <p:spPr/>
        <p:txBody>
          <a:bodyPr/>
          <a:lstStyle/>
          <a:p>
            <a:r>
              <a:rPr lang="en-US" dirty="0" err="1"/>
              <a:t>fungsi</a:t>
            </a:r>
            <a:endParaRPr lang="id-ID" dirty="0"/>
          </a:p>
        </p:txBody>
      </p:sp>
      <p:sp>
        <p:nvSpPr>
          <p:cNvPr id="3" name="Content Placeholder 2">
            <a:extLst>
              <a:ext uri="{FF2B5EF4-FFF2-40B4-BE49-F238E27FC236}">
                <a16:creationId xmlns:a16="http://schemas.microsoft.com/office/drawing/2014/main" id="{8DEC5053-5E89-50D2-3E75-FF7B002565F9}"/>
              </a:ext>
            </a:extLst>
          </p:cNvPr>
          <p:cNvSpPr>
            <a:spLocks noGrp="1"/>
          </p:cNvSpPr>
          <p:nvPr>
            <p:ph idx="1"/>
          </p:nvPr>
        </p:nvSpPr>
        <p:spPr/>
        <p:txBody>
          <a:bodyPr/>
          <a:lstStyle/>
          <a:p>
            <a:pPr algn="l"/>
            <a:r>
              <a:rPr lang="en-ID" b="0" i="0" dirty="0" err="1">
                <a:effectLst/>
                <a:latin typeface="Causten"/>
              </a:rPr>
              <a:t>Secara</a:t>
            </a:r>
            <a:r>
              <a:rPr lang="en-ID" b="0" i="0" dirty="0">
                <a:effectLst/>
                <a:latin typeface="Causten"/>
              </a:rPr>
              <a:t> garis </a:t>
            </a:r>
            <a:r>
              <a:rPr lang="en-ID" b="0" i="0" dirty="0" err="1">
                <a:effectLst/>
                <a:latin typeface="Causten"/>
              </a:rPr>
              <a:t>besar</a:t>
            </a:r>
            <a:r>
              <a:rPr lang="en-ID" b="0" i="0" dirty="0">
                <a:effectLst/>
                <a:latin typeface="Causten"/>
              </a:rPr>
              <a:t> CI/CD Pipeline </a:t>
            </a:r>
            <a:r>
              <a:rPr lang="en-ID" b="0" i="0" dirty="0" err="1">
                <a:effectLst/>
                <a:latin typeface="Causten"/>
              </a:rPr>
              <a:t>berguna</a:t>
            </a:r>
            <a:r>
              <a:rPr lang="en-ID" b="0" i="0" dirty="0">
                <a:effectLst/>
                <a:latin typeface="Causten"/>
              </a:rPr>
              <a:t> </a:t>
            </a:r>
            <a:r>
              <a:rPr lang="en-ID" b="0" i="0" dirty="0" err="1">
                <a:effectLst/>
                <a:latin typeface="Causten"/>
              </a:rPr>
              <a:t>untuk</a:t>
            </a:r>
            <a:r>
              <a:rPr lang="en-ID" b="0" i="0" dirty="0">
                <a:effectLst/>
                <a:latin typeface="Causten"/>
              </a:rPr>
              <a:t>:</a:t>
            </a:r>
          </a:p>
          <a:p>
            <a:pPr algn="l">
              <a:buFont typeface="Arial" panose="020B0604020202020204" pitchFamily="34" charset="0"/>
              <a:buChar char="•"/>
            </a:pPr>
            <a:r>
              <a:rPr lang="en-ID" b="0" i="0" dirty="0" err="1">
                <a:effectLst/>
                <a:latin typeface="Causten"/>
              </a:rPr>
              <a:t>Mempercepat</a:t>
            </a:r>
            <a:r>
              <a:rPr lang="en-ID" b="0" i="0" dirty="0">
                <a:effectLst/>
                <a:latin typeface="Causten"/>
              </a:rPr>
              <a:t> proses </a:t>
            </a:r>
            <a:r>
              <a:rPr lang="en-ID" b="0" i="0" dirty="0" err="1">
                <a:effectLst/>
                <a:latin typeface="Causten"/>
              </a:rPr>
              <a:t>rilis</a:t>
            </a:r>
            <a:r>
              <a:rPr lang="en-ID" b="0" i="0" dirty="0">
                <a:effectLst/>
                <a:latin typeface="Causten"/>
              </a:rPr>
              <a:t> </a:t>
            </a:r>
            <a:r>
              <a:rPr lang="en-ID" b="0" i="0" dirty="0" err="1">
                <a:effectLst/>
                <a:latin typeface="Causten"/>
              </a:rPr>
              <a:t>produk</a:t>
            </a:r>
            <a:r>
              <a:rPr lang="en-ID" b="0" i="0" dirty="0">
                <a:effectLst/>
                <a:latin typeface="Causten"/>
              </a:rPr>
              <a:t> </a:t>
            </a:r>
            <a:r>
              <a:rPr lang="en-ID" b="0" i="0" dirty="0" err="1">
                <a:effectLst/>
                <a:latin typeface="Causten"/>
              </a:rPr>
              <a:t>karena</a:t>
            </a:r>
            <a:r>
              <a:rPr lang="en-ID" b="0" i="0" dirty="0">
                <a:effectLst/>
                <a:latin typeface="Causten"/>
              </a:rPr>
              <a:t> </a:t>
            </a:r>
            <a:r>
              <a:rPr lang="en-ID" b="0" i="0" dirty="0" err="1">
                <a:effectLst/>
                <a:latin typeface="Causten"/>
              </a:rPr>
              <a:t>penggabungan</a:t>
            </a:r>
            <a:r>
              <a:rPr lang="en-ID" b="0" i="0" dirty="0">
                <a:effectLst/>
                <a:latin typeface="Causten"/>
              </a:rPr>
              <a:t> </a:t>
            </a:r>
            <a:r>
              <a:rPr lang="en-ID" b="0" i="0" dirty="0" err="1">
                <a:effectLst/>
                <a:latin typeface="Causten"/>
              </a:rPr>
              <a:t>kode</a:t>
            </a:r>
            <a:r>
              <a:rPr lang="en-ID" b="0" i="0" dirty="0">
                <a:effectLst/>
                <a:latin typeface="Causten"/>
              </a:rPr>
              <a:t> </a:t>
            </a:r>
            <a:r>
              <a:rPr lang="en-ID" b="0" i="0" dirty="0" err="1">
                <a:effectLst/>
                <a:latin typeface="Causten"/>
              </a:rPr>
              <a:t>terjadi</a:t>
            </a:r>
            <a:r>
              <a:rPr lang="en-ID" b="0" i="0" dirty="0">
                <a:effectLst/>
                <a:latin typeface="Causten"/>
              </a:rPr>
              <a:t> </a:t>
            </a:r>
            <a:r>
              <a:rPr lang="en-ID" b="0" i="0" dirty="0" err="1">
                <a:effectLst/>
                <a:latin typeface="Causten"/>
              </a:rPr>
              <a:t>secara</a:t>
            </a:r>
            <a:r>
              <a:rPr lang="en-ID" b="0" i="0" dirty="0">
                <a:effectLst/>
                <a:latin typeface="Causten"/>
              </a:rPr>
              <a:t> </a:t>
            </a:r>
            <a:r>
              <a:rPr lang="en-ID" b="0" i="0" dirty="0" err="1">
                <a:effectLst/>
                <a:latin typeface="Causten"/>
              </a:rPr>
              <a:t>continu</a:t>
            </a:r>
            <a:endParaRPr lang="en-ID" b="0" i="0" dirty="0">
              <a:effectLst/>
              <a:latin typeface="Causten"/>
            </a:endParaRPr>
          </a:p>
          <a:p>
            <a:pPr algn="l">
              <a:buFont typeface="Arial" panose="020B0604020202020204" pitchFamily="34" charset="0"/>
              <a:buChar char="•"/>
            </a:pPr>
            <a:r>
              <a:rPr lang="en-ID" b="0" i="0" dirty="0" err="1">
                <a:effectLst/>
                <a:latin typeface="Causten"/>
              </a:rPr>
              <a:t>Mendeteksi</a:t>
            </a:r>
            <a:r>
              <a:rPr lang="en-ID" b="0" i="0" dirty="0">
                <a:effectLst/>
                <a:latin typeface="Causten"/>
              </a:rPr>
              <a:t> bug </a:t>
            </a:r>
            <a:r>
              <a:rPr lang="en-ID" b="0" i="0" dirty="0" err="1">
                <a:effectLst/>
                <a:latin typeface="Causten"/>
              </a:rPr>
              <a:t>lebih</a:t>
            </a:r>
            <a:r>
              <a:rPr lang="en-ID" b="0" i="0" dirty="0">
                <a:effectLst/>
                <a:latin typeface="Causten"/>
              </a:rPr>
              <a:t> </a:t>
            </a:r>
            <a:r>
              <a:rPr lang="en-ID" b="0" i="0" dirty="0" err="1">
                <a:effectLst/>
                <a:latin typeface="Causten"/>
              </a:rPr>
              <a:t>dini</a:t>
            </a:r>
            <a:r>
              <a:rPr lang="en-ID" b="0" i="0" dirty="0">
                <a:effectLst/>
                <a:latin typeface="Causten"/>
              </a:rPr>
              <a:t> </a:t>
            </a:r>
            <a:r>
              <a:rPr lang="en-ID" b="0" i="0" dirty="0" err="1">
                <a:effectLst/>
                <a:latin typeface="Causten"/>
              </a:rPr>
              <a:t>lewat</a:t>
            </a:r>
            <a:r>
              <a:rPr lang="en-ID" b="0" i="0" dirty="0">
                <a:effectLst/>
                <a:latin typeface="Causten"/>
              </a:rPr>
              <a:t> tools CI </a:t>
            </a:r>
            <a:r>
              <a:rPr lang="en-ID" b="0" i="0" dirty="0" err="1">
                <a:effectLst/>
                <a:latin typeface="Causten"/>
              </a:rPr>
              <a:t>secara</a:t>
            </a:r>
            <a:r>
              <a:rPr lang="en-ID" b="0" i="0" dirty="0">
                <a:effectLst/>
                <a:latin typeface="Causten"/>
              </a:rPr>
              <a:t> </a:t>
            </a:r>
            <a:r>
              <a:rPr lang="en-ID" b="0" i="0" dirty="0" err="1">
                <a:effectLst/>
                <a:latin typeface="Causten"/>
              </a:rPr>
              <a:t>otomatis</a:t>
            </a:r>
            <a:endParaRPr lang="en-ID" b="0" i="0" dirty="0">
              <a:effectLst/>
              <a:latin typeface="Causten"/>
            </a:endParaRPr>
          </a:p>
          <a:p>
            <a:pPr algn="l">
              <a:buFont typeface="Arial" panose="020B0604020202020204" pitchFamily="34" charset="0"/>
              <a:buChar char="•"/>
            </a:pPr>
            <a:r>
              <a:rPr lang="en-ID" b="0" i="0" dirty="0" err="1">
                <a:effectLst/>
                <a:latin typeface="Causten"/>
              </a:rPr>
              <a:t>Memperoleh</a:t>
            </a:r>
            <a:r>
              <a:rPr lang="en-ID" b="0" i="0" dirty="0">
                <a:effectLst/>
                <a:latin typeface="Causten"/>
              </a:rPr>
              <a:t> feedback </a:t>
            </a:r>
            <a:r>
              <a:rPr lang="en-ID" b="0" i="0" dirty="0" err="1">
                <a:effectLst/>
                <a:latin typeface="Causten"/>
              </a:rPr>
              <a:t>lebih</a:t>
            </a:r>
            <a:r>
              <a:rPr lang="en-ID" b="0" i="0" dirty="0">
                <a:effectLst/>
                <a:latin typeface="Causten"/>
              </a:rPr>
              <a:t> </a:t>
            </a:r>
            <a:r>
              <a:rPr lang="en-ID" b="0" i="0" dirty="0" err="1">
                <a:effectLst/>
                <a:latin typeface="Causten"/>
              </a:rPr>
              <a:t>cepat</a:t>
            </a:r>
            <a:r>
              <a:rPr lang="en-ID" b="0" i="0" dirty="0">
                <a:effectLst/>
                <a:latin typeface="Causten"/>
              </a:rPr>
              <a:t> </a:t>
            </a:r>
            <a:r>
              <a:rPr lang="en-ID" b="0" i="0" dirty="0" err="1">
                <a:effectLst/>
                <a:latin typeface="Causten"/>
              </a:rPr>
              <a:t>sekaligus</a:t>
            </a:r>
            <a:r>
              <a:rPr lang="en-ID" b="0" i="0" dirty="0">
                <a:effectLst/>
                <a:latin typeface="Causten"/>
              </a:rPr>
              <a:t> </a:t>
            </a:r>
            <a:r>
              <a:rPr lang="en-ID" b="0" i="0" dirty="0" err="1">
                <a:effectLst/>
                <a:latin typeface="Causten"/>
              </a:rPr>
              <a:t>mendeteksi</a:t>
            </a:r>
            <a:r>
              <a:rPr lang="en-ID" b="0" i="0" dirty="0">
                <a:effectLst/>
                <a:latin typeface="Causten"/>
              </a:rPr>
              <a:t> </a:t>
            </a:r>
            <a:r>
              <a:rPr lang="en-ID" b="0" i="0" dirty="0" err="1">
                <a:effectLst/>
                <a:latin typeface="Causten"/>
              </a:rPr>
              <a:t>eror</a:t>
            </a:r>
            <a:r>
              <a:rPr lang="en-ID" b="0" i="0" dirty="0">
                <a:effectLst/>
                <a:latin typeface="Causten"/>
              </a:rPr>
              <a:t> pada proses testing</a:t>
            </a:r>
          </a:p>
          <a:p>
            <a:pPr algn="l">
              <a:buFont typeface="Arial" panose="020B0604020202020204" pitchFamily="34" charset="0"/>
              <a:buChar char="•"/>
            </a:pPr>
            <a:r>
              <a:rPr lang="en-ID" b="0" i="0" dirty="0" err="1">
                <a:effectLst/>
                <a:latin typeface="Causten"/>
              </a:rPr>
              <a:t>Transparansi</a:t>
            </a:r>
            <a:r>
              <a:rPr lang="en-ID" b="0" i="0" dirty="0">
                <a:effectLst/>
                <a:latin typeface="Causten"/>
              </a:rPr>
              <a:t> / </a:t>
            </a:r>
            <a:r>
              <a:rPr lang="en-ID" b="0" i="0" dirty="0" err="1">
                <a:effectLst/>
                <a:latin typeface="Causten"/>
              </a:rPr>
              <a:t>visibilitas</a:t>
            </a:r>
            <a:r>
              <a:rPr lang="en-ID" b="0" i="0" dirty="0">
                <a:effectLst/>
                <a:latin typeface="Causten"/>
              </a:rPr>
              <a:t> yang </a:t>
            </a:r>
            <a:r>
              <a:rPr lang="en-ID" b="0" i="0" dirty="0" err="1">
                <a:effectLst/>
                <a:latin typeface="Causten"/>
              </a:rPr>
              <a:t>lebih</a:t>
            </a:r>
            <a:r>
              <a:rPr lang="en-ID" b="0" i="0" dirty="0">
                <a:effectLst/>
                <a:latin typeface="Causten"/>
              </a:rPr>
              <a:t> </a:t>
            </a:r>
            <a:r>
              <a:rPr lang="en-ID" b="0" i="0" dirty="0" err="1">
                <a:effectLst/>
                <a:latin typeface="Causten"/>
              </a:rPr>
              <a:t>jelas</a:t>
            </a:r>
            <a:r>
              <a:rPr lang="en-ID" b="0" i="0" dirty="0">
                <a:effectLst/>
                <a:latin typeface="Causten"/>
              </a:rPr>
              <a:t> </a:t>
            </a:r>
            <a:r>
              <a:rPr lang="en-ID" b="0" i="0" dirty="0" err="1">
                <a:effectLst/>
                <a:latin typeface="Causten"/>
              </a:rPr>
              <a:t>untuk</a:t>
            </a:r>
            <a:r>
              <a:rPr lang="en-ID" b="0" i="0" dirty="0">
                <a:effectLst/>
                <a:latin typeface="Causten"/>
              </a:rPr>
              <a:t> </a:t>
            </a:r>
            <a:r>
              <a:rPr lang="en-ID" b="0" i="0" dirty="0" err="1">
                <a:effectLst/>
                <a:latin typeface="Causten"/>
              </a:rPr>
              <a:t>mendeteksi</a:t>
            </a:r>
            <a:r>
              <a:rPr lang="en-ID" b="0" i="0" dirty="0">
                <a:effectLst/>
                <a:latin typeface="Causten"/>
              </a:rPr>
              <a:t> </a:t>
            </a:r>
            <a:r>
              <a:rPr lang="en-ID" b="0" i="0" dirty="0" err="1">
                <a:effectLst/>
                <a:latin typeface="Causten"/>
              </a:rPr>
              <a:t>kerusakan</a:t>
            </a:r>
            <a:r>
              <a:rPr lang="en-ID" b="0" i="0" dirty="0">
                <a:effectLst/>
                <a:latin typeface="Causten"/>
              </a:rPr>
              <a:t> pada software dan </a:t>
            </a:r>
            <a:r>
              <a:rPr lang="en-ID" b="0" i="0" dirty="0" err="1">
                <a:effectLst/>
                <a:latin typeface="Causten"/>
              </a:rPr>
              <a:t>mengontrol</a:t>
            </a:r>
            <a:r>
              <a:rPr lang="en-ID" b="0" i="0" dirty="0">
                <a:effectLst/>
                <a:latin typeface="Causten"/>
              </a:rPr>
              <a:t> </a:t>
            </a:r>
            <a:r>
              <a:rPr lang="en-ID" b="0" i="0" dirty="0" err="1">
                <a:effectLst/>
                <a:latin typeface="Causten"/>
              </a:rPr>
              <a:t>perubahan</a:t>
            </a:r>
            <a:r>
              <a:rPr lang="en-ID" b="0" i="0" dirty="0">
                <a:effectLst/>
                <a:latin typeface="Causten"/>
              </a:rPr>
              <a:t>. </a:t>
            </a:r>
          </a:p>
        </p:txBody>
      </p:sp>
    </p:spTree>
    <p:extLst>
      <p:ext uri="{BB962C8B-B14F-4D97-AF65-F5344CB8AC3E}">
        <p14:creationId xmlns:p14="http://schemas.microsoft.com/office/powerpoint/2010/main" val="20772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8156-D32D-76AB-2415-E50ECC17F0B9}"/>
              </a:ext>
            </a:extLst>
          </p:cNvPr>
          <p:cNvSpPr>
            <a:spLocks noGrp="1"/>
          </p:cNvSpPr>
          <p:nvPr>
            <p:ph type="title"/>
          </p:nvPr>
        </p:nvSpPr>
        <p:spPr/>
        <p:txBody>
          <a:bodyPr/>
          <a:lstStyle/>
          <a:p>
            <a:r>
              <a:rPr lang="en-US" dirty="0"/>
              <a:t>tools</a:t>
            </a:r>
            <a:endParaRPr lang="id-ID" dirty="0"/>
          </a:p>
        </p:txBody>
      </p:sp>
      <p:sp>
        <p:nvSpPr>
          <p:cNvPr id="3" name="Content Placeholder 2">
            <a:extLst>
              <a:ext uri="{FF2B5EF4-FFF2-40B4-BE49-F238E27FC236}">
                <a16:creationId xmlns:a16="http://schemas.microsoft.com/office/drawing/2014/main" id="{B9AB6C25-49C1-9D06-E5BB-71224EA51DE1}"/>
              </a:ext>
            </a:extLst>
          </p:cNvPr>
          <p:cNvSpPr>
            <a:spLocks noGrp="1"/>
          </p:cNvSpPr>
          <p:nvPr>
            <p:ph idx="1"/>
          </p:nvPr>
        </p:nvSpPr>
        <p:spPr/>
        <p:txBody>
          <a:bodyPr/>
          <a:lstStyle/>
          <a:p>
            <a:pPr algn="l" rtl="0">
              <a:buFont typeface="Arial" panose="020B0604020202020204" pitchFamily="34" charset="0"/>
              <a:buChar char="•"/>
            </a:pPr>
            <a:r>
              <a:rPr lang="en-ID" dirty="0">
                <a:latin typeface="Source Sans Pro" panose="020B0503030403020204" pitchFamily="34" charset="0"/>
              </a:rPr>
              <a:t>AWS </a:t>
            </a:r>
            <a:r>
              <a:rPr lang="en-ID" dirty="0" err="1">
                <a:latin typeface="Source Sans Pro" panose="020B0503030403020204" pitchFamily="34" charset="0"/>
              </a:rPr>
              <a:t>CodeBuild</a:t>
            </a:r>
            <a:r>
              <a:rPr lang="en-ID" dirty="0">
                <a:latin typeface="Source Sans Pro" panose="020B0503030403020204" pitchFamily="34" charset="0"/>
              </a:rPr>
              <a:t> : </a:t>
            </a:r>
            <a:r>
              <a:rPr lang="en-ID" b="0" i="1" dirty="0">
                <a:effectLst/>
                <a:latin typeface="Source Sans Pro" panose="020B0503030403020204" pitchFamily="34" charset="0"/>
              </a:rPr>
              <a:t>Tool</a:t>
            </a:r>
            <a:r>
              <a:rPr lang="en-ID" b="0" i="0" dirty="0">
                <a:effectLst/>
                <a:latin typeface="Source Sans Pro" panose="020B0503030403020204" pitchFamily="34" charset="0"/>
              </a:rPr>
              <a:t> </a:t>
            </a:r>
            <a:r>
              <a:rPr lang="en-ID" b="0" i="0" dirty="0" err="1">
                <a:effectLst/>
                <a:latin typeface="Source Sans Pro" panose="020B0503030403020204" pitchFamily="34" charset="0"/>
              </a:rPr>
              <a:t>berikutnya</a:t>
            </a:r>
            <a:r>
              <a:rPr lang="en-ID" b="0" i="0" dirty="0">
                <a:effectLst/>
                <a:latin typeface="Source Sans Pro" panose="020B0503030403020204" pitchFamily="34" charset="0"/>
              </a:rPr>
              <a:t> </a:t>
            </a:r>
            <a:r>
              <a:rPr lang="en-ID" b="0" i="0" dirty="0" err="1">
                <a:effectLst/>
                <a:latin typeface="Source Sans Pro" panose="020B0503030403020204" pitchFamily="34" charset="0"/>
              </a:rPr>
              <a:t>ada</a:t>
            </a:r>
            <a:r>
              <a:rPr lang="en-ID" b="0" i="0" dirty="0">
                <a:effectLst/>
                <a:latin typeface="Source Sans Pro" panose="020B0503030403020204" pitchFamily="34" charset="0"/>
              </a:rPr>
              <a:t> AWS </a:t>
            </a:r>
            <a:r>
              <a:rPr lang="en-ID" b="0" i="0" dirty="0" err="1">
                <a:effectLst/>
                <a:latin typeface="Source Sans Pro" panose="020B0503030403020204" pitchFamily="34" charset="0"/>
              </a:rPr>
              <a:t>Codebuild</a:t>
            </a:r>
            <a:r>
              <a:rPr lang="en-ID" b="0" i="0" dirty="0">
                <a:effectLst/>
                <a:latin typeface="Source Sans Pro" panose="020B0503030403020204" pitchFamily="34" charset="0"/>
              </a:rPr>
              <a:t>. </a:t>
            </a:r>
            <a:r>
              <a:rPr lang="en-ID" b="0" i="0" dirty="0" err="1">
                <a:effectLst/>
                <a:latin typeface="Source Sans Pro" panose="020B0503030403020204" pitchFamily="34" charset="0"/>
              </a:rPr>
              <a:t>Seperti</a:t>
            </a:r>
            <a:r>
              <a:rPr lang="en-ID" b="0" i="0" dirty="0">
                <a:effectLst/>
                <a:latin typeface="Source Sans Pro" panose="020B0503030403020204" pitchFamily="34" charset="0"/>
              </a:rPr>
              <a:t> </a:t>
            </a:r>
            <a:r>
              <a:rPr lang="en-ID" b="0" i="0" dirty="0" err="1">
                <a:effectLst/>
                <a:latin typeface="Source Sans Pro" panose="020B0503030403020204" pitchFamily="34" charset="0"/>
              </a:rPr>
              <a:t>namanya</a:t>
            </a:r>
            <a:r>
              <a:rPr lang="en-ID" b="0" i="0" dirty="0">
                <a:effectLst/>
                <a:latin typeface="Source Sans Pro" panose="020B0503030403020204" pitchFamily="34" charset="0"/>
              </a:rPr>
              <a:t> </a:t>
            </a:r>
            <a:r>
              <a:rPr lang="en-ID" b="0" i="1" dirty="0">
                <a:effectLst/>
                <a:latin typeface="Source Sans Pro" panose="020B0503030403020204" pitchFamily="34" charset="0"/>
              </a:rPr>
              <a:t>tool</a:t>
            </a:r>
            <a:r>
              <a:rPr lang="en-ID" b="0" i="0" dirty="0">
                <a:effectLst/>
                <a:latin typeface="Source Sans Pro" panose="020B0503030403020204" pitchFamily="34" charset="0"/>
              </a:rPr>
              <a:t> </a:t>
            </a:r>
            <a:r>
              <a:rPr lang="en-ID" b="0" i="0" dirty="0" err="1">
                <a:effectLst/>
                <a:latin typeface="Source Sans Pro" panose="020B0503030403020204" pitchFamily="34" charset="0"/>
              </a:rPr>
              <a:t>ini</a:t>
            </a:r>
            <a:r>
              <a:rPr lang="en-ID" b="0" i="0" dirty="0">
                <a:effectLst/>
                <a:latin typeface="Source Sans Pro" panose="020B0503030403020204" pitchFamily="34" charset="0"/>
              </a:rPr>
              <a:t> </a:t>
            </a:r>
            <a:r>
              <a:rPr lang="en-ID" b="0" i="0" dirty="0" err="1">
                <a:effectLst/>
                <a:latin typeface="Source Sans Pro" panose="020B0503030403020204" pitchFamily="34" charset="0"/>
              </a:rPr>
              <a:t>dikembangkan</a:t>
            </a:r>
            <a:r>
              <a:rPr lang="en-ID" b="0" i="0" dirty="0">
                <a:effectLst/>
                <a:latin typeface="Source Sans Pro" panose="020B0503030403020204" pitchFamily="34" charset="0"/>
              </a:rPr>
              <a:t> oleh AWS. </a:t>
            </a:r>
            <a:r>
              <a:rPr lang="en-ID" b="0" i="1" dirty="0">
                <a:effectLst/>
                <a:latin typeface="Source Sans Pro" panose="020B0503030403020204" pitchFamily="34" charset="0"/>
              </a:rPr>
              <a:t>Tool</a:t>
            </a:r>
            <a:r>
              <a:rPr lang="en-ID" b="0" i="0" dirty="0">
                <a:effectLst/>
                <a:latin typeface="Source Sans Pro" panose="020B0503030403020204" pitchFamily="34" charset="0"/>
              </a:rPr>
              <a:t> </a:t>
            </a:r>
            <a:r>
              <a:rPr lang="en-ID" b="0" i="0" dirty="0" err="1">
                <a:effectLst/>
                <a:latin typeface="Source Sans Pro" panose="020B0503030403020204" pitchFamily="34" charset="0"/>
              </a:rPr>
              <a:t>ini</a:t>
            </a:r>
            <a:r>
              <a:rPr lang="en-ID" b="0" i="0" dirty="0">
                <a:effectLst/>
                <a:latin typeface="Source Sans Pro" panose="020B0503030403020204" pitchFamily="34" charset="0"/>
              </a:rPr>
              <a:t> </a:t>
            </a:r>
            <a:r>
              <a:rPr lang="en-ID" b="0" i="0" dirty="0" err="1">
                <a:effectLst/>
                <a:latin typeface="Source Sans Pro" panose="020B0503030403020204" pitchFamily="34" charset="0"/>
              </a:rPr>
              <a:t>memungkinkan</a:t>
            </a:r>
            <a:r>
              <a:rPr lang="en-ID" b="0" i="0" dirty="0">
                <a:effectLst/>
                <a:latin typeface="Source Sans Pro" panose="020B0503030403020204" pitchFamily="34" charset="0"/>
              </a:rPr>
              <a:t> </a:t>
            </a:r>
            <a:r>
              <a:rPr lang="en-ID" b="0" i="0" dirty="0" err="1">
                <a:effectLst/>
                <a:latin typeface="Source Sans Pro" panose="020B0503030403020204" pitchFamily="34" charset="0"/>
              </a:rPr>
              <a:t>pengembang</a:t>
            </a:r>
            <a:r>
              <a:rPr lang="en-ID" b="0" i="0" dirty="0">
                <a:effectLst/>
                <a:latin typeface="Source Sans Pro" panose="020B0503030403020204" pitchFamily="34" charset="0"/>
              </a:rPr>
              <a:t> </a:t>
            </a:r>
            <a:r>
              <a:rPr lang="en-ID" b="0" i="0" dirty="0" err="1">
                <a:effectLst/>
                <a:latin typeface="Source Sans Pro" panose="020B0503030403020204" pitchFamily="34" charset="0"/>
              </a:rPr>
              <a:t>untuk</a:t>
            </a:r>
            <a:r>
              <a:rPr lang="en-ID" b="0" i="0" dirty="0">
                <a:effectLst/>
                <a:latin typeface="Source Sans Pro" panose="020B0503030403020204" pitchFamily="34" charset="0"/>
              </a:rPr>
              <a:t> mem-</a:t>
            </a:r>
            <a:r>
              <a:rPr lang="en-ID" b="0" i="1" dirty="0">
                <a:effectLst/>
                <a:latin typeface="Source Sans Pro" panose="020B0503030403020204" pitchFamily="34" charset="0"/>
              </a:rPr>
              <a:t>build</a:t>
            </a:r>
            <a:r>
              <a:rPr lang="en-ID" b="0" i="0" dirty="0">
                <a:effectLst/>
                <a:latin typeface="Source Sans Pro" panose="020B0503030403020204" pitchFamily="34" charset="0"/>
              </a:rPr>
              <a:t> dan </a:t>
            </a:r>
            <a:r>
              <a:rPr lang="en-ID" b="0" i="0" dirty="0" err="1">
                <a:effectLst/>
                <a:latin typeface="Source Sans Pro" panose="020B0503030403020204" pitchFamily="34" charset="0"/>
              </a:rPr>
              <a:t>menguji</a:t>
            </a:r>
            <a:r>
              <a:rPr lang="en-ID" b="0" i="0" dirty="0">
                <a:effectLst/>
                <a:latin typeface="Source Sans Pro" panose="020B0503030403020204" pitchFamily="34" charset="0"/>
              </a:rPr>
              <a:t> </a:t>
            </a:r>
            <a:r>
              <a:rPr lang="en-ID" b="0" i="0" dirty="0" err="1">
                <a:effectLst/>
                <a:latin typeface="Source Sans Pro" panose="020B0503030403020204" pitchFamily="34" charset="0"/>
              </a:rPr>
              <a:t>kode</a:t>
            </a:r>
            <a:r>
              <a:rPr lang="en-ID" b="0" i="0" dirty="0">
                <a:effectLst/>
                <a:latin typeface="Source Sans Pro" panose="020B0503030403020204" pitchFamily="34" charset="0"/>
              </a:rPr>
              <a:t> </a:t>
            </a:r>
            <a:r>
              <a:rPr lang="en-ID" b="0" i="0" dirty="0" err="1">
                <a:effectLst/>
                <a:latin typeface="Source Sans Pro" panose="020B0503030403020204" pitchFamily="34" charset="0"/>
              </a:rPr>
              <a:t>secara</a:t>
            </a:r>
            <a:r>
              <a:rPr lang="en-ID" b="0" i="0" dirty="0">
                <a:effectLst/>
                <a:latin typeface="Source Sans Pro" panose="020B0503030403020204" pitchFamily="34" charset="0"/>
              </a:rPr>
              <a:t> </a:t>
            </a:r>
            <a:r>
              <a:rPr lang="en-ID" b="0" i="0" dirty="0" err="1">
                <a:effectLst/>
                <a:latin typeface="Source Sans Pro" panose="020B0503030403020204" pitchFamily="34" charset="0"/>
              </a:rPr>
              <a:t>berkelanjutan</a:t>
            </a:r>
            <a:r>
              <a:rPr lang="en-ID" b="0" i="0" dirty="0">
                <a:effectLst/>
                <a:latin typeface="Source Sans Pro" panose="020B0503030403020204" pitchFamily="34" charset="0"/>
              </a:rPr>
              <a:t>. </a:t>
            </a:r>
            <a:r>
              <a:rPr lang="en-ID" b="0" i="0" dirty="0" err="1">
                <a:effectLst/>
                <a:latin typeface="Source Sans Pro" panose="020B0503030403020204" pitchFamily="34" charset="0"/>
              </a:rPr>
              <a:t>Selain</a:t>
            </a:r>
            <a:r>
              <a:rPr lang="en-ID" b="0" i="0" dirty="0">
                <a:effectLst/>
                <a:latin typeface="Source Sans Pro" panose="020B0503030403020204" pitchFamily="34" charset="0"/>
              </a:rPr>
              <a:t> </a:t>
            </a:r>
            <a:r>
              <a:rPr lang="en-ID" b="0" i="0" dirty="0" err="1">
                <a:effectLst/>
                <a:latin typeface="Source Sans Pro" panose="020B0503030403020204" pitchFamily="34" charset="0"/>
              </a:rPr>
              <a:t>itu</a:t>
            </a:r>
            <a:r>
              <a:rPr lang="en-ID" b="0" i="0" dirty="0">
                <a:effectLst/>
                <a:latin typeface="Source Sans Pro" panose="020B0503030403020204" pitchFamily="34" charset="0"/>
              </a:rPr>
              <a:t> </a:t>
            </a:r>
            <a:r>
              <a:rPr lang="en-ID" b="0" i="1" dirty="0">
                <a:effectLst/>
                <a:latin typeface="Source Sans Pro" panose="020B0503030403020204" pitchFamily="34" charset="0"/>
              </a:rPr>
              <a:t>tool</a:t>
            </a:r>
            <a:r>
              <a:rPr lang="en-ID" b="0" i="0" dirty="0">
                <a:effectLst/>
                <a:latin typeface="Source Sans Pro" panose="020B0503030403020204" pitchFamily="34" charset="0"/>
              </a:rPr>
              <a:t> </a:t>
            </a:r>
            <a:r>
              <a:rPr lang="en-ID" b="0" i="0" dirty="0" err="1">
                <a:effectLst/>
                <a:latin typeface="Source Sans Pro" panose="020B0503030403020204" pitchFamily="34" charset="0"/>
              </a:rPr>
              <a:t>ini</a:t>
            </a:r>
            <a:r>
              <a:rPr lang="en-ID" b="0" i="0" dirty="0">
                <a:effectLst/>
                <a:latin typeface="Source Sans Pro" panose="020B0503030403020204" pitchFamily="34" charset="0"/>
              </a:rPr>
              <a:t> juga </a:t>
            </a:r>
            <a:r>
              <a:rPr lang="en-ID" b="0" i="0" dirty="0" err="1">
                <a:effectLst/>
                <a:latin typeface="Source Sans Pro" panose="020B0503030403020204" pitchFamily="34" charset="0"/>
              </a:rPr>
              <a:t>aman</a:t>
            </a:r>
            <a:r>
              <a:rPr lang="en-ID" b="0" i="0" dirty="0">
                <a:effectLst/>
                <a:latin typeface="Source Sans Pro" panose="020B0503030403020204" pitchFamily="34" charset="0"/>
              </a:rPr>
              <a:t> dan </a:t>
            </a:r>
            <a:r>
              <a:rPr lang="en-ID" b="0" i="0" dirty="0" err="1">
                <a:effectLst/>
                <a:latin typeface="Source Sans Pro" panose="020B0503030403020204" pitchFamily="34" charset="0"/>
              </a:rPr>
              <a:t>dapat</a:t>
            </a:r>
            <a:r>
              <a:rPr lang="en-ID" b="0" i="0" dirty="0">
                <a:effectLst/>
                <a:latin typeface="Source Sans Pro" panose="020B0503030403020204" pitchFamily="34" charset="0"/>
              </a:rPr>
              <a:t> </a:t>
            </a:r>
            <a:r>
              <a:rPr lang="en-ID" b="0" i="0" dirty="0" err="1">
                <a:effectLst/>
                <a:latin typeface="Source Sans Pro" panose="020B0503030403020204" pitchFamily="34" charset="0"/>
              </a:rPr>
              <a:t>melakukan</a:t>
            </a:r>
            <a:r>
              <a:rPr lang="en-ID" b="0" i="0" dirty="0">
                <a:effectLst/>
                <a:latin typeface="Source Sans Pro" panose="020B0503030403020204" pitchFamily="34" charset="0"/>
              </a:rPr>
              <a:t> </a:t>
            </a:r>
            <a:r>
              <a:rPr lang="en-ID" b="0" i="0" dirty="0" err="1">
                <a:effectLst/>
                <a:latin typeface="Source Sans Pro" panose="020B0503030403020204" pitchFamily="34" charset="0"/>
              </a:rPr>
              <a:t>automasi</a:t>
            </a:r>
            <a:r>
              <a:rPr lang="en-ID" b="0" i="0" dirty="0">
                <a:effectLst/>
                <a:latin typeface="Source Sans Pro" panose="020B0503030403020204" pitchFamily="34" charset="0"/>
              </a:rPr>
              <a:t>.</a:t>
            </a:r>
          </a:p>
          <a:p>
            <a:pPr algn="l" rtl="0">
              <a:buFont typeface="Arial" panose="020B0604020202020204" pitchFamily="34" charset="0"/>
              <a:buChar char="•"/>
            </a:pPr>
            <a:r>
              <a:rPr lang="en-ID" dirty="0">
                <a:latin typeface="Source Sans Pro" panose="020B0503030403020204" pitchFamily="34" charset="0"/>
              </a:rPr>
              <a:t>GitLab CI/CD : </a:t>
            </a:r>
            <a:r>
              <a:rPr lang="en-ID" b="0" i="1" dirty="0">
                <a:effectLst/>
                <a:latin typeface="Source Sans Pro" panose="020B0503030403020204" pitchFamily="34" charset="0"/>
              </a:rPr>
              <a:t>Tool</a:t>
            </a:r>
            <a:r>
              <a:rPr lang="en-ID" b="0" i="0" dirty="0">
                <a:effectLst/>
                <a:latin typeface="Source Sans Pro" panose="020B0503030403020204" pitchFamily="34" charset="0"/>
              </a:rPr>
              <a:t> </a:t>
            </a:r>
            <a:r>
              <a:rPr lang="en-ID" b="0" i="0" dirty="0" err="1">
                <a:effectLst/>
                <a:latin typeface="Source Sans Pro" panose="020B0503030403020204" pitchFamily="34" charset="0"/>
              </a:rPr>
              <a:t>ini</a:t>
            </a:r>
            <a:r>
              <a:rPr lang="en-ID" b="0" i="0" dirty="0">
                <a:effectLst/>
                <a:latin typeface="Source Sans Pro" panose="020B0503030403020204" pitchFamily="34" charset="0"/>
              </a:rPr>
              <a:t> </a:t>
            </a:r>
            <a:r>
              <a:rPr lang="en-ID" b="0" i="0" dirty="0" err="1">
                <a:effectLst/>
                <a:latin typeface="Source Sans Pro" panose="020B0503030403020204" pitchFamily="34" charset="0"/>
              </a:rPr>
              <a:t>dibuat</a:t>
            </a:r>
            <a:r>
              <a:rPr lang="en-ID" b="0" i="0" dirty="0">
                <a:effectLst/>
                <a:latin typeface="Source Sans Pro" panose="020B0503030403020204" pitchFamily="34" charset="0"/>
              </a:rPr>
              <a:t> dan </a:t>
            </a:r>
            <a:r>
              <a:rPr lang="en-ID" b="0" i="0" dirty="0" err="1">
                <a:effectLst/>
                <a:latin typeface="Source Sans Pro" panose="020B0503030403020204" pitchFamily="34" charset="0"/>
              </a:rPr>
              <a:t>dikembangkan</a:t>
            </a:r>
            <a:r>
              <a:rPr lang="en-ID" b="0" i="0" dirty="0">
                <a:effectLst/>
                <a:latin typeface="Source Sans Pro" panose="020B0503030403020204" pitchFamily="34" charset="0"/>
              </a:rPr>
              <a:t> oleh GitLab. Tools </a:t>
            </a:r>
            <a:r>
              <a:rPr lang="en-ID" b="0" i="0" dirty="0" err="1">
                <a:effectLst/>
                <a:latin typeface="Source Sans Pro" panose="020B0503030403020204" pitchFamily="34" charset="0"/>
              </a:rPr>
              <a:t>ini</a:t>
            </a:r>
            <a:r>
              <a:rPr lang="en-ID" b="0" i="0" dirty="0">
                <a:effectLst/>
                <a:latin typeface="Source Sans Pro" panose="020B0503030403020204" pitchFamily="34" charset="0"/>
              </a:rPr>
              <a:t> </a:t>
            </a:r>
            <a:r>
              <a:rPr lang="en-ID" b="0" i="0" dirty="0" err="1">
                <a:effectLst/>
                <a:latin typeface="Source Sans Pro" panose="020B0503030403020204" pitchFamily="34" charset="0"/>
              </a:rPr>
              <a:t>dapat</a:t>
            </a:r>
            <a:r>
              <a:rPr lang="en-ID" b="0" i="0" dirty="0">
                <a:effectLst/>
                <a:latin typeface="Source Sans Pro" panose="020B0503030403020204" pitchFamily="34" charset="0"/>
              </a:rPr>
              <a:t> </a:t>
            </a:r>
            <a:r>
              <a:rPr lang="en-ID" b="0" i="0" dirty="0" err="1">
                <a:effectLst/>
                <a:latin typeface="Source Sans Pro" panose="020B0503030403020204" pitchFamily="34" charset="0"/>
              </a:rPr>
              <a:t>dimanfaatkan</a:t>
            </a:r>
            <a:r>
              <a:rPr lang="en-ID" b="0" i="0" dirty="0">
                <a:effectLst/>
                <a:latin typeface="Source Sans Pro" panose="020B0503030403020204" pitchFamily="34" charset="0"/>
              </a:rPr>
              <a:t> </a:t>
            </a:r>
            <a:r>
              <a:rPr lang="en-ID" b="0" i="0" dirty="0" err="1">
                <a:effectLst/>
                <a:latin typeface="Source Sans Pro" panose="020B0503030403020204" pitchFamily="34" charset="0"/>
              </a:rPr>
              <a:t>untuk</a:t>
            </a:r>
            <a:r>
              <a:rPr lang="en-ID" b="0" i="0" dirty="0">
                <a:effectLst/>
                <a:latin typeface="Source Sans Pro" panose="020B0503030403020204" pitchFamily="34" charset="0"/>
              </a:rPr>
              <a:t> </a:t>
            </a:r>
            <a:r>
              <a:rPr lang="en-ID" b="0" i="0" dirty="0" err="1">
                <a:effectLst/>
                <a:latin typeface="Source Sans Pro" panose="020B0503030403020204" pitchFamily="34" charset="0"/>
              </a:rPr>
              <a:t>pengembangan</a:t>
            </a:r>
            <a:r>
              <a:rPr lang="en-ID" b="0" i="0" dirty="0">
                <a:effectLst/>
                <a:latin typeface="Source Sans Pro" panose="020B0503030403020204" pitchFamily="34" charset="0"/>
              </a:rPr>
              <a:t> </a:t>
            </a:r>
            <a:r>
              <a:rPr lang="en-ID" b="0" i="0" dirty="0" err="1">
                <a:effectLst/>
                <a:latin typeface="Source Sans Pro" panose="020B0503030403020204" pitchFamily="34" charset="0"/>
              </a:rPr>
              <a:t>perangkat</a:t>
            </a:r>
            <a:r>
              <a:rPr lang="en-ID" b="0" i="0" dirty="0">
                <a:effectLst/>
                <a:latin typeface="Source Sans Pro" panose="020B0503030403020204" pitchFamily="34" charset="0"/>
              </a:rPr>
              <a:t> </a:t>
            </a:r>
            <a:r>
              <a:rPr lang="en-ID" b="0" i="0" dirty="0" err="1">
                <a:effectLst/>
                <a:latin typeface="Source Sans Pro" panose="020B0503030403020204" pitchFamily="34" charset="0"/>
              </a:rPr>
              <a:t>lunak</a:t>
            </a:r>
            <a:r>
              <a:rPr lang="en-ID" b="0" i="0" dirty="0">
                <a:effectLst/>
                <a:latin typeface="Source Sans Pro" panose="020B0503030403020204" pitchFamily="34" charset="0"/>
              </a:rPr>
              <a:t> </a:t>
            </a:r>
            <a:r>
              <a:rPr lang="en-ID" b="0" i="0" dirty="0" err="1">
                <a:effectLst/>
                <a:latin typeface="Source Sans Pro" panose="020B0503030403020204" pitchFamily="34" charset="0"/>
              </a:rPr>
              <a:t>mulai</a:t>
            </a:r>
            <a:r>
              <a:rPr lang="en-ID" b="0" i="0" dirty="0">
                <a:effectLst/>
                <a:latin typeface="Source Sans Pro" panose="020B0503030403020204" pitchFamily="34" charset="0"/>
              </a:rPr>
              <a:t> </a:t>
            </a:r>
            <a:r>
              <a:rPr lang="en-ID" b="0" i="0" dirty="0" err="1">
                <a:effectLst/>
                <a:latin typeface="Source Sans Pro" panose="020B0503030403020204" pitchFamily="34" charset="0"/>
              </a:rPr>
              <a:t>dari</a:t>
            </a:r>
            <a:r>
              <a:rPr lang="en-ID" b="0" i="0" dirty="0">
                <a:effectLst/>
                <a:latin typeface="Source Sans Pro" panose="020B0503030403020204" pitchFamily="34" charset="0"/>
              </a:rPr>
              <a:t> </a:t>
            </a:r>
            <a:r>
              <a:rPr lang="en-ID" b="0" i="0" dirty="0" err="1">
                <a:effectLst/>
                <a:latin typeface="Source Sans Pro" panose="020B0503030403020204" pitchFamily="34" charset="0"/>
              </a:rPr>
              <a:t>awal</a:t>
            </a:r>
            <a:r>
              <a:rPr lang="en-ID" b="0" i="0" dirty="0">
                <a:effectLst/>
                <a:latin typeface="Source Sans Pro" panose="020B0503030403020204" pitchFamily="34" charset="0"/>
              </a:rPr>
              <a:t> </a:t>
            </a:r>
            <a:r>
              <a:rPr lang="en-ID" b="0" i="0" dirty="0" err="1">
                <a:effectLst/>
                <a:latin typeface="Source Sans Pro" panose="020B0503030403020204" pitchFamily="34" charset="0"/>
              </a:rPr>
              <a:t>hingga</a:t>
            </a:r>
            <a:r>
              <a:rPr lang="en-ID" b="0" i="0" dirty="0">
                <a:effectLst/>
                <a:latin typeface="Source Sans Pro" panose="020B0503030403020204" pitchFamily="34" charset="0"/>
              </a:rPr>
              <a:t> </a:t>
            </a:r>
            <a:r>
              <a:rPr lang="en-ID" b="0" i="0" dirty="0" err="1">
                <a:effectLst/>
                <a:latin typeface="Source Sans Pro" panose="020B0503030403020204" pitchFamily="34" charset="0"/>
              </a:rPr>
              <a:t>akhir</a:t>
            </a:r>
            <a:r>
              <a:rPr lang="en-ID" b="0" i="0" dirty="0">
                <a:effectLst/>
                <a:latin typeface="Source Sans Pro" panose="020B0503030403020204" pitchFamily="34" charset="0"/>
              </a:rPr>
              <a:t>. </a:t>
            </a:r>
            <a:r>
              <a:rPr lang="en-ID" b="0" i="1" dirty="0">
                <a:effectLst/>
                <a:latin typeface="Source Sans Pro" panose="020B0503030403020204" pitchFamily="34" charset="0"/>
              </a:rPr>
              <a:t>Tool</a:t>
            </a:r>
            <a:r>
              <a:rPr lang="en-ID" b="0" i="0" dirty="0">
                <a:effectLst/>
                <a:latin typeface="Source Sans Pro" panose="020B0503030403020204" pitchFamily="34" charset="0"/>
              </a:rPr>
              <a:t> </a:t>
            </a:r>
            <a:r>
              <a:rPr lang="en-ID" b="0" i="0" dirty="0" err="1">
                <a:effectLst/>
                <a:latin typeface="Source Sans Pro" panose="020B0503030403020204" pitchFamily="34" charset="0"/>
              </a:rPr>
              <a:t>ini</a:t>
            </a:r>
            <a:r>
              <a:rPr lang="en-ID" b="0" i="0" dirty="0">
                <a:effectLst/>
                <a:latin typeface="Source Sans Pro" panose="020B0503030403020204" pitchFamily="34" charset="0"/>
              </a:rPr>
              <a:t> </a:t>
            </a:r>
            <a:r>
              <a:rPr lang="en-ID" b="0" i="0" dirty="0" err="1">
                <a:effectLst/>
                <a:latin typeface="Source Sans Pro" panose="020B0503030403020204" pitchFamily="34" charset="0"/>
              </a:rPr>
              <a:t>bekerja</a:t>
            </a:r>
            <a:r>
              <a:rPr lang="en-ID" b="0" i="0" dirty="0">
                <a:effectLst/>
                <a:latin typeface="Source Sans Pro" panose="020B0503030403020204" pitchFamily="34" charset="0"/>
              </a:rPr>
              <a:t> </a:t>
            </a:r>
            <a:r>
              <a:rPr lang="en-ID" b="0" i="0" dirty="0" err="1">
                <a:effectLst/>
                <a:latin typeface="Source Sans Pro" panose="020B0503030403020204" pitchFamily="34" charset="0"/>
              </a:rPr>
              <a:t>dengan</a:t>
            </a:r>
            <a:r>
              <a:rPr lang="en-ID" b="0" i="0" dirty="0">
                <a:effectLst/>
                <a:latin typeface="Source Sans Pro" panose="020B0503030403020204" pitchFamily="34" charset="0"/>
              </a:rPr>
              <a:t> </a:t>
            </a:r>
            <a:r>
              <a:rPr lang="en-ID" b="0" i="0" dirty="0" err="1">
                <a:effectLst/>
                <a:latin typeface="Source Sans Pro" panose="020B0503030403020204" pitchFamily="34" charset="0"/>
              </a:rPr>
              <a:t>menggunakan</a:t>
            </a:r>
            <a:r>
              <a:rPr lang="en-ID" b="0" i="0" dirty="0">
                <a:effectLst/>
                <a:latin typeface="Source Sans Pro" panose="020B0503030403020204" pitchFamily="34" charset="0"/>
              </a:rPr>
              <a:t> </a:t>
            </a:r>
            <a:r>
              <a:rPr lang="en-ID" b="0" i="0" dirty="0" err="1">
                <a:effectLst/>
                <a:latin typeface="Source Sans Pro" panose="020B0503030403020204" pitchFamily="34" charset="0"/>
              </a:rPr>
              <a:t>tiga</a:t>
            </a:r>
            <a:r>
              <a:rPr lang="en-ID" b="0" i="0" dirty="0">
                <a:effectLst/>
                <a:latin typeface="Source Sans Pro" panose="020B0503030403020204" pitchFamily="34" charset="0"/>
              </a:rPr>
              <a:t> </a:t>
            </a:r>
            <a:r>
              <a:rPr lang="en-ID" b="0" i="0" dirty="0" err="1">
                <a:effectLst/>
                <a:latin typeface="Source Sans Pro" panose="020B0503030403020204" pitchFamily="34" charset="0"/>
              </a:rPr>
              <a:t>metode</a:t>
            </a:r>
            <a:r>
              <a:rPr lang="en-ID" b="0" i="0" dirty="0">
                <a:effectLst/>
                <a:latin typeface="Source Sans Pro" panose="020B0503030403020204" pitchFamily="34" charset="0"/>
              </a:rPr>
              <a:t>, </a:t>
            </a:r>
            <a:r>
              <a:rPr lang="en-ID" b="0" i="0" dirty="0" err="1">
                <a:effectLst/>
                <a:latin typeface="Source Sans Pro" panose="020B0503030403020204" pitchFamily="34" charset="0"/>
              </a:rPr>
              <a:t>yaitu</a:t>
            </a:r>
            <a:r>
              <a:rPr lang="en-ID" b="0" i="0" dirty="0">
                <a:effectLst/>
                <a:latin typeface="Source Sans Pro" panose="020B0503030403020204" pitchFamily="34" charset="0"/>
              </a:rPr>
              <a:t> </a:t>
            </a:r>
            <a:r>
              <a:rPr lang="en-ID" b="0" i="1" dirty="0">
                <a:effectLst/>
                <a:latin typeface="Source Sans Pro" panose="020B0503030403020204" pitchFamily="34" charset="0"/>
              </a:rPr>
              <a:t>continuous integration</a:t>
            </a:r>
            <a:r>
              <a:rPr lang="en-ID" b="0" i="0" dirty="0">
                <a:effectLst/>
                <a:latin typeface="Source Sans Pro" panose="020B0503030403020204" pitchFamily="34" charset="0"/>
              </a:rPr>
              <a:t>, </a:t>
            </a:r>
            <a:r>
              <a:rPr lang="en-ID" b="0" i="1" dirty="0">
                <a:effectLst/>
                <a:latin typeface="Source Sans Pro" panose="020B0503030403020204" pitchFamily="34" charset="0"/>
              </a:rPr>
              <a:t>continuous delivery</a:t>
            </a:r>
            <a:r>
              <a:rPr lang="en-ID" b="0" i="0" dirty="0">
                <a:effectLst/>
                <a:latin typeface="Source Sans Pro" panose="020B0503030403020204" pitchFamily="34" charset="0"/>
              </a:rPr>
              <a:t>, dan </a:t>
            </a:r>
            <a:r>
              <a:rPr lang="en-ID" b="0" i="1" dirty="0">
                <a:effectLst/>
                <a:latin typeface="Source Sans Pro" panose="020B0503030403020204" pitchFamily="34" charset="0"/>
              </a:rPr>
              <a:t>continuous deployment.</a:t>
            </a:r>
            <a:r>
              <a:rPr lang="en-ID" b="0" i="0" dirty="0">
                <a:effectLst/>
                <a:latin typeface="Source Sans Pro" panose="020B0503030403020204" pitchFamily="34" charset="0"/>
              </a:rPr>
              <a:t> Fitur lain yang </a:t>
            </a:r>
            <a:r>
              <a:rPr lang="en-ID" b="0" i="0" dirty="0" err="1">
                <a:effectLst/>
                <a:latin typeface="Source Sans Pro" panose="020B0503030403020204" pitchFamily="34" charset="0"/>
              </a:rPr>
              <a:t>ditawarkan</a:t>
            </a:r>
            <a:r>
              <a:rPr lang="en-ID" b="0" i="0" dirty="0">
                <a:effectLst/>
                <a:latin typeface="Source Sans Pro" panose="020B0503030403020204" pitchFamily="34" charset="0"/>
              </a:rPr>
              <a:t> oleh </a:t>
            </a:r>
            <a:r>
              <a:rPr lang="en-ID" b="0" i="1" dirty="0">
                <a:effectLst/>
                <a:latin typeface="Source Sans Pro" panose="020B0503030403020204" pitchFamily="34" charset="0"/>
              </a:rPr>
              <a:t>tool</a:t>
            </a:r>
            <a:r>
              <a:rPr lang="en-ID" b="0" i="0" dirty="0">
                <a:effectLst/>
                <a:latin typeface="Source Sans Pro" panose="020B0503030403020204" pitchFamily="34" charset="0"/>
              </a:rPr>
              <a:t> </a:t>
            </a:r>
            <a:r>
              <a:rPr lang="en-ID" b="0" i="0" dirty="0" err="1">
                <a:effectLst/>
                <a:latin typeface="Source Sans Pro" panose="020B0503030403020204" pitchFamily="34" charset="0"/>
              </a:rPr>
              <a:t>ini</a:t>
            </a:r>
            <a:r>
              <a:rPr lang="en-ID" b="0" i="0" dirty="0">
                <a:effectLst/>
                <a:latin typeface="Source Sans Pro" panose="020B0503030403020204" pitchFamily="34" charset="0"/>
              </a:rPr>
              <a:t> </a:t>
            </a:r>
            <a:r>
              <a:rPr lang="en-ID" b="0" i="0" dirty="0" err="1">
                <a:effectLst/>
                <a:latin typeface="Source Sans Pro" panose="020B0503030403020204" pitchFamily="34" charset="0"/>
              </a:rPr>
              <a:t>adalah</a:t>
            </a:r>
            <a:r>
              <a:rPr lang="en-ID" b="0" i="0" dirty="0">
                <a:effectLst/>
                <a:latin typeface="Source Sans Pro" panose="020B0503030403020204" pitchFamily="34" charset="0"/>
              </a:rPr>
              <a:t>, </a:t>
            </a:r>
            <a:r>
              <a:rPr lang="en-ID" b="0" i="0" dirty="0" err="1">
                <a:effectLst/>
                <a:latin typeface="Source Sans Pro" panose="020B0503030403020204" pitchFamily="34" charset="0"/>
              </a:rPr>
              <a:t>ia</a:t>
            </a:r>
            <a:r>
              <a:rPr lang="en-ID" b="0" i="0" dirty="0">
                <a:effectLst/>
                <a:latin typeface="Source Sans Pro" panose="020B0503030403020204" pitchFamily="34" charset="0"/>
              </a:rPr>
              <a:t> </a:t>
            </a:r>
            <a:r>
              <a:rPr lang="en-ID" b="0" i="0" dirty="0" err="1">
                <a:effectLst/>
                <a:latin typeface="Source Sans Pro" panose="020B0503030403020204" pitchFamily="34" charset="0"/>
              </a:rPr>
              <a:t>dapat</a:t>
            </a:r>
            <a:r>
              <a:rPr lang="en-ID" b="0" i="0" dirty="0">
                <a:effectLst/>
                <a:latin typeface="Source Sans Pro" panose="020B0503030403020204" pitchFamily="34" charset="0"/>
              </a:rPr>
              <a:t> </a:t>
            </a:r>
            <a:r>
              <a:rPr lang="en-ID" b="0" i="0" dirty="0" err="1">
                <a:effectLst/>
                <a:latin typeface="Source Sans Pro" panose="020B0503030403020204" pitchFamily="34" charset="0"/>
              </a:rPr>
              <a:t>mengerjakan</a:t>
            </a:r>
            <a:r>
              <a:rPr lang="en-ID" b="0" i="0" dirty="0">
                <a:effectLst/>
                <a:latin typeface="Source Sans Pro" panose="020B0503030403020204" pitchFamily="34" charset="0"/>
              </a:rPr>
              <a:t> </a:t>
            </a:r>
            <a:r>
              <a:rPr lang="en-ID" b="0" i="0" dirty="0" err="1">
                <a:effectLst/>
                <a:latin typeface="Source Sans Pro" panose="020B0503030403020204" pitchFamily="34" charset="0"/>
              </a:rPr>
              <a:t>proyek</a:t>
            </a:r>
            <a:r>
              <a:rPr lang="en-ID" b="0" i="0" dirty="0">
                <a:effectLst/>
                <a:latin typeface="Source Sans Pro" panose="020B0503030403020204" pitchFamily="34" charset="0"/>
              </a:rPr>
              <a:t> di </a:t>
            </a:r>
            <a:r>
              <a:rPr lang="en-ID" b="0" i="1" dirty="0">
                <a:effectLst/>
                <a:latin typeface="Source Sans Pro" panose="020B0503030403020204" pitchFamily="34" charset="0"/>
              </a:rPr>
              <a:t>virtual machine</a:t>
            </a:r>
            <a:r>
              <a:rPr lang="en-ID" b="0" i="0" dirty="0">
                <a:effectLst/>
                <a:latin typeface="Source Sans Pro" panose="020B0503030403020204" pitchFamily="34" charset="0"/>
              </a:rPr>
              <a:t>, </a:t>
            </a:r>
            <a:r>
              <a:rPr lang="en-ID" b="0" i="1" dirty="0">
                <a:effectLst/>
                <a:latin typeface="Source Sans Pro" panose="020B0503030403020204" pitchFamily="34" charset="0"/>
              </a:rPr>
              <a:t>docker container</a:t>
            </a:r>
            <a:r>
              <a:rPr lang="en-ID" b="0" i="0" dirty="0">
                <a:effectLst/>
                <a:latin typeface="Source Sans Pro" panose="020B0503030403020204" pitchFamily="34" charset="0"/>
              </a:rPr>
              <a:t>, </a:t>
            </a:r>
            <a:r>
              <a:rPr lang="en-ID" b="0" i="0" dirty="0" err="1">
                <a:effectLst/>
                <a:latin typeface="Source Sans Pro" panose="020B0503030403020204" pitchFamily="34" charset="0"/>
              </a:rPr>
              <a:t>atau</a:t>
            </a:r>
            <a:r>
              <a:rPr lang="en-ID" b="0" i="0" dirty="0">
                <a:effectLst/>
                <a:latin typeface="Source Sans Pro" panose="020B0503030403020204" pitchFamily="34" charset="0"/>
              </a:rPr>
              <a:t> server </a:t>
            </a:r>
            <a:r>
              <a:rPr lang="en-ID" b="0" i="0" dirty="0" err="1">
                <a:effectLst/>
                <a:latin typeface="Source Sans Pro" panose="020B0503030403020204" pitchFamily="34" charset="0"/>
              </a:rPr>
              <a:t>lainnya</a:t>
            </a:r>
            <a:endParaRPr lang="en-ID" dirty="0"/>
          </a:p>
        </p:txBody>
      </p:sp>
    </p:spTree>
    <p:extLst>
      <p:ext uri="{BB962C8B-B14F-4D97-AF65-F5344CB8AC3E}">
        <p14:creationId xmlns:p14="http://schemas.microsoft.com/office/powerpoint/2010/main" val="1826571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gkasa luar">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36805456_TF89606788.potx" id="{21EE4133-94F8-45D4-B996-8D6EECE053EF}" vid="{0B28AE69-1CC6-4828-9750-09FD1D63D670}"/>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Desain astronomi</Template>
  <TotalTime>12</TotalTime>
  <Words>620</Words>
  <Application>Microsoft Office PowerPoint</Application>
  <PresentationFormat>Widescreen</PresentationFormat>
  <Paragraphs>34</Paragraphs>
  <Slides>11</Slides>
  <Notes>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Causten</vt:lpstr>
      <vt:lpstr>Century Gothic</vt:lpstr>
      <vt:lpstr>Source Sans Pro</vt:lpstr>
      <vt:lpstr>Angkasa luar</vt:lpstr>
      <vt:lpstr>TESTING DAN QA PERANGKAT LUNAK – uts Ramdhan Muhammad ilyas 201011400193 white box &amp; unit test</vt:lpstr>
      <vt:lpstr>White box</vt:lpstr>
      <vt:lpstr>White box</vt:lpstr>
      <vt:lpstr>Unit test</vt:lpstr>
      <vt:lpstr>Fungsi unit test</vt:lpstr>
      <vt:lpstr>Implementasi</vt:lpstr>
      <vt:lpstr>Continous integration (CI)&amp;Continous Delivery (CD)</vt:lpstr>
      <vt:lpstr>fungsi</vt:lpstr>
      <vt:lpstr>tools</vt:lpstr>
      <vt:lpstr>implementasi</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DAN QA PERANGKAT LUNAK – uts Ramdhan Muhammad ilyas 201011400193 white box &amp; unit test</dc:title>
  <dc:creator>ramdhan ilyas</dc:creator>
  <cp:lastModifiedBy>ramdhan ilyas</cp:lastModifiedBy>
  <cp:revision>1</cp:revision>
  <dcterms:created xsi:type="dcterms:W3CDTF">2023-11-03T15:42:14Z</dcterms:created>
  <dcterms:modified xsi:type="dcterms:W3CDTF">2023-11-03T15:54:19Z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