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varScale="1">
        <p:scale>
          <a:sx n="56" d="100"/>
          <a:sy n="56"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7" name="文本框"/>
          <p:cNvSpPr>
            <a:spLocks noGrp="1"/>
          </p:cNvSpPr>
          <p:nvPr>
            <p:ph type="hdr"/>
          </p:nvPr>
        </p:nvSpPr>
        <p:spPr>
          <a:xfrm rot="0">
            <a:off x="0"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dt" idx="1"/>
          </p:nvPr>
        </p:nvSpPr>
        <p:spPr>
          <a:xfrm rot="0">
            <a:off x="5180013"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9/15/2025</a:t>
            </a:fld>
            <a:endParaRPr lang="zh-CN" altLang="en-US" sz="1200">
              <a:latin typeface="Calibri" pitchFamily="0" charset="0"/>
              <a:ea typeface="宋体" pitchFamily="0" charset="0"/>
              <a:cs typeface="Calibri" pitchFamily="0" charset="0"/>
            </a:endParaRPr>
          </a:p>
        </p:txBody>
      </p:sp>
      <p:sp>
        <p:nvSpPr>
          <p:cNvPr id="9"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0"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1" name="文本框"/>
          <p:cNvSpPr>
            <a:spLocks noGrp="1"/>
          </p:cNvSpPr>
          <p:nvPr>
            <p:ph type="ftr" idx="4"/>
          </p:nvPr>
        </p:nvSpPr>
        <p:spPr>
          <a:xfrm rot="0">
            <a:off x="0"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707541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6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7"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44466548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455"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456"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93480059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499"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00"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1037758754"/>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
        <p:nvSpPr>
          <p:cNvPr id="54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43"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14286531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200">
              <a:latin typeface="Calibri" pitchFamily="0" charset="0"/>
              <a:ea typeface="宋体" pitchFamily="0" charset="0"/>
              <a:cs typeface="Calibri" pitchFamily="0" charset="0"/>
            </a:endParaRPr>
          </a:p>
        </p:txBody>
      </p:sp>
      <p:sp>
        <p:nvSpPr>
          <p:cNvPr id="585"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86"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1947730866"/>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200">
              <a:latin typeface="Calibri" pitchFamily="0" charset="0"/>
              <a:ea typeface="宋体" pitchFamily="0" charset="0"/>
              <a:cs typeface="Calibri" pitchFamily="0" charset="0"/>
            </a:endParaRPr>
          </a:p>
        </p:txBody>
      </p:sp>
      <p:sp>
        <p:nvSpPr>
          <p:cNvPr id="628"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29"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1696839150"/>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15</a:t>
            </a:fld>
            <a:endParaRPr lang="zh-CN" altLang="en-US" sz="1200">
              <a:latin typeface="Calibri" pitchFamily="0" charset="0"/>
              <a:ea typeface="宋体" pitchFamily="0" charset="0"/>
              <a:cs typeface="Calibri" pitchFamily="0" charset="0"/>
            </a:endParaRPr>
          </a:p>
        </p:txBody>
      </p:sp>
      <p:sp>
        <p:nvSpPr>
          <p:cNvPr id="681"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82"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2089297863"/>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16</a:t>
            </a:fld>
            <a:endParaRPr lang="zh-CN" altLang="en-US" sz="1200">
              <a:latin typeface="Calibri" pitchFamily="0" charset="0"/>
              <a:ea typeface="宋体" pitchFamily="0" charset="0"/>
              <a:cs typeface="Calibri" pitchFamily="0" charset="0"/>
            </a:endParaRPr>
          </a:p>
        </p:txBody>
      </p:sp>
      <p:sp>
        <p:nvSpPr>
          <p:cNvPr id="73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733"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6091698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8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87"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161174253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10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07"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13902880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159"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60"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125001667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21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213"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77180683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263"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264"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174437290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318"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319"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1856698350"/>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361"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362"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67023893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sldNum" idx="5"/>
          </p:nvPr>
        </p:nvSpPr>
        <p:spPr>
          <a:xfrm rot="0">
            <a:off x="5180013" y="6502400"/>
            <a:ext cx="3962400" cy="341312"/>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41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413" name="文本框"/>
          <p:cNvSpPr>
            <a:spLocks noGrp="1"/>
          </p:cNvSpPr>
          <p:nvPr>
            <p:ph type="body" idx="3"/>
          </p:nvPr>
        </p:nvSpPr>
        <p:spPr>
          <a:xfrm rot="0">
            <a:off x="914400" y="3251200"/>
            <a:ext cx="7315200" cy="3081338"/>
          </a:xfrm>
          <a:prstGeom prst="rect"/>
          <a:noFill/>
          <a:ln w="12700" cmpd="sng" cap="flat">
            <a:noFill/>
            <a:prstDash val="solid"/>
            <a:miter/>
          </a:ln>
        </p:spPr>
      </p:sp>
    </p:spTree>
    <p:extLst>
      <p:ext uri="{BB962C8B-B14F-4D97-AF65-F5344CB8AC3E}">
        <p14:creationId xmlns:p14="http://schemas.microsoft.com/office/powerpoint/2010/main" val="1604764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1371600" y="3195637"/>
            <a:ext cx="15544800" cy="2205037"/>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2743200" y="5829299"/>
            <a:ext cx="12801600" cy="2628899"/>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416934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14755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0735848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3"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14"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15"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442966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545783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565629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281692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86537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572550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6945210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944134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063394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9/15/2025</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318459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pimg19.jpeg"/><Relationship Id="rId2" Type="http://schemas.openxmlformats.org/officeDocument/2006/relationships/image" Target="../media/pimg20.jpeg"/><Relationship Id="rId3" Type="http://schemas.openxmlformats.org/officeDocument/2006/relationships/image" Target="../media/pimg21.jpeg"/><Relationship Id="rId4" Type="http://schemas.openxmlformats.org/officeDocument/2006/relationships/slideLayout" Target="../slideLayouts/slideLayout12.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pimg22.png"/><Relationship Id="rId2" Type="http://schemas.openxmlformats.org/officeDocument/2006/relationships/slideLayout" Target="../slideLayouts/slideLayout12.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pimg3.png"/><Relationship Id="rId2" Type="http://schemas.openxmlformats.org/officeDocument/2006/relationships/image" Target="../media/pimg4.png"/><Relationship Id="rId3" Type="http://schemas.openxmlformats.org/officeDocument/2006/relationships/image" Target="../media/pimg5.png"/><Relationship Id="rId4" Type="http://schemas.openxmlformats.org/officeDocument/2006/relationships/slideLayout" Target="../slideLayouts/slideLayout1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pimg6.png"/><Relationship Id="rId2" Type="http://schemas.openxmlformats.org/officeDocument/2006/relationships/image" Target="../media/pimg7.png"/><Relationship Id="rId3" Type="http://schemas.openxmlformats.org/officeDocument/2006/relationships/image" Target="../media/pimg8.png"/><Relationship Id="rId4" Type="http://schemas.openxmlformats.org/officeDocument/2006/relationships/image" Target="../media/pimg9.png"/><Relationship Id="rId5" Type="http://schemas.openxmlformats.org/officeDocument/2006/relationships/image" Target="../media/pimg10.jpeg"/><Relationship Id="rId6" Type="http://schemas.openxmlformats.org/officeDocument/2006/relationships/slideLayout" Target="../slideLayouts/slideLayout12.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pimg11.png"/><Relationship Id="rId2" Type="http://schemas.openxmlformats.org/officeDocument/2006/relationships/image" Target="../media/pimg12.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pimg13.png"/><Relationship Id="rId2" Type="http://schemas.openxmlformats.org/officeDocument/2006/relationships/image" Target="../media/pimg14.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pimg15.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pimg16.jpeg"/><Relationship Id="rId2" Type="http://schemas.openxmlformats.org/officeDocument/2006/relationships/image" Target="../media/pimg17.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pimg18.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7" name="组合"/>
          <p:cNvGrpSpPr>
            <a:grpSpLocks/>
          </p:cNvGrpSpPr>
          <p:nvPr/>
        </p:nvGrpSpPr>
        <p:grpSpPr>
          <a:xfrm>
            <a:off x="14059089" y="5999"/>
            <a:ext cx="1841561" cy="10280429"/>
            <a:chOff x="14059089" y="5999"/>
            <a:chExt cx="1841561" cy="10280429"/>
          </a:xfrm>
        </p:grpSpPr>
        <p:sp>
          <p:nvSpPr>
            <p:cNvPr id="16"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19" name="组合"/>
          <p:cNvGrpSpPr>
            <a:grpSpLocks/>
          </p:cNvGrpSpPr>
          <p:nvPr/>
        </p:nvGrpSpPr>
        <p:grpSpPr>
          <a:xfrm>
            <a:off x="11168917" y="5536438"/>
            <a:ext cx="7122794" cy="4756117"/>
            <a:chOff x="11168917" y="5536438"/>
            <a:chExt cx="7122794" cy="4756117"/>
          </a:xfrm>
        </p:grpSpPr>
        <p:sp>
          <p:nvSpPr>
            <p:cNvPr id="18"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21" name="组合"/>
          <p:cNvGrpSpPr>
            <a:grpSpLocks/>
          </p:cNvGrpSpPr>
          <p:nvPr/>
        </p:nvGrpSpPr>
        <p:grpSpPr>
          <a:xfrm>
            <a:off x="13773150" y="0"/>
            <a:ext cx="4514658" cy="10286522"/>
            <a:chOff x="13773150" y="0"/>
            <a:chExt cx="4514658" cy="10286522"/>
          </a:xfrm>
        </p:grpSpPr>
        <p:sp>
          <p:nvSpPr>
            <p:cNvPr id="20"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3" name="组合"/>
          <p:cNvGrpSpPr>
            <a:grpSpLocks/>
          </p:cNvGrpSpPr>
          <p:nvPr/>
        </p:nvGrpSpPr>
        <p:grpSpPr>
          <a:xfrm>
            <a:off x="14404318" y="0"/>
            <a:ext cx="3883438" cy="10286522"/>
            <a:chOff x="14404318" y="0"/>
            <a:chExt cx="3883438" cy="10286522"/>
          </a:xfrm>
        </p:grpSpPr>
        <p:sp>
          <p:nvSpPr>
            <p:cNvPr id="22"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5" name="组合"/>
          <p:cNvGrpSpPr>
            <a:grpSpLocks/>
          </p:cNvGrpSpPr>
          <p:nvPr/>
        </p:nvGrpSpPr>
        <p:grpSpPr>
          <a:xfrm>
            <a:off x="13401675" y="4572000"/>
            <a:ext cx="4886323" cy="5715000"/>
            <a:chOff x="13401675" y="4572000"/>
            <a:chExt cx="4886323" cy="5715000"/>
          </a:xfrm>
        </p:grpSpPr>
        <p:sp>
          <p:nvSpPr>
            <p:cNvPr id="24"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7" name="组合"/>
          <p:cNvGrpSpPr>
            <a:grpSpLocks/>
          </p:cNvGrpSpPr>
          <p:nvPr/>
        </p:nvGrpSpPr>
        <p:grpSpPr>
          <a:xfrm>
            <a:off x="14006896" y="0"/>
            <a:ext cx="4281105" cy="10286522"/>
            <a:chOff x="14006896" y="0"/>
            <a:chExt cx="4281105" cy="10286522"/>
          </a:xfrm>
        </p:grpSpPr>
        <p:sp>
          <p:nvSpPr>
            <p:cNvPr id="26"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29" name="组合"/>
          <p:cNvGrpSpPr>
            <a:grpSpLocks/>
          </p:cNvGrpSpPr>
          <p:nvPr/>
        </p:nvGrpSpPr>
        <p:grpSpPr>
          <a:xfrm>
            <a:off x="16344902" y="0"/>
            <a:ext cx="1942908" cy="10286522"/>
            <a:chOff x="16344902" y="0"/>
            <a:chExt cx="1942908" cy="10286522"/>
          </a:xfrm>
        </p:grpSpPr>
        <p:sp>
          <p:nvSpPr>
            <p:cNvPr id="28"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31" name="组合"/>
          <p:cNvGrpSpPr>
            <a:grpSpLocks/>
          </p:cNvGrpSpPr>
          <p:nvPr/>
        </p:nvGrpSpPr>
        <p:grpSpPr>
          <a:xfrm>
            <a:off x="16404370" y="0"/>
            <a:ext cx="1883569" cy="10286522"/>
            <a:chOff x="16404370" y="0"/>
            <a:chExt cx="1883569" cy="10286522"/>
          </a:xfrm>
        </p:grpSpPr>
        <p:sp>
          <p:nvSpPr>
            <p:cNvPr id="30"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3" name="组合"/>
          <p:cNvGrpSpPr>
            <a:grpSpLocks/>
          </p:cNvGrpSpPr>
          <p:nvPr/>
        </p:nvGrpSpPr>
        <p:grpSpPr>
          <a:xfrm>
            <a:off x="15559088" y="5386388"/>
            <a:ext cx="2728911" cy="4900612"/>
            <a:chOff x="15559088" y="5386388"/>
            <a:chExt cx="2728911" cy="4900612"/>
          </a:xfrm>
        </p:grpSpPr>
        <p:sp>
          <p:nvSpPr>
            <p:cNvPr id="32"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 name="组合"/>
          <p:cNvGrpSpPr>
            <a:grpSpLocks/>
          </p:cNvGrpSpPr>
          <p:nvPr/>
        </p:nvGrpSpPr>
        <p:grpSpPr>
          <a:xfrm>
            <a:off x="0" y="6015038"/>
            <a:ext cx="671512" cy="4271961"/>
            <a:chOff x="0" y="6015038"/>
            <a:chExt cx="671512" cy="4271961"/>
          </a:xfrm>
        </p:grpSpPr>
        <p:sp>
          <p:nvSpPr>
            <p:cNvPr id="34"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7" name="组合"/>
          <p:cNvGrpSpPr>
            <a:grpSpLocks/>
          </p:cNvGrpSpPr>
          <p:nvPr/>
        </p:nvGrpSpPr>
        <p:grpSpPr>
          <a:xfrm>
            <a:off x="14059089" y="5999"/>
            <a:ext cx="1841561" cy="10280429"/>
            <a:chOff x="14059089" y="5999"/>
            <a:chExt cx="1841561" cy="10280429"/>
          </a:xfrm>
        </p:grpSpPr>
        <p:sp>
          <p:nvSpPr>
            <p:cNvPr id="36"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39" name="组合"/>
          <p:cNvGrpSpPr>
            <a:grpSpLocks/>
          </p:cNvGrpSpPr>
          <p:nvPr/>
        </p:nvGrpSpPr>
        <p:grpSpPr>
          <a:xfrm>
            <a:off x="11168917" y="5536438"/>
            <a:ext cx="7122794" cy="4756117"/>
            <a:chOff x="11168917" y="5536438"/>
            <a:chExt cx="7122794" cy="4756117"/>
          </a:xfrm>
        </p:grpSpPr>
        <p:sp>
          <p:nvSpPr>
            <p:cNvPr id="38"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41" name="组合"/>
          <p:cNvGrpSpPr>
            <a:grpSpLocks/>
          </p:cNvGrpSpPr>
          <p:nvPr/>
        </p:nvGrpSpPr>
        <p:grpSpPr>
          <a:xfrm>
            <a:off x="13773150" y="0"/>
            <a:ext cx="4514658" cy="10286522"/>
            <a:chOff x="13773150" y="0"/>
            <a:chExt cx="4514658" cy="10286522"/>
          </a:xfrm>
        </p:grpSpPr>
        <p:sp>
          <p:nvSpPr>
            <p:cNvPr id="40"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3" name="组合"/>
          <p:cNvGrpSpPr>
            <a:grpSpLocks/>
          </p:cNvGrpSpPr>
          <p:nvPr/>
        </p:nvGrpSpPr>
        <p:grpSpPr>
          <a:xfrm>
            <a:off x="14404318" y="0"/>
            <a:ext cx="3883438" cy="10286522"/>
            <a:chOff x="14404318" y="0"/>
            <a:chExt cx="3883438" cy="10286522"/>
          </a:xfrm>
        </p:grpSpPr>
        <p:sp>
          <p:nvSpPr>
            <p:cNvPr id="42"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5" name="组合"/>
          <p:cNvGrpSpPr>
            <a:grpSpLocks/>
          </p:cNvGrpSpPr>
          <p:nvPr/>
        </p:nvGrpSpPr>
        <p:grpSpPr>
          <a:xfrm>
            <a:off x="13401675" y="4572000"/>
            <a:ext cx="4886323" cy="5715000"/>
            <a:chOff x="13401675" y="4572000"/>
            <a:chExt cx="4886323" cy="5715000"/>
          </a:xfrm>
        </p:grpSpPr>
        <p:sp>
          <p:nvSpPr>
            <p:cNvPr id="44"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7" name="组合"/>
          <p:cNvGrpSpPr>
            <a:grpSpLocks/>
          </p:cNvGrpSpPr>
          <p:nvPr/>
        </p:nvGrpSpPr>
        <p:grpSpPr>
          <a:xfrm>
            <a:off x="14006896" y="0"/>
            <a:ext cx="4281105" cy="10286522"/>
            <a:chOff x="14006896" y="0"/>
            <a:chExt cx="4281105" cy="10286522"/>
          </a:xfrm>
        </p:grpSpPr>
        <p:sp>
          <p:nvSpPr>
            <p:cNvPr id="46"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49" name="组合"/>
          <p:cNvGrpSpPr>
            <a:grpSpLocks/>
          </p:cNvGrpSpPr>
          <p:nvPr/>
        </p:nvGrpSpPr>
        <p:grpSpPr>
          <a:xfrm>
            <a:off x="16344902" y="0"/>
            <a:ext cx="1942908" cy="10286522"/>
            <a:chOff x="16344902" y="0"/>
            <a:chExt cx="1942908" cy="10286522"/>
          </a:xfrm>
        </p:grpSpPr>
        <p:sp>
          <p:nvSpPr>
            <p:cNvPr id="48"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51" name="组合"/>
          <p:cNvGrpSpPr>
            <a:grpSpLocks/>
          </p:cNvGrpSpPr>
          <p:nvPr/>
        </p:nvGrpSpPr>
        <p:grpSpPr>
          <a:xfrm>
            <a:off x="16404370" y="0"/>
            <a:ext cx="1883569" cy="10286522"/>
            <a:chOff x="16404370" y="0"/>
            <a:chExt cx="1883569" cy="10286522"/>
          </a:xfrm>
        </p:grpSpPr>
        <p:sp>
          <p:nvSpPr>
            <p:cNvPr id="50"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3" name="组合"/>
          <p:cNvGrpSpPr>
            <a:grpSpLocks/>
          </p:cNvGrpSpPr>
          <p:nvPr/>
        </p:nvGrpSpPr>
        <p:grpSpPr>
          <a:xfrm>
            <a:off x="15559088" y="5386388"/>
            <a:ext cx="2728911" cy="4900612"/>
            <a:chOff x="15559088" y="5386388"/>
            <a:chExt cx="2728911" cy="4900612"/>
          </a:xfrm>
        </p:grpSpPr>
        <p:sp>
          <p:nvSpPr>
            <p:cNvPr id="52"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5" name="组合"/>
          <p:cNvGrpSpPr>
            <a:grpSpLocks/>
          </p:cNvGrpSpPr>
          <p:nvPr/>
        </p:nvGrpSpPr>
        <p:grpSpPr>
          <a:xfrm>
            <a:off x="0" y="6015038"/>
            <a:ext cx="671512" cy="4271961"/>
            <a:chOff x="0" y="6015038"/>
            <a:chExt cx="671512" cy="4271961"/>
          </a:xfrm>
        </p:grpSpPr>
        <p:sp>
          <p:nvSpPr>
            <p:cNvPr id="54"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6" name="曲线"/>
          <p:cNvSpPr>
            <a:spLocks/>
          </p:cNvSpPr>
          <p:nvPr/>
        </p:nvSpPr>
        <p:spPr>
          <a:xfrm rot="0">
            <a:off x="1314447" y="1485898"/>
            <a:ext cx="2614611" cy="20002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58" name="组合"/>
          <p:cNvGrpSpPr>
            <a:grpSpLocks/>
          </p:cNvGrpSpPr>
          <p:nvPr/>
        </p:nvGrpSpPr>
        <p:grpSpPr>
          <a:xfrm>
            <a:off x="5629273" y="1785938"/>
            <a:ext cx="2500312" cy="2157411"/>
            <a:chOff x="5629273" y="1785938"/>
            <a:chExt cx="2500312" cy="2157411"/>
          </a:xfrm>
        </p:grpSpPr>
        <p:sp>
          <p:nvSpPr>
            <p:cNvPr id="57" name="曲线"/>
            <p:cNvSpPr>
              <a:spLocks/>
            </p:cNvSpPr>
            <p:nvPr/>
          </p:nvSpPr>
          <p:spPr>
            <a:xfrm rot="0">
              <a:off x="5629273" y="1785938"/>
              <a:ext cx="2500312" cy="2157411"/>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grpSp>
      <p:grpSp>
        <p:nvGrpSpPr>
          <p:cNvPr id="60" name="组合"/>
          <p:cNvGrpSpPr>
            <a:grpSpLocks/>
          </p:cNvGrpSpPr>
          <p:nvPr/>
        </p:nvGrpSpPr>
        <p:grpSpPr>
          <a:xfrm>
            <a:off x="5700711" y="7843838"/>
            <a:ext cx="1085850" cy="928687"/>
            <a:chOff x="5700711" y="7843838"/>
            <a:chExt cx="1085850" cy="928687"/>
          </a:xfrm>
        </p:grpSpPr>
        <p:sp>
          <p:nvSpPr>
            <p:cNvPr id="59" name="曲线"/>
            <p:cNvSpPr>
              <a:spLocks/>
            </p:cNvSpPr>
            <p:nvPr/>
          </p:nvSpPr>
          <p:spPr>
            <a:xfrm rot="0">
              <a:off x="5700711" y="7843838"/>
              <a:ext cx="1085850" cy="928687"/>
            </a:xfrm>
            <a:custGeom>
              <a:gdLst>
                <a:gd name="T1" fmla="*/ 0 w 21600"/>
                <a:gd name="T2" fmla="*/ 0 h 21600"/>
                <a:gd name="T3" fmla="*/ 21600 w 21600"/>
                <a:gd name="T4" fmla="*/ 21600 h 21600"/>
              </a:gdLst>
              <a:rect l="T1" t="T2" r="T3" b="T4"/>
              <a:pathLst>
                <a:path w="21600" h="21600">
                  <a:moveTo>
                    <a:pt x="16980" y="0"/>
                  </a:moveTo>
                  <a:lnTo>
                    <a:pt x="4619" y="0"/>
                  </a:lnTo>
                  <a:lnTo>
                    <a:pt x="0" y="10800"/>
                  </a:lnTo>
                  <a:lnTo>
                    <a:pt x="4619" y="21600"/>
                  </a:lnTo>
                  <a:lnTo>
                    <a:pt x="16980" y="21600"/>
                  </a:lnTo>
                  <a:lnTo>
                    <a:pt x="21600" y="10800"/>
                  </a:lnTo>
                  <a:lnTo>
                    <a:pt x="16980" y="0"/>
                  </a:lnTo>
                  <a:close/>
                </a:path>
              </a:pathLst>
            </a:custGeom>
            <a:solidFill>
              <a:srgbClr val="42AF51"/>
            </a:solidFill>
            <a:ln cmpd="sng" cap="flat">
              <a:noFill/>
              <a:prstDash val="solid"/>
              <a:miter/>
            </a:ln>
          </p:spPr>
        </p:sp>
      </p:grpSp>
      <p:sp>
        <p:nvSpPr>
          <p:cNvPr id="61" name="矩形"/>
          <p:cNvSpPr>
            <a:spLocks/>
          </p:cNvSpPr>
          <p:nvPr/>
        </p:nvSpPr>
        <p:spPr>
          <a:xfrm rot="0">
            <a:off x="2960029" y="123825"/>
            <a:ext cx="11444288" cy="24991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9839"/>
              </a:lnSpc>
              <a:spcBef>
                <a:spcPts val="0"/>
              </a:spcBef>
              <a:spcAft>
                <a:spcPts val="0"/>
              </a:spcAft>
              <a:buNone/>
            </a:pPr>
            <a:r>
              <a:rPr lang="en-US" altLang="zh-CN"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rPr>
              <a:t>Digital Portfolio </a:t>
            </a:r>
            <a:endParaRPr lang="en-US" altLang="zh-CN"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a:p>
            <a:pPr marL="0" indent="0" algn="l">
              <a:lnSpc>
                <a:spcPts val="9839"/>
              </a:lnSpc>
              <a:spcBef>
                <a:spcPts val="0"/>
              </a:spcBef>
              <a:spcAft>
                <a:spcPts val="0"/>
              </a:spcAft>
              <a:buNone/>
            </a:pPr>
            <a:endParaRPr lang="zh-CN" altLang="en-US"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p:txBody>
      </p:sp>
      <p:grpSp>
        <p:nvGrpSpPr>
          <p:cNvPr id="63" name="组合"/>
          <p:cNvGrpSpPr>
            <a:grpSpLocks/>
          </p:cNvGrpSpPr>
          <p:nvPr/>
        </p:nvGrpSpPr>
        <p:grpSpPr>
          <a:xfrm>
            <a:off x="1014412" y="9701212"/>
            <a:ext cx="3214688" cy="300035"/>
            <a:chOff x="1014412" y="9701212"/>
            <a:chExt cx="3214688" cy="300035"/>
          </a:xfrm>
        </p:grpSpPr>
        <p:sp>
          <p:nvSpPr>
            <p:cNvPr id="62" name="曲线"/>
            <p:cNvSpPr>
              <a:spLocks/>
            </p:cNvSpPr>
            <p:nvPr/>
          </p:nvSpPr>
          <p:spPr>
            <a:xfrm rot="0">
              <a:off x="1014412" y="9701212"/>
              <a:ext cx="3214688" cy="3000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6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65" name="矩形"/>
          <p:cNvSpPr>
            <a:spLocks/>
          </p:cNvSpPr>
          <p:nvPr/>
        </p:nvSpPr>
        <p:spPr>
          <a:xfrm rot="0">
            <a:off x="1763075" y="4657472"/>
            <a:ext cx="12733020" cy="384048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STUDENT NAME: </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Diwakar.R</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REGISTER NO</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:212400317</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NMI</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:F9F00A70C1DA31FBC6E4E181CE0B325F</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DEPARTMENT: BCA</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COLLEGE: COLLEGE/ UNIVERSITY Prof.Dhanapalan College of Science and Management / Madras University </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60517704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15" name="组合"/>
          <p:cNvGrpSpPr>
            <a:grpSpLocks/>
          </p:cNvGrpSpPr>
          <p:nvPr/>
        </p:nvGrpSpPr>
        <p:grpSpPr>
          <a:xfrm>
            <a:off x="14059089" y="5999"/>
            <a:ext cx="1841561" cy="10280429"/>
            <a:chOff x="14059089" y="5999"/>
            <a:chExt cx="1841561" cy="10280429"/>
          </a:xfrm>
        </p:grpSpPr>
        <p:sp>
          <p:nvSpPr>
            <p:cNvPr id="414"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417" name="组合"/>
          <p:cNvGrpSpPr>
            <a:grpSpLocks/>
          </p:cNvGrpSpPr>
          <p:nvPr/>
        </p:nvGrpSpPr>
        <p:grpSpPr>
          <a:xfrm>
            <a:off x="11168917" y="5536438"/>
            <a:ext cx="7122794" cy="4756117"/>
            <a:chOff x="11168917" y="5536438"/>
            <a:chExt cx="7122794" cy="4756117"/>
          </a:xfrm>
        </p:grpSpPr>
        <p:sp>
          <p:nvSpPr>
            <p:cNvPr id="41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419" name="组合"/>
          <p:cNvGrpSpPr>
            <a:grpSpLocks/>
          </p:cNvGrpSpPr>
          <p:nvPr/>
        </p:nvGrpSpPr>
        <p:grpSpPr>
          <a:xfrm>
            <a:off x="13773150" y="0"/>
            <a:ext cx="4514658" cy="10286522"/>
            <a:chOff x="13773150" y="0"/>
            <a:chExt cx="4514658" cy="10286522"/>
          </a:xfrm>
        </p:grpSpPr>
        <p:sp>
          <p:nvSpPr>
            <p:cNvPr id="41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21" name="组合"/>
          <p:cNvGrpSpPr>
            <a:grpSpLocks/>
          </p:cNvGrpSpPr>
          <p:nvPr/>
        </p:nvGrpSpPr>
        <p:grpSpPr>
          <a:xfrm>
            <a:off x="14404318" y="0"/>
            <a:ext cx="3883438" cy="10286522"/>
            <a:chOff x="14404318" y="0"/>
            <a:chExt cx="3883438" cy="10286522"/>
          </a:xfrm>
        </p:grpSpPr>
        <p:sp>
          <p:nvSpPr>
            <p:cNvPr id="420"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23" name="组合"/>
          <p:cNvGrpSpPr>
            <a:grpSpLocks/>
          </p:cNvGrpSpPr>
          <p:nvPr/>
        </p:nvGrpSpPr>
        <p:grpSpPr>
          <a:xfrm>
            <a:off x="13401675" y="4572000"/>
            <a:ext cx="4886323" cy="5715000"/>
            <a:chOff x="13401675" y="4572000"/>
            <a:chExt cx="4886323" cy="5715000"/>
          </a:xfrm>
        </p:grpSpPr>
        <p:sp>
          <p:nvSpPr>
            <p:cNvPr id="422"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25" name="组合"/>
          <p:cNvGrpSpPr>
            <a:grpSpLocks/>
          </p:cNvGrpSpPr>
          <p:nvPr/>
        </p:nvGrpSpPr>
        <p:grpSpPr>
          <a:xfrm>
            <a:off x="14006896" y="0"/>
            <a:ext cx="4281105" cy="10286522"/>
            <a:chOff x="14006896" y="0"/>
            <a:chExt cx="4281105" cy="10286522"/>
          </a:xfrm>
        </p:grpSpPr>
        <p:sp>
          <p:nvSpPr>
            <p:cNvPr id="42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427" name="组合"/>
          <p:cNvGrpSpPr>
            <a:grpSpLocks/>
          </p:cNvGrpSpPr>
          <p:nvPr/>
        </p:nvGrpSpPr>
        <p:grpSpPr>
          <a:xfrm>
            <a:off x="16344902" y="0"/>
            <a:ext cx="1942908" cy="10286522"/>
            <a:chOff x="16344902" y="0"/>
            <a:chExt cx="1942908" cy="10286522"/>
          </a:xfrm>
        </p:grpSpPr>
        <p:sp>
          <p:nvSpPr>
            <p:cNvPr id="426"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429" name="组合"/>
          <p:cNvGrpSpPr>
            <a:grpSpLocks/>
          </p:cNvGrpSpPr>
          <p:nvPr/>
        </p:nvGrpSpPr>
        <p:grpSpPr>
          <a:xfrm>
            <a:off x="16404370" y="0"/>
            <a:ext cx="1883569" cy="10286522"/>
            <a:chOff x="16404370" y="0"/>
            <a:chExt cx="1883569" cy="10286522"/>
          </a:xfrm>
        </p:grpSpPr>
        <p:sp>
          <p:nvSpPr>
            <p:cNvPr id="42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31" name="组合"/>
          <p:cNvGrpSpPr>
            <a:grpSpLocks/>
          </p:cNvGrpSpPr>
          <p:nvPr/>
        </p:nvGrpSpPr>
        <p:grpSpPr>
          <a:xfrm>
            <a:off x="15559088" y="5386388"/>
            <a:ext cx="2728911" cy="4900612"/>
            <a:chOff x="15559088" y="5386388"/>
            <a:chExt cx="2728911" cy="4900612"/>
          </a:xfrm>
        </p:grpSpPr>
        <p:sp>
          <p:nvSpPr>
            <p:cNvPr id="430"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33" name="组合"/>
          <p:cNvGrpSpPr>
            <a:grpSpLocks/>
          </p:cNvGrpSpPr>
          <p:nvPr/>
        </p:nvGrpSpPr>
        <p:grpSpPr>
          <a:xfrm>
            <a:off x="0" y="6015038"/>
            <a:ext cx="671512" cy="4271961"/>
            <a:chOff x="0" y="6015038"/>
            <a:chExt cx="671512" cy="4271961"/>
          </a:xfrm>
        </p:grpSpPr>
        <p:sp>
          <p:nvSpPr>
            <p:cNvPr id="43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35" name="组合"/>
          <p:cNvGrpSpPr>
            <a:grpSpLocks/>
          </p:cNvGrpSpPr>
          <p:nvPr/>
        </p:nvGrpSpPr>
        <p:grpSpPr>
          <a:xfrm>
            <a:off x="14059089" y="5999"/>
            <a:ext cx="1841561" cy="10280429"/>
            <a:chOff x="14059089" y="5999"/>
            <a:chExt cx="1841561" cy="10280429"/>
          </a:xfrm>
        </p:grpSpPr>
        <p:sp>
          <p:nvSpPr>
            <p:cNvPr id="434"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437" name="组合"/>
          <p:cNvGrpSpPr>
            <a:grpSpLocks/>
          </p:cNvGrpSpPr>
          <p:nvPr/>
        </p:nvGrpSpPr>
        <p:grpSpPr>
          <a:xfrm>
            <a:off x="11168917" y="5536438"/>
            <a:ext cx="7122794" cy="4756117"/>
            <a:chOff x="11168917" y="5536438"/>
            <a:chExt cx="7122794" cy="4756117"/>
          </a:xfrm>
        </p:grpSpPr>
        <p:sp>
          <p:nvSpPr>
            <p:cNvPr id="43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439" name="组合"/>
          <p:cNvGrpSpPr>
            <a:grpSpLocks/>
          </p:cNvGrpSpPr>
          <p:nvPr/>
        </p:nvGrpSpPr>
        <p:grpSpPr>
          <a:xfrm>
            <a:off x="13773150" y="0"/>
            <a:ext cx="4514658" cy="10286522"/>
            <a:chOff x="13773150" y="0"/>
            <a:chExt cx="4514658" cy="10286522"/>
          </a:xfrm>
        </p:grpSpPr>
        <p:sp>
          <p:nvSpPr>
            <p:cNvPr id="43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41" name="组合"/>
          <p:cNvGrpSpPr>
            <a:grpSpLocks/>
          </p:cNvGrpSpPr>
          <p:nvPr/>
        </p:nvGrpSpPr>
        <p:grpSpPr>
          <a:xfrm>
            <a:off x="14404318" y="0"/>
            <a:ext cx="3883438" cy="10286522"/>
            <a:chOff x="14404318" y="0"/>
            <a:chExt cx="3883438" cy="10286522"/>
          </a:xfrm>
        </p:grpSpPr>
        <p:sp>
          <p:nvSpPr>
            <p:cNvPr id="440"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43" name="组合"/>
          <p:cNvGrpSpPr>
            <a:grpSpLocks/>
          </p:cNvGrpSpPr>
          <p:nvPr/>
        </p:nvGrpSpPr>
        <p:grpSpPr>
          <a:xfrm>
            <a:off x="13401675" y="4572000"/>
            <a:ext cx="4886323" cy="5715000"/>
            <a:chOff x="13401675" y="4572000"/>
            <a:chExt cx="4886323" cy="5715000"/>
          </a:xfrm>
        </p:grpSpPr>
        <p:sp>
          <p:nvSpPr>
            <p:cNvPr id="442"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45" name="组合"/>
          <p:cNvGrpSpPr>
            <a:grpSpLocks/>
          </p:cNvGrpSpPr>
          <p:nvPr/>
        </p:nvGrpSpPr>
        <p:grpSpPr>
          <a:xfrm>
            <a:off x="14006896" y="0"/>
            <a:ext cx="4281105" cy="10286522"/>
            <a:chOff x="14006896" y="0"/>
            <a:chExt cx="4281105" cy="10286522"/>
          </a:xfrm>
        </p:grpSpPr>
        <p:sp>
          <p:nvSpPr>
            <p:cNvPr id="44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447" name="组合"/>
          <p:cNvGrpSpPr>
            <a:grpSpLocks/>
          </p:cNvGrpSpPr>
          <p:nvPr/>
        </p:nvGrpSpPr>
        <p:grpSpPr>
          <a:xfrm>
            <a:off x="16344902" y="0"/>
            <a:ext cx="1942908" cy="10286522"/>
            <a:chOff x="16344902" y="0"/>
            <a:chExt cx="1942908" cy="10286522"/>
          </a:xfrm>
        </p:grpSpPr>
        <p:sp>
          <p:nvSpPr>
            <p:cNvPr id="446"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449" name="组合"/>
          <p:cNvGrpSpPr>
            <a:grpSpLocks/>
          </p:cNvGrpSpPr>
          <p:nvPr/>
        </p:nvGrpSpPr>
        <p:grpSpPr>
          <a:xfrm>
            <a:off x="16404370" y="0"/>
            <a:ext cx="1883569" cy="10286522"/>
            <a:chOff x="16404370" y="0"/>
            <a:chExt cx="1883569" cy="10286522"/>
          </a:xfrm>
        </p:grpSpPr>
        <p:sp>
          <p:nvSpPr>
            <p:cNvPr id="44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51" name="组合"/>
          <p:cNvGrpSpPr>
            <a:grpSpLocks/>
          </p:cNvGrpSpPr>
          <p:nvPr/>
        </p:nvGrpSpPr>
        <p:grpSpPr>
          <a:xfrm>
            <a:off x="15559088" y="5386388"/>
            <a:ext cx="2728911" cy="4900612"/>
            <a:chOff x="15559088" y="5386388"/>
            <a:chExt cx="2728911" cy="4900612"/>
          </a:xfrm>
        </p:grpSpPr>
        <p:sp>
          <p:nvSpPr>
            <p:cNvPr id="450"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53" name="组合"/>
          <p:cNvGrpSpPr>
            <a:grpSpLocks/>
          </p:cNvGrpSpPr>
          <p:nvPr/>
        </p:nvGrpSpPr>
        <p:grpSpPr>
          <a:xfrm>
            <a:off x="0" y="6015038"/>
            <a:ext cx="671512" cy="4271961"/>
            <a:chOff x="0" y="6015038"/>
            <a:chExt cx="671512" cy="4271961"/>
          </a:xfrm>
        </p:grpSpPr>
        <p:sp>
          <p:nvSpPr>
            <p:cNvPr id="45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454" name="矩形"/>
          <p:cNvSpPr>
            <a:spLocks/>
          </p:cNvSpPr>
          <p:nvPr/>
        </p:nvSpPr>
        <p:spPr>
          <a:xfrm rot="0">
            <a:off x="947107" y="1618390"/>
            <a:ext cx="13181613" cy="7058025"/>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204829706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58" name="组合"/>
          <p:cNvGrpSpPr>
            <a:grpSpLocks/>
          </p:cNvGrpSpPr>
          <p:nvPr/>
        </p:nvGrpSpPr>
        <p:grpSpPr>
          <a:xfrm>
            <a:off x="14059089" y="5999"/>
            <a:ext cx="1841561" cy="10280429"/>
            <a:chOff x="14059089" y="5999"/>
            <a:chExt cx="1841561" cy="10280429"/>
          </a:xfrm>
        </p:grpSpPr>
        <p:sp>
          <p:nvSpPr>
            <p:cNvPr id="457"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460" name="组合"/>
          <p:cNvGrpSpPr>
            <a:grpSpLocks/>
          </p:cNvGrpSpPr>
          <p:nvPr/>
        </p:nvGrpSpPr>
        <p:grpSpPr>
          <a:xfrm>
            <a:off x="11168917" y="5536438"/>
            <a:ext cx="7122794" cy="4756117"/>
            <a:chOff x="11168917" y="5536438"/>
            <a:chExt cx="7122794" cy="4756117"/>
          </a:xfrm>
        </p:grpSpPr>
        <p:sp>
          <p:nvSpPr>
            <p:cNvPr id="45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462" name="组合"/>
          <p:cNvGrpSpPr>
            <a:grpSpLocks/>
          </p:cNvGrpSpPr>
          <p:nvPr/>
        </p:nvGrpSpPr>
        <p:grpSpPr>
          <a:xfrm>
            <a:off x="13773150" y="0"/>
            <a:ext cx="4514658" cy="10286522"/>
            <a:chOff x="13773150" y="0"/>
            <a:chExt cx="4514658" cy="10286522"/>
          </a:xfrm>
        </p:grpSpPr>
        <p:sp>
          <p:nvSpPr>
            <p:cNvPr id="46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64" name="组合"/>
          <p:cNvGrpSpPr>
            <a:grpSpLocks/>
          </p:cNvGrpSpPr>
          <p:nvPr/>
        </p:nvGrpSpPr>
        <p:grpSpPr>
          <a:xfrm>
            <a:off x="14404318" y="0"/>
            <a:ext cx="3883438" cy="10286522"/>
            <a:chOff x="14404318" y="0"/>
            <a:chExt cx="3883438" cy="10286522"/>
          </a:xfrm>
        </p:grpSpPr>
        <p:sp>
          <p:nvSpPr>
            <p:cNvPr id="463"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66" name="组合"/>
          <p:cNvGrpSpPr>
            <a:grpSpLocks/>
          </p:cNvGrpSpPr>
          <p:nvPr/>
        </p:nvGrpSpPr>
        <p:grpSpPr>
          <a:xfrm>
            <a:off x="13401675" y="4572000"/>
            <a:ext cx="4886323" cy="5715000"/>
            <a:chOff x="13401675" y="4572000"/>
            <a:chExt cx="4886323" cy="5715000"/>
          </a:xfrm>
        </p:grpSpPr>
        <p:sp>
          <p:nvSpPr>
            <p:cNvPr id="465"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68" name="组合"/>
          <p:cNvGrpSpPr>
            <a:grpSpLocks/>
          </p:cNvGrpSpPr>
          <p:nvPr/>
        </p:nvGrpSpPr>
        <p:grpSpPr>
          <a:xfrm>
            <a:off x="14006896" y="0"/>
            <a:ext cx="4281105" cy="10286522"/>
            <a:chOff x="14006896" y="0"/>
            <a:chExt cx="4281105" cy="10286522"/>
          </a:xfrm>
        </p:grpSpPr>
        <p:sp>
          <p:nvSpPr>
            <p:cNvPr id="46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470" name="组合"/>
          <p:cNvGrpSpPr>
            <a:grpSpLocks/>
          </p:cNvGrpSpPr>
          <p:nvPr/>
        </p:nvGrpSpPr>
        <p:grpSpPr>
          <a:xfrm>
            <a:off x="16344902" y="0"/>
            <a:ext cx="1942908" cy="10286522"/>
            <a:chOff x="16344902" y="0"/>
            <a:chExt cx="1942908" cy="10286522"/>
          </a:xfrm>
        </p:grpSpPr>
        <p:sp>
          <p:nvSpPr>
            <p:cNvPr id="469"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472" name="组合"/>
          <p:cNvGrpSpPr>
            <a:grpSpLocks/>
          </p:cNvGrpSpPr>
          <p:nvPr/>
        </p:nvGrpSpPr>
        <p:grpSpPr>
          <a:xfrm>
            <a:off x="16404370" y="0"/>
            <a:ext cx="1883569" cy="10286522"/>
            <a:chOff x="16404370" y="0"/>
            <a:chExt cx="1883569" cy="10286522"/>
          </a:xfrm>
        </p:grpSpPr>
        <p:sp>
          <p:nvSpPr>
            <p:cNvPr id="47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74" name="组合"/>
          <p:cNvGrpSpPr>
            <a:grpSpLocks/>
          </p:cNvGrpSpPr>
          <p:nvPr/>
        </p:nvGrpSpPr>
        <p:grpSpPr>
          <a:xfrm>
            <a:off x="15559088" y="5386388"/>
            <a:ext cx="2728911" cy="4900612"/>
            <a:chOff x="15559088" y="5386388"/>
            <a:chExt cx="2728911" cy="4900612"/>
          </a:xfrm>
        </p:grpSpPr>
        <p:sp>
          <p:nvSpPr>
            <p:cNvPr id="473"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76" name="组合"/>
          <p:cNvGrpSpPr>
            <a:grpSpLocks/>
          </p:cNvGrpSpPr>
          <p:nvPr/>
        </p:nvGrpSpPr>
        <p:grpSpPr>
          <a:xfrm>
            <a:off x="0" y="6015038"/>
            <a:ext cx="671512" cy="4271961"/>
            <a:chOff x="0" y="6015038"/>
            <a:chExt cx="671512" cy="4271961"/>
          </a:xfrm>
        </p:grpSpPr>
        <p:sp>
          <p:nvSpPr>
            <p:cNvPr id="47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78" name="组合"/>
          <p:cNvGrpSpPr>
            <a:grpSpLocks/>
          </p:cNvGrpSpPr>
          <p:nvPr/>
        </p:nvGrpSpPr>
        <p:grpSpPr>
          <a:xfrm>
            <a:off x="14059089" y="5999"/>
            <a:ext cx="1841561" cy="10280429"/>
            <a:chOff x="14059089" y="5999"/>
            <a:chExt cx="1841561" cy="10280429"/>
          </a:xfrm>
        </p:grpSpPr>
        <p:sp>
          <p:nvSpPr>
            <p:cNvPr id="477"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480" name="组合"/>
          <p:cNvGrpSpPr>
            <a:grpSpLocks/>
          </p:cNvGrpSpPr>
          <p:nvPr/>
        </p:nvGrpSpPr>
        <p:grpSpPr>
          <a:xfrm>
            <a:off x="11168917" y="5536438"/>
            <a:ext cx="7122794" cy="4756117"/>
            <a:chOff x="11168917" y="5536438"/>
            <a:chExt cx="7122794" cy="4756117"/>
          </a:xfrm>
        </p:grpSpPr>
        <p:sp>
          <p:nvSpPr>
            <p:cNvPr id="47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482" name="组合"/>
          <p:cNvGrpSpPr>
            <a:grpSpLocks/>
          </p:cNvGrpSpPr>
          <p:nvPr/>
        </p:nvGrpSpPr>
        <p:grpSpPr>
          <a:xfrm>
            <a:off x="13773150" y="0"/>
            <a:ext cx="4514658" cy="10286522"/>
            <a:chOff x="13773150" y="0"/>
            <a:chExt cx="4514658" cy="10286522"/>
          </a:xfrm>
        </p:grpSpPr>
        <p:sp>
          <p:nvSpPr>
            <p:cNvPr id="48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84" name="组合"/>
          <p:cNvGrpSpPr>
            <a:grpSpLocks/>
          </p:cNvGrpSpPr>
          <p:nvPr/>
        </p:nvGrpSpPr>
        <p:grpSpPr>
          <a:xfrm>
            <a:off x="14404318" y="0"/>
            <a:ext cx="3883438" cy="10286522"/>
            <a:chOff x="14404318" y="0"/>
            <a:chExt cx="3883438" cy="10286522"/>
          </a:xfrm>
        </p:grpSpPr>
        <p:sp>
          <p:nvSpPr>
            <p:cNvPr id="483"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86" name="组合"/>
          <p:cNvGrpSpPr>
            <a:grpSpLocks/>
          </p:cNvGrpSpPr>
          <p:nvPr/>
        </p:nvGrpSpPr>
        <p:grpSpPr>
          <a:xfrm>
            <a:off x="13401675" y="4572000"/>
            <a:ext cx="4886323" cy="5715000"/>
            <a:chOff x="13401675" y="4572000"/>
            <a:chExt cx="4886323" cy="5715000"/>
          </a:xfrm>
        </p:grpSpPr>
        <p:sp>
          <p:nvSpPr>
            <p:cNvPr id="485"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88" name="组合"/>
          <p:cNvGrpSpPr>
            <a:grpSpLocks/>
          </p:cNvGrpSpPr>
          <p:nvPr/>
        </p:nvGrpSpPr>
        <p:grpSpPr>
          <a:xfrm>
            <a:off x="14006896" y="0"/>
            <a:ext cx="4281105" cy="10286522"/>
            <a:chOff x="14006896" y="0"/>
            <a:chExt cx="4281105" cy="10286522"/>
          </a:xfrm>
        </p:grpSpPr>
        <p:sp>
          <p:nvSpPr>
            <p:cNvPr id="48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490" name="组合"/>
          <p:cNvGrpSpPr>
            <a:grpSpLocks/>
          </p:cNvGrpSpPr>
          <p:nvPr/>
        </p:nvGrpSpPr>
        <p:grpSpPr>
          <a:xfrm>
            <a:off x="16344902" y="0"/>
            <a:ext cx="1942908" cy="10286522"/>
            <a:chOff x="16344902" y="0"/>
            <a:chExt cx="1942908" cy="10286522"/>
          </a:xfrm>
        </p:grpSpPr>
        <p:sp>
          <p:nvSpPr>
            <p:cNvPr id="489"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492" name="组合"/>
          <p:cNvGrpSpPr>
            <a:grpSpLocks/>
          </p:cNvGrpSpPr>
          <p:nvPr/>
        </p:nvGrpSpPr>
        <p:grpSpPr>
          <a:xfrm>
            <a:off x="16404370" y="0"/>
            <a:ext cx="1883569" cy="10286522"/>
            <a:chOff x="16404370" y="0"/>
            <a:chExt cx="1883569" cy="10286522"/>
          </a:xfrm>
        </p:grpSpPr>
        <p:sp>
          <p:nvSpPr>
            <p:cNvPr id="49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94" name="组合"/>
          <p:cNvGrpSpPr>
            <a:grpSpLocks/>
          </p:cNvGrpSpPr>
          <p:nvPr/>
        </p:nvGrpSpPr>
        <p:grpSpPr>
          <a:xfrm>
            <a:off x="15559088" y="5386388"/>
            <a:ext cx="2728911" cy="4900612"/>
            <a:chOff x="15559088" y="5386388"/>
            <a:chExt cx="2728911" cy="4900612"/>
          </a:xfrm>
        </p:grpSpPr>
        <p:sp>
          <p:nvSpPr>
            <p:cNvPr id="493"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96" name="组合"/>
          <p:cNvGrpSpPr>
            <a:grpSpLocks/>
          </p:cNvGrpSpPr>
          <p:nvPr/>
        </p:nvGrpSpPr>
        <p:grpSpPr>
          <a:xfrm>
            <a:off x="0" y="6015038"/>
            <a:ext cx="671512" cy="4271961"/>
            <a:chOff x="0" y="6015038"/>
            <a:chExt cx="671512" cy="4271961"/>
          </a:xfrm>
        </p:grpSpPr>
        <p:sp>
          <p:nvSpPr>
            <p:cNvPr id="49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497" name="矩形"/>
          <p:cNvSpPr>
            <a:spLocks/>
          </p:cNvSpPr>
          <p:nvPr/>
        </p:nvSpPr>
        <p:spPr>
          <a:xfrm rot="0">
            <a:off x="1224438" y="604836"/>
            <a:ext cx="15839123" cy="106489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FEATURES AND FUNCTIONALITY</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498" name="矩形"/>
          <p:cNvSpPr>
            <a:spLocks/>
          </p:cNvSpPr>
          <p:nvPr/>
        </p:nvSpPr>
        <p:spPr>
          <a:xfrm rot="0">
            <a:off x="707394" y="2366553"/>
            <a:ext cx="12884919" cy="7667624"/>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Digital Portfolio is designed with a focus on usability, interactivity, and professional presentation. Its main features and functionalities include:</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Profile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Header</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with</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Branding</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Displays a profile photo, name, and professional tagline, creating a strong first impression.</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Dark</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Mode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Toggle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switch located at the top-right corner allows users to switch between light and dark themes, enhancing accessibility and user comfort.</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67026223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2" name="组合"/>
          <p:cNvGrpSpPr>
            <a:grpSpLocks/>
          </p:cNvGrpSpPr>
          <p:nvPr/>
        </p:nvGrpSpPr>
        <p:grpSpPr>
          <a:xfrm>
            <a:off x="14059089" y="5999"/>
            <a:ext cx="1841561" cy="10280429"/>
            <a:chOff x="14059089" y="5999"/>
            <a:chExt cx="1841561" cy="10280429"/>
          </a:xfrm>
        </p:grpSpPr>
        <p:sp>
          <p:nvSpPr>
            <p:cNvPr id="501"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504" name="组合"/>
          <p:cNvGrpSpPr>
            <a:grpSpLocks/>
          </p:cNvGrpSpPr>
          <p:nvPr/>
        </p:nvGrpSpPr>
        <p:grpSpPr>
          <a:xfrm>
            <a:off x="11168917" y="5536438"/>
            <a:ext cx="7122794" cy="4756117"/>
            <a:chOff x="11168917" y="5536438"/>
            <a:chExt cx="7122794" cy="4756117"/>
          </a:xfrm>
        </p:grpSpPr>
        <p:sp>
          <p:nvSpPr>
            <p:cNvPr id="50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506" name="组合"/>
          <p:cNvGrpSpPr>
            <a:grpSpLocks/>
          </p:cNvGrpSpPr>
          <p:nvPr/>
        </p:nvGrpSpPr>
        <p:grpSpPr>
          <a:xfrm>
            <a:off x="13773150" y="0"/>
            <a:ext cx="4514658" cy="10286522"/>
            <a:chOff x="13773150" y="0"/>
            <a:chExt cx="4514658" cy="10286522"/>
          </a:xfrm>
        </p:grpSpPr>
        <p:sp>
          <p:nvSpPr>
            <p:cNvPr id="50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08" name="组合"/>
          <p:cNvGrpSpPr>
            <a:grpSpLocks/>
          </p:cNvGrpSpPr>
          <p:nvPr/>
        </p:nvGrpSpPr>
        <p:grpSpPr>
          <a:xfrm>
            <a:off x="14404318" y="0"/>
            <a:ext cx="3883438" cy="10286522"/>
            <a:chOff x="14404318" y="0"/>
            <a:chExt cx="3883438" cy="10286522"/>
          </a:xfrm>
        </p:grpSpPr>
        <p:sp>
          <p:nvSpPr>
            <p:cNvPr id="507"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10" name="组合"/>
          <p:cNvGrpSpPr>
            <a:grpSpLocks/>
          </p:cNvGrpSpPr>
          <p:nvPr/>
        </p:nvGrpSpPr>
        <p:grpSpPr>
          <a:xfrm>
            <a:off x="13401675" y="4572000"/>
            <a:ext cx="4886323" cy="5715000"/>
            <a:chOff x="13401675" y="4572000"/>
            <a:chExt cx="4886323" cy="5715000"/>
          </a:xfrm>
        </p:grpSpPr>
        <p:sp>
          <p:nvSpPr>
            <p:cNvPr id="509"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12" name="组合"/>
          <p:cNvGrpSpPr>
            <a:grpSpLocks/>
          </p:cNvGrpSpPr>
          <p:nvPr/>
        </p:nvGrpSpPr>
        <p:grpSpPr>
          <a:xfrm>
            <a:off x="14006896" y="0"/>
            <a:ext cx="4281105" cy="10286522"/>
            <a:chOff x="14006896" y="0"/>
            <a:chExt cx="4281105" cy="10286522"/>
          </a:xfrm>
        </p:grpSpPr>
        <p:sp>
          <p:nvSpPr>
            <p:cNvPr id="51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514" name="组合"/>
          <p:cNvGrpSpPr>
            <a:grpSpLocks/>
          </p:cNvGrpSpPr>
          <p:nvPr/>
        </p:nvGrpSpPr>
        <p:grpSpPr>
          <a:xfrm>
            <a:off x="16344902" y="0"/>
            <a:ext cx="1942908" cy="10286522"/>
            <a:chOff x="16344902" y="0"/>
            <a:chExt cx="1942908" cy="10286522"/>
          </a:xfrm>
        </p:grpSpPr>
        <p:sp>
          <p:nvSpPr>
            <p:cNvPr id="513"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516" name="组合"/>
          <p:cNvGrpSpPr>
            <a:grpSpLocks/>
          </p:cNvGrpSpPr>
          <p:nvPr/>
        </p:nvGrpSpPr>
        <p:grpSpPr>
          <a:xfrm>
            <a:off x="16404370" y="0"/>
            <a:ext cx="1883569" cy="10286522"/>
            <a:chOff x="16404370" y="0"/>
            <a:chExt cx="1883569" cy="10286522"/>
          </a:xfrm>
        </p:grpSpPr>
        <p:sp>
          <p:nvSpPr>
            <p:cNvPr id="51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18" name="组合"/>
          <p:cNvGrpSpPr>
            <a:grpSpLocks/>
          </p:cNvGrpSpPr>
          <p:nvPr/>
        </p:nvGrpSpPr>
        <p:grpSpPr>
          <a:xfrm>
            <a:off x="15559088" y="5386388"/>
            <a:ext cx="2728911" cy="4900612"/>
            <a:chOff x="15559088" y="5386388"/>
            <a:chExt cx="2728911" cy="4900612"/>
          </a:xfrm>
        </p:grpSpPr>
        <p:sp>
          <p:nvSpPr>
            <p:cNvPr id="517"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20" name="组合"/>
          <p:cNvGrpSpPr>
            <a:grpSpLocks/>
          </p:cNvGrpSpPr>
          <p:nvPr/>
        </p:nvGrpSpPr>
        <p:grpSpPr>
          <a:xfrm>
            <a:off x="0" y="6015038"/>
            <a:ext cx="671512" cy="4271961"/>
            <a:chOff x="0" y="6015038"/>
            <a:chExt cx="671512" cy="4271961"/>
          </a:xfrm>
        </p:grpSpPr>
        <p:sp>
          <p:nvSpPr>
            <p:cNvPr id="51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522" name="组合"/>
          <p:cNvGrpSpPr>
            <a:grpSpLocks/>
          </p:cNvGrpSpPr>
          <p:nvPr/>
        </p:nvGrpSpPr>
        <p:grpSpPr>
          <a:xfrm>
            <a:off x="14059089" y="5999"/>
            <a:ext cx="1841561" cy="10280429"/>
            <a:chOff x="14059089" y="5999"/>
            <a:chExt cx="1841561" cy="10280429"/>
          </a:xfrm>
        </p:grpSpPr>
        <p:sp>
          <p:nvSpPr>
            <p:cNvPr id="521"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524" name="组合"/>
          <p:cNvGrpSpPr>
            <a:grpSpLocks/>
          </p:cNvGrpSpPr>
          <p:nvPr/>
        </p:nvGrpSpPr>
        <p:grpSpPr>
          <a:xfrm>
            <a:off x="11168917" y="5536438"/>
            <a:ext cx="7122794" cy="4756117"/>
            <a:chOff x="11168917" y="5536438"/>
            <a:chExt cx="7122794" cy="4756117"/>
          </a:xfrm>
        </p:grpSpPr>
        <p:sp>
          <p:nvSpPr>
            <p:cNvPr id="52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526" name="组合"/>
          <p:cNvGrpSpPr>
            <a:grpSpLocks/>
          </p:cNvGrpSpPr>
          <p:nvPr/>
        </p:nvGrpSpPr>
        <p:grpSpPr>
          <a:xfrm>
            <a:off x="13773150" y="0"/>
            <a:ext cx="4514658" cy="10286522"/>
            <a:chOff x="13773150" y="0"/>
            <a:chExt cx="4514658" cy="10286522"/>
          </a:xfrm>
        </p:grpSpPr>
        <p:sp>
          <p:nvSpPr>
            <p:cNvPr id="52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28" name="组合"/>
          <p:cNvGrpSpPr>
            <a:grpSpLocks/>
          </p:cNvGrpSpPr>
          <p:nvPr/>
        </p:nvGrpSpPr>
        <p:grpSpPr>
          <a:xfrm>
            <a:off x="14404318" y="0"/>
            <a:ext cx="3883438" cy="10286522"/>
            <a:chOff x="14404318" y="0"/>
            <a:chExt cx="3883438" cy="10286522"/>
          </a:xfrm>
        </p:grpSpPr>
        <p:sp>
          <p:nvSpPr>
            <p:cNvPr id="527"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30" name="组合"/>
          <p:cNvGrpSpPr>
            <a:grpSpLocks/>
          </p:cNvGrpSpPr>
          <p:nvPr/>
        </p:nvGrpSpPr>
        <p:grpSpPr>
          <a:xfrm>
            <a:off x="13401675" y="4572000"/>
            <a:ext cx="4886323" cy="5715000"/>
            <a:chOff x="13401675" y="4572000"/>
            <a:chExt cx="4886323" cy="5715000"/>
          </a:xfrm>
        </p:grpSpPr>
        <p:sp>
          <p:nvSpPr>
            <p:cNvPr id="529"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32" name="组合"/>
          <p:cNvGrpSpPr>
            <a:grpSpLocks/>
          </p:cNvGrpSpPr>
          <p:nvPr/>
        </p:nvGrpSpPr>
        <p:grpSpPr>
          <a:xfrm>
            <a:off x="14006896" y="0"/>
            <a:ext cx="4281105" cy="10286522"/>
            <a:chOff x="14006896" y="0"/>
            <a:chExt cx="4281105" cy="10286522"/>
          </a:xfrm>
        </p:grpSpPr>
        <p:sp>
          <p:nvSpPr>
            <p:cNvPr id="53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534" name="组合"/>
          <p:cNvGrpSpPr>
            <a:grpSpLocks/>
          </p:cNvGrpSpPr>
          <p:nvPr/>
        </p:nvGrpSpPr>
        <p:grpSpPr>
          <a:xfrm>
            <a:off x="16344902" y="0"/>
            <a:ext cx="1942908" cy="10286522"/>
            <a:chOff x="16344902" y="0"/>
            <a:chExt cx="1942908" cy="10286522"/>
          </a:xfrm>
        </p:grpSpPr>
        <p:sp>
          <p:nvSpPr>
            <p:cNvPr id="533"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536" name="组合"/>
          <p:cNvGrpSpPr>
            <a:grpSpLocks/>
          </p:cNvGrpSpPr>
          <p:nvPr/>
        </p:nvGrpSpPr>
        <p:grpSpPr>
          <a:xfrm>
            <a:off x="16404370" y="0"/>
            <a:ext cx="1883569" cy="10286522"/>
            <a:chOff x="16404370" y="0"/>
            <a:chExt cx="1883569" cy="10286522"/>
          </a:xfrm>
        </p:grpSpPr>
        <p:sp>
          <p:nvSpPr>
            <p:cNvPr id="53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38" name="组合"/>
          <p:cNvGrpSpPr>
            <a:grpSpLocks/>
          </p:cNvGrpSpPr>
          <p:nvPr/>
        </p:nvGrpSpPr>
        <p:grpSpPr>
          <a:xfrm>
            <a:off x="15559088" y="5386388"/>
            <a:ext cx="2728911" cy="4900612"/>
            <a:chOff x="15559088" y="5386388"/>
            <a:chExt cx="2728911" cy="4900612"/>
          </a:xfrm>
        </p:grpSpPr>
        <p:sp>
          <p:nvSpPr>
            <p:cNvPr id="537"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40" name="组合"/>
          <p:cNvGrpSpPr>
            <a:grpSpLocks/>
          </p:cNvGrpSpPr>
          <p:nvPr/>
        </p:nvGrpSpPr>
        <p:grpSpPr>
          <a:xfrm>
            <a:off x="0" y="6015038"/>
            <a:ext cx="671512" cy="4271961"/>
            <a:chOff x="0" y="6015038"/>
            <a:chExt cx="671512" cy="4271961"/>
          </a:xfrm>
        </p:grpSpPr>
        <p:sp>
          <p:nvSpPr>
            <p:cNvPr id="53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41" name="矩形"/>
          <p:cNvSpPr>
            <a:spLocks/>
          </p:cNvSpPr>
          <p:nvPr/>
        </p:nvSpPr>
        <p:spPr>
          <a:xfrm rot="0">
            <a:off x="1005824" y="2448681"/>
            <a:ext cx="13878644" cy="5972175"/>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Responsive</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Built with HTML, CSS, and Flexbox techniques to ensure the portfolio adapts seamlessly across desktop, tablet, and mobile devices.</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Navigation</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Bar</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fixed menu bar provides smooth and quick navigation to different sections like About, Education, Certificates, Projects, and Contact.</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Card-Based</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Sections</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Information such as education, certificates, and projects is presented in clean card layouts for readability and a professional appearance.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933464630"/>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5" name="组合"/>
          <p:cNvGrpSpPr>
            <a:grpSpLocks/>
          </p:cNvGrpSpPr>
          <p:nvPr/>
        </p:nvGrpSpPr>
        <p:grpSpPr>
          <a:xfrm>
            <a:off x="14059089" y="5999"/>
            <a:ext cx="1841561" cy="10280429"/>
            <a:chOff x="14059089" y="5999"/>
            <a:chExt cx="1841561" cy="10280429"/>
          </a:xfrm>
        </p:grpSpPr>
        <p:sp>
          <p:nvSpPr>
            <p:cNvPr id="544"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547" name="组合"/>
          <p:cNvGrpSpPr>
            <a:grpSpLocks/>
          </p:cNvGrpSpPr>
          <p:nvPr/>
        </p:nvGrpSpPr>
        <p:grpSpPr>
          <a:xfrm>
            <a:off x="11168917" y="5536438"/>
            <a:ext cx="7122794" cy="4756117"/>
            <a:chOff x="11168917" y="5536438"/>
            <a:chExt cx="7122794" cy="4756117"/>
          </a:xfrm>
        </p:grpSpPr>
        <p:sp>
          <p:nvSpPr>
            <p:cNvPr id="54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549" name="组合"/>
          <p:cNvGrpSpPr>
            <a:grpSpLocks/>
          </p:cNvGrpSpPr>
          <p:nvPr/>
        </p:nvGrpSpPr>
        <p:grpSpPr>
          <a:xfrm>
            <a:off x="13773150" y="0"/>
            <a:ext cx="4514658" cy="10286522"/>
            <a:chOff x="13773150" y="0"/>
            <a:chExt cx="4514658" cy="10286522"/>
          </a:xfrm>
        </p:grpSpPr>
        <p:sp>
          <p:nvSpPr>
            <p:cNvPr id="54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51" name="组合"/>
          <p:cNvGrpSpPr>
            <a:grpSpLocks/>
          </p:cNvGrpSpPr>
          <p:nvPr/>
        </p:nvGrpSpPr>
        <p:grpSpPr>
          <a:xfrm>
            <a:off x="14404318" y="0"/>
            <a:ext cx="3883438" cy="10286522"/>
            <a:chOff x="14404318" y="0"/>
            <a:chExt cx="3883438" cy="10286522"/>
          </a:xfrm>
        </p:grpSpPr>
        <p:sp>
          <p:nvSpPr>
            <p:cNvPr id="550"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53" name="组合"/>
          <p:cNvGrpSpPr>
            <a:grpSpLocks/>
          </p:cNvGrpSpPr>
          <p:nvPr/>
        </p:nvGrpSpPr>
        <p:grpSpPr>
          <a:xfrm>
            <a:off x="13401675" y="4572000"/>
            <a:ext cx="4886323" cy="5715000"/>
            <a:chOff x="13401675" y="4572000"/>
            <a:chExt cx="4886323" cy="5715000"/>
          </a:xfrm>
        </p:grpSpPr>
        <p:sp>
          <p:nvSpPr>
            <p:cNvPr id="552"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55" name="组合"/>
          <p:cNvGrpSpPr>
            <a:grpSpLocks/>
          </p:cNvGrpSpPr>
          <p:nvPr/>
        </p:nvGrpSpPr>
        <p:grpSpPr>
          <a:xfrm>
            <a:off x="14006896" y="0"/>
            <a:ext cx="4281105" cy="10286522"/>
            <a:chOff x="14006896" y="0"/>
            <a:chExt cx="4281105" cy="10286522"/>
          </a:xfrm>
        </p:grpSpPr>
        <p:sp>
          <p:nvSpPr>
            <p:cNvPr id="55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557" name="组合"/>
          <p:cNvGrpSpPr>
            <a:grpSpLocks/>
          </p:cNvGrpSpPr>
          <p:nvPr/>
        </p:nvGrpSpPr>
        <p:grpSpPr>
          <a:xfrm>
            <a:off x="16344902" y="0"/>
            <a:ext cx="1942908" cy="10286522"/>
            <a:chOff x="16344902" y="0"/>
            <a:chExt cx="1942908" cy="10286522"/>
          </a:xfrm>
        </p:grpSpPr>
        <p:sp>
          <p:nvSpPr>
            <p:cNvPr id="556"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559" name="组合"/>
          <p:cNvGrpSpPr>
            <a:grpSpLocks/>
          </p:cNvGrpSpPr>
          <p:nvPr/>
        </p:nvGrpSpPr>
        <p:grpSpPr>
          <a:xfrm>
            <a:off x="16404370" y="0"/>
            <a:ext cx="1883569" cy="10286522"/>
            <a:chOff x="16404370" y="0"/>
            <a:chExt cx="1883569" cy="10286522"/>
          </a:xfrm>
        </p:grpSpPr>
        <p:sp>
          <p:nvSpPr>
            <p:cNvPr id="55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61" name="组合"/>
          <p:cNvGrpSpPr>
            <a:grpSpLocks/>
          </p:cNvGrpSpPr>
          <p:nvPr/>
        </p:nvGrpSpPr>
        <p:grpSpPr>
          <a:xfrm>
            <a:off x="15559088" y="5386388"/>
            <a:ext cx="2728911" cy="4900612"/>
            <a:chOff x="15559088" y="5386388"/>
            <a:chExt cx="2728911" cy="4900612"/>
          </a:xfrm>
        </p:grpSpPr>
        <p:sp>
          <p:nvSpPr>
            <p:cNvPr id="560"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63" name="组合"/>
          <p:cNvGrpSpPr>
            <a:grpSpLocks/>
          </p:cNvGrpSpPr>
          <p:nvPr/>
        </p:nvGrpSpPr>
        <p:grpSpPr>
          <a:xfrm>
            <a:off x="0" y="6015038"/>
            <a:ext cx="671512" cy="4271961"/>
            <a:chOff x="0" y="6015038"/>
            <a:chExt cx="671512" cy="4271961"/>
          </a:xfrm>
        </p:grpSpPr>
        <p:sp>
          <p:nvSpPr>
            <p:cNvPr id="56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565" name="组合"/>
          <p:cNvGrpSpPr>
            <a:grpSpLocks/>
          </p:cNvGrpSpPr>
          <p:nvPr/>
        </p:nvGrpSpPr>
        <p:grpSpPr>
          <a:xfrm>
            <a:off x="14059089" y="5999"/>
            <a:ext cx="1841561" cy="10280429"/>
            <a:chOff x="14059089" y="5999"/>
            <a:chExt cx="1841561" cy="10280429"/>
          </a:xfrm>
        </p:grpSpPr>
        <p:sp>
          <p:nvSpPr>
            <p:cNvPr id="564"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567" name="组合"/>
          <p:cNvGrpSpPr>
            <a:grpSpLocks/>
          </p:cNvGrpSpPr>
          <p:nvPr/>
        </p:nvGrpSpPr>
        <p:grpSpPr>
          <a:xfrm>
            <a:off x="11168917" y="5536438"/>
            <a:ext cx="7122794" cy="4756117"/>
            <a:chOff x="11168917" y="5536438"/>
            <a:chExt cx="7122794" cy="4756117"/>
          </a:xfrm>
        </p:grpSpPr>
        <p:sp>
          <p:nvSpPr>
            <p:cNvPr id="56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569" name="组合"/>
          <p:cNvGrpSpPr>
            <a:grpSpLocks/>
          </p:cNvGrpSpPr>
          <p:nvPr/>
        </p:nvGrpSpPr>
        <p:grpSpPr>
          <a:xfrm>
            <a:off x="13773150" y="0"/>
            <a:ext cx="4514658" cy="10286522"/>
            <a:chOff x="13773150" y="0"/>
            <a:chExt cx="4514658" cy="10286522"/>
          </a:xfrm>
        </p:grpSpPr>
        <p:sp>
          <p:nvSpPr>
            <p:cNvPr id="56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71" name="组合"/>
          <p:cNvGrpSpPr>
            <a:grpSpLocks/>
          </p:cNvGrpSpPr>
          <p:nvPr/>
        </p:nvGrpSpPr>
        <p:grpSpPr>
          <a:xfrm>
            <a:off x="14404318" y="0"/>
            <a:ext cx="3883438" cy="10286522"/>
            <a:chOff x="14404318" y="0"/>
            <a:chExt cx="3883438" cy="10286522"/>
          </a:xfrm>
        </p:grpSpPr>
        <p:sp>
          <p:nvSpPr>
            <p:cNvPr id="570"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73" name="组合"/>
          <p:cNvGrpSpPr>
            <a:grpSpLocks/>
          </p:cNvGrpSpPr>
          <p:nvPr/>
        </p:nvGrpSpPr>
        <p:grpSpPr>
          <a:xfrm>
            <a:off x="13401675" y="4572000"/>
            <a:ext cx="4886323" cy="5715000"/>
            <a:chOff x="13401675" y="4572000"/>
            <a:chExt cx="4886323" cy="5715000"/>
          </a:xfrm>
        </p:grpSpPr>
        <p:sp>
          <p:nvSpPr>
            <p:cNvPr id="572"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75" name="组合"/>
          <p:cNvGrpSpPr>
            <a:grpSpLocks/>
          </p:cNvGrpSpPr>
          <p:nvPr/>
        </p:nvGrpSpPr>
        <p:grpSpPr>
          <a:xfrm>
            <a:off x="14006896" y="0"/>
            <a:ext cx="4281105" cy="10286522"/>
            <a:chOff x="14006896" y="0"/>
            <a:chExt cx="4281105" cy="10286522"/>
          </a:xfrm>
        </p:grpSpPr>
        <p:sp>
          <p:nvSpPr>
            <p:cNvPr id="57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577" name="组合"/>
          <p:cNvGrpSpPr>
            <a:grpSpLocks/>
          </p:cNvGrpSpPr>
          <p:nvPr/>
        </p:nvGrpSpPr>
        <p:grpSpPr>
          <a:xfrm>
            <a:off x="16344902" y="0"/>
            <a:ext cx="1942908" cy="10286522"/>
            <a:chOff x="16344902" y="0"/>
            <a:chExt cx="1942908" cy="10286522"/>
          </a:xfrm>
        </p:grpSpPr>
        <p:sp>
          <p:nvSpPr>
            <p:cNvPr id="576"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579" name="组合"/>
          <p:cNvGrpSpPr>
            <a:grpSpLocks/>
          </p:cNvGrpSpPr>
          <p:nvPr/>
        </p:nvGrpSpPr>
        <p:grpSpPr>
          <a:xfrm>
            <a:off x="16404370" y="0"/>
            <a:ext cx="1883569" cy="10286522"/>
            <a:chOff x="16404370" y="0"/>
            <a:chExt cx="1883569" cy="10286522"/>
          </a:xfrm>
        </p:grpSpPr>
        <p:sp>
          <p:nvSpPr>
            <p:cNvPr id="57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81" name="组合"/>
          <p:cNvGrpSpPr>
            <a:grpSpLocks/>
          </p:cNvGrpSpPr>
          <p:nvPr/>
        </p:nvGrpSpPr>
        <p:grpSpPr>
          <a:xfrm>
            <a:off x="15559088" y="5386388"/>
            <a:ext cx="2728911" cy="4900612"/>
            <a:chOff x="15559088" y="5386388"/>
            <a:chExt cx="2728911" cy="4900612"/>
          </a:xfrm>
        </p:grpSpPr>
        <p:sp>
          <p:nvSpPr>
            <p:cNvPr id="580"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83" name="组合"/>
          <p:cNvGrpSpPr>
            <a:grpSpLocks/>
          </p:cNvGrpSpPr>
          <p:nvPr/>
        </p:nvGrpSpPr>
        <p:grpSpPr>
          <a:xfrm>
            <a:off x="0" y="6015038"/>
            <a:ext cx="671512" cy="4271961"/>
            <a:chOff x="0" y="6015038"/>
            <a:chExt cx="671512" cy="4271961"/>
          </a:xfrm>
        </p:grpSpPr>
        <p:sp>
          <p:nvSpPr>
            <p:cNvPr id="58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84" name="矩形"/>
          <p:cNvSpPr>
            <a:spLocks/>
          </p:cNvSpPr>
          <p:nvPr/>
        </p:nvSpPr>
        <p:spPr>
          <a:xfrm rot="0">
            <a:off x="754103" y="1738691"/>
            <a:ext cx="13567620" cy="6809617"/>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Resume</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Download</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Button</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dedicated button in the Contact section enables recruiters to download the resume instantly in PDF or Word format.</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Interactive</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Elements</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Hover effects, smooth transitions, and button highlights make the portfolio engaging and modern.</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Project</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Showcasing</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Dedicated project section highlights problem statements, overviews, tools used, and results, making it easy to demonstrate practical skills.</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zh-CN" altLang="en-US"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685687206"/>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88" name="组合"/>
          <p:cNvGrpSpPr>
            <a:grpSpLocks/>
          </p:cNvGrpSpPr>
          <p:nvPr/>
        </p:nvGrpSpPr>
        <p:grpSpPr>
          <a:xfrm>
            <a:off x="14059089" y="5999"/>
            <a:ext cx="1841561" cy="10280429"/>
            <a:chOff x="14059089" y="5999"/>
            <a:chExt cx="1841561" cy="10280429"/>
          </a:xfrm>
        </p:grpSpPr>
        <p:sp>
          <p:nvSpPr>
            <p:cNvPr id="587"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590" name="组合"/>
          <p:cNvGrpSpPr>
            <a:grpSpLocks/>
          </p:cNvGrpSpPr>
          <p:nvPr/>
        </p:nvGrpSpPr>
        <p:grpSpPr>
          <a:xfrm>
            <a:off x="11168917" y="5536438"/>
            <a:ext cx="7122794" cy="4756117"/>
            <a:chOff x="11168917" y="5536438"/>
            <a:chExt cx="7122794" cy="4756117"/>
          </a:xfrm>
        </p:grpSpPr>
        <p:sp>
          <p:nvSpPr>
            <p:cNvPr id="58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592" name="组合"/>
          <p:cNvGrpSpPr>
            <a:grpSpLocks/>
          </p:cNvGrpSpPr>
          <p:nvPr/>
        </p:nvGrpSpPr>
        <p:grpSpPr>
          <a:xfrm>
            <a:off x="13773150" y="0"/>
            <a:ext cx="4514658" cy="10286522"/>
            <a:chOff x="13773150" y="0"/>
            <a:chExt cx="4514658" cy="10286522"/>
          </a:xfrm>
        </p:grpSpPr>
        <p:sp>
          <p:nvSpPr>
            <p:cNvPr id="59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94" name="组合"/>
          <p:cNvGrpSpPr>
            <a:grpSpLocks/>
          </p:cNvGrpSpPr>
          <p:nvPr/>
        </p:nvGrpSpPr>
        <p:grpSpPr>
          <a:xfrm>
            <a:off x="14404318" y="0"/>
            <a:ext cx="3883438" cy="10286522"/>
            <a:chOff x="14404318" y="0"/>
            <a:chExt cx="3883438" cy="10286522"/>
          </a:xfrm>
        </p:grpSpPr>
        <p:sp>
          <p:nvSpPr>
            <p:cNvPr id="593"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96" name="组合"/>
          <p:cNvGrpSpPr>
            <a:grpSpLocks/>
          </p:cNvGrpSpPr>
          <p:nvPr/>
        </p:nvGrpSpPr>
        <p:grpSpPr>
          <a:xfrm>
            <a:off x="13401675" y="4572000"/>
            <a:ext cx="4886323" cy="5715000"/>
            <a:chOff x="13401675" y="4572000"/>
            <a:chExt cx="4886323" cy="5715000"/>
          </a:xfrm>
        </p:grpSpPr>
        <p:sp>
          <p:nvSpPr>
            <p:cNvPr id="595"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98" name="组合"/>
          <p:cNvGrpSpPr>
            <a:grpSpLocks/>
          </p:cNvGrpSpPr>
          <p:nvPr/>
        </p:nvGrpSpPr>
        <p:grpSpPr>
          <a:xfrm>
            <a:off x="14006896" y="0"/>
            <a:ext cx="4281105" cy="10286522"/>
            <a:chOff x="14006896" y="0"/>
            <a:chExt cx="4281105" cy="10286522"/>
          </a:xfrm>
        </p:grpSpPr>
        <p:sp>
          <p:nvSpPr>
            <p:cNvPr id="59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600" name="组合"/>
          <p:cNvGrpSpPr>
            <a:grpSpLocks/>
          </p:cNvGrpSpPr>
          <p:nvPr/>
        </p:nvGrpSpPr>
        <p:grpSpPr>
          <a:xfrm>
            <a:off x="16344902" y="0"/>
            <a:ext cx="1942908" cy="10286522"/>
            <a:chOff x="16344902" y="0"/>
            <a:chExt cx="1942908" cy="10286522"/>
          </a:xfrm>
        </p:grpSpPr>
        <p:sp>
          <p:nvSpPr>
            <p:cNvPr id="599"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602" name="组合"/>
          <p:cNvGrpSpPr>
            <a:grpSpLocks/>
          </p:cNvGrpSpPr>
          <p:nvPr/>
        </p:nvGrpSpPr>
        <p:grpSpPr>
          <a:xfrm>
            <a:off x="16404370" y="0"/>
            <a:ext cx="1883569" cy="10286522"/>
            <a:chOff x="16404370" y="0"/>
            <a:chExt cx="1883569" cy="10286522"/>
          </a:xfrm>
        </p:grpSpPr>
        <p:sp>
          <p:nvSpPr>
            <p:cNvPr id="60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04" name="组合"/>
          <p:cNvGrpSpPr>
            <a:grpSpLocks/>
          </p:cNvGrpSpPr>
          <p:nvPr/>
        </p:nvGrpSpPr>
        <p:grpSpPr>
          <a:xfrm>
            <a:off x="15559088" y="5386388"/>
            <a:ext cx="2728911" cy="4900612"/>
            <a:chOff x="15559088" y="5386388"/>
            <a:chExt cx="2728911" cy="4900612"/>
          </a:xfrm>
        </p:grpSpPr>
        <p:sp>
          <p:nvSpPr>
            <p:cNvPr id="603"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06" name="组合"/>
          <p:cNvGrpSpPr>
            <a:grpSpLocks/>
          </p:cNvGrpSpPr>
          <p:nvPr/>
        </p:nvGrpSpPr>
        <p:grpSpPr>
          <a:xfrm>
            <a:off x="0" y="6015038"/>
            <a:ext cx="671512" cy="4271961"/>
            <a:chOff x="0" y="6015038"/>
            <a:chExt cx="671512" cy="4271961"/>
          </a:xfrm>
        </p:grpSpPr>
        <p:sp>
          <p:nvSpPr>
            <p:cNvPr id="60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608" name="组合"/>
          <p:cNvGrpSpPr>
            <a:grpSpLocks/>
          </p:cNvGrpSpPr>
          <p:nvPr/>
        </p:nvGrpSpPr>
        <p:grpSpPr>
          <a:xfrm>
            <a:off x="14059089" y="5999"/>
            <a:ext cx="1841561" cy="10280429"/>
            <a:chOff x="14059089" y="5999"/>
            <a:chExt cx="1841561" cy="10280429"/>
          </a:xfrm>
        </p:grpSpPr>
        <p:sp>
          <p:nvSpPr>
            <p:cNvPr id="607"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610" name="组合"/>
          <p:cNvGrpSpPr>
            <a:grpSpLocks/>
          </p:cNvGrpSpPr>
          <p:nvPr/>
        </p:nvGrpSpPr>
        <p:grpSpPr>
          <a:xfrm>
            <a:off x="11168917" y="5536438"/>
            <a:ext cx="7122794" cy="4756117"/>
            <a:chOff x="11168917" y="5536438"/>
            <a:chExt cx="7122794" cy="4756117"/>
          </a:xfrm>
        </p:grpSpPr>
        <p:sp>
          <p:nvSpPr>
            <p:cNvPr id="60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612" name="组合"/>
          <p:cNvGrpSpPr>
            <a:grpSpLocks/>
          </p:cNvGrpSpPr>
          <p:nvPr/>
        </p:nvGrpSpPr>
        <p:grpSpPr>
          <a:xfrm>
            <a:off x="13773150" y="0"/>
            <a:ext cx="4514658" cy="10286522"/>
            <a:chOff x="13773150" y="0"/>
            <a:chExt cx="4514658" cy="10286522"/>
          </a:xfrm>
        </p:grpSpPr>
        <p:sp>
          <p:nvSpPr>
            <p:cNvPr id="61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14" name="组合"/>
          <p:cNvGrpSpPr>
            <a:grpSpLocks/>
          </p:cNvGrpSpPr>
          <p:nvPr/>
        </p:nvGrpSpPr>
        <p:grpSpPr>
          <a:xfrm>
            <a:off x="14404318" y="0"/>
            <a:ext cx="3883438" cy="10286522"/>
            <a:chOff x="14404318" y="0"/>
            <a:chExt cx="3883438" cy="10286522"/>
          </a:xfrm>
        </p:grpSpPr>
        <p:sp>
          <p:nvSpPr>
            <p:cNvPr id="613"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16" name="组合"/>
          <p:cNvGrpSpPr>
            <a:grpSpLocks/>
          </p:cNvGrpSpPr>
          <p:nvPr/>
        </p:nvGrpSpPr>
        <p:grpSpPr>
          <a:xfrm>
            <a:off x="13401675" y="4572000"/>
            <a:ext cx="4886323" cy="5715000"/>
            <a:chOff x="13401675" y="4572000"/>
            <a:chExt cx="4886323" cy="5715000"/>
          </a:xfrm>
        </p:grpSpPr>
        <p:sp>
          <p:nvSpPr>
            <p:cNvPr id="615"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18" name="组合"/>
          <p:cNvGrpSpPr>
            <a:grpSpLocks/>
          </p:cNvGrpSpPr>
          <p:nvPr/>
        </p:nvGrpSpPr>
        <p:grpSpPr>
          <a:xfrm>
            <a:off x="14006896" y="0"/>
            <a:ext cx="4281105" cy="10286522"/>
            <a:chOff x="14006896" y="0"/>
            <a:chExt cx="4281105" cy="10286522"/>
          </a:xfrm>
        </p:grpSpPr>
        <p:sp>
          <p:nvSpPr>
            <p:cNvPr id="61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620" name="组合"/>
          <p:cNvGrpSpPr>
            <a:grpSpLocks/>
          </p:cNvGrpSpPr>
          <p:nvPr/>
        </p:nvGrpSpPr>
        <p:grpSpPr>
          <a:xfrm>
            <a:off x="16344902" y="0"/>
            <a:ext cx="1942908" cy="10286522"/>
            <a:chOff x="16344902" y="0"/>
            <a:chExt cx="1942908" cy="10286522"/>
          </a:xfrm>
        </p:grpSpPr>
        <p:sp>
          <p:nvSpPr>
            <p:cNvPr id="619"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622" name="组合"/>
          <p:cNvGrpSpPr>
            <a:grpSpLocks/>
          </p:cNvGrpSpPr>
          <p:nvPr/>
        </p:nvGrpSpPr>
        <p:grpSpPr>
          <a:xfrm>
            <a:off x="16404370" y="0"/>
            <a:ext cx="1883569" cy="10286522"/>
            <a:chOff x="16404370" y="0"/>
            <a:chExt cx="1883569" cy="10286522"/>
          </a:xfrm>
        </p:grpSpPr>
        <p:sp>
          <p:nvSpPr>
            <p:cNvPr id="62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24" name="组合"/>
          <p:cNvGrpSpPr>
            <a:grpSpLocks/>
          </p:cNvGrpSpPr>
          <p:nvPr/>
        </p:nvGrpSpPr>
        <p:grpSpPr>
          <a:xfrm>
            <a:off x="15559088" y="5386388"/>
            <a:ext cx="2728911" cy="4900612"/>
            <a:chOff x="15559088" y="5386388"/>
            <a:chExt cx="2728911" cy="4900612"/>
          </a:xfrm>
        </p:grpSpPr>
        <p:sp>
          <p:nvSpPr>
            <p:cNvPr id="623"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26" name="组合"/>
          <p:cNvGrpSpPr>
            <a:grpSpLocks/>
          </p:cNvGrpSpPr>
          <p:nvPr/>
        </p:nvGrpSpPr>
        <p:grpSpPr>
          <a:xfrm>
            <a:off x="0" y="6015038"/>
            <a:ext cx="671512" cy="4271961"/>
            <a:chOff x="0" y="6015038"/>
            <a:chExt cx="671512" cy="4271961"/>
          </a:xfrm>
        </p:grpSpPr>
        <p:sp>
          <p:nvSpPr>
            <p:cNvPr id="62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627" name="矩形"/>
          <p:cNvSpPr>
            <a:spLocks/>
          </p:cNvSpPr>
          <p:nvPr/>
        </p:nvSpPr>
        <p:spPr>
          <a:xfrm rot="0">
            <a:off x="1005824" y="2439157"/>
            <a:ext cx="13230657" cy="447675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Minimalist</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Principle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Clear typography, proper spacing, and pastel-to-dark theme gradients keep the portfolio visually appealing yet distraction-free.</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Accessibility</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Support</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Sufficient contrast in dark mode and mobile-friendly layout ensure easy navigation for all users.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566032635"/>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31" name="组合"/>
          <p:cNvGrpSpPr>
            <a:grpSpLocks/>
          </p:cNvGrpSpPr>
          <p:nvPr/>
        </p:nvGrpSpPr>
        <p:grpSpPr>
          <a:xfrm>
            <a:off x="14059089" y="5999"/>
            <a:ext cx="1841561" cy="10280429"/>
            <a:chOff x="14059089" y="5999"/>
            <a:chExt cx="1841561" cy="10280429"/>
          </a:xfrm>
        </p:grpSpPr>
        <p:sp>
          <p:nvSpPr>
            <p:cNvPr id="630"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633" name="组合"/>
          <p:cNvGrpSpPr>
            <a:grpSpLocks/>
          </p:cNvGrpSpPr>
          <p:nvPr/>
        </p:nvGrpSpPr>
        <p:grpSpPr>
          <a:xfrm>
            <a:off x="11168917" y="5536438"/>
            <a:ext cx="7122794" cy="4756117"/>
            <a:chOff x="11168917" y="5536438"/>
            <a:chExt cx="7122794" cy="4756117"/>
          </a:xfrm>
        </p:grpSpPr>
        <p:sp>
          <p:nvSpPr>
            <p:cNvPr id="63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635" name="组合"/>
          <p:cNvGrpSpPr>
            <a:grpSpLocks/>
          </p:cNvGrpSpPr>
          <p:nvPr/>
        </p:nvGrpSpPr>
        <p:grpSpPr>
          <a:xfrm>
            <a:off x="13773150" y="0"/>
            <a:ext cx="4514658" cy="10286522"/>
            <a:chOff x="13773150" y="0"/>
            <a:chExt cx="4514658" cy="10286522"/>
          </a:xfrm>
        </p:grpSpPr>
        <p:sp>
          <p:nvSpPr>
            <p:cNvPr id="63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37" name="组合"/>
          <p:cNvGrpSpPr>
            <a:grpSpLocks/>
          </p:cNvGrpSpPr>
          <p:nvPr/>
        </p:nvGrpSpPr>
        <p:grpSpPr>
          <a:xfrm>
            <a:off x="14404318" y="0"/>
            <a:ext cx="3883438" cy="10286522"/>
            <a:chOff x="14404318" y="0"/>
            <a:chExt cx="3883438" cy="10286522"/>
          </a:xfrm>
        </p:grpSpPr>
        <p:sp>
          <p:nvSpPr>
            <p:cNvPr id="636"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39" name="组合"/>
          <p:cNvGrpSpPr>
            <a:grpSpLocks/>
          </p:cNvGrpSpPr>
          <p:nvPr/>
        </p:nvGrpSpPr>
        <p:grpSpPr>
          <a:xfrm>
            <a:off x="13401675" y="4572000"/>
            <a:ext cx="4886323" cy="5715000"/>
            <a:chOff x="13401675" y="4572000"/>
            <a:chExt cx="4886323" cy="5715000"/>
          </a:xfrm>
        </p:grpSpPr>
        <p:sp>
          <p:nvSpPr>
            <p:cNvPr id="638"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41" name="组合"/>
          <p:cNvGrpSpPr>
            <a:grpSpLocks/>
          </p:cNvGrpSpPr>
          <p:nvPr/>
        </p:nvGrpSpPr>
        <p:grpSpPr>
          <a:xfrm>
            <a:off x="14006896" y="0"/>
            <a:ext cx="4281105" cy="10286522"/>
            <a:chOff x="14006896" y="0"/>
            <a:chExt cx="4281105" cy="10286522"/>
          </a:xfrm>
        </p:grpSpPr>
        <p:sp>
          <p:nvSpPr>
            <p:cNvPr id="64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643" name="组合"/>
          <p:cNvGrpSpPr>
            <a:grpSpLocks/>
          </p:cNvGrpSpPr>
          <p:nvPr/>
        </p:nvGrpSpPr>
        <p:grpSpPr>
          <a:xfrm>
            <a:off x="16344902" y="0"/>
            <a:ext cx="1942908" cy="10286522"/>
            <a:chOff x="16344902" y="0"/>
            <a:chExt cx="1942908" cy="10286522"/>
          </a:xfrm>
        </p:grpSpPr>
        <p:sp>
          <p:nvSpPr>
            <p:cNvPr id="642"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645" name="组合"/>
          <p:cNvGrpSpPr>
            <a:grpSpLocks/>
          </p:cNvGrpSpPr>
          <p:nvPr/>
        </p:nvGrpSpPr>
        <p:grpSpPr>
          <a:xfrm>
            <a:off x="16404370" y="0"/>
            <a:ext cx="1883569" cy="10286522"/>
            <a:chOff x="16404370" y="0"/>
            <a:chExt cx="1883569" cy="10286522"/>
          </a:xfrm>
        </p:grpSpPr>
        <p:sp>
          <p:nvSpPr>
            <p:cNvPr id="64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47" name="组合"/>
          <p:cNvGrpSpPr>
            <a:grpSpLocks/>
          </p:cNvGrpSpPr>
          <p:nvPr/>
        </p:nvGrpSpPr>
        <p:grpSpPr>
          <a:xfrm>
            <a:off x="15559088" y="5386388"/>
            <a:ext cx="2728911" cy="4900612"/>
            <a:chOff x="15559088" y="5386388"/>
            <a:chExt cx="2728911" cy="4900612"/>
          </a:xfrm>
        </p:grpSpPr>
        <p:sp>
          <p:nvSpPr>
            <p:cNvPr id="646"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49" name="组合"/>
          <p:cNvGrpSpPr>
            <a:grpSpLocks/>
          </p:cNvGrpSpPr>
          <p:nvPr/>
        </p:nvGrpSpPr>
        <p:grpSpPr>
          <a:xfrm>
            <a:off x="0" y="6015038"/>
            <a:ext cx="671512" cy="4271961"/>
            <a:chOff x="0" y="6015038"/>
            <a:chExt cx="671512" cy="4271961"/>
          </a:xfrm>
        </p:grpSpPr>
        <p:sp>
          <p:nvSpPr>
            <p:cNvPr id="64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651" name="组合"/>
          <p:cNvGrpSpPr>
            <a:grpSpLocks/>
          </p:cNvGrpSpPr>
          <p:nvPr/>
        </p:nvGrpSpPr>
        <p:grpSpPr>
          <a:xfrm>
            <a:off x="14059089" y="5999"/>
            <a:ext cx="1841561" cy="10280429"/>
            <a:chOff x="14059089" y="5999"/>
            <a:chExt cx="1841561" cy="10280429"/>
          </a:xfrm>
        </p:grpSpPr>
        <p:sp>
          <p:nvSpPr>
            <p:cNvPr id="650"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653" name="组合"/>
          <p:cNvGrpSpPr>
            <a:grpSpLocks/>
          </p:cNvGrpSpPr>
          <p:nvPr/>
        </p:nvGrpSpPr>
        <p:grpSpPr>
          <a:xfrm>
            <a:off x="11168917" y="5536438"/>
            <a:ext cx="7122794" cy="4756117"/>
            <a:chOff x="11168917" y="5536438"/>
            <a:chExt cx="7122794" cy="4756117"/>
          </a:xfrm>
        </p:grpSpPr>
        <p:sp>
          <p:nvSpPr>
            <p:cNvPr id="65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655" name="组合"/>
          <p:cNvGrpSpPr>
            <a:grpSpLocks/>
          </p:cNvGrpSpPr>
          <p:nvPr/>
        </p:nvGrpSpPr>
        <p:grpSpPr>
          <a:xfrm>
            <a:off x="13773150" y="0"/>
            <a:ext cx="4514658" cy="10286522"/>
            <a:chOff x="13773150" y="0"/>
            <a:chExt cx="4514658" cy="10286522"/>
          </a:xfrm>
        </p:grpSpPr>
        <p:sp>
          <p:nvSpPr>
            <p:cNvPr id="65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57" name="组合"/>
          <p:cNvGrpSpPr>
            <a:grpSpLocks/>
          </p:cNvGrpSpPr>
          <p:nvPr/>
        </p:nvGrpSpPr>
        <p:grpSpPr>
          <a:xfrm>
            <a:off x="14404318" y="0"/>
            <a:ext cx="3883438" cy="10286522"/>
            <a:chOff x="14404318" y="0"/>
            <a:chExt cx="3883438" cy="10286522"/>
          </a:xfrm>
        </p:grpSpPr>
        <p:sp>
          <p:nvSpPr>
            <p:cNvPr id="656"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59" name="组合"/>
          <p:cNvGrpSpPr>
            <a:grpSpLocks/>
          </p:cNvGrpSpPr>
          <p:nvPr/>
        </p:nvGrpSpPr>
        <p:grpSpPr>
          <a:xfrm>
            <a:off x="13401675" y="4572000"/>
            <a:ext cx="4886323" cy="5715000"/>
            <a:chOff x="13401675" y="4572000"/>
            <a:chExt cx="4886323" cy="5715000"/>
          </a:xfrm>
        </p:grpSpPr>
        <p:sp>
          <p:nvSpPr>
            <p:cNvPr id="658"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61" name="组合"/>
          <p:cNvGrpSpPr>
            <a:grpSpLocks/>
          </p:cNvGrpSpPr>
          <p:nvPr/>
        </p:nvGrpSpPr>
        <p:grpSpPr>
          <a:xfrm>
            <a:off x="14006896" y="0"/>
            <a:ext cx="4281105" cy="10286522"/>
            <a:chOff x="14006896" y="0"/>
            <a:chExt cx="4281105" cy="10286522"/>
          </a:xfrm>
        </p:grpSpPr>
        <p:sp>
          <p:nvSpPr>
            <p:cNvPr id="66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663" name="组合"/>
          <p:cNvGrpSpPr>
            <a:grpSpLocks/>
          </p:cNvGrpSpPr>
          <p:nvPr/>
        </p:nvGrpSpPr>
        <p:grpSpPr>
          <a:xfrm>
            <a:off x="16344902" y="0"/>
            <a:ext cx="1942908" cy="10286522"/>
            <a:chOff x="16344902" y="0"/>
            <a:chExt cx="1942908" cy="10286522"/>
          </a:xfrm>
        </p:grpSpPr>
        <p:sp>
          <p:nvSpPr>
            <p:cNvPr id="662"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665" name="组合"/>
          <p:cNvGrpSpPr>
            <a:grpSpLocks/>
          </p:cNvGrpSpPr>
          <p:nvPr/>
        </p:nvGrpSpPr>
        <p:grpSpPr>
          <a:xfrm>
            <a:off x="16404370" y="0"/>
            <a:ext cx="1883569" cy="10286522"/>
            <a:chOff x="16404370" y="0"/>
            <a:chExt cx="1883569" cy="10286522"/>
          </a:xfrm>
        </p:grpSpPr>
        <p:sp>
          <p:nvSpPr>
            <p:cNvPr id="66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67" name="组合"/>
          <p:cNvGrpSpPr>
            <a:grpSpLocks/>
          </p:cNvGrpSpPr>
          <p:nvPr/>
        </p:nvGrpSpPr>
        <p:grpSpPr>
          <a:xfrm>
            <a:off x="15559088" y="5386388"/>
            <a:ext cx="2728911" cy="4900612"/>
            <a:chOff x="15559088" y="5386388"/>
            <a:chExt cx="2728911" cy="4900612"/>
          </a:xfrm>
        </p:grpSpPr>
        <p:sp>
          <p:nvSpPr>
            <p:cNvPr id="666"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69" name="组合"/>
          <p:cNvGrpSpPr>
            <a:grpSpLocks/>
          </p:cNvGrpSpPr>
          <p:nvPr/>
        </p:nvGrpSpPr>
        <p:grpSpPr>
          <a:xfrm>
            <a:off x="0" y="6015038"/>
            <a:ext cx="671512" cy="4271961"/>
            <a:chOff x="0" y="6015038"/>
            <a:chExt cx="671512" cy="4271961"/>
          </a:xfrm>
        </p:grpSpPr>
        <p:sp>
          <p:nvSpPr>
            <p:cNvPr id="66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670" name="矩形"/>
          <p:cNvSpPr>
            <a:spLocks/>
          </p:cNvSpPr>
          <p:nvPr/>
        </p:nvSpPr>
        <p:spPr>
          <a:xfrm rot="0">
            <a:off x="1128711" y="9719531"/>
            <a:ext cx="2660331" cy="25907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rPr>
              <a:t>Annual Review</a:t>
            </a:r>
            <a:endParaRPr lang="zh-CN" altLang="en-US"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grpSp>
        <p:nvGrpSpPr>
          <p:cNvPr id="672" name="组合"/>
          <p:cNvGrpSpPr>
            <a:grpSpLocks/>
          </p:cNvGrpSpPr>
          <p:nvPr/>
        </p:nvGrpSpPr>
        <p:grpSpPr>
          <a:xfrm>
            <a:off x="14030326" y="8043861"/>
            <a:ext cx="685800" cy="685800"/>
            <a:chOff x="14030326" y="8043861"/>
            <a:chExt cx="685800" cy="685800"/>
          </a:xfrm>
        </p:grpSpPr>
        <p:sp>
          <p:nvSpPr>
            <p:cNvPr id="671"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674" name="组合"/>
          <p:cNvGrpSpPr>
            <a:grpSpLocks/>
          </p:cNvGrpSpPr>
          <p:nvPr/>
        </p:nvGrpSpPr>
        <p:grpSpPr>
          <a:xfrm>
            <a:off x="14030326" y="8843961"/>
            <a:ext cx="271461" cy="271461"/>
            <a:chOff x="14030326" y="8843961"/>
            <a:chExt cx="271461" cy="271461"/>
          </a:xfrm>
        </p:grpSpPr>
        <p:sp>
          <p:nvSpPr>
            <p:cNvPr id="673"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676" name="组合"/>
          <p:cNvGrpSpPr>
            <a:grpSpLocks/>
          </p:cNvGrpSpPr>
          <p:nvPr/>
        </p:nvGrpSpPr>
        <p:grpSpPr>
          <a:xfrm>
            <a:off x="100012" y="5072060"/>
            <a:ext cx="3700462" cy="5129214"/>
            <a:chOff x="100012" y="5072060"/>
            <a:chExt cx="3700462" cy="5129214"/>
          </a:xfrm>
        </p:grpSpPr>
        <p:sp>
          <p:nvSpPr>
            <p:cNvPr id="675" name="曲线"/>
            <p:cNvSpPr>
              <a:spLocks/>
            </p:cNvSpPr>
            <p:nvPr/>
          </p:nvSpPr>
          <p:spPr>
            <a:xfrm rot="0">
              <a:off x="100012" y="5072060"/>
              <a:ext cx="3700462" cy="5129214"/>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28" b="-1428"/>
              </a:stretch>
            </a:blipFill>
            <a:ln cmpd="sng" cap="flat">
              <a:noFill/>
              <a:prstDash val="solid"/>
              <a:miter/>
            </a:ln>
          </p:spPr>
        </p:sp>
      </p:grpSp>
      <p:sp>
        <p:nvSpPr>
          <p:cNvPr id="677" name="曲线"/>
          <p:cNvSpPr>
            <a:spLocks/>
          </p:cNvSpPr>
          <p:nvPr/>
        </p:nvSpPr>
        <p:spPr>
          <a:xfrm rot="0">
            <a:off x="4258191" y="3299785"/>
            <a:ext cx="3320903" cy="6417204"/>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678" name="曲线"/>
          <p:cNvSpPr>
            <a:spLocks/>
          </p:cNvSpPr>
          <p:nvPr/>
        </p:nvSpPr>
        <p:spPr>
          <a:xfrm rot="0">
            <a:off x="8791080" y="3372097"/>
            <a:ext cx="3353295" cy="635695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679" name="矩形"/>
          <p:cNvSpPr>
            <a:spLocks/>
          </p:cNvSpPr>
          <p:nvPr/>
        </p:nvSpPr>
        <p:spPr>
          <a:xfrm rot="0">
            <a:off x="1109661" y="989391"/>
            <a:ext cx="12720637" cy="98932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RESULTS AND SCREENSHOTS</a:t>
            </a:r>
            <a:endParaRPr lang="zh-CN" altLang="en-US"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680"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15</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1454664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84" name="组合"/>
          <p:cNvGrpSpPr>
            <a:grpSpLocks/>
          </p:cNvGrpSpPr>
          <p:nvPr/>
        </p:nvGrpSpPr>
        <p:grpSpPr>
          <a:xfrm>
            <a:off x="14059089" y="5999"/>
            <a:ext cx="1841561" cy="10280429"/>
            <a:chOff x="14059089" y="5999"/>
            <a:chExt cx="1841561" cy="10280429"/>
          </a:xfrm>
        </p:grpSpPr>
        <p:sp>
          <p:nvSpPr>
            <p:cNvPr id="683"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686" name="组合"/>
          <p:cNvGrpSpPr>
            <a:grpSpLocks/>
          </p:cNvGrpSpPr>
          <p:nvPr/>
        </p:nvGrpSpPr>
        <p:grpSpPr>
          <a:xfrm>
            <a:off x="11168917" y="5536438"/>
            <a:ext cx="7122794" cy="4756117"/>
            <a:chOff x="11168917" y="5536438"/>
            <a:chExt cx="7122794" cy="4756117"/>
          </a:xfrm>
        </p:grpSpPr>
        <p:sp>
          <p:nvSpPr>
            <p:cNvPr id="68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688" name="组合"/>
          <p:cNvGrpSpPr>
            <a:grpSpLocks/>
          </p:cNvGrpSpPr>
          <p:nvPr/>
        </p:nvGrpSpPr>
        <p:grpSpPr>
          <a:xfrm>
            <a:off x="13773150" y="0"/>
            <a:ext cx="4514658" cy="10286522"/>
            <a:chOff x="13773150" y="0"/>
            <a:chExt cx="4514658" cy="10286522"/>
          </a:xfrm>
        </p:grpSpPr>
        <p:sp>
          <p:nvSpPr>
            <p:cNvPr id="68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90" name="组合"/>
          <p:cNvGrpSpPr>
            <a:grpSpLocks/>
          </p:cNvGrpSpPr>
          <p:nvPr/>
        </p:nvGrpSpPr>
        <p:grpSpPr>
          <a:xfrm>
            <a:off x="14404318" y="0"/>
            <a:ext cx="3883438" cy="10286522"/>
            <a:chOff x="14404318" y="0"/>
            <a:chExt cx="3883438" cy="10286522"/>
          </a:xfrm>
        </p:grpSpPr>
        <p:sp>
          <p:nvSpPr>
            <p:cNvPr id="689"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92" name="组合"/>
          <p:cNvGrpSpPr>
            <a:grpSpLocks/>
          </p:cNvGrpSpPr>
          <p:nvPr/>
        </p:nvGrpSpPr>
        <p:grpSpPr>
          <a:xfrm>
            <a:off x="13401675" y="4572000"/>
            <a:ext cx="4886323" cy="5715000"/>
            <a:chOff x="13401675" y="4572000"/>
            <a:chExt cx="4886323" cy="5715000"/>
          </a:xfrm>
        </p:grpSpPr>
        <p:sp>
          <p:nvSpPr>
            <p:cNvPr id="691"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94" name="组合"/>
          <p:cNvGrpSpPr>
            <a:grpSpLocks/>
          </p:cNvGrpSpPr>
          <p:nvPr/>
        </p:nvGrpSpPr>
        <p:grpSpPr>
          <a:xfrm>
            <a:off x="14006896" y="0"/>
            <a:ext cx="4281105" cy="10286522"/>
            <a:chOff x="14006896" y="0"/>
            <a:chExt cx="4281105" cy="10286522"/>
          </a:xfrm>
        </p:grpSpPr>
        <p:sp>
          <p:nvSpPr>
            <p:cNvPr id="69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696" name="组合"/>
          <p:cNvGrpSpPr>
            <a:grpSpLocks/>
          </p:cNvGrpSpPr>
          <p:nvPr/>
        </p:nvGrpSpPr>
        <p:grpSpPr>
          <a:xfrm>
            <a:off x="16344902" y="0"/>
            <a:ext cx="1942908" cy="10286522"/>
            <a:chOff x="16344902" y="0"/>
            <a:chExt cx="1942908" cy="10286522"/>
          </a:xfrm>
        </p:grpSpPr>
        <p:sp>
          <p:nvSpPr>
            <p:cNvPr id="695"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698" name="组合"/>
          <p:cNvGrpSpPr>
            <a:grpSpLocks/>
          </p:cNvGrpSpPr>
          <p:nvPr/>
        </p:nvGrpSpPr>
        <p:grpSpPr>
          <a:xfrm>
            <a:off x="16404370" y="0"/>
            <a:ext cx="1883569" cy="10286522"/>
            <a:chOff x="16404370" y="0"/>
            <a:chExt cx="1883569" cy="10286522"/>
          </a:xfrm>
        </p:grpSpPr>
        <p:sp>
          <p:nvSpPr>
            <p:cNvPr id="69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700" name="组合"/>
          <p:cNvGrpSpPr>
            <a:grpSpLocks/>
          </p:cNvGrpSpPr>
          <p:nvPr/>
        </p:nvGrpSpPr>
        <p:grpSpPr>
          <a:xfrm>
            <a:off x="15559088" y="5386388"/>
            <a:ext cx="2728911" cy="4900612"/>
            <a:chOff x="15559088" y="5386388"/>
            <a:chExt cx="2728911" cy="4900612"/>
          </a:xfrm>
        </p:grpSpPr>
        <p:sp>
          <p:nvSpPr>
            <p:cNvPr id="699"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02" name="组合"/>
          <p:cNvGrpSpPr>
            <a:grpSpLocks/>
          </p:cNvGrpSpPr>
          <p:nvPr/>
        </p:nvGrpSpPr>
        <p:grpSpPr>
          <a:xfrm>
            <a:off x="0" y="6015038"/>
            <a:ext cx="671512" cy="4271961"/>
            <a:chOff x="0" y="6015038"/>
            <a:chExt cx="671512" cy="4271961"/>
          </a:xfrm>
        </p:grpSpPr>
        <p:sp>
          <p:nvSpPr>
            <p:cNvPr id="70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04" name="组合"/>
          <p:cNvGrpSpPr>
            <a:grpSpLocks/>
          </p:cNvGrpSpPr>
          <p:nvPr/>
        </p:nvGrpSpPr>
        <p:grpSpPr>
          <a:xfrm>
            <a:off x="14059089" y="5999"/>
            <a:ext cx="1841561" cy="10280429"/>
            <a:chOff x="14059089" y="5999"/>
            <a:chExt cx="1841561" cy="10280429"/>
          </a:xfrm>
        </p:grpSpPr>
        <p:sp>
          <p:nvSpPr>
            <p:cNvPr id="703"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706" name="组合"/>
          <p:cNvGrpSpPr>
            <a:grpSpLocks/>
          </p:cNvGrpSpPr>
          <p:nvPr/>
        </p:nvGrpSpPr>
        <p:grpSpPr>
          <a:xfrm>
            <a:off x="11168917" y="5536438"/>
            <a:ext cx="7122794" cy="4756117"/>
            <a:chOff x="11168917" y="5536438"/>
            <a:chExt cx="7122794" cy="4756117"/>
          </a:xfrm>
        </p:grpSpPr>
        <p:sp>
          <p:nvSpPr>
            <p:cNvPr id="70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708" name="组合"/>
          <p:cNvGrpSpPr>
            <a:grpSpLocks/>
          </p:cNvGrpSpPr>
          <p:nvPr/>
        </p:nvGrpSpPr>
        <p:grpSpPr>
          <a:xfrm>
            <a:off x="13773150" y="0"/>
            <a:ext cx="4514658" cy="10286522"/>
            <a:chOff x="13773150" y="0"/>
            <a:chExt cx="4514658" cy="10286522"/>
          </a:xfrm>
        </p:grpSpPr>
        <p:sp>
          <p:nvSpPr>
            <p:cNvPr id="70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710" name="组合"/>
          <p:cNvGrpSpPr>
            <a:grpSpLocks/>
          </p:cNvGrpSpPr>
          <p:nvPr/>
        </p:nvGrpSpPr>
        <p:grpSpPr>
          <a:xfrm>
            <a:off x="14404318" y="0"/>
            <a:ext cx="3883438" cy="10286522"/>
            <a:chOff x="14404318" y="0"/>
            <a:chExt cx="3883438" cy="10286522"/>
          </a:xfrm>
        </p:grpSpPr>
        <p:sp>
          <p:nvSpPr>
            <p:cNvPr id="709"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712" name="组合"/>
          <p:cNvGrpSpPr>
            <a:grpSpLocks/>
          </p:cNvGrpSpPr>
          <p:nvPr/>
        </p:nvGrpSpPr>
        <p:grpSpPr>
          <a:xfrm>
            <a:off x="13401675" y="4572000"/>
            <a:ext cx="4886323" cy="5715000"/>
            <a:chOff x="13401675" y="4572000"/>
            <a:chExt cx="4886323" cy="5715000"/>
          </a:xfrm>
        </p:grpSpPr>
        <p:sp>
          <p:nvSpPr>
            <p:cNvPr id="711"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14" name="组合"/>
          <p:cNvGrpSpPr>
            <a:grpSpLocks/>
          </p:cNvGrpSpPr>
          <p:nvPr/>
        </p:nvGrpSpPr>
        <p:grpSpPr>
          <a:xfrm>
            <a:off x="14006896" y="0"/>
            <a:ext cx="4281105" cy="10286522"/>
            <a:chOff x="14006896" y="0"/>
            <a:chExt cx="4281105" cy="10286522"/>
          </a:xfrm>
        </p:grpSpPr>
        <p:sp>
          <p:nvSpPr>
            <p:cNvPr id="71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716" name="组合"/>
          <p:cNvGrpSpPr>
            <a:grpSpLocks/>
          </p:cNvGrpSpPr>
          <p:nvPr/>
        </p:nvGrpSpPr>
        <p:grpSpPr>
          <a:xfrm>
            <a:off x="16344902" y="0"/>
            <a:ext cx="1942908" cy="10286522"/>
            <a:chOff x="16344902" y="0"/>
            <a:chExt cx="1942908" cy="10286522"/>
          </a:xfrm>
        </p:grpSpPr>
        <p:sp>
          <p:nvSpPr>
            <p:cNvPr id="715"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718" name="组合"/>
          <p:cNvGrpSpPr>
            <a:grpSpLocks/>
          </p:cNvGrpSpPr>
          <p:nvPr/>
        </p:nvGrpSpPr>
        <p:grpSpPr>
          <a:xfrm>
            <a:off x="16404370" y="0"/>
            <a:ext cx="1883569" cy="10286522"/>
            <a:chOff x="16404370" y="0"/>
            <a:chExt cx="1883569" cy="10286522"/>
          </a:xfrm>
        </p:grpSpPr>
        <p:sp>
          <p:nvSpPr>
            <p:cNvPr id="71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720" name="组合"/>
          <p:cNvGrpSpPr>
            <a:grpSpLocks/>
          </p:cNvGrpSpPr>
          <p:nvPr/>
        </p:nvGrpSpPr>
        <p:grpSpPr>
          <a:xfrm>
            <a:off x="15559088" y="5386388"/>
            <a:ext cx="2728911" cy="4900612"/>
            <a:chOff x="15559088" y="5386388"/>
            <a:chExt cx="2728911" cy="4900612"/>
          </a:xfrm>
        </p:grpSpPr>
        <p:sp>
          <p:nvSpPr>
            <p:cNvPr id="719"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22" name="组合"/>
          <p:cNvGrpSpPr>
            <a:grpSpLocks/>
          </p:cNvGrpSpPr>
          <p:nvPr/>
        </p:nvGrpSpPr>
        <p:grpSpPr>
          <a:xfrm>
            <a:off x="0" y="6015038"/>
            <a:ext cx="671512" cy="4271961"/>
            <a:chOff x="0" y="6015038"/>
            <a:chExt cx="671512" cy="4271961"/>
          </a:xfrm>
        </p:grpSpPr>
        <p:sp>
          <p:nvSpPr>
            <p:cNvPr id="72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24" name="组合"/>
          <p:cNvGrpSpPr>
            <a:grpSpLocks/>
          </p:cNvGrpSpPr>
          <p:nvPr/>
        </p:nvGrpSpPr>
        <p:grpSpPr>
          <a:xfrm>
            <a:off x="14030326" y="8043861"/>
            <a:ext cx="685800" cy="685800"/>
            <a:chOff x="14030326" y="8043861"/>
            <a:chExt cx="685800" cy="685800"/>
          </a:xfrm>
        </p:grpSpPr>
        <p:sp>
          <p:nvSpPr>
            <p:cNvPr id="723"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726" name="组合"/>
          <p:cNvGrpSpPr>
            <a:grpSpLocks/>
          </p:cNvGrpSpPr>
          <p:nvPr/>
        </p:nvGrpSpPr>
        <p:grpSpPr>
          <a:xfrm>
            <a:off x="14030326" y="8843961"/>
            <a:ext cx="271461" cy="271461"/>
            <a:chOff x="14030326" y="8843961"/>
            <a:chExt cx="271461" cy="271461"/>
          </a:xfrm>
        </p:grpSpPr>
        <p:sp>
          <p:nvSpPr>
            <p:cNvPr id="725"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728" name="组合"/>
          <p:cNvGrpSpPr>
            <a:grpSpLocks/>
          </p:cNvGrpSpPr>
          <p:nvPr/>
        </p:nvGrpSpPr>
        <p:grpSpPr>
          <a:xfrm>
            <a:off x="2500311" y="9701212"/>
            <a:ext cx="114300" cy="266698"/>
            <a:chOff x="2500311" y="9701212"/>
            <a:chExt cx="114300" cy="266698"/>
          </a:xfrm>
        </p:grpSpPr>
        <p:sp>
          <p:nvSpPr>
            <p:cNvPr id="727" name="曲线"/>
            <p:cNvSpPr>
              <a:spLocks/>
            </p:cNvSpPr>
            <p:nvPr/>
          </p:nvSpPr>
          <p:spPr>
            <a:xfrm rot="0">
              <a:off x="2500311" y="9701212"/>
              <a:ext cx="114300" cy="266698"/>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1"/>
              <a:stretch>
                <a:fillRect l="-66666" r="-66666"/>
              </a:stretch>
            </a:blipFill>
            <a:ln cmpd="sng" cap="flat">
              <a:noFill/>
              <a:prstDash val="solid"/>
              <a:miter/>
            </a:ln>
          </p:spPr>
        </p:sp>
      </p:grpSp>
      <p:sp>
        <p:nvSpPr>
          <p:cNvPr id="729" name="矩形"/>
          <p:cNvSpPr>
            <a:spLocks/>
          </p:cNvSpPr>
          <p:nvPr/>
        </p:nvSpPr>
        <p:spPr>
          <a:xfrm rot="0">
            <a:off x="1132998" y="572450"/>
            <a:ext cx="6868001" cy="111156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CONCLUSION</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730"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16</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731" name="矩形"/>
          <p:cNvSpPr>
            <a:spLocks/>
          </p:cNvSpPr>
          <p:nvPr/>
        </p:nvSpPr>
        <p:spPr>
          <a:xfrm rot="0">
            <a:off x="1355864" y="2257867"/>
            <a:ext cx="11799396" cy="6391275"/>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97177529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9" name="组合"/>
          <p:cNvGrpSpPr>
            <a:grpSpLocks/>
          </p:cNvGrpSpPr>
          <p:nvPr/>
        </p:nvGrpSpPr>
        <p:grpSpPr>
          <a:xfrm>
            <a:off x="0" y="0"/>
            <a:ext cx="18288000" cy="10286999"/>
            <a:chOff x="0" y="0"/>
            <a:chExt cx="18288000" cy="10286999"/>
          </a:xfrm>
        </p:grpSpPr>
        <p:sp>
          <p:nvSpPr>
            <p:cNvPr id="68" name="曲线"/>
            <p:cNvSpPr>
              <a:spLocks/>
            </p:cNvSpPr>
            <p:nvPr/>
          </p:nvSpPr>
          <p:spPr>
            <a:xfrm rot="0">
              <a:off x="0" y="0"/>
              <a:ext cx="18288000" cy="102869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FFFFF"/>
            </a:solidFill>
            <a:ln cmpd="sng" cap="flat">
              <a:noFill/>
              <a:prstDash val="solid"/>
              <a:miter/>
            </a:ln>
          </p:spPr>
        </p:sp>
      </p:grpSp>
      <p:sp>
        <p:nvSpPr>
          <p:cNvPr id="70"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72" name="组合"/>
          <p:cNvGrpSpPr>
            <a:grpSpLocks/>
          </p:cNvGrpSpPr>
          <p:nvPr/>
        </p:nvGrpSpPr>
        <p:grpSpPr>
          <a:xfrm>
            <a:off x="0" y="6015038"/>
            <a:ext cx="671512" cy="4271961"/>
            <a:chOff x="0" y="6015038"/>
            <a:chExt cx="671512" cy="4271961"/>
          </a:xfrm>
        </p:grpSpPr>
        <p:sp>
          <p:nvSpPr>
            <p:cNvPr id="7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4" name="组合"/>
          <p:cNvGrpSpPr>
            <a:grpSpLocks/>
          </p:cNvGrpSpPr>
          <p:nvPr/>
        </p:nvGrpSpPr>
        <p:grpSpPr>
          <a:xfrm>
            <a:off x="14030326" y="8043861"/>
            <a:ext cx="685800" cy="685800"/>
            <a:chOff x="14030326" y="8043861"/>
            <a:chExt cx="685800" cy="685800"/>
          </a:xfrm>
        </p:grpSpPr>
        <p:sp>
          <p:nvSpPr>
            <p:cNvPr id="73"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76" name="组合"/>
          <p:cNvGrpSpPr>
            <a:grpSpLocks/>
          </p:cNvGrpSpPr>
          <p:nvPr/>
        </p:nvGrpSpPr>
        <p:grpSpPr>
          <a:xfrm>
            <a:off x="10044112" y="2543175"/>
            <a:ext cx="471488" cy="485774"/>
            <a:chOff x="10044112" y="2543175"/>
            <a:chExt cx="471488" cy="485774"/>
          </a:xfrm>
        </p:grpSpPr>
        <p:sp>
          <p:nvSpPr>
            <p:cNvPr id="75" name="曲线"/>
            <p:cNvSpPr>
              <a:spLocks/>
            </p:cNvSpPr>
            <p:nvPr/>
          </p:nvSpPr>
          <p:spPr>
            <a:xfrm rot="0">
              <a:off x="10044112" y="2543175"/>
              <a:ext cx="471488" cy="4857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78" name="组合"/>
          <p:cNvGrpSpPr>
            <a:grpSpLocks/>
          </p:cNvGrpSpPr>
          <p:nvPr/>
        </p:nvGrpSpPr>
        <p:grpSpPr>
          <a:xfrm>
            <a:off x="14030326" y="8843961"/>
            <a:ext cx="271461" cy="271461"/>
            <a:chOff x="14030326" y="8843961"/>
            <a:chExt cx="271461" cy="271461"/>
          </a:xfrm>
        </p:grpSpPr>
        <p:sp>
          <p:nvSpPr>
            <p:cNvPr id="77"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79" name="矩形"/>
          <p:cNvSpPr>
            <a:spLocks/>
          </p:cNvSpPr>
          <p:nvPr/>
        </p:nvSpPr>
        <p:spPr>
          <a:xfrm rot="0">
            <a:off x="1109661" y="1251424"/>
            <a:ext cx="5864542"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TITLE</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81" name="组合"/>
          <p:cNvGrpSpPr>
            <a:grpSpLocks/>
          </p:cNvGrpSpPr>
          <p:nvPr/>
        </p:nvGrpSpPr>
        <p:grpSpPr>
          <a:xfrm>
            <a:off x="1014412" y="9701212"/>
            <a:ext cx="3214688" cy="300035"/>
            <a:chOff x="1014412" y="9701212"/>
            <a:chExt cx="3214688" cy="300035"/>
          </a:xfrm>
        </p:grpSpPr>
        <p:sp>
          <p:nvSpPr>
            <p:cNvPr id="80" name="曲线"/>
            <p:cNvSpPr>
              <a:spLocks/>
            </p:cNvSpPr>
            <p:nvPr/>
          </p:nvSpPr>
          <p:spPr>
            <a:xfrm rot="0">
              <a:off x="1014412" y="9701212"/>
              <a:ext cx="3214688" cy="3000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grpSp>
        <p:nvGrpSpPr>
          <p:cNvPr id="83" name="组合"/>
          <p:cNvGrpSpPr>
            <a:grpSpLocks/>
          </p:cNvGrpSpPr>
          <p:nvPr/>
        </p:nvGrpSpPr>
        <p:grpSpPr>
          <a:xfrm>
            <a:off x="700087" y="9615488"/>
            <a:ext cx="5557837" cy="442912"/>
            <a:chOff x="700087" y="9615488"/>
            <a:chExt cx="5557837" cy="442912"/>
          </a:xfrm>
        </p:grpSpPr>
        <p:sp>
          <p:nvSpPr>
            <p:cNvPr id="82" name="曲线"/>
            <p:cNvSpPr>
              <a:spLocks/>
            </p:cNvSpPr>
            <p:nvPr/>
          </p:nvSpPr>
          <p:spPr>
            <a:xfrm rot="0">
              <a:off x="700087" y="9615488"/>
              <a:ext cx="5557837" cy="44291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fillRect t="-124" b="-124"/>
              </a:stretch>
            </a:blipFill>
            <a:ln cmpd="sng" cap="flat">
              <a:noFill/>
              <a:prstDash val="solid"/>
              <a:miter/>
            </a:ln>
          </p:spPr>
        </p:sp>
      </p:grpSp>
      <p:sp>
        <p:nvSpPr>
          <p:cNvPr id="8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2</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5" name="矩形"/>
          <p:cNvSpPr>
            <a:spLocks/>
          </p:cNvSpPr>
          <p:nvPr/>
        </p:nvSpPr>
        <p:spPr>
          <a:xfrm rot="0">
            <a:off x="934837" y="2952329"/>
            <a:ext cx="11563721" cy="411480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10800"/>
              </a:lnSpc>
              <a:spcBef>
                <a:spcPts val="0"/>
              </a:spcBef>
              <a:spcAft>
                <a:spcPts val="0"/>
              </a:spcAft>
              <a:buNone/>
            </a:pPr>
            <a:r>
              <a:rPr lang="en-US" altLang="zh-CN" sz="90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rPr>
              <a:t>Interactive Digital Portfolio with Resume Integration</a:t>
            </a:r>
            <a:endParaRPr lang="zh-CN" altLang="en-US" sz="90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320483189"/>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9" name="组合"/>
          <p:cNvGrpSpPr>
            <a:grpSpLocks/>
          </p:cNvGrpSpPr>
          <p:nvPr/>
        </p:nvGrpSpPr>
        <p:grpSpPr>
          <a:xfrm>
            <a:off x="-114300" y="42867"/>
            <a:ext cx="18721674" cy="10285097"/>
            <a:chOff x="-114300" y="42867"/>
            <a:chExt cx="18721674" cy="10285097"/>
          </a:xfrm>
        </p:grpSpPr>
        <p:sp>
          <p:nvSpPr>
            <p:cNvPr id="88" name="曲线"/>
            <p:cNvSpPr>
              <a:spLocks/>
            </p:cNvSpPr>
            <p:nvPr/>
          </p:nvSpPr>
          <p:spPr>
            <a:xfrm rot="0">
              <a:off x="-114300" y="42867"/>
              <a:ext cx="18721674" cy="1028509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FFFFF"/>
            </a:solidFill>
            <a:ln cmpd="sng" cap="flat">
              <a:noFill/>
              <a:prstDash val="solid"/>
              <a:miter/>
            </a:ln>
          </p:spPr>
        </p:sp>
      </p:grpSp>
      <p:sp>
        <p:nvSpPr>
          <p:cNvPr id="90"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92" name="组合"/>
          <p:cNvGrpSpPr>
            <a:grpSpLocks/>
          </p:cNvGrpSpPr>
          <p:nvPr/>
        </p:nvGrpSpPr>
        <p:grpSpPr>
          <a:xfrm>
            <a:off x="0" y="6015038"/>
            <a:ext cx="671512" cy="4271961"/>
            <a:chOff x="0" y="6015038"/>
            <a:chExt cx="671512" cy="4271961"/>
          </a:xfrm>
        </p:grpSpPr>
        <p:sp>
          <p:nvSpPr>
            <p:cNvPr id="9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93" name="矩形"/>
          <p:cNvSpPr>
            <a:spLocks/>
          </p:cNvSpPr>
          <p:nvPr/>
        </p:nvSpPr>
        <p:spPr>
          <a:xfrm rot="0">
            <a:off x="1128711" y="9719531"/>
            <a:ext cx="2660331" cy="2428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rPr>
              <a:t>Annual Review</a:t>
            </a:r>
            <a:endParaRPr lang="zh-CN" altLang="en-US"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grpSp>
        <p:nvGrpSpPr>
          <p:cNvPr id="95" name="组合"/>
          <p:cNvGrpSpPr>
            <a:grpSpLocks/>
          </p:cNvGrpSpPr>
          <p:nvPr/>
        </p:nvGrpSpPr>
        <p:grpSpPr>
          <a:xfrm>
            <a:off x="11044238" y="671511"/>
            <a:ext cx="542924" cy="542925"/>
            <a:chOff x="11044238" y="671511"/>
            <a:chExt cx="542924" cy="542925"/>
          </a:xfrm>
        </p:grpSpPr>
        <p:sp>
          <p:nvSpPr>
            <p:cNvPr id="94" name="曲线"/>
            <p:cNvSpPr>
              <a:spLocks/>
            </p:cNvSpPr>
            <p:nvPr/>
          </p:nvSpPr>
          <p:spPr>
            <a:xfrm rot="0">
              <a:off x="11044238" y="671511"/>
              <a:ext cx="542924" cy="542925"/>
            </a:xfrm>
            <a:custGeom>
              <a:gdLst>
                <a:gd name="T1" fmla="*/ 0 w 21600"/>
                <a:gd name="T2" fmla="*/ 0 h 21600"/>
                <a:gd name="T3" fmla="*/ 21600 w 21600"/>
                <a:gd name="T4" fmla="*/ 21600 h 21600"/>
              </a:gdLst>
              <a:rect l="T1" t="T2" r="T3" b="T4"/>
              <a:pathLst>
                <a:path w="21600" h="21600">
                  <a:moveTo>
                    <a:pt x="10800" y="0"/>
                  </a:moveTo>
                  <a:lnTo>
                    <a:pt x="7927" y="386"/>
                  </a:lnTo>
                  <a:lnTo>
                    <a:pt x="5350" y="1474"/>
                  </a:lnTo>
                  <a:lnTo>
                    <a:pt x="3160" y="3160"/>
                  </a:lnTo>
                  <a:lnTo>
                    <a:pt x="1474" y="5346"/>
                  </a:lnTo>
                  <a:lnTo>
                    <a:pt x="382" y="7927"/>
                  </a:lnTo>
                  <a:lnTo>
                    <a:pt x="0" y="10800"/>
                  </a:lnTo>
                  <a:lnTo>
                    <a:pt x="382" y="13672"/>
                  </a:lnTo>
                  <a:lnTo>
                    <a:pt x="1474" y="16253"/>
                  </a:lnTo>
                  <a:lnTo>
                    <a:pt x="3160" y="18439"/>
                  </a:lnTo>
                  <a:lnTo>
                    <a:pt x="5350" y="20125"/>
                  </a:lnTo>
                  <a:lnTo>
                    <a:pt x="7931" y="21217"/>
                  </a:lnTo>
                  <a:lnTo>
                    <a:pt x="10800" y="21600"/>
                  </a:lnTo>
                  <a:lnTo>
                    <a:pt x="13668" y="21213"/>
                  </a:lnTo>
                  <a:lnTo>
                    <a:pt x="16249" y="20122"/>
                  </a:lnTo>
                  <a:lnTo>
                    <a:pt x="18435" y="18435"/>
                  </a:lnTo>
                  <a:lnTo>
                    <a:pt x="20125" y="16249"/>
                  </a:lnTo>
                  <a:lnTo>
                    <a:pt x="21217" y="13668"/>
                  </a:lnTo>
                  <a:lnTo>
                    <a:pt x="21600" y="10800"/>
                  </a:lnTo>
                  <a:lnTo>
                    <a:pt x="21213" y="7927"/>
                  </a:lnTo>
                  <a:lnTo>
                    <a:pt x="20122" y="5346"/>
                  </a:lnTo>
                  <a:lnTo>
                    <a:pt x="18432" y="3160"/>
                  </a:lnTo>
                  <a:lnTo>
                    <a:pt x="16245" y="1474"/>
                  </a:lnTo>
                  <a:lnTo>
                    <a:pt x="13664" y="386"/>
                  </a:lnTo>
                  <a:lnTo>
                    <a:pt x="10800" y="0"/>
                  </a:lnTo>
                  <a:close/>
                </a:path>
              </a:pathLst>
            </a:custGeom>
            <a:solidFill>
              <a:srgbClr val="EBEBEB"/>
            </a:solidFill>
            <a:ln cmpd="sng" cap="flat">
              <a:noFill/>
              <a:prstDash val="solid"/>
              <a:miter/>
            </a:ln>
          </p:spPr>
        </p:sp>
      </p:grpSp>
      <p:sp>
        <p:nvSpPr>
          <p:cNvPr id="96" name="曲线"/>
          <p:cNvSpPr>
            <a:spLocks/>
          </p:cNvSpPr>
          <p:nvPr/>
        </p:nvSpPr>
        <p:spPr>
          <a:xfrm rot="0">
            <a:off x="16516350" y="8415338"/>
            <a:ext cx="971549" cy="9715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grpSp>
        <p:nvGrpSpPr>
          <p:cNvPr id="98" name="组合"/>
          <p:cNvGrpSpPr>
            <a:grpSpLocks/>
          </p:cNvGrpSpPr>
          <p:nvPr/>
        </p:nvGrpSpPr>
        <p:grpSpPr>
          <a:xfrm>
            <a:off x="16030575" y="9201150"/>
            <a:ext cx="371473" cy="371475"/>
            <a:chOff x="16030575" y="9201150"/>
            <a:chExt cx="371473" cy="371475"/>
          </a:xfrm>
        </p:grpSpPr>
        <p:sp>
          <p:nvSpPr>
            <p:cNvPr id="97" name="曲线"/>
            <p:cNvSpPr>
              <a:spLocks/>
            </p:cNvSpPr>
            <p:nvPr/>
          </p:nvSpPr>
          <p:spPr>
            <a:xfrm rot="0">
              <a:off x="16030575" y="9201150"/>
              <a:ext cx="371473" cy="3714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grpSp>
        <p:nvGrpSpPr>
          <p:cNvPr id="100" name="组合"/>
          <p:cNvGrpSpPr>
            <a:grpSpLocks/>
          </p:cNvGrpSpPr>
          <p:nvPr/>
        </p:nvGrpSpPr>
        <p:grpSpPr>
          <a:xfrm>
            <a:off x="700087" y="9615488"/>
            <a:ext cx="5557837" cy="442912"/>
            <a:chOff x="700087" y="9615488"/>
            <a:chExt cx="5557837" cy="442912"/>
          </a:xfrm>
        </p:grpSpPr>
        <p:sp>
          <p:nvSpPr>
            <p:cNvPr id="99" name="曲线"/>
            <p:cNvSpPr>
              <a:spLocks/>
            </p:cNvSpPr>
            <p:nvPr/>
          </p:nvSpPr>
          <p:spPr>
            <a:xfrm rot="0">
              <a:off x="700087" y="9615488"/>
              <a:ext cx="5557837" cy="44291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124" b="-124"/>
              </a:stretch>
            </a:blipFill>
            <a:ln cmpd="sng" cap="flat">
              <a:noFill/>
              <a:prstDash val="solid"/>
              <a:miter/>
            </a:ln>
          </p:spPr>
        </p:sp>
      </p:grpSp>
      <p:grpSp>
        <p:nvGrpSpPr>
          <p:cNvPr id="102" name="组合"/>
          <p:cNvGrpSpPr>
            <a:grpSpLocks/>
          </p:cNvGrpSpPr>
          <p:nvPr/>
        </p:nvGrpSpPr>
        <p:grpSpPr>
          <a:xfrm>
            <a:off x="71438" y="5729285"/>
            <a:ext cx="2600325" cy="4514850"/>
            <a:chOff x="71438" y="5729285"/>
            <a:chExt cx="2600325" cy="4514850"/>
          </a:xfrm>
        </p:grpSpPr>
        <p:sp>
          <p:nvSpPr>
            <p:cNvPr id="101" name="曲线"/>
            <p:cNvSpPr>
              <a:spLocks/>
            </p:cNvSpPr>
            <p:nvPr/>
          </p:nvSpPr>
          <p:spPr>
            <a:xfrm rot="0">
              <a:off x="71438" y="5729285"/>
              <a:ext cx="2600325" cy="4514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fillRect l="-3" r="-3"/>
              </a:stretch>
            </a:blipFill>
            <a:ln cmpd="sng" cap="flat">
              <a:noFill/>
              <a:prstDash val="solid"/>
              <a:miter/>
            </a:ln>
          </p:spPr>
        </p:sp>
      </p:grpSp>
      <p:sp>
        <p:nvSpPr>
          <p:cNvPr id="103" name="矩形"/>
          <p:cNvSpPr>
            <a:spLocks/>
          </p:cNvSpPr>
          <p:nvPr/>
        </p:nvSpPr>
        <p:spPr>
          <a:xfrm rot="0">
            <a:off x="1109661" y="662364"/>
            <a:ext cx="3535680" cy="10972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AGENDA</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0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3</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5" name="矩形"/>
          <p:cNvSpPr>
            <a:spLocks/>
          </p:cNvSpPr>
          <p:nvPr/>
        </p:nvSpPr>
        <p:spPr>
          <a:xfrm rot="0">
            <a:off x="3856149" y="1522295"/>
            <a:ext cx="7360919" cy="704088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Tools and Technologies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Portfolio design and Layout</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Features and Functionality</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Screenshots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Github Link</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None/>
            </a:pPr>
            <a:endParaRPr lang="zh-CN" altLang="en-US"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5990741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14059089" y="5999"/>
            <a:ext cx="1841561" cy="10280429"/>
            <a:chOff x="14059089" y="5999"/>
            <a:chExt cx="1841561" cy="10280429"/>
          </a:xfrm>
        </p:grpSpPr>
        <p:sp>
          <p:nvSpPr>
            <p:cNvPr id="108"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111" name="组合"/>
          <p:cNvGrpSpPr>
            <a:grpSpLocks/>
          </p:cNvGrpSpPr>
          <p:nvPr/>
        </p:nvGrpSpPr>
        <p:grpSpPr>
          <a:xfrm>
            <a:off x="11168917" y="5536438"/>
            <a:ext cx="7122794" cy="4756117"/>
            <a:chOff x="11168917" y="5536438"/>
            <a:chExt cx="7122794" cy="4756117"/>
          </a:xfrm>
        </p:grpSpPr>
        <p:sp>
          <p:nvSpPr>
            <p:cNvPr id="110"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113" name="组合"/>
          <p:cNvGrpSpPr>
            <a:grpSpLocks/>
          </p:cNvGrpSpPr>
          <p:nvPr/>
        </p:nvGrpSpPr>
        <p:grpSpPr>
          <a:xfrm>
            <a:off x="13773150" y="0"/>
            <a:ext cx="4514658" cy="10286522"/>
            <a:chOff x="13773150" y="0"/>
            <a:chExt cx="4514658" cy="10286522"/>
          </a:xfrm>
        </p:grpSpPr>
        <p:sp>
          <p:nvSpPr>
            <p:cNvPr id="112"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15" name="组合"/>
          <p:cNvGrpSpPr>
            <a:grpSpLocks/>
          </p:cNvGrpSpPr>
          <p:nvPr/>
        </p:nvGrpSpPr>
        <p:grpSpPr>
          <a:xfrm>
            <a:off x="14404318" y="0"/>
            <a:ext cx="3883438" cy="10286522"/>
            <a:chOff x="14404318" y="0"/>
            <a:chExt cx="3883438" cy="10286522"/>
          </a:xfrm>
        </p:grpSpPr>
        <p:sp>
          <p:nvSpPr>
            <p:cNvPr id="114"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17" name="组合"/>
          <p:cNvGrpSpPr>
            <a:grpSpLocks/>
          </p:cNvGrpSpPr>
          <p:nvPr/>
        </p:nvGrpSpPr>
        <p:grpSpPr>
          <a:xfrm>
            <a:off x="13401675" y="4572000"/>
            <a:ext cx="4886323" cy="5715000"/>
            <a:chOff x="13401675" y="4572000"/>
            <a:chExt cx="4886323" cy="5715000"/>
          </a:xfrm>
        </p:grpSpPr>
        <p:sp>
          <p:nvSpPr>
            <p:cNvPr id="116"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19" name="组合"/>
          <p:cNvGrpSpPr>
            <a:grpSpLocks/>
          </p:cNvGrpSpPr>
          <p:nvPr/>
        </p:nvGrpSpPr>
        <p:grpSpPr>
          <a:xfrm>
            <a:off x="14006896" y="0"/>
            <a:ext cx="4281105" cy="10286522"/>
            <a:chOff x="14006896" y="0"/>
            <a:chExt cx="4281105" cy="10286522"/>
          </a:xfrm>
        </p:grpSpPr>
        <p:sp>
          <p:nvSpPr>
            <p:cNvPr id="118"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121" name="组合"/>
          <p:cNvGrpSpPr>
            <a:grpSpLocks/>
          </p:cNvGrpSpPr>
          <p:nvPr/>
        </p:nvGrpSpPr>
        <p:grpSpPr>
          <a:xfrm>
            <a:off x="16344902" y="0"/>
            <a:ext cx="1942908" cy="10286522"/>
            <a:chOff x="16344902" y="0"/>
            <a:chExt cx="1942908" cy="10286522"/>
          </a:xfrm>
        </p:grpSpPr>
        <p:sp>
          <p:nvSpPr>
            <p:cNvPr id="120"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123" name="组合"/>
          <p:cNvGrpSpPr>
            <a:grpSpLocks/>
          </p:cNvGrpSpPr>
          <p:nvPr/>
        </p:nvGrpSpPr>
        <p:grpSpPr>
          <a:xfrm>
            <a:off x="16404370" y="0"/>
            <a:ext cx="1883569" cy="10286522"/>
            <a:chOff x="16404370" y="0"/>
            <a:chExt cx="1883569" cy="10286522"/>
          </a:xfrm>
        </p:grpSpPr>
        <p:sp>
          <p:nvSpPr>
            <p:cNvPr id="122"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25" name="组合"/>
          <p:cNvGrpSpPr>
            <a:grpSpLocks/>
          </p:cNvGrpSpPr>
          <p:nvPr/>
        </p:nvGrpSpPr>
        <p:grpSpPr>
          <a:xfrm>
            <a:off x="15559088" y="5386388"/>
            <a:ext cx="2728911" cy="4900612"/>
            <a:chOff x="15559088" y="5386388"/>
            <a:chExt cx="2728911" cy="4900612"/>
          </a:xfrm>
        </p:grpSpPr>
        <p:sp>
          <p:nvSpPr>
            <p:cNvPr id="124"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27" name="组合"/>
          <p:cNvGrpSpPr>
            <a:grpSpLocks/>
          </p:cNvGrpSpPr>
          <p:nvPr/>
        </p:nvGrpSpPr>
        <p:grpSpPr>
          <a:xfrm>
            <a:off x="0" y="6015038"/>
            <a:ext cx="671512" cy="4271961"/>
            <a:chOff x="0" y="6015038"/>
            <a:chExt cx="671512" cy="4271961"/>
          </a:xfrm>
        </p:grpSpPr>
        <p:sp>
          <p:nvSpPr>
            <p:cNvPr id="126"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29" name="组合"/>
          <p:cNvGrpSpPr>
            <a:grpSpLocks/>
          </p:cNvGrpSpPr>
          <p:nvPr/>
        </p:nvGrpSpPr>
        <p:grpSpPr>
          <a:xfrm>
            <a:off x="14059089" y="5999"/>
            <a:ext cx="1841561" cy="10280429"/>
            <a:chOff x="14059089" y="5999"/>
            <a:chExt cx="1841561" cy="10280429"/>
          </a:xfrm>
        </p:grpSpPr>
        <p:sp>
          <p:nvSpPr>
            <p:cNvPr id="128"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131" name="组合"/>
          <p:cNvGrpSpPr>
            <a:grpSpLocks/>
          </p:cNvGrpSpPr>
          <p:nvPr/>
        </p:nvGrpSpPr>
        <p:grpSpPr>
          <a:xfrm>
            <a:off x="11168917" y="5536438"/>
            <a:ext cx="7122794" cy="4756117"/>
            <a:chOff x="11168917" y="5536438"/>
            <a:chExt cx="7122794" cy="4756117"/>
          </a:xfrm>
        </p:grpSpPr>
        <p:sp>
          <p:nvSpPr>
            <p:cNvPr id="130"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133" name="组合"/>
          <p:cNvGrpSpPr>
            <a:grpSpLocks/>
          </p:cNvGrpSpPr>
          <p:nvPr/>
        </p:nvGrpSpPr>
        <p:grpSpPr>
          <a:xfrm>
            <a:off x="13773150" y="0"/>
            <a:ext cx="4514658" cy="10286522"/>
            <a:chOff x="13773150" y="0"/>
            <a:chExt cx="4514658" cy="10286522"/>
          </a:xfrm>
        </p:grpSpPr>
        <p:sp>
          <p:nvSpPr>
            <p:cNvPr id="132"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35" name="组合"/>
          <p:cNvGrpSpPr>
            <a:grpSpLocks/>
          </p:cNvGrpSpPr>
          <p:nvPr/>
        </p:nvGrpSpPr>
        <p:grpSpPr>
          <a:xfrm>
            <a:off x="14404318" y="0"/>
            <a:ext cx="3883438" cy="10286522"/>
            <a:chOff x="14404318" y="0"/>
            <a:chExt cx="3883438" cy="10286522"/>
          </a:xfrm>
        </p:grpSpPr>
        <p:sp>
          <p:nvSpPr>
            <p:cNvPr id="134"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37" name="组合"/>
          <p:cNvGrpSpPr>
            <a:grpSpLocks/>
          </p:cNvGrpSpPr>
          <p:nvPr/>
        </p:nvGrpSpPr>
        <p:grpSpPr>
          <a:xfrm>
            <a:off x="13401675" y="4572000"/>
            <a:ext cx="4886323" cy="5715000"/>
            <a:chOff x="13401675" y="4572000"/>
            <a:chExt cx="4886323" cy="5715000"/>
          </a:xfrm>
        </p:grpSpPr>
        <p:sp>
          <p:nvSpPr>
            <p:cNvPr id="136"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39" name="组合"/>
          <p:cNvGrpSpPr>
            <a:grpSpLocks/>
          </p:cNvGrpSpPr>
          <p:nvPr/>
        </p:nvGrpSpPr>
        <p:grpSpPr>
          <a:xfrm>
            <a:off x="14006896" y="0"/>
            <a:ext cx="4281105" cy="10286522"/>
            <a:chOff x="14006896" y="0"/>
            <a:chExt cx="4281105" cy="10286522"/>
          </a:xfrm>
        </p:grpSpPr>
        <p:sp>
          <p:nvSpPr>
            <p:cNvPr id="138"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141" name="组合"/>
          <p:cNvGrpSpPr>
            <a:grpSpLocks/>
          </p:cNvGrpSpPr>
          <p:nvPr/>
        </p:nvGrpSpPr>
        <p:grpSpPr>
          <a:xfrm>
            <a:off x="16344902" y="0"/>
            <a:ext cx="1942908" cy="10286522"/>
            <a:chOff x="16344902" y="0"/>
            <a:chExt cx="1942908" cy="10286522"/>
          </a:xfrm>
        </p:grpSpPr>
        <p:sp>
          <p:nvSpPr>
            <p:cNvPr id="140"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143" name="组合"/>
          <p:cNvGrpSpPr>
            <a:grpSpLocks/>
          </p:cNvGrpSpPr>
          <p:nvPr/>
        </p:nvGrpSpPr>
        <p:grpSpPr>
          <a:xfrm>
            <a:off x="16404370" y="0"/>
            <a:ext cx="1883569" cy="10286522"/>
            <a:chOff x="16404370" y="0"/>
            <a:chExt cx="1883569" cy="10286522"/>
          </a:xfrm>
        </p:grpSpPr>
        <p:sp>
          <p:nvSpPr>
            <p:cNvPr id="142"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45" name="组合"/>
          <p:cNvGrpSpPr>
            <a:grpSpLocks/>
          </p:cNvGrpSpPr>
          <p:nvPr/>
        </p:nvGrpSpPr>
        <p:grpSpPr>
          <a:xfrm>
            <a:off x="15559088" y="5386388"/>
            <a:ext cx="2728911" cy="4900612"/>
            <a:chOff x="15559088" y="5386388"/>
            <a:chExt cx="2728911" cy="4900612"/>
          </a:xfrm>
        </p:grpSpPr>
        <p:sp>
          <p:nvSpPr>
            <p:cNvPr id="144"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47" name="组合"/>
          <p:cNvGrpSpPr>
            <a:grpSpLocks/>
          </p:cNvGrpSpPr>
          <p:nvPr/>
        </p:nvGrpSpPr>
        <p:grpSpPr>
          <a:xfrm>
            <a:off x="0" y="6015038"/>
            <a:ext cx="671512" cy="4271961"/>
            <a:chOff x="0" y="6015038"/>
            <a:chExt cx="671512" cy="4271961"/>
          </a:xfrm>
        </p:grpSpPr>
        <p:sp>
          <p:nvSpPr>
            <p:cNvPr id="146"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49" name="组合"/>
          <p:cNvGrpSpPr>
            <a:grpSpLocks/>
          </p:cNvGrpSpPr>
          <p:nvPr/>
        </p:nvGrpSpPr>
        <p:grpSpPr>
          <a:xfrm>
            <a:off x="14030326" y="8043861"/>
            <a:ext cx="685800" cy="685800"/>
            <a:chOff x="14030326" y="8043861"/>
            <a:chExt cx="685800" cy="685800"/>
          </a:xfrm>
        </p:grpSpPr>
        <p:sp>
          <p:nvSpPr>
            <p:cNvPr id="148"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151" name="组合"/>
          <p:cNvGrpSpPr>
            <a:grpSpLocks/>
          </p:cNvGrpSpPr>
          <p:nvPr/>
        </p:nvGrpSpPr>
        <p:grpSpPr>
          <a:xfrm>
            <a:off x="14030326" y="8843961"/>
            <a:ext cx="271461" cy="271461"/>
            <a:chOff x="14030326" y="8843961"/>
            <a:chExt cx="271461" cy="271461"/>
          </a:xfrm>
        </p:grpSpPr>
        <p:sp>
          <p:nvSpPr>
            <p:cNvPr id="150"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153" name="组合"/>
          <p:cNvGrpSpPr>
            <a:grpSpLocks/>
          </p:cNvGrpSpPr>
          <p:nvPr/>
        </p:nvGrpSpPr>
        <p:grpSpPr>
          <a:xfrm>
            <a:off x="12780170" y="4371975"/>
            <a:ext cx="4143376" cy="4886323"/>
            <a:chOff x="12780170" y="4371975"/>
            <a:chExt cx="4143376" cy="4886323"/>
          </a:xfrm>
        </p:grpSpPr>
        <p:sp>
          <p:nvSpPr>
            <p:cNvPr id="152" name="曲线"/>
            <p:cNvSpPr>
              <a:spLocks/>
            </p:cNvSpPr>
            <p:nvPr/>
          </p:nvSpPr>
          <p:spPr>
            <a:xfrm rot="0">
              <a:off x="12780170" y="4371975"/>
              <a:ext cx="4143376" cy="48863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21" r="-21"/>
              </a:stretch>
            </a:blipFill>
            <a:ln cmpd="sng" cap="flat">
              <a:noFill/>
              <a:prstDash val="solid"/>
              <a:miter/>
            </a:ln>
          </p:spPr>
        </p:sp>
      </p:grpSp>
      <p:sp>
        <p:nvSpPr>
          <p:cNvPr id="154" name="矩形"/>
          <p:cNvSpPr>
            <a:spLocks/>
          </p:cNvSpPr>
          <p:nvPr/>
        </p:nvSpPr>
        <p:spPr>
          <a:xfrm rot="0">
            <a:off x="1251106" y="869567"/>
            <a:ext cx="8455343"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PROBLEM	STATEMENT</a:t>
            </a:r>
            <a:endParaRPr lang="zh-CN" altLang="en-US"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156" name="组合"/>
          <p:cNvGrpSpPr>
            <a:grpSpLocks/>
          </p:cNvGrpSpPr>
          <p:nvPr/>
        </p:nvGrpSpPr>
        <p:grpSpPr>
          <a:xfrm>
            <a:off x="1014412" y="9701212"/>
            <a:ext cx="3214688" cy="300035"/>
            <a:chOff x="1014412" y="9701212"/>
            <a:chExt cx="3214688" cy="300035"/>
          </a:xfrm>
        </p:grpSpPr>
        <p:sp>
          <p:nvSpPr>
            <p:cNvPr id="155" name="曲线"/>
            <p:cNvSpPr>
              <a:spLocks/>
            </p:cNvSpPr>
            <p:nvPr/>
          </p:nvSpPr>
          <p:spPr>
            <a:xfrm rot="0">
              <a:off x="1014412" y="9701212"/>
              <a:ext cx="3214688" cy="3000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157"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4</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8" name="矩形"/>
          <p:cNvSpPr>
            <a:spLocks/>
          </p:cNvSpPr>
          <p:nvPr/>
        </p:nvSpPr>
        <p:spPr>
          <a:xfrm rot="0">
            <a:off x="914954" y="2160811"/>
            <a:ext cx="12039045" cy="704088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974843875"/>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2" name="组合"/>
          <p:cNvGrpSpPr>
            <a:grpSpLocks/>
          </p:cNvGrpSpPr>
          <p:nvPr/>
        </p:nvGrpSpPr>
        <p:grpSpPr>
          <a:xfrm>
            <a:off x="14059089" y="5999"/>
            <a:ext cx="1841561" cy="10280429"/>
            <a:chOff x="14059089" y="5999"/>
            <a:chExt cx="1841561" cy="10280429"/>
          </a:xfrm>
        </p:grpSpPr>
        <p:sp>
          <p:nvSpPr>
            <p:cNvPr id="161"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164" name="组合"/>
          <p:cNvGrpSpPr>
            <a:grpSpLocks/>
          </p:cNvGrpSpPr>
          <p:nvPr/>
        </p:nvGrpSpPr>
        <p:grpSpPr>
          <a:xfrm>
            <a:off x="11168917" y="5536438"/>
            <a:ext cx="7122794" cy="4756117"/>
            <a:chOff x="11168917" y="5536438"/>
            <a:chExt cx="7122794" cy="4756117"/>
          </a:xfrm>
        </p:grpSpPr>
        <p:sp>
          <p:nvSpPr>
            <p:cNvPr id="16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166" name="组合"/>
          <p:cNvGrpSpPr>
            <a:grpSpLocks/>
          </p:cNvGrpSpPr>
          <p:nvPr/>
        </p:nvGrpSpPr>
        <p:grpSpPr>
          <a:xfrm>
            <a:off x="13773150" y="0"/>
            <a:ext cx="4514658" cy="10286522"/>
            <a:chOff x="13773150" y="0"/>
            <a:chExt cx="4514658" cy="10286522"/>
          </a:xfrm>
        </p:grpSpPr>
        <p:sp>
          <p:nvSpPr>
            <p:cNvPr id="16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68" name="组合"/>
          <p:cNvGrpSpPr>
            <a:grpSpLocks/>
          </p:cNvGrpSpPr>
          <p:nvPr/>
        </p:nvGrpSpPr>
        <p:grpSpPr>
          <a:xfrm>
            <a:off x="14404318" y="0"/>
            <a:ext cx="3883438" cy="10286522"/>
            <a:chOff x="14404318" y="0"/>
            <a:chExt cx="3883438" cy="10286522"/>
          </a:xfrm>
        </p:grpSpPr>
        <p:sp>
          <p:nvSpPr>
            <p:cNvPr id="167"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70" name="组合"/>
          <p:cNvGrpSpPr>
            <a:grpSpLocks/>
          </p:cNvGrpSpPr>
          <p:nvPr/>
        </p:nvGrpSpPr>
        <p:grpSpPr>
          <a:xfrm>
            <a:off x="13401675" y="4572000"/>
            <a:ext cx="4886323" cy="5715000"/>
            <a:chOff x="13401675" y="4572000"/>
            <a:chExt cx="4886323" cy="5715000"/>
          </a:xfrm>
        </p:grpSpPr>
        <p:sp>
          <p:nvSpPr>
            <p:cNvPr id="169"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72" name="组合"/>
          <p:cNvGrpSpPr>
            <a:grpSpLocks/>
          </p:cNvGrpSpPr>
          <p:nvPr/>
        </p:nvGrpSpPr>
        <p:grpSpPr>
          <a:xfrm>
            <a:off x="14006896" y="0"/>
            <a:ext cx="4281105" cy="10286522"/>
            <a:chOff x="14006896" y="0"/>
            <a:chExt cx="4281105" cy="10286522"/>
          </a:xfrm>
        </p:grpSpPr>
        <p:sp>
          <p:nvSpPr>
            <p:cNvPr id="17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174" name="组合"/>
          <p:cNvGrpSpPr>
            <a:grpSpLocks/>
          </p:cNvGrpSpPr>
          <p:nvPr/>
        </p:nvGrpSpPr>
        <p:grpSpPr>
          <a:xfrm>
            <a:off x="16344902" y="0"/>
            <a:ext cx="1942908" cy="10286522"/>
            <a:chOff x="16344902" y="0"/>
            <a:chExt cx="1942908" cy="10286522"/>
          </a:xfrm>
        </p:grpSpPr>
        <p:sp>
          <p:nvSpPr>
            <p:cNvPr id="173"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176" name="组合"/>
          <p:cNvGrpSpPr>
            <a:grpSpLocks/>
          </p:cNvGrpSpPr>
          <p:nvPr/>
        </p:nvGrpSpPr>
        <p:grpSpPr>
          <a:xfrm>
            <a:off x="16404370" y="0"/>
            <a:ext cx="1883569" cy="10286522"/>
            <a:chOff x="16404370" y="0"/>
            <a:chExt cx="1883569" cy="10286522"/>
          </a:xfrm>
        </p:grpSpPr>
        <p:sp>
          <p:nvSpPr>
            <p:cNvPr id="17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78" name="组合"/>
          <p:cNvGrpSpPr>
            <a:grpSpLocks/>
          </p:cNvGrpSpPr>
          <p:nvPr/>
        </p:nvGrpSpPr>
        <p:grpSpPr>
          <a:xfrm>
            <a:off x="15559088" y="5386388"/>
            <a:ext cx="2728911" cy="4900612"/>
            <a:chOff x="15559088" y="5386388"/>
            <a:chExt cx="2728911" cy="4900612"/>
          </a:xfrm>
        </p:grpSpPr>
        <p:sp>
          <p:nvSpPr>
            <p:cNvPr id="177"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80" name="组合"/>
          <p:cNvGrpSpPr>
            <a:grpSpLocks/>
          </p:cNvGrpSpPr>
          <p:nvPr/>
        </p:nvGrpSpPr>
        <p:grpSpPr>
          <a:xfrm>
            <a:off x="0" y="6015038"/>
            <a:ext cx="671512" cy="4271961"/>
            <a:chOff x="0" y="6015038"/>
            <a:chExt cx="671512" cy="4271961"/>
          </a:xfrm>
        </p:grpSpPr>
        <p:sp>
          <p:nvSpPr>
            <p:cNvPr id="17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82" name="组合"/>
          <p:cNvGrpSpPr>
            <a:grpSpLocks/>
          </p:cNvGrpSpPr>
          <p:nvPr/>
        </p:nvGrpSpPr>
        <p:grpSpPr>
          <a:xfrm>
            <a:off x="14059089" y="5999"/>
            <a:ext cx="1841561" cy="10280429"/>
            <a:chOff x="14059089" y="5999"/>
            <a:chExt cx="1841561" cy="10280429"/>
          </a:xfrm>
        </p:grpSpPr>
        <p:sp>
          <p:nvSpPr>
            <p:cNvPr id="181"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184" name="组合"/>
          <p:cNvGrpSpPr>
            <a:grpSpLocks/>
          </p:cNvGrpSpPr>
          <p:nvPr/>
        </p:nvGrpSpPr>
        <p:grpSpPr>
          <a:xfrm>
            <a:off x="11168917" y="5536438"/>
            <a:ext cx="7122794" cy="4756117"/>
            <a:chOff x="11168917" y="5536438"/>
            <a:chExt cx="7122794" cy="4756117"/>
          </a:xfrm>
        </p:grpSpPr>
        <p:sp>
          <p:nvSpPr>
            <p:cNvPr id="18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186" name="组合"/>
          <p:cNvGrpSpPr>
            <a:grpSpLocks/>
          </p:cNvGrpSpPr>
          <p:nvPr/>
        </p:nvGrpSpPr>
        <p:grpSpPr>
          <a:xfrm>
            <a:off x="13773150" y="0"/>
            <a:ext cx="4514658" cy="10286522"/>
            <a:chOff x="13773150" y="0"/>
            <a:chExt cx="4514658" cy="10286522"/>
          </a:xfrm>
        </p:grpSpPr>
        <p:sp>
          <p:nvSpPr>
            <p:cNvPr id="18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88" name="组合"/>
          <p:cNvGrpSpPr>
            <a:grpSpLocks/>
          </p:cNvGrpSpPr>
          <p:nvPr/>
        </p:nvGrpSpPr>
        <p:grpSpPr>
          <a:xfrm>
            <a:off x="14404318" y="0"/>
            <a:ext cx="3883438" cy="10286522"/>
            <a:chOff x="14404318" y="0"/>
            <a:chExt cx="3883438" cy="10286522"/>
          </a:xfrm>
        </p:grpSpPr>
        <p:sp>
          <p:nvSpPr>
            <p:cNvPr id="187"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90" name="组合"/>
          <p:cNvGrpSpPr>
            <a:grpSpLocks/>
          </p:cNvGrpSpPr>
          <p:nvPr/>
        </p:nvGrpSpPr>
        <p:grpSpPr>
          <a:xfrm>
            <a:off x="13401675" y="4572000"/>
            <a:ext cx="4886323" cy="5715000"/>
            <a:chOff x="13401675" y="4572000"/>
            <a:chExt cx="4886323" cy="5715000"/>
          </a:xfrm>
        </p:grpSpPr>
        <p:sp>
          <p:nvSpPr>
            <p:cNvPr id="189"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92" name="组合"/>
          <p:cNvGrpSpPr>
            <a:grpSpLocks/>
          </p:cNvGrpSpPr>
          <p:nvPr/>
        </p:nvGrpSpPr>
        <p:grpSpPr>
          <a:xfrm>
            <a:off x="14006896" y="0"/>
            <a:ext cx="4281105" cy="10286522"/>
            <a:chOff x="14006896" y="0"/>
            <a:chExt cx="4281105" cy="10286522"/>
          </a:xfrm>
        </p:grpSpPr>
        <p:sp>
          <p:nvSpPr>
            <p:cNvPr id="19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194" name="组合"/>
          <p:cNvGrpSpPr>
            <a:grpSpLocks/>
          </p:cNvGrpSpPr>
          <p:nvPr/>
        </p:nvGrpSpPr>
        <p:grpSpPr>
          <a:xfrm>
            <a:off x="16344902" y="0"/>
            <a:ext cx="1942908" cy="10286522"/>
            <a:chOff x="16344902" y="0"/>
            <a:chExt cx="1942908" cy="10286522"/>
          </a:xfrm>
        </p:grpSpPr>
        <p:sp>
          <p:nvSpPr>
            <p:cNvPr id="193"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196" name="组合"/>
          <p:cNvGrpSpPr>
            <a:grpSpLocks/>
          </p:cNvGrpSpPr>
          <p:nvPr/>
        </p:nvGrpSpPr>
        <p:grpSpPr>
          <a:xfrm>
            <a:off x="16404370" y="0"/>
            <a:ext cx="1883569" cy="10286522"/>
            <a:chOff x="16404370" y="0"/>
            <a:chExt cx="1883569" cy="10286522"/>
          </a:xfrm>
        </p:grpSpPr>
        <p:sp>
          <p:nvSpPr>
            <p:cNvPr id="19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98" name="组合"/>
          <p:cNvGrpSpPr>
            <a:grpSpLocks/>
          </p:cNvGrpSpPr>
          <p:nvPr/>
        </p:nvGrpSpPr>
        <p:grpSpPr>
          <a:xfrm>
            <a:off x="15559088" y="5386388"/>
            <a:ext cx="2728911" cy="4900612"/>
            <a:chOff x="15559088" y="5386388"/>
            <a:chExt cx="2728911" cy="4900612"/>
          </a:xfrm>
        </p:grpSpPr>
        <p:sp>
          <p:nvSpPr>
            <p:cNvPr id="197"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00" name="组合"/>
          <p:cNvGrpSpPr>
            <a:grpSpLocks/>
          </p:cNvGrpSpPr>
          <p:nvPr/>
        </p:nvGrpSpPr>
        <p:grpSpPr>
          <a:xfrm>
            <a:off x="0" y="6015038"/>
            <a:ext cx="671512" cy="4271961"/>
            <a:chOff x="0" y="6015038"/>
            <a:chExt cx="671512" cy="4271961"/>
          </a:xfrm>
        </p:grpSpPr>
        <p:sp>
          <p:nvSpPr>
            <p:cNvPr id="19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02" name="组合"/>
          <p:cNvGrpSpPr>
            <a:grpSpLocks/>
          </p:cNvGrpSpPr>
          <p:nvPr/>
        </p:nvGrpSpPr>
        <p:grpSpPr>
          <a:xfrm>
            <a:off x="14030326" y="8043861"/>
            <a:ext cx="685800" cy="685800"/>
            <a:chOff x="14030326" y="8043861"/>
            <a:chExt cx="685800" cy="685800"/>
          </a:xfrm>
        </p:grpSpPr>
        <p:sp>
          <p:nvSpPr>
            <p:cNvPr id="201"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204" name="组合"/>
          <p:cNvGrpSpPr>
            <a:grpSpLocks/>
          </p:cNvGrpSpPr>
          <p:nvPr/>
        </p:nvGrpSpPr>
        <p:grpSpPr>
          <a:xfrm>
            <a:off x="14030326" y="8843961"/>
            <a:ext cx="271461" cy="271461"/>
            <a:chOff x="14030326" y="8843961"/>
            <a:chExt cx="271461" cy="271461"/>
          </a:xfrm>
        </p:grpSpPr>
        <p:sp>
          <p:nvSpPr>
            <p:cNvPr id="203"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206" name="组合"/>
          <p:cNvGrpSpPr>
            <a:grpSpLocks/>
          </p:cNvGrpSpPr>
          <p:nvPr/>
        </p:nvGrpSpPr>
        <p:grpSpPr>
          <a:xfrm>
            <a:off x="12987339" y="3971925"/>
            <a:ext cx="5300663" cy="5715000"/>
            <a:chOff x="12987339" y="3971925"/>
            <a:chExt cx="5300663" cy="5715000"/>
          </a:xfrm>
        </p:grpSpPr>
        <p:sp>
          <p:nvSpPr>
            <p:cNvPr id="205" name="曲线"/>
            <p:cNvSpPr>
              <a:spLocks/>
            </p:cNvSpPr>
            <p:nvPr/>
          </p:nvSpPr>
          <p:spPr>
            <a:xfrm rot="0">
              <a:off x="12987339" y="3971925"/>
              <a:ext cx="5300663" cy="5715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sp>
        <p:nvSpPr>
          <p:cNvPr id="207" name="矩形"/>
          <p:cNvSpPr>
            <a:spLocks/>
          </p:cNvSpPr>
          <p:nvPr/>
        </p:nvSpPr>
        <p:spPr>
          <a:xfrm rot="0">
            <a:off x="1109661" y="1251424"/>
            <a:ext cx="7895271"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OVERVIEW</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209" name="组合"/>
          <p:cNvGrpSpPr>
            <a:grpSpLocks/>
          </p:cNvGrpSpPr>
          <p:nvPr/>
        </p:nvGrpSpPr>
        <p:grpSpPr>
          <a:xfrm>
            <a:off x="1014412" y="9701212"/>
            <a:ext cx="3214688" cy="300035"/>
            <a:chOff x="1014412" y="9701212"/>
            <a:chExt cx="3214688" cy="300035"/>
          </a:xfrm>
        </p:grpSpPr>
        <p:sp>
          <p:nvSpPr>
            <p:cNvPr id="208" name="曲线"/>
            <p:cNvSpPr>
              <a:spLocks/>
            </p:cNvSpPr>
            <p:nvPr/>
          </p:nvSpPr>
          <p:spPr>
            <a:xfrm rot="0">
              <a:off x="1014412" y="9701212"/>
              <a:ext cx="3214688" cy="3000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210"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5</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11" name="矩形"/>
          <p:cNvSpPr>
            <a:spLocks/>
          </p:cNvSpPr>
          <p:nvPr/>
        </p:nvSpPr>
        <p:spPr>
          <a:xfrm rot="0">
            <a:off x="1132300" y="2915082"/>
            <a:ext cx="12128933" cy="575310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20504108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15" name="组合"/>
          <p:cNvGrpSpPr>
            <a:grpSpLocks/>
          </p:cNvGrpSpPr>
          <p:nvPr/>
        </p:nvGrpSpPr>
        <p:grpSpPr>
          <a:xfrm>
            <a:off x="14059089" y="5999"/>
            <a:ext cx="1841561" cy="10280429"/>
            <a:chOff x="14059089" y="5999"/>
            <a:chExt cx="1841561" cy="10280429"/>
          </a:xfrm>
        </p:grpSpPr>
        <p:sp>
          <p:nvSpPr>
            <p:cNvPr id="214"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217" name="组合"/>
          <p:cNvGrpSpPr>
            <a:grpSpLocks/>
          </p:cNvGrpSpPr>
          <p:nvPr/>
        </p:nvGrpSpPr>
        <p:grpSpPr>
          <a:xfrm>
            <a:off x="11168917" y="5536438"/>
            <a:ext cx="7122794" cy="4756117"/>
            <a:chOff x="11168917" y="5536438"/>
            <a:chExt cx="7122794" cy="4756117"/>
          </a:xfrm>
        </p:grpSpPr>
        <p:sp>
          <p:nvSpPr>
            <p:cNvPr id="21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219" name="组合"/>
          <p:cNvGrpSpPr>
            <a:grpSpLocks/>
          </p:cNvGrpSpPr>
          <p:nvPr/>
        </p:nvGrpSpPr>
        <p:grpSpPr>
          <a:xfrm>
            <a:off x="13773150" y="0"/>
            <a:ext cx="4514658" cy="10286522"/>
            <a:chOff x="13773150" y="0"/>
            <a:chExt cx="4514658" cy="10286522"/>
          </a:xfrm>
        </p:grpSpPr>
        <p:sp>
          <p:nvSpPr>
            <p:cNvPr id="21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21" name="组合"/>
          <p:cNvGrpSpPr>
            <a:grpSpLocks/>
          </p:cNvGrpSpPr>
          <p:nvPr/>
        </p:nvGrpSpPr>
        <p:grpSpPr>
          <a:xfrm>
            <a:off x="14404318" y="0"/>
            <a:ext cx="3883438" cy="10286522"/>
            <a:chOff x="14404318" y="0"/>
            <a:chExt cx="3883438" cy="10286522"/>
          </a:xfrm>
        </p:grpSpPr>
        <p:sp>
          <p:nvSpPr>
            <p:cNvPr id="220"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23" name="组合"/>
          <p:cNvGrpSpPr>
            <a:grpSpLocks/>
          </p:cNvGrpSpPr>
          <p:nvPr/>
        </p:nvGrpSpPr>
        <p:grpSpPr>
          <a:xfrm>
            <a:off x="13401675" y="4572000"/>
            <a:ext cx="4886323" cy="5715000"/>
            <a:chOff x="13401675" y="4572000"/>
            <a:chExt cx="4886323" cy="5715000"/>
          </a:xfrm>
        </p:grpSpPr>
        <p:sp>
          <p:nvSpPr>
            <p:cNvPr id="222"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25" name="组合"/>
          <p:cNvGrpSpPr>
            <a:grpSpLocks/>
          </p:cNvGrpSpPr>
          <p:nvPr/>
        </p:nvGrpSpPr>
        <p:grpSpPr>
          <a:xfrm>
            <a:off x="14006896" y="0"/>
            <a:ext cx="4281105" cy="10286522"/>
            <a:chOff x="14006896" y="0"/>
            <a:chExt cx="4281105" cy="10286522"/>
          </a:xfrm>
        </p:grpSpPr>
        <p:sp>
          <p:nvSpPr>
            <p:cNvPr id="22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227" name="组合"/>
          <p:cNvGrpSpPr>
            <a:grpSpLocks/>
          </p:cNvGrpSpPr>
          <p:nvPr/>
        </p:nvGrpSpPr>
        <p:grpSpPr>
          <a:xfrm>
            <a:off x="16344902" y="0"/>
            <a:ext cx="1942908" cy="10286522"/>
            <a:chOff x="16344902" y="0"/>
            <a:chExt cx="1942908" cy="10286522"/>
          </a:xfrm>
        </p:grpSpPr>
        <p:sp>
          <p:nvSpPr>
            <p:cNvPr id="226"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229" name="组合"/>
          <p:cNvGrpSpPr>
            <a:grpSpLocks/>
          </p:cNvGrpSpPr>
          <p:nvPr/>
        </p:nvGrpSpPr>
        <p:grpSpPr>
          <a:xfrm>
            <a:off x="16404370" y="0"/>
            <a:ext cx="1883569" cy="10286522"/>
            <a:chOff x="16404370" y="0"/>
            <a:chExt cx="1883569" cy="10286522"/>
          </a:xfrm>
        </p:grpSpPr>
        <p:sp>
          <p:nvSpPr>
            <p:cNvPr id="22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31" name="组合"/>
          <p:cNvGrpSpPr>
            <a:grpSpLocks/>
          </p:cNvGrpSpPr>
          <p:nvPr/>
        </p:nvGrpSpPr>
        <p:grpSpPr>
          <a:xfrm>
            <a:off x="15559088" y="5386388"/>
            <a:ext cx="2728911" cy="4900612"/>
            <a:chOff x="15559088" y="5386388"/>
            <a:chExt cx="2728911" cy="4900612"/>
          </a:xfrm>
        </p:grpSpPr>
        <p:sp>
          <p:nvSpPr>
            <p:cNvPr id="230"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33" name="组合"/>
          <p:cNvGrpSpPr>
            <a:grpSpLocks/>
          </p:cNvGrpSpPr>
          <p:nvPr/>
        </p:nvGrpSpPr>
        <p:grpSpPr>
          <a:xfrm>
            <a:off x="0" y="6015038"/>
            <a:ext cx="671512" cy="4271961"/>
            <a:chOff x="0" y="6015038"/>
            <a:chExt cx="671512" cy="4271961"/>
          </a:xfrm>
        </p:grpSpPr>
        <p:sp>
          <p:nvSpPr>
            <p:cNvPr id="23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35" name="组合"/>
          <p:cNvGrpSpPr>
            <a:grpSpLocks/>
          </p:cNvGrpSpPr>
          <p:nvPr/>
        </p:nvGrpSpPr>
        <p:grpSpPr>
          <a:xfrm>
            <a:off x="14059089" y="5999"/>
            <a:ext cx="1841561" cy="10280429"/>
            <a:chOff x="14059089" y="5999"/>
            <a:chExt cx="1841561" cy="10280429"/>
          </a:xfrm>
        </p:grpSpPr>
        <p:sp>
          <p:nvSpPr>
            <p:cNvPr id="234"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237" name="组合"/>
          <p:cNvGrpSpPr>
            <a:grpSpLocks/>
          </p:cNvGrpSpPr>
          <p:nvPr/>
        </p:nvGrpSpPr>
        <p:grpSpPr>
          <a:xfrm>
            <a:off x="11168917" y="5536438"/>
            <a:ext cx="7122794" cy="4756117"/>
            <a:chOff x="11168917" y="5536438"/>
            <a:chExt cx="7122794" cy="4756117"/>
          </a:xfrm>
        </p:grpSpPr>
        <p:sp>
          <p:nvSpPr>
            <p:cNvPr id="23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239" name="组合"/>
          <p:cNvGrpSpPr>
            <a:grpSpLocks/>
          </p:cNvGrpSpPr>
          <p:nvPr/>
        </p:nvGrpSpPr>
        <p:grpSpPr>
          <a:xfrm>
            <a:off x="13773150" y="0"/>
            <a:ext cx="4514658" cy="10286522"/>
            <a:chOff x="13773150" y="0"/>
            <a:chExt cx="4514658" cy="10286522"/>
          </a:xfrm>
        </p:grpSpPr>
        <p:sp>
          <p:nvSpPr>
            <p:cNvPr id="23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41" name="组合"/>
          <p:cNvGrpSpPr>
            <a:grpSpLocks/>
          </p:cNvGrpSpPr>
          <p:nvPr/>
        </p:nvGrpSpPr>
        <p:grpSpPr>
          <a:xfrm>
            <a:off x="14404318" y="0"/>
            <a:ext cx="3883438" cy="10286522"/>
            <a:chOff x="14404318" y="0"/>
            <a:chExt cx="3883438" cy="10286522"/>
          </a:xfrm>
        </p:grpSpPr>
        <p:sp>
          <p:nvSpPr>
            <p:cNvPr id="240"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43" name="组合"/>
          <p:cNvGrpSpPr>
            <a:grpSpLocks/>
          </p:cNvGrpSpPr>
          <p:nvPr/>
        </p:nvGrpSpPr>
        <p:grpSpPr>
          <a:xfrm>
            <a:off x="13401675" y="4572000"/>
            <a:ext cx="4886323" cy="5715000"/>
            <a:chOff x="13401675" y="4572000"/>
            <a:chExt cx="4886323" cy="5715000"/>
          </a:xfrm>
        </p:grpSpPr>
        <p:sp>
          <p:nvSpPr>
            <p:cNvPr id="242"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45" name="组合"/>
          <p:cNvGrpSpPr>
            <a:grpSpLocks/>
          </p:cNvGrpSpPr>
          <p:nvPr/>
        </p:nvGrpSpPr>
        <p:grpSpPr>
          <a:xfrm>
            <a:off x="14006896" y="0"/>
            <a:ext cx="4281105" cy="10286522"/>
            <a:chOff x="14006896" y="0"/>
            <a:chExt cx="4281105" cy="10286522"/>
          </a:xfrm>
        </p:grpSpPr>
        <p:sp>
          <p:nvSpPr>
            <p:cNvPr id="24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247" name="组合"/>
          <p:cNvGrpSpPr>
            <a:grpSpLocks/>
          </p:cNvGrpSpPr>
          <p:nvPr/>
        </p:nvGrpSpPr>
        <p:grpSpPr>
          <a:xfrm>
            <a:off x="16344902" y="0"/>
            <a:ext cx="1942908" cy="10286522"/>
            <a:chOff x="16344902" y="0"/>
            <a:chExt cx="1942908" cy="10286522"/>
          </a:xfrm>
        </p:grpSpPr>
        <p:sp>
          <p:nvSpPr>
            <p:cNvPr id="246"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249" name="组合"/>
          <p:cNvGrpSpPr>
            <a:grpSpLocks/>
          </p:cNvGrpSpPr>
          <p:nvPr/>
        </p:nvGrpSpPr>
        <p:grpSpPr>
          <a:xfrm>
            <a:off x="16404370" y="0"/>
            <a:ext cx="1883569" cy="10286522"/>
            <a:chOff x="16404370" y="0"/>
            <a:chExt cx="1883569" cy="10286522"/>
          </a:xfrm>
        </p:grpSpPr>
        <p:sp>
          <p:nvSpPr>
            <p:cNvPr id="24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51" name="组合"/>
          <p:cNvGrpSpPr>
            <a:grpSpLocks/>
          </p:cNvGrpSpPr>
          <p:nvPr/>
        </p:nvGrpSpPr>
        <p:grpSpPr>
          <a:xfrm>
            <a:off x="15559088" y="5386388"/>
            <a:ext cx="2728911" cy="4900612"/>
            <a:chOff x="15559088" y="5386388"/>
            <a:chExt cx="2728911" cy="4900612"/>
          </a:xfrm>
        </p:grpSpPr>
        <p:sp>
          <p:nvSpPr>
            <p:cNvPr id="250"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53" name="组合"/>
          <p:cNvGrpSpPr>
            <a:grpSpLocks/>
          </p:cNvGrpSpPr>
          <p:nvPr/>
        </p:nvGrpSpPr>
        <p:grpSpPr>
          <a:xfrm>
            <a:off x="0" y="6015038"/>
            <a:ext cx="671512" cy="4271961"/>
            <a:chOff x="0" y="6015038"/>
            <a:chExt cx="671512" cy="4271961"/>
          </a:xfrm>
        </p:grpSpPr>
        <p:sp>
          <p:nvSpPr>
            <p:cNvPr id="25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55" name="组合"/>
          <p:cNvGrpSpPr>
            <a:grpSpLocks/>
          </p:cNvGrpSpPr>
          <p:nvPr/>
        </p:nvGrpSpPr>
        <p:grpSpPr>
          <a:xfrm>
            <a:off x="14030326" y="8043861"/>
            <a:ext cx="685800" cy="685800"/>
            <a:chOff x="14030326" y="8043861"/>
            <a:chExt cx="685800" cy="685800"/>
          </a:xfrm>
        </p:grpSpPr>
        <p:sp>
          <p:nvSpPr>
            <p:cNvPr id="254"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257" name="组合"/>
          <p:cNvGrpSpPr>
            <a:grpSpLocks/>
          </p:cNvGrpSpPr>
          <p:nvPr/>
        </p:nvGrpSpPr>
        <p:grpSpPr>
          <a:xfrm>
            <a:off x="14030326" y="8843961"/>
            <a:ext cx="271461" cy="271461"/>
            <a:chOff x="14030326" y="8843961"/>
            <a:chExt cx="271461" cy="271461"/>
          </a:xfrm>
        </p:grpSpPr>
        <p:sp>
          <p:nvSpPr>
            <p:cNvPr id="256"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258" name="矩形"/>
          <p:cNvSpPr>
            <a:spLocks/>
          </p:cNvSpPr>
          <p:nvPr/>
        </p:nvSpPr>
        <p:spPr>
          <a:xfrm rot="0">
            <a:off x="1049178" y="1344674"/>
            <a:ext cx="7521892" cy="73139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759"/>
              </a:lnSpc>
              <a:spcBef>
                <a:spcPts val="0"/>
              </a:spcBef>
              <a:spcAft>
                <a:spcPts val="0"/>
              </a:spcAft>
              <a:buNone/>
            </a:pPr>
            <a:r>
              <a:rPr lang="en-US" altLang="zh-CN"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rPr>
              <a:t>WHO ARE THE END USERS?</a:t>
            </a:r>
            <a:endParaRPr lang="zh-CN" altLang="en-US"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260" name="组合"/>
          <p:cNvGrpSpPr>
            <a:grpSpLocks/>
          </p:cNvGrpSpPr>
          <p:nvPr/>
        </p:nvGrpSpPr>
        <p:grpSpPr>
          <a:xfrm>
            <a:off x="1085850" y="9258300"/>
            <a:ext cx="3271837" cy="728662"/>
            <a:chOff x="1085850" y="9258300"/>
            <a:chExt cx="3271837" cy="728662"/>
          </a:xfrm>
        </p:grpSpPr>
        <p:sp>
          <p:nvSpPr>
            <p:cNvPr id="259" name="曲线"/>
            <p:cNvSpPr>
              <a:spLocks/>
            </p:cNvSpPr>
            <p:nvPr/>
          </p:nvSpPr>
          <p:spPr>
            <a:xfrm rot="0">
              <a:off x="1085850" y="9258300"/>
              <a:ext cx="3271837" cy="72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sp>
        <p:nvSpPr>
          <p:cNvPr id="261"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6</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62" name="矩形"/>
          <p:cNvSpPr>
            <a:spLocks/>
          </p:cNvSpPr>
          <p:nvPr/>
        </p:nvSpPr>
        <p:spPr>
          <a:xfrm rot="0">
            <a:off x="1355864" y="2495988"/>
            <a:ext cx="12121228" cy="5671312"/>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582"/>
              </a:lnSpc>
              <a:spcBef>
                <a:spcPts val="0"/>
              </a:spcBef>
              <a:spcAft>
                <a:spcPts val="0"/>
              </a:spcAft>
              <a:buNone/>
            </a:pPr>
            <a:r>
              <a:rPr lang="en-US" altLang="zh-CN" sz="4652"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zh-CN" altLang="en-US" sz="4652"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6258399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66" name="组合"/>
          <p:cNvGrpSpPr>
            <a:grpSpLocks/>
          </p:cNvGrpSpPr>
          <p:nvPr/>
        </p:nvGrpSpPr>
        <p:grpSpPr>
          <a:xfrm>
            <a:off x="14059089" y="5999"/>
            <a:ext cx="1841561" cy="10280429"/>
            <a:chOff x="14059089" y="5999"/>
            <a:chExt cx="1841561" cy="10280429"/>
          </a:xfrm>
        </p:grpSpPr>
        <p:sp>
          <p:nvSpPr>
            <p:cNvPr id="265"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268" name="组合"/>
          <p:cNvGrpSpPr>
            <a:grpSpLocks/>
          </p:cNvGrpSpPr>
          <p:nvPr/>
        </p:nvGrpSpPr>
        <p:grpSpPr>
          <a:xfrm>
            <a:off x="11168917" y="5536438"/>
            <a:ext cx="7122794" cy="4756117"/>
            <a:chOff x="11168917" y="5536438"/>
            <a:chExt cx="7122794" cy="4756117"/>
          </a:xfrm>
        </p:grpSpPr>
        <p:sp>
          <p:nvSpPr>
            <p:cNvPr id="267"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270" name="组合"/>
          <p:cNvGrpSpPr>
            <a:grpSpLocks/>
          </p:cNvGrpSpPr>
          <p:nvPr/>
        </p:nvGrpSpPr>
        <p:grpSpPr>
          <a:xfrm>
            <a:off x="13773150" y="0"/>
            <a:ext cx="4514658" cy="10286522"/>
            <a:chOff x="13773150" y="0"/>
            <a:chExt cx="4514658" cy="10286522"/>
          </a:xfrm>
        </p:grpSpPr>
        <p:sp>
          <p:nvSpPr>
            <p:cNvPr id="269"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72" name="组合"/>
          <p:cNvGrpSpPr>
            <a:grpSpLocks/>
          </p:cNvGrpSpPr>
          <p:nvPr/>
        </p:nvGrpSpPr>
        <p:grpSpPr>
          <a:xfrm>
            <a:off x="14404318" y="0"/>
            <a:ext cx="3883438" cy="10286522"/>
            <a:chOff x="14404318" y="0"/>
            <a:chExt cx="3883438" cy="10286522"/>
          </a:xfrm>
        </p:grpSpPr>
        <p:sp>
          <p:nvSpPr>
            <p:cNvPr id="271"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74" name="组合"/>
          <p:cNvGrpSpPr>
            <a:grpSpLocks/>
          </p:cNvGrpSpPr>
          <p:nvPr/>
        </p:nvGrpSpPr>
        <p:grpSpPr>
          <a:xfrm>
            <a:off x="13401675" y="4572000"/>
            <a:ext cx="4886323" cy="5715000"/>
            <a:chOff x="13401675" y="4572000"/>
            <a:chExt cx="4886323" cy="5715000"/>
          </a:xfrm>
        </p:grpSpPr>
        <p:sp>
          <p:nvSpPr>
            <p:cNvPr id="273"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76" name="组合"/>
          <p:cNvGrpSpPr>
            <a:grpSpLocks/>
          </p:cNvGrpSpPr>
          <p:nvPr/>
        </p:nvGrpSpPr>
        <p:grpSpPr>
          <a:xfrm>
            <a:off x="14006896" y="0"/>
            <a:ext cx="4281105" cy="10286522"/>
            <a:chOff x="14006896" y="0"/>
            <a:chExt cx="4281105" cy="10286522"/>
          </a:xfrm>
        </p:grpSpPr>
        <p:sp>
          <p:nvSpPr>
            <p:cNvPr id="275"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278" name="组合"/>
          <p:cNvGrpSpPr>
            <a:grpSpLocks/>
          </p:cNvGrpSpPr>
          <p:nvPr/>
        </p:nvGrpSpPr>
        <p:grpSpPr>
          <a:xfrm>
            <a:off x="16344902" y="0"/>
            <a:ext cx="1942908" cy="10286522"/>
            <a:chOff x="16344902" y="0"/>
            <a:chExt cx="1942908" cy="10286522"/>
          </a:xfrm>
        </p:grpSpPr>
        <p:sp>
          <p:nvSpPr>
            <p:cNvPr id="277"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280" name="组合"/>
          <p:cNvGrpSpPr>
            <a:grpSpLocks/>
          </p:cNvGrpSpPr>
          <p:nvPr/>
        </p:nvGrpSpPr>
        <p:grpSpPr>
          <a:xfrm>
            <a:off x="16404370" y="0"/>
            <a:ext cx="1883569" cy="10286522"/>
            <a:chOff x="16404370" y="0"/>
            <a:chExt cx="1883569" cy="10286522"/>
          </a:xfrm>
        </p:grpSpPr>
        <p:sp>
          <p:nvSpPr>
            <p:cNvPr id="279"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82" name="组合"/>
          <p:cNvGrpSpPr>
            <a:grpSpLocks/>
          </p:cNvGrpSpPr>
          <p:nvPr/>
        </p:nvGrpSpPr>
        <p:grpSpPr>
          <a:xfrm>
            <a:off x="15559088" y="5386388"/>
            <a:ext cx="2728911" cy="4900612"/>
            <a:chOff x="15559088" y="5386388"/>
            <a:chExt cx="2728911" cy="4900612"/>
          </a:xfrm>
        </p:grpSpPr>
        <p:sp>
          <p:nvSpPr>
            <p:cNvPr id="281"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84" name="组合"/>
          <p:cNvGrpSpPr>
            <a:grpSpLocks/>
          </p:cNvGrpSpPr>
          <p:nvPr/>
        </p:nvGrpSpPr>
        <p:grpSpPr>
          <a:xfrm>
            <a:off x="0" y="6015038"/>
            <a:ext cx="671512" cy="4271961"/>
            <a:chOff x="0" y="6015038"/>
            <a:chExt cx="671512" cy="4271961"/>
          </a:xfrm>
        </p:grpSpPr>
        <p:sp>
          <p:nvSpPr>
            <p:cNvPr id="283"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86" name="组合"/>
          <p:cNvGrpSpPr>
            <a:grpSpLocks/>
          </p:cNvGrpSpPr>
          <p:nvPr/>
        </p:nvGrpSpPr>
        <p:grpSpPr>
          <a:xfrm>
            <a:off x="14059089" y="5999"/>
            <a:ext cx="1841561" cy="10280429"/>
            <a:chOff x="14059089" y="5999"/>
            <a:chExt cx="1841561" cy="10280429"/>
          </a:xfrm>
        </p:grpSpPr>
        <p:sp>
          <p:nvSpPr>
            <p:cNvPr id="285"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288" name="组合"/>
          <p:cNvGrpSpPr>
            <a:grpSpLocks/>
          </p:cNvGrpSpPr>
          <p:nvPr/>
        </p:nvGrpSpPr>
        <p:grpSpPr>
          <a:xfrm>
            <a:off x="11168917" y="5536438"/>
            <a:ext cx="7122794" cy="4756117"/>
            <a:chOff x="11168917" y="5536438"/>
            <a:chExt cx="7122794" cy="4756117"/>
          </a:xfrm>
        </p:grpSpPr>
        <p:sp>
          <p:nvSpPr>
            <p:cNvPr id="287"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290" name="组合"/>
          <p:cNvGrpSpPr>
            <a:grpSpLocks/>
          </p:cNvGrpSpPr>
          <p:nvPr/>
        </p:nvGrpSpPr>
        <p:grpSpPr>
          <a:xfrm>
            <a:off x="13773150" y="0"/>
            <a:ext cx="4514658" cy="10286522"/>
            <a:chOff x="13773150" y="0"/>
            <a:chExt cx="4514658" cy="10286522"/>
          </a:xfrm>
        </p:grpSpPr>
        <p:sp>
          <p:nvSpPr>
            <p:cNvPr id="289"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92" name="组合"/>
          <p:cNvGrpSpPr>
            <a:grpSpLocks/>
          </p:cNvGrpSpPr>
          <p:nvPr/>
        </p:nvGrpSpPr>
        <p:grpSpPr>
          <a:xfrm>
            <a:off x="14404318" y="0"/>
            <a:ext cx="3883438" cy="10286522"/>
            <a:chOff x="14404318" y="0"/>
            <a:chExt cx="3883438" cy="10286522"/>
          </a:xfrm>
        </p:grpSpPr>
        <p:sp>
          <p:nvSpPr>
            <p:cNvPr id="291"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94" name="组合"/>
          <p:cNvGrpSpPr>
            <a:grpSpLocks/>
          </p:cNvGrpSpPr>
          <p:nvPr/>
        </p:nvGrpSpPr>
        <p:grpSpPr>
          <a:xfrm>
            <a:off x="13401675" y="4572000"/>
            <a:ext cx="4886323" cy="5715000"/>
            <a:chOff x="13401675" y="4572000"/>
            <a:chExt cx="4886323" cy="5715000"/>
          </a:xfrm>
        </p:grpSpPr>
        <p:sp>
          <p:nvSpPr>
            <p:cNvPr id="293"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96" name="组合"/>
          <p:cNvGrpSpPr>
            <a:grpSpLocks/>
          </p:cNvGrpSpPr>
          <p:nvPr/>
        </p:nvGrpSpPr>
        <p:grpSpPr>
          <a:xfrm>
            <a:off x="14006896" y="0"/>
            <a:ext cx="4281105" cy="10286522"/>
            <a:chOff x="14006896" y="0"/>
            <a:chExt cx="4281105" cy="10286522"/>
          </a:xfrm>
        </p:grpSpPr>
        <p:sp>
          <p:nvSpPr>
            <p:cNvPr id="295"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298" name="组合"/>
          <p:cNvGrpSpPr>
            <a:grpSpLocks/>
          </p:cNvGrpSpPr>
          <p:nvPr/>
        </p:nvGrpSpPr>
        <p:grpSpPr>
          <a:xfrm>
            <a:off x="16344902" y="0"/>
            <a:ext cx="1942908" cy="10286522"/>
            <a:chOff x="16344902" y="0"/>
            <a:chExt cx="1942908" cy="10286522"/>
          </a:xfrm>
        </p:grpSpPr>
        <p:sp>
          <p:nvSpPr>
            <p:cNvPr id="297"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300" name="组合"/>
          <p:cNvGrpSpPr>
            <a:grpSpLocks/>
          </p:cNvGrpSpPr>
          <p:nvPr/>
        </p:nvGrpSpPr>
        <p:grpSpPr>
          <a:xfrm>
            <a:off x="16404370" y="0"/>
            <a:ext cx="1883569" cy="10286522"/>
            <a:chOff x="16404370" y="0"/>
            <a:chExt cx="1883569" cy="10286522"/>
          </a:xfrm>
        </p:grpSpPr>
        <p:sp>
          <p:nvSpPr>
            <p:cNvPr id="299"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02" name="组合"/>
          <p:cNvGrpSpPr>
            <a:grpSpLocks/>
          </p:cNvGrpSpPr>
          <p:nvPr/>
        </p:nvGrpSpPr>
        <p:grpSpPr>
          <a:xfrm>
            <a:off x="15559088" y="5386388"/>
            <a:ext cx="2728911" cy="4900612"/>
            <a:chOff x="15559088" y="5386388"/>
            <a:chExt cx="2728911" cy="4900612"/>
          </a:xfrm>
        </p:grpSpPr>
        <p:sp>
          <p:nvSpPr>
            <p:cNvPr id="301"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04" name="组合"/>
          <p:cNvGrpSpPr>
            <a:grpSpLocks/>
          </p:cNvGrpSpPr>
          <p:nvPr/>
        </p:nvGrpSpPr>
        <p:grpSpPr>
          <a:xfrm>
            <a:off x="0" y="6015038"/>
            <a:ext cx="671512" cy="4271961"/>
            <a:chOff x="0" y="6015038"/>
            <a:chExt cx="671512" cy="4271961"/>
          </a:xfrm>
        </p:grpSpPr>
        <p:sp>
          <p:nvSpPr>
            <p:cNvPr id="303"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06" name="组合"/>
          <p:cNvGrpSpPr>
            <a:grpSpLocks/>
          </p:cNvGrpSpPr>
          <p:nvPr/>
        </p:nvGrpSpPr>
        <p:grpSpPr>
          <a:xfrm>
            <a:off x="11629848" y="-42825"/>
            <a:ext cx="4043361" cy="4872038"/>
            <a:chOff x="11629848" y="-42825"/>
            <a:chExt cx="4043361" cy="4872038"/>
          </a:xfrm>
        </p:grpSpPr>
        <p:sp>
          <p:nvSpPr>
            <p:cNvPr id="305" name="曲线"/>
            <p:cNvSpPr>
              <a:spLocks/>
            </p:cNvSpPr>
            <p:nvPr/>
          </p:nvSpPr>
          <p:spPr>
            <a:xfrm rot="0">
              <a:off x="11629848" y="-42825"/>
              <a:ext cx="4043361" cy="4872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13" r="-13"/>
              </a:stretch>
            </a:blipFill>
            <a:ln cmpd="sng" cap="flat">
              <a:noFill/>
              <a:prstDash val="solid"/>
              <a:miter/>
            </a:ln>
          </p:spPr>
        </p:sp>
      </p:grpSp>
      <p:grpSp>
        <p:nvGrpSpPr>
          <p:cNvPr id="308" name="组合"/>
          <p:cNvGrpSpPr>
            <a:grpSpLocks/>
          </p:cNvGrpSpPr>
          <p:nvPr/>
        </p:nvGrpSpPr>
        <p:grpSpPr>
          <a:xfrm>
            <a:off x="14030326" y="8043861"/>
            <a:ext cx="685800" cy="685800"/>
            <a:chOff x="14030326" y="8043861"/>
            <a:chExt cx="685800" cy="685800"/>
          </a:xfrm>
        </p:grpSpPr>
        <p:sp>
          <p:nvSpPr>
            <p:cNvPr id="307"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310" name="组合"/>
          <p:cNvGrpSpPr>
            <a:grpSpLocks/>
          </p:cNvGrpSpPr>
          <p:nvPr/>
        </p:nvGrpSpPr>
        <p:grpSpPr>
          <a:xfrm>
            <a:off x="10044112" y="2543175"/>
            <a:ext cx="471488" cy="485774"/>
            <a:chOff x="10044112" y="2543175"/>
            <a:chExt cx="471488" cy="485774"/>
          </a:xfrm>
        </p:grpSpPr>
        <p:sp>
          <p:nvSpPr>
            <p:cNvPr id="309" name="曲线"/>
            <p:cNvSpPr>
              <a:spLocks/>
            </p:cNvSpPr>
            <p:nvPr/>
          </p:nvSpPr>
          <p:spPr>
            <a:xfrm rot="0">
              <a:off x="10044112" y="2543175"/>
              <a:ext cx="471488" cy="48577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312" name="组合"/>
          <p:cNvGrpSpPr>
            <a:grpSpLocks/>
          </p:cNvGrpSpPr>
          <p:nvPr/>
        </p:nvGrpSpPr>
        <p:grpSpPr>
          <a:xfrm>
            <a:off x="14030326" y="8843961"/>
            <a:ext cx="271461" cy="271461"/>
            <a:chOff x="14030326" y="8843961"/>
            <a:chExt cx="271461" cy="271461"/>
          </a:xfrm>
        </p:grpSpPr>
        <p:sp>
          <p:nvSpPr>
            <p:cNvPr id="311"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313" name="矩形"/>
          <p:cNvSpPr>
            <a:spLocks/>
          </p:cNvSpPr>
          <p:nvPr/>
        </p:nvSpPr>
        <p:spPr>
          <a:xfrm rot="0">
            <a:off x="671511" y="608648"/>
            <a:ext cx="14644688" cy="8305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6480"/>
              </a:lnSpc>
              <a:spcBef>
                <a:spcPts val="0"/>
              </a:spcBef>
              <a:spcAft>
                <a:spcPts val="0"/>
              </a:spcAft>
              <a:buNone/>
            </a:pPr>
            <a:r>
              <a:rPr lang="en-US" altLang="zh-CN" sz="54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rPr>
              <a:t>TOOLS AND TECHNIQUES</a:t>
            </a:r>
            <a:endParaRPr lang="zh-CN" altLang="en-US" sz="54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315" name="组合"/>
          <p:cNvGrpSpPr>
            <a:grpSpLocks/>
          </p:cNvGrpSpPr>
          <p:nvPr/>
        </p:nvGrpSpPr>
        <p:grpSpPr>
          <a:xfrm>
            <a:off x="1014412" y="9701212"/>
            <a:ext cx="3214688" cy="300035"/>
            <a:chOff x="1014412" y="9701212"/>
            <a:chExt cx="3214688" cy="300035"/>
          </a:xfrm>
        </p:grpSpPr>
        <p:sp>
          <p:nvSpPr>
            <p:cNvPr id="314" name="曲线"/>
            <p:cNvSpPr>
              <a:spLocks/>
            </p:cNvSpPr>
            <p:nvPr/>
          </p:nvSpPr>
          <p:spPr>
            <a:xfrm rot="0">
              <a:off x="1014412" y="9701212"/>
              <a:ext cx="3214688" cy="30003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316"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7</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317" name="矩形"/>
          <p:cNvSpPr>
            <a:spLocks/>
          </p:cNvSpPr>
          <p:nvPr/>
        </p:nvSpPr>
        <p:spPr>
          <a:xfrm rot="0">
            <a:off x="967625" y="1612105"/>
            <a:ext cx="11586325" cy="8239125"/>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The tools used in this project include:</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HTML</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structuring the web pages.</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CSS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styling, gradients, responsive layout, and card-based design.</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JavaScript</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interactivity (dark mode toggle, button actions).</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VS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a:t>
            </a: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Code</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as the development environment.</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Google</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a:t>
            </a: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Fonts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modern, professional typography.</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GitHub</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version control and hosting.</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Web Browser DevTools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debugging and testing responsiveness.</a:t>
            </a:r>
            <a:endParaRPr lang="zh-CN" altLang="en-US"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p:txBody>
      </p:sp>
    </p:spTree>
    <p:extLst>
      <p:ext uri="{BB962C8B-B14F-4D97-AF65-F5344CB8AC3E}">
        <p14:creationId xmlns:p14="http://schemas.microsoft.com/office/powerpoint/2010/main" val="15944183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21" name="组合"/>
          <p:cNvGrpSpPr>
            <a:grpSpLocks/>
          </p:cNvGrpSpPr>
          <p:nvPr/>
        </p:nvGrpSpPr>
        <p:grpSpPr>
          <a:xfrm>
            <a:off x="14059089" y="5999"/>
            <a:ext cx="1841561" cy="10280429"/>
            <a:chOff x="14059089" y="5999"/>
            <a:chExt cx="1841561" cy="10280429"/>
          </a:xfrm>
        </p:grpSpPr>
        <p:sp>
          <p:nvSpPr>
            <p:cNvPr id="320"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323" name="组合"/>
          <p:cNvGrpSpPr>
            <a:grpSpLocks/>
          </p:cNvGrpSpPr>
          <p:nvPr/>
        </p:nvGrpSpPr>
        <p:grpSpPr>
          <a:xfrm>
            <a:off x="11168917" y="5536438"/>
            <a:ext cx="7122794" cy="4756117"/>
            <a:chOff x="11168917" y="5536438"/>
            <a:chExt cx="7122794" cy="4756117"/>
          </a:xfrm>
        </p:grpSpPr>
        <p:sp>
          <p:nvSpPr>
            <p:cNvPr id="32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325" name="组合"/>
          <p:cNvGrpSpPr>
            <a:grpSpLocks/>
          </p:cNvGrpSpPr>
          <p:nvPr/>
        </p:nvGrpSpPr>
        <p:grpSpPr>
          <a:xfrm>
            <a:off x="13773150" y="0"/>
            <a:ext cx="4514658" cy="10286522"/>
            <a:chOff x="13773150" y="0"/>
            <a:chExt cx="4514658" cy="10286522"/>
          </a:xfrm>
        </p:grpSpPr>
        <p:sp>
          <p:nvSpPr>
            <p:cNvPr id="32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27" name="组合"/>
          <p:cNvGrpSpPr>
            <a:grpSpLocks/>
          </p:cNvGrpSpPr>
          <p:nvPr/>
        </p:nvGrpSpPr>
        <p:grpSpPr>
          <a:xfrm>
            <a:off x="14404318" y="0"/>
            <a:ext cx="3883438" cy="10286522"/>
            <a:chOff x="14404318" y="0"/>
            <a:chExt cx="3883438" cy="10286522"/>
          </a:xfrm>
        </p:grpSpPr>
        <p:sp>
          <p:nvSpPr>
            <p:cNvPr id="326"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29" name="组合"/>
          <p:cNvGrpSpPr>
            <a:grpSpLocks/>
          </p:cNvGrpSpPr>
          <p:nvPr/>
        </p:nvGrpSpPr>
        <p:grpSpPr>
          <a:xfrm>
            <a:off x="13401675" y="4572000"/>
            <a:ext cx="4886323" cy="5715000"/>
            <a:chOff x="13401675" y="4572000"/>
            <a:chExt cx="4886323" cy="5715000"/>
          </a:xfrm>
        </p:grpSpPr>
        <p:sp>
          <p:nvSpPr>
            <p:cNvPr id="328"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31" name="组合"/>
          <p:cNvGrpSpPr>
            <a:grpSpLocks/>
          </p:cNvGrpSpPr>
          <p:nvPr/>
        </p:nvGrpSpPr>
        <p:grpSpPr>
          <a:xfrm>
            <a:off x="14006896" y="0"/>
            <a:ext cx="4281105" cy="10286522"/>
            <a:chOff x="14006896" y="0"/>
            <a:chExt cx="4281105" cy="10286522"/>
          </a:xfrm>
        </p:grpSpPr>
        <p:sp>
          <p:nvSpPr>
            <p:cNvPr id="33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333" name="组合"/>
          <p:cNvGrpSpPr>
            <a:grpSpLocks/>
          </p:cNvGrpSpPr>
          <p:nvPr/>
        </p:nvGrpSpPr>
        <p:grpSpPr>
          <a:xfrm>
            <a:off x="16344902" y="0"/>
            <a:ext cx="1942908" cy="10286522"/>
            <a:chOff x="16344902" y="0"/>
            <a:chExt cx="1942908" cy="10286522"/>
          </a:xfrm>
        </p:grpSpPr>
        <p:sp>
          <p:nvSpPr>
            <p:cNvPr id="332"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335" name="组合"/>
          <p:cNvGrpSpPr>
            <a:grpSpLocks/>
          </p:cNvGrpSpPr>
          <p:nvPr/>
        </p:nvGrpSpPr>
        <p:grpSpPr>
          <a:xfrm>
            <a:off x="16404370" y="0"/>
            <a:ext cx="1883569" cy="10286522"/>
            <a:chOff x="16404370" y="0"/>
            <a:chExt cx="1883569" cy="10286522"/>
          </a:xfrm>
        </p:grpSpPr>
        <p:sp>
          <p:nvSpPr>
            <p:cNvPr id="33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37" name="组合"/>
          <p:cNvGrpSpPr>
            <a:grpSpLocks/>
          </p:cNvGrpSpPr>
          <p:nvPr/>
        </p:nvGrpSpPr>
        <p:grpSpPr>
          <a:xfrm>
            <a:off x="15559088" y="5386388"/>
            <a:ext cx="2728911" cy="4900612"/>
            <a:chOff x="15559088" y="5386388"/>
            <a:chExt cx="2728911" cy="4900612"/>
          </a:xfrm>
        </p:grpSpPr>
        <p:sp>
          <p:nvSpPr>
            <p:cNvPr id="336"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39" name="组合"/>
          <p:cNvGrpSpPr>
            <a:grpSpLocks/>
          </p:cNvGrpSpPr>
          <p:nvPr/>
        </p:nvGrpSpPr>
        <p:grpSpPr>
          <a:xfrm>
            <a:off x="0" y="6015038"/>
            <a:ext cx="671512" cy="4271961"/>
            <a:chOff x="0" y="6015038"/>
            <a:chExt cx="671512" cy="4271961"/>
          </a:xfrm>
        </p:grpSpPr>
        <p:sp>
          <p:nvSpPr>
            <p:cNvPr id="33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41" name="组合"/>
          <p:cNvGrpSpPr>
            <a:grpSpLocks/>
          </p:cNvGrpSpPr>
          <p:nvPr/>
        </p:nvGrpSpPr>
        <p:grpSpPr>
          <a:xfrm>
            <a:off x="14059089" y="5999"/>
            <a:ext cx="1841561" cy="10280429"/>
            <a:chOff x="14059089" y="5999"/>
            <a:chExt cx="1841561" cy="10280429"/>
          </a:xfrm>
        </p:grpSpPr>
        <p:sp>
          <p:nvSpPr>
            <p:cNvPr id="340"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343" name="组合"/>
          <p:cNvGrpSpPr>
            <a:grpSpLocks/>
          </p:cNvGrpSpPr>
          <p:nvPr/>
        </p:nvGrpSpPr>
        <p:grpSpPr>
          <a:xfrm>
            <a:off x="11168917" y="5536438"/>
            <a:ext cx="7122794" cy="4756117"/>
            <a:chOff x="11168917" y="5536438"/>
            <a:chExt cx="7122794" cy="4756117"/>
          </a:xfrm>
        </p:grpSpPr>
        <p:sp>
          <p:nvSpPr>
            <p:cNvPr id="34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345" name="组合"/>
          <p:cNvGrpSpPr>
            <a:grpSpLocks/>
          </p:cNvGrpSpPr>
          <p:nvPr/>
        </p:nvGrpSpPr>
        <p:grpSpPr>
          <a:xfrm>
            <a:off x="13773150" y="0"/>
            <a:ext cx="4514658" cy="10286522"/>
            <a:chOff x="13773150" y="0"/>
            <a:chExt cx="4514658" cy="10286522"/>
          </a:xfrm>
        </p:grpSpPr>
        <p:sp>
          <p:nvSpPr>
            <p:cNvPr id="34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47" name="组合"/>
          <p:cNvGrpSpPr>
            <a:grpSpLocks/>
          </p:cNvGrpSpPr>
          <p:nvPr/>
        </p:nvGrpSpPr>
        <p:grpSpPr>
          <a:xfrm>
            <a:off x="14404318" y="0"/>
            <a:ext cx="3883438" cy="10286522"/>
            <a:chOff x="14404318" y="0"/>
            <a:chExt cx="3883438" cy="10286522"/>
          </a:xfrm>
        </p:grpSpPr>
        <p:sp>
          <p:nvSpPr>
            <p:cNvPr id="346"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49" name="组合"/>
          <p:cNvGrpSpPr>
            <a:grpSpLocks/>
          </p:cNvGrpSpPr>
          <p:nvPr/>
        </p:nvGrpSpPr>
        <p:grpSpPr>
          <a:xfrm>
            <a:off x="13401675" y="4572000"/>
            <a:ext cx="4886323" cy="5715000"/>
            <a:chOff x="13401675" y="4572000"/>
            <a:chExt cx="4886323" cy="5715000"/>
          </a:xfrm>
        </p:grpSpPr>
        <p:sp>
          <p:nvSpPr>
            <p:cNvPr id="348"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1" name="组合"/>
          <p:cNvGrpSpPr>
            <a:grpSpLocks/>
          </p:cNvGrpSpPr>
          <p:nvPr/>
        </p:nvGrpSpPr>
        <p:grpSpPr>
          <a:xfrm>
            <a:off x="14006896" y="0"/>
            <a:ext cx="4281105" cy="10286522"/>
            <a:chOff x="14006896" y="0"/>
            <a:chExt cx="4281105" cy="10286522"/>
          </a:xfrm>
        </p:grpSpPr>
        <p:sp>
          <p:nvSpPr>
            <p:cNvPr id="35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353" name="组合"/>
          <p:cNvGrpSpPr>
            <a:grpSpLocks/>
          </p:cNvGrpSpPr>
          <p:nvPr/>
        </p:nvGrpSpPr>
        <p:grpSpPr>
          <a:xfrm>
            <a:off x="16344902" y="0"/>
            <a:ext cx="1942908" cy="10286522"/>
            <a:chOff x="16344902" y="0"/>
            <a:chExt cx="1942908" cy="10286522"/>
          </a:xfrm>
        </p:grpSpPr>
        <p:sp>
          <p:nvSpPr>
            <p:cNvPr id="352"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355" name="组合"/>
          <p:cNvGrpSpPr>
            <a:grpSpLocks/>
          </p:cNvGrpSpPr>
          <p:nvPr/>
        </p:nvGrpSpPr>
        <p:grpSpPr>
          <a:xfrm>
            <a:off x="16404370" y="0"/>
            <a:ext cx="1883569" cy="10286522"/>
            <a:chOff x="16404370" y="0"/>
            <a:chExt cx="1883569" cy="10286522"/>
          </a:xfrm>
        </p:grpSpPr>
        <p:sp>
          <p:nvSpPr>
            <p:cNvPr id="35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57" name="组合"/>
          <p:cNvGrpSpPr>
            <a:grpSpLocks/>
          </p:cNvGrpSpPr>
          <p:nvPr/>
        </p:nvGrpSpPr>
        <p:grpSpPr>
          <a:xfrm>
            <a:off x="15559088" y="5386388"/>
            <a:ext cx="2728911" cy="4900612"/>
            <a:chOff x="15559088" y="5386388"/>
            <a:chExt cx="2728911" cy="4900612"/>
          </a:xfrm>
        </p:grpSpPr>
        <p:sp>
          <p:nvSpPr>
            <p:cNvPr id="356"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9" name="组合"/>
          <p:cNvGrpSpPr>
            <a:grpSpLocks/>
          </p:cNvGrpSpPr>
          <p:nvPr/>
        </p:nvGrpSpPr>
        <p:grpSpPr>
          <a:xfrm>
            <a:off x="0" y="6015038"/>
            <a:ext cx="671512" cy="4271961"/>
            <a:chOff x="0" y="6015038"/>
            <a:chExt cx="671512" cy="4271961"/>
          </a:xfrm>
        </p:grpSpPr>
        <p:sp>
          <p:nvSpPr>
            <p:cNvPr id="35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360" name="矩形"/>
          <p:cNvSpPr>
            <a:spLocks/>
          </p:cNvSpPr>
          <p:nvPr/>
        </p:nvSpPr>
        <p:spPr>
          <a:xfrm rot="0">
            <a:off x="671511" y="1485899"/>
            <a:ext cx="14526638" cy="779145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techniques applied are: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Responsive Web Design (RWD)</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Ensuring the portfolio works smoothly across desktops, tablets, and mobiles.</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Flexbox Layout</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aligning the profile photo and text in the header, and maintaining consistent spacing.</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Card-Based UI</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clear separation of education, certificates, projects, and skills.</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Dark Mode Implementation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Using CSS class toggling with JavaScript for a smooth user experience.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Gradient Themes &amp; Shadows</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To enhance the modern and attractive visual appeal.</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Hover</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and</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Transition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Effects</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interactive buttons and links that improve user engagement.</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Minimalist</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Principle</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Keeping the layout simple, professional, and easy to navigate.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zh-CN" altLang="en-US"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213776330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64" name="组合"/>
          <p:cNvGrpSpPr>
            <a:grpSpLocks/>
          </p:cNvGrpSpPr>
          <p:nvPr/>
        </p:nvGrpSpPr>
        <p:grpSpPr>
          <a:xfrm>
            <a:off x="14059089" y="5999"/>
            <a:ext cx="1841561" cy="10280429"/>
            <a:chOff x="14059089" y="5999"/>
            <a:chExt cx="1841561" cy="10280429"/>
          </a:xfrm>
        </p:grpSpPr>
        <p:sp>
          <p:nvSpPr>
            <p:cNvPr id="363"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366" name="组合"/>
          <p:cNvGrpSpPr>
            <a:grpSpLocks/>
          </p:cNvGrpSpPr>
          <p:nvPr/>
        </p:nvGrpSpPr>
        <p:grpSpPr>
          <a:xfrm>
            <a:off x="11168917" y="5536438"/>
            <a:ext cx="7122794" cy="4756117"/>
            <a:chOff x="11168917" y="5536438"/>
            <a:chExt cx="7122794" cy="4756117"/>
          </a:xfrm>
        </p:grpSpPr>
        <p:sp>
          <p:nvSpPr>
            <p:cNvPr id="36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368" name="组合"/>
          <p:cNvGrpSpPr>
            <a:grpSpLocks/>
          </p:cNvGrpSpPr>
          <p:nvPr/>
        </p:nvGrpSpPr>
        <p:grpSpPr>
          <a:xfrm>
            <a:off x="13773150" y="0"/>
            <a:ext cx="4514658" cy="10286522"/>
            <a:chOff x="13773150" y="0"/>
            <a:chExt cx="4514658" cy="10286522"/>
          </a:xfrm>
        </p:grpSpPr>
        <p:sp>
          <p:nvSpPr>
            <p:cNvPr id="36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70" name="组合"/>
          <p:cNvGrpSpPr>
            <a:grpSpLocks/>
          </p:cNvGrpSpPr>
          <p:nvPr/>
        </p:nvGrpSpPr>
        <p:grpSpPr>
          <a:xfrm>
            <a:off x="14404318" y="0"/>
            <a:ext cx="3883438" cy="10286522"/>
            <a:chOff x="14404318" y="0"/>
            <a:chExt cx="3883438" cy="10286522"/>
          </a:xfrm>
        </p:grpSpPr>
        <p:sp>
          <p:nvSpPr>
            <p:cNvPr id="369"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72" name="组合"/>
          <p:cNvGrpSpPr>
            <a:grpSpLocks/>
          </p:cNvGrpSpPr>
          <p:nvPr/>
        </p:nvGrpSpPr>
        <p:grpSpPr>
          <a:xfrm>
            <a:off x="13401675" y="4572000"/>
            <a:ext cx="4886323" cy="5715000"/>
            <a:chOff x="13401675" y="4572000"/>
            <a:chExt cx="4886323" cy="5715000"/>
          </a:xfrm>
        </p:grpSpPr>
        <p:sp>
          <p:nvSpPr>
            <p:cNvPr id="371"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74" name="组合"/>
          <p:cNvGrpSpPr>
            <a:grpSpLocks/>
          </p:cNvGrpSpPr>
          <p:nvPr/>
        </p:nvGrpSpPr>
        <p:grpSpPr>
          <a:xfrm>
            <a:off x="14006896" y="0"/>
            <a:ext cx="4281105" cy="10286522"/>
            <a:chOff x="14006896" y="0"/>
            <a:chExt cx="4281105" cy="10286522"/>
          </a:xfrm>
        </p:grpSpPr>
        <p:sp>
          <p:nvSpPr>
            <p:cNvPr id="37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376" name="组合"/>
          <p:cNvGrpSpPr>
            <a:grpSpLocks/>
          </p:cNvGrpSpPr>
          <p:nvPr/>
        </p:nvGrpSpPr>
        <p:grpSpPr>
          <a:xfrm>
            <a:off x="16344902" y="0"/>
            <a:ext cx="1942908" cy="10286522"/>
            <a:chOff x="16344902" y="0"/>
            <a:chExt cx="1942908" cy="10286522"/>
          </a:xfrm>
        </p:grpSpPr>
        <p:sp>
          <p:nvSpPr>
            <p:cNvPr id="375"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378" name="组合"/>
          <p:cNvGrpSpPr>
            <a:grpSpLocks/>
          </p:cNvGrpSpPr>
          <p:nvPr/>
        </p:nvGrpSpPr>
        <p:grpSpPr>
          <a:xfrm>
            <a:off x="16404370" y="0"/>
            <a:ext cx="1883569" cy="10286522"/>
            <a:chOff x="16404370" y="0"/>
            <a:chExt cx="1883569" cy="10286522"/>
          </a:xfrm>
        </p:grpSpPr>
        <p:sp>
          <p:nvSpPr>
            <p:cNvPr id="37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80" name="组合"/>
          <p:cNvGrpSpPr>
            <a:grpSpLocks/>
          </p:cNvGrpSpPr>
          <p:nvPr/>
        </p:nvGrpSpPr>
        <p:grpSpPr>
          <a:xfrm>
            <a:off x="15559088" y="5386388"/>
            <a:ext cx="2728911" cy="4900612"/>
            <a:chOff x="15559088" y="5386388"/>
            <a:chExt cx="2728911" cy="4900612"/>
          </a:xfrm>
        </p:grpSpPr>
        <p:sp>
          <p:nvSpPr>
            <p:cNvPr id="379"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82" name="组合"/>
          <p:cNvGrpSpPr>
            <a:grpSpLocks/>
          </p:cNvGrpSpPr>
          <p:nvPr/>
        </p:nvGrpSpPr>
        <p:grpSpPr>
          <a:xfrm>
            <a:off x="0" y="6015038"/>
            <a:ext cx="671512" cy="4271961"/>
            <a:chOff x="0" y="6015038"/>
            <a:chExt cx="671512" cy="4271961"/>
          </a:xfrm>
        </p:grpSpPr>
        <p:sp>
          <p:nvSpPr>
            <p:cNvPr id="38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84" name="组合"/>
          <p:cNvGrpSpPr>
            <a:grpSpLocks/>
          </p:cNvGrpSpPr>
          <p:nvPr/>
        </p:nvGrpSpPr>
        <p:grpSpPr>
          <a:xfrm>
            <a:off x="14059089" y="5999"/>
            <a:ext cx="1841561" cy="10280429"/>
            <a:chOff x="14059089" y="5999"/>
            <a:chExt cx="1841561" cy="10280429"/>
          </a:xfrm>
        </p:grpSpPr>
        <p:sp>
          <p:nvSpPr>
            <p:cNvPr id="383" name="曲线"/>
            <p:cNvSpPr>
              <a:spLocks/>
            </p:cNvSpPr>
            <p:nvPr/>
          </p:nvSpPr>
          <p:spPr>
            <a:xfrm rot="0">
              <a:off x="14059089" y="5999"/>
              <a:ext cx="1841561" cy="10280429"/>
            </a:xfrm>
            <a:custGeom>
              <a:gdLst>
                <a:gd name="T1" fmla="*/ 0 w 21600"/>
                <a:gd name="T2" fmla="*/ 0 h 21600"/>
                <a:gd name="T3" fmla="*/ 21600 w 21600"/>
                <a:gd name="T4" fmla="*/ 21600 h 21600"/>
              </a:gdLst>
              <a:rect l="T1" t="T2" r="T3" b="T4"/>
              <a:pathLst>
                <a:path w="21600" h="21600">
                  <a:moveTo>
                    <a:pt x="165" y="0"/>
                  </a:moveTo>
                  <a:lnTo>
                    <a:pt x="21600" y="21594"/>
                  </a:lnTo>
                  <a:lnTo>
                    <a:pt x="21434" y="21600"/>
                  </a:lnTo>
                  <a:lnTo>
                    <a:pt x="0" y="5"/>
                  </a:lnTo>
                  <a:close/>
                </a:path>
              </a:pathLst>
            </a:custGeom>
            <a:solidFill>
              <a:srgbClr val="5FCAEE"/>
            </a:solidFill>
            <a:ln cmpd="sng" cap="flat">
              <a:noFill/>
              <a:prstDash val="solid"/>
              <a:miter/>
            </a:ln>
          </p:spPr>
        </p:sp>
      </p:grpSp>
      <p:grpSp>
        <p:nvGrpSpPr>
          <p:cNvPr id="386" name="组合"/>
          <p:cNvGrpSpPr>
            <a:grpSpLocks/>
          </p:cNvGrpSpPr>
          <p:nvPr/>
        </p:nvGrpSpPr>
        <p:grpSpPr>
          <a:xfrm>
            <a:off x="11168917" y="5536438"/>
            <a:ext cx="7122794" cy="4756117"/>
            <a:chOff x="11168917" y="5536438"/>
            <a:chExt cx="7122794" cy="4756117"/>
          </a:xfrm>
        </p:grpSpPr>
        <p:sp>
          <p:nvSpPr>
            <p:cNvPr id="38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3"/>
                  </a:moveTo>
                  <a:lnTo>
                    <a:pt x="24" y="21600"/>
                  </a:lnTo>
                  <a:lnTo>
                    <a:pt x="0" y="21545"/>
                  </a:lnTo>
                  <a:lnTo>
                    <a:pt x="21576" y="0"/>
                  </a:lnTo>
                  <a:close/>
                </a:path>
              </a:pathLst>
            </a:custGeom>
            <a:solidFill>
              <a:srgbClr val="5FCAEE"/>
            </a:solidFill>
            <a:ln cmpd="sng" cap="flat">
              <a:noFill/>
              <a:prstDash val="solid"/>
              <a:miter/>
            </a:ln>
          </p:spPr>
        </p:sp>
      </p:grpSp>
      <p:grpSp>
        <p:nvGrpSpPr>
          <p:cNvPr id="388" name="组合"/>
          <p:cNvGrpSpPr>
            <a:grpSpLocks/>
          </p:cNvGrpSpPr>
          <p:nvPr/>
        </p:nvGrpSpPr>
        <p:grpSpPr>
          <a:xfrm>
            <a:off x="13773150" y="0"/>
            <a:ext cx="4514658" cy="10286522"/>
            <a:chOff x="13773150" y="0"/>
            <a:chExt cx="4514658" cy="10286522"/>
          </a:xfrm>
        </p:grpSpPr>
        <p:sp>
          <p:nvSpPr>
            <p:cNvPr id="38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90" name="组合"/>
          <p:cNvGrpSpPr>
            <a:grpSpLocks/>
          </p:cNvGrpSpPr>
          <p:nvPr/>
        </p:nvGrpSpPr>
        <p:grpSpPr>
          <a:xfrm>
            <a:off x="14404318" y="0"/>
            <a:ext cx="3883438" cy="10286522"/>
            <a:chOff x="14404318" y="0"/>
            <a:chExt cx="3883438" cy="10286522"/>
          </a:xfrm>
        </p:grpSpPr>
        <p:sp>
          <p:nvSpPr>
            <p:cNvPr id="389" name="曲线"/>
            <p:cNvSpPr>
              <a:spLocks/>
            </p:cNvSpPr>
            <p:nvPr/>
          </p:nvSpPr>
          <p:spPr>
            <a:xfrm rot="0">
              <a:off x="14404318" y="0"/>
              <a:ext cx="3883438"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92" name="组合"/>
          <p:cNvGrpSpPr>
            <a:grpSpLocks/>
          </p:cNvGrpSpPr>
          <p:nvPr/>
        </p:nvGrpSpPr>
        <p:grpSpPr>
          <a:xfrm>
            <a:off x="13401675" y="4572000"/>
            <a:ext cx="4886323" cy="5715000"/>
            <a:chOff x="13401675" y="4572000"/>
            <a:chExt cx="4886323" cy="5715000"/>
          </a:xfrm>
        </p:grpSpPr>
        <p:sp>
          <p:nvSpPr>
            <p:cNvPr id="391" name="曲线"/>
            <p:cNvSpPr>
              <a:spLocks/>
            </p:cNvSpPr>
            <p:nvPr/>
          </p:nvSpPr>
          <p:spPr>
            <a:xfrm rot="0">
              <a:off x="13401675" y="4572000"/>
              <a:ext cx="4886323"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94" name="组合"/>
          <p:cNvGrpSpPr>
            <a:grpSpLocks/>
          </p:cNvGrpSpPr>
          <p:nvPr/>
        </p:nvGrpSpPr>
        <p:grpSpPr>
          <a:xfrm>
            <a:off x="14006896" y="0"/>
            <a:ext cx="4281105" cy="10286522"/>
            <a:chOff x="14006896" y="0"/>
            <a:chExt cx="4281105" cy="10286522"/>
          </a:xfrm>
        </p:grpSpPr>
        <p:sp>
          <p:nvSpPr>
            <p:cNvPr id="39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90" y="21600"/>
                  </a:lnTo>
                  <a:lnTo>
                    <a:pt x="21600" y="21600"/>
                  </a:lnTo>
                  <a:lnTo>
                    <a:pt x="21600" y="0"/>
                  </a:lnTo>
                  <a:close/>
                </a:path>
              </a:pathLst>
            </a:custGeom>
            <a:solidFill>
              <a:srgbClr val="17AFE3">
                <a:alpha val="25000"/>
              </a:srgbClr>
            </a:solidFill>
            <a:ln cmpd="sng" cap="flat">
              <a:noFill/>
              <a:prstDash val="solid"/>
              <a:miter/>
            </a:ln>
          </p:spPr>
        </p:sp>
      </p:grpSp>
      <p:grpSp>
        <p:nvGrpSpPr>
          <p:cNvPr id="396" name="组合"/>
          <p:cNvGrpSpPr>
            <a:grpSpLocks/>
          </p:cNvGrpSpPr>
          <p:nvPr/>
        </p:nvGrpSpPr>
        <p:grpSpPr>
          <a:xfrm>
            <a:off x="16344902" y="0"/>
            <a:ext cx="1942908" cy="10286522"/>
            <a:chOff x="16344902" y="0"/>
            <a:chExt cx="1942908" cy="10286522"/>
          </a:xfrm>
        </p:grpSpPr>
        <p:sp>
          <p:nvSpPr>
            <p:cNvPr id="395" name="曲线"/>
            <p:cNvSpPr>
              <a:spLocks/>
            </p:cNvSpPr>
            <p:nvPr/>
          </p:nvSpPr>
          <p:spPr>
            <a:xfrm rot="0">
              <a:off x="16344902" y="0"/>
              <a:ext cx="1942908" cy="10286522"/>
            </a:xfrm>
            <a:custGeom>
              <a:gdLst>
                <a:gd name="T1" fmla="*/ 0 w 21600"/>
                <a:gd name="T2" fmla="*/ 0 h 21600"/>
                <a:gd name="T3" fmla="*/ 21600 w 21600"/>
                <a:gd name="T4" fmla="*/ 21600 h 21600"/>
              </a:gdLst>
              <a:rect l="T1" t="T2" r="T3" b="T4"/>
              <a:pathLst>
                <a:path w="21600" h="21600">
                  <a:moveTo>
                    <a:pt x="21600" y="0"/>
                  </a:moveTo>
                  <a:lnTo>
                    <a:pt x="17048" y="0"/>
                  </a:lnTo>
                  <a:lnTo>
                    <a:pt x="0" y="21600"/>
                  </a:lnTo>
                  <a:lnTo>
                    <a:pt x="21600" y="21600"/>
                  </a:lnTo>
                  <a:lnTo>
                    <a:pt x="21600" y="0"/>
                  </a:lnTo>
                  <a:close/>
                </a:path>
              </a:pathLst>
            </a:custGeom>
            <a:solidFill>
              <a:srgbClr val="2D83C3">
                <a:alpha val="49000"/>
              </a:srgbClr>
            </a:solidFill>
            <a:ln cmpd="sng" cap="flat">
              <a:noFill/>
              <a:prstDash val="solid"/>
              <a:miter/>
            </a:ln>
          </p:spPr>
        </p:sp>
      </p:grpSp>
      <p:grpSp>
        <p:nvGrpSpPr>
          <p:cNvPr id="398" name="组合"/>
          <p:cNvGrpSpPr>
            <a:grpSpLocks/>
          </p:cNvGrpSpPr>
          <p:nvPr/>
        </p:nvGrpSpPr>
        <p:grpSpPr>
          <a:xfrm>
            <a:off x="16404370" y="0"/>
            <a:ext cx="1883569" cy="10286522"/>
            <a:chOff x="16404370" y="0"/>
            <a:chExt cx="1883569" cy="10286522"/>
          </a:xfrm>
        </p:grpSpPr>
        <p:sp>
          <p:nvSpPr>
            <p:cNvPr id="39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00" name="组合"/>
          <p:cNvGrpSpPr>
            <a:grpSpLocks/>
          </p:cNvGrpSpPr>
          <p:nvPr/>
        </p:nvGrpSpPr>
        <p:grpSpPr>
          <a:xfrm>
            <a:off x="15559088" y="5386388"/>
            <a:ext cx="2728911" cy="4900612"/>
            <a:chOff x="15559088" y="5386388"/>
            <a:chExt cx="2728911" cy="4900612"/>
          </a:xfrm>
        </p:grpSpPr>
        <p:sp>
          <p:nvSpPr>
            <p:cNvPr id="399" name="曲线"/>
            <p:cNvSpPr>
              <a:spLocks/>
            </p:cNvSpPr>
            <p:nvPr/>
          </p:nvSpPr>
          <p:spPr>
            <a:xfrm rot="0">
              <a:off x="15559088" y="5386388"/>
              <a:ext cx="2728911"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02" name="组合"/>
          <p:cNvGrpSpPr>
            <a:grpSpLocks/>
          </p:cNvGrpSpPr>
          <p:nvPr/>
        </p:nvGrpSpPr>
        <p:grpSpPr>
          <a:xfrm>
            <a:off x="0" y="6015038"/>
            <a:ext cx="671512" cy="4271961"/>
            <a:chOff x="0" y="6015038"/>
            <a:chExt cx="671512" cy="4271961"/>
          </a:xfrm>
        </p:grpSpPr>
        <p:sp>
          <p:nvSpPr>
            <p:cNvPr id="40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04" name="组合"/>
          <p:cNvGrpSpPr>
            <a:grpSpLocks/>
          </p:cNvGrpSpPr>
          <p:nvPr/>
        </p:nvGrpSpPr>
        <p:grpSpPr>
          <a:xfrm>
            <a:off x="14030326" y="8843961"/>
            <a:ext cx="271461" cy="271461"/>
            <a:chOff x="14030326" y="8843961"/>
            <a:chExt cx="271461" cy="271461"/>
          </a:xfrm>
        </p:grpSpPr>
        <p:sp>
          <p:nvSpPr>
            <p:cNvPr id="403" name="曲线"/>
            <p:cNvSpPr>
              <a:spLocks/>
            </p:cNvSpPr>
            <p:nvPr/>
          </p:nvSpPr>
          <p:spPr>
            <a:xfrm rot="0">
              <a:off x="14030326" y="8843961"/>
              <a:ext cx="271461" cy="27146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406" name="组合"/>
          <p:cNvGrpSpPr>
            <a:grpSpLocks/>
          </p:cNvGrpSpPr>
          <p:nvPr/>
        </p:nvGrpSpPr>
        <p:grpSpPr>
          <a:xfrm>
            <a:off x="2500311" y="9701212"/>
            <a:ext cx="114300" cy="266698"/>
            <a:chOff x="2500311" y="9701212"/>
            <a:chExt cx="114300" cy="266698"/>
          </a:xfrm>
        </p:grpSpPr>
        <p:sp>
          <p:nvSpPr>
            <p:cNvPr id="405" name="曲线"/>
            <p:cNvSpPr>
              <a:spLocks/>
            </p:cNvSpPr>
            <p:nvPr/>
          </p:nvSpPr>
          <p:spPr>
            <a:xfrm rot="0">
              <a:off x="2500311" y="9701212"/>
              <a:ext cx="114300" cy="266698"/>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1"/>
              <a:stretch>
                <a:fillRect l="-66666" r="-66666"/>
              </a:stretch>
            </a:blipFill>
            <a:ln cmpd="sng" cap="flat">
              <a:noFill/>
              <a:prstDash val="solid"/>
              <a:miter/>
            </a:ln>
          </p:spPr>
        </p:sp>
      </p:grpSp>
      <p:sp>
        <p:nvSpPr>
          <p:cNvPr id="407"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9</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08" name="矩形"/>
          <p:cNvSpPr>
            <a:spLocks/>
          </p:cNvSpPr>
          <p:nvPr/>
        </p:nvSpPr>
        <p:spPr>
          <a:xfrm rot="0">
            <a:off x="1109661" y="440529"/>
            <a:ext cx="13192125" cy="91630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200"/>
              </a:lnSpc>
              <a:spcBef>
                <a:spcPts val="0"/>
              </a:spcBef>
              <a:spcAft>
                <a:spcPts val="0"/>
              </a:spcAft>
              <a:buNone/>
            </a:pPr>
            <a:r>
              <a:rPr lang="en-US" altLang="zh-CN" sz="6000"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POTFOLIO DESIGN AND LAYOUT</a:t>
            </a:r>
            <a:endParaRPr lang="zh-CN" altLang="en-US" sz="6000"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410" name="组合"/>
          <p:cNvGrpSpPr>
            <a:grpSpLocks/>
          </p:cNvGrpSpPr>
          <p:nvPr/>
        </p:nvGrpSpPr>
        <p:grpSpPr>
          <a:xfrm>
            <a:off x="15087601" y="787712"/>
            <a:ext cx="685800" cy="685800"/>
            <a:chOff x="15087601" y="787712"/>
            <a:chExt cx="685800" cy="685800"/>
          </a:xfrm>
        </p:grpSpPr>
        <p:sp>
          <p:nvSpPr>
            <p:cNvPr id="409" name="曲线"/>
            <p:cNvSpPr>
              <a:spLocks/>
            </p:cNvSpPr>
            <p:nvPr/>
          </p:nvSpPr>
          <p:spPr>
            <a:xfrm rot="0">
              <a:off x="15087601" y="787712"/>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sp>
        <p:nvSpPr>
          <p:cNvPr id="411" name="矩形"/>
          <p:cNvSpPr>
            <a:spLocks/>
          </p:cNvSpPr>
          <p:nvPr/>
        </p:nvSpPr>
        <p:spPr>
          <a:xfrm rot="0">
            <a:off x="1142575" y="2061757"/>
            <a:ext cx="12344668" cy="7058025"/>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Below the header, a navigation bar provides quick access to each section—About Me, Education, Certificates, Projects, Skills, and Contact. Each of these sections is organized using a card-based layout, which creates clear separation, readability, and a professional appearance.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2989212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PPT FWD TNSDC 2025.pptx</dc:title>
  <cp:lastModifiedBy>root</cp:lastModifiedBy>
  <cp:revision>1</cp:revision>
  <dcterms:created xsi:type="dcterms:W3CDTF">2006-08-16T00:00:00Z</dcterms:created>
  <dcterms:modified xsi:type="dcterms:W3CDTF">2025-09-15T03:29:41Z</dcterms:modified>
</cp:coreProperties>
</file>