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5848350" cy="10172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E7CC6-68D3-4D57-80C4-23131F4EA799}" v="19" dt="2022-10-14T22:42:22.489"/>
    <p1510:client id="{D52DD4FB-A1E4-41B8-9E2F-1094184136E7}" v="4" dt="2022-10-14T22:27:21.897"/>
    <p1510:client id="{EF0ADFCA-3D52-4681-BE82-018CCC20D867}" v="107" dt="2022-10-14T22:40:06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627" y="1664839"/>
            <a:ext cx="4971097" cy="3541606"/>
          </a:xfrm>
        </p:spPr>
        <p:txBody>
          <a:bodyPr anchor="b"/>
          <a:lstStyle>
            <a:lvl1pPr algn="ctr">
              <a:defRPr sz="3836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044" y="5343024"/>
            <a:ext cx="4386263" cy="2456046"/>
          </a:xfrm>
        </p:spPr>
        <p:txBody>
          <a:bodyPr/>
          <a:lstStyle>
            <a:lvl1pPr marL="0" indent="0" algn="ctr">
              <a:buNone/>
              <a:defRPr sz="1535"/>
            </a:lvl1pPr>
            <a:lvl2pPr marL="292328" indent="0" algn="ctr">
              <a:buNone/>
              <a:defRPr sz="1279"/>
            </a:lvl2pPr>
            <a:lvl3pPr marL="584657" indent="0" algn="ctr">
              <a:buNone/>
              <a:defRPr sz="1151"/>
            </a:lvl3pPr>
            <a:lvl4pPr marL="876985" indent="0" algn="ctr">
              <a:buNone/>
              <a:defRPr sz="1023"/>
            </a:lvl4pPr>
            <a:lvl5pPr marL="1169313" indent="0" algn="ctr">
              <a:buNone/>
              <a:defRPr sz="1023"/>
            </a:lvl5pPr>
            <a:lvl6pPr marL="1461641" indent="0" algn="ctr">
              <a:buNone/>
              <a:defRPr sz="1023"/>
            </a:lvl6pPr>
            <a:lvl7pPr marL="1753970" indent="0" algn="ctr">
              <a:buNone/>
              <a:defRPr sz="1023"/>
            </a:lvl7pPr>
            <a:lvl8pPr marL="2046298" indent="0" algn="ctr">
              <a:buNone/>
              <a:defRPr sz="1023"/>
            </a:lvl8pPr>
            <a:lvl9pPr marL="2338626" indent="0" algn="ctr">
              <a:buNone/>
              <a:defRPr sz="1023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11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75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5227" y="541602"/>
            <a:ext cx="1261050" cy="862089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075" y="541602"/>
            <a:ext cx="3710047" cy="862089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5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5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28" y="2536114"/>
            <a:ext cx="5044202" cy="4231560"/>
          </a:xfrm>
        </p:spPr>
        <p:txBody>
          <a:bodyPr anchor="b"/>
          <a:lstStyle>
            <a:lvl1pPr>
              <a:defRPr sz="3836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028" y="6807706"/>
            <a:ext cx="5044202" cy="2225278"/>
          </a:xfrm>
        </p:spPr>
        <p:txBody>
          <a:bodyPr/>
          <a:lstStyle>
            <a:lvl1pPr marL="0" indent="0">
              <a:buNone/>
              <a:defRPr sz="1535">
                <a:solidFill>
                  <a:schemeClr val="tx1"/>
                </a:solidFill>
              </a:defRPr>
            </a:lvl1pPr>
            <a:lvl2pPr marL="292328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2pPr>
            <a:lvl3pPr marL="584657" indent="0">
              <a:buNone/>
              <a:defRPr sz="1151">
                <a:solidFill>
                  <a:schemeClr val="tx1">
                    <a:tint val="75000"/>
                  </a:schemeClr>
                </a:solidFill>
              </a:defRPr>
            </a:lvl3pPr>
            <a:lvl4pPr marL="876985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4pPr>
            <a:lvl5pPr marL="1169313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5pPr>
            <a:lvl6pPr marL="1461641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6pPr>
            <a:lvl7pPr marL="1753970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7pPr>
            <a:lvl8pPr marL="2046298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8pPr>
            <a:lvl9pPr marL="2338626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72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074" y="2708012"/>
            <a:ext cx="2485549" cy="64544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727" y="2708012"/>
            <a:ext cx="2485549" cy="64544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01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36" y="541604"/>
            <a:ext cx="5044202" cy="196625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37" y="2493725"/>
            <a:ext cx="2474126" cy="1222136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328" indent="0">
              <a:buNone/>
              <a:defRPr sz="1279" b="1"/>
            </a:lvl2pPr>
            <a:lvl3pPr marL="584657" indent="0">
              <a:buNone/>
              <a:defRPr sz="1151" b="1"/>
            </a:lvl3pPr>
            <a:lvl4pPr marL="876985" indent="0">
              <a:buNone/>
              <a:defRPr sz="1023" b="1"/>
            </a:lvl4pPr>
            <a:lvl5pPr marL="1169313" indent="0">
              <a:buNone/>
              <a:defRPr sz="1023" b="1"/>
            </a:lvl5pPr>
            <a:lvl6pPr marL="1461641" indent="0">
              <a:buNone/>
              <a:defRPr sz="1023" b="1"/>
            </a:lvl6pPr>
            <a:lvl7pPr marL="1753970" indent="0">
              <a:buNone/>
              <a:defRPr sz="1023" b="1"/>
            </a:lvl7pPr>
            <a:lvl8pPr marL="2046298" indent="0">
              <a:buNone/>
              <a:defRPr sz="1023" b="1"/>
            </a:lvl8pPr>
            <a:lvl9pPr marL="2338626" indent="0">
              <a:buNone/>
              <a:defRPr sz="10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837" y="3715862"/>
            <a:ext cx="2474126" cy="54654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0728" y="2493725"/>
            <a:ext cx="2486310" cy="1222136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328" indent="0">
              <a:buNone/>
              <a:defRPr sz="1279" b="1"/>
            </a:lvl2pPr>
            <a:lvl3pPr marL="584657" indent="0">
              <a:buNone/>
              <a:defRPr sz="1151" b="1"/>
            </a:lvl3pPr>
            <a:lvl4pPr marL="876985" indent="0">
              <a:buNone/>
              <a:defRPr sz="1023" b="1"/>
            </a:lvl4pPr>
            <a:lvl5pPr marL="1169313" indent="0">
              <a:buNone/>
              <a:defRPr sz="1023" b="1"/>
            </a:lvl5pPr>
            <a:lvl6pPr marL="1461641" indent="0">
              <a:buNone/>
              <a:defRPr sz="1023" b="1"/>
            </a:lvl6pPr>
            <a:lvl7pPr marL="1753970" indent="0">
              <a:buNone/>
              <a:defRPr sz="1023" b="1"/>
            </a:lvl7pPr>
            <a:lvl8pPr marL="2046298" indent="0">
              <a:buNone/>
              <a:defRPr sz="1023" b="1"/>
            </a:lvl8pPr>
            <a:lvl9pPr marL="2338626" indent="0">
              <a:buNone/>
              <a:defRPr sz="10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0728" y="3715862"/>
            <a:ext cx="2486310" cy="54654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0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37" y="678180"/>
            <a:ext cx="1886245" cy="2373630"/>
          </a:xfrm>
        </p:spPr>
        <p:txBody>
          <a:bodyPr anchor="b"/>
          <a:lstStyle>
            <a:lvl1pPr>
              <a:defRPr sz="2046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311" y="1464682"/>
            <a:ext cx="2960728" cy="7229211"/>
          </a:xfrm>
        </p:spPr>
        <p:txBody>
          <a:bodyPr/>
          <a:lstStyle>
            <a:lvl1pPr>
              <a:defRPr sz="2046"/>
            </a:lvl1pPr>
            <a:lvl2pPr>
              <a:defRPr sz="1791"/>
            </a:lvl2pPr>
            <a:lvl3pPr>
              <a:defRPr sz="1535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837" y="3051811"/>
            <a:ext cx="1886245" cy="5653855"/>
          </a:xfrm>
        </p:spPr>
        <p:txBody>
          <a:bodyPr/>
          <a:lstStyle>
            <a:lvl1pPr marL="0" indent="0">
              <a:buNone/>
              <a:defRPr sz="1023"/>
            </a:lvl1pPr>
            <a:lvl2pPr marL="292328" indent="0">
              <a:buNone/>
              <a:defRPr sz="895"/>
            </a:lvl2pPr>
            <a:lvl3pPr marL="584657" indent="0">
              <a:buNone/>
              <a:defRPr sz="767"/>
            </a:lvl3pPr>
            <a:lvl4pPr marL="876985" indent="0">
              <a:buNone/>
              <a:defRPr sz="639"/>
            </a:lvl4pPr>
            <a:lvl5pPr marL="1169313" indent="0">
              <a:buNone/>
              <a:defRPr sz="639"/>
            </a:lvl5pPr>
            <a:lvl6pPr marL="1461641" indent="0">
              <a:buNone/>
              <a:defRPr sz="639"/>
            </a:lvl6pPr>
            <a:lvl7pPr marL="1753970" indent="0">
              <a:buNone/>
              <a:defRPr sz="639"/>
            </a:lvl7pPr>
            <a:lvl8pPr marL="2046298" indent="0">
              <a:buNone/>
              <a:defRPr sz="639"/>
            </a:lvl8pPr>
            <a:lvl9pPr marL="2338626" indent="0">
              <a:buNone/>
              <a:defRPr sz="63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3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37" y="678180"/>
            <a:ext cx="1886245" cy="2373630"/>
          </a:xfrm>
        </p:spPr>
        <p:txBody>
          <a:bodyPr anchor="b"/>
          <a:lstStyle>
            <a:lvl1pPr>
              <a:defRPr sz="2046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6311" y="1464682"/>
            <a:ext cx="2960728" cy="7229211"/>
          </a:xfrm>
        </p:spPr>
        <p:txBody>
          <a:bodyPr anchor="t"/>
          <a:lstStyle>
            <a:lvl1pPr marL="0" indent="0">
              <a:buNone/>
              <a:defRPr sz="2046"/>
            </a:lvl1pPr>
            <a:lvl2pPr marL="292328" indent="0">
              <a:buNone/>
              <a:defRPr sz="1791"/>
            </a:lvl2pPr>
            <a:lvl3pPr marL="584657" indent="0">
              <a:buNone/>
              <a:defRPr sz="1535"/>
            </a:lvl3pPr>
            <a:lvl4pPr marL="876985" indent="0">
              <a:buNone/>
              <a:defRPr sz="1279"/>
            </a:lvl4pPr>
            <a:lvl5pPr marL="1169313" indent="0">
              <a:buNone/>
              <a:defRPr sz="1279"/>
            </a:lvl5pPr>
            <a:lvl6pPr marL="1461641" indent="0">
              <a:buNone/>
              <a:defRPr sz="1279"/>
            </a:lvl6pPr>
            <a:lvl7pPr marL="1753970" indent="0">
              <a:buNone/>
              <a:defRPr sz="1279"/>
            </a:lvl7pPr>
            <a:lvl8pPr marL="2046298" indent="0">
              <a:buNone/>
              <a:defRPr sz="1279"/>
            </a:lvl8pPr>
            <a:lvl9pPr marL="2338626" indent="0">
              <a:buNone/>
              <a:defRPr sz="1279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837" y="3051811"/>
            <a:ext cx="1886245" cy="5653855"/>
          </a:xfrm>
        </p:spPr>
        <p:txBody>
          <a:bodyPr/>
          <a:lstStyle>
            <a:lvl1pPr marL="0" indent="0">
              <a:buNone/>
              <a:defRPr sz="1023"/>
            </a:lvl1pPr>
            <a:lvl2pPr marL="292328" indent="0">
              <a:buNone/>
              <a:defRPr sz="895"/>
            </a:lvl2pPr>
            <a:lvl3pPr marL="584657" indent="0">
              <a:buNone/>
              <a:defRPr sz="767"/>
            </a:lvl3pPr>
            <a:lvl4pPr marL="876985" indent="0">
              <a:buNone/>
              <a:defRPr sz="639"/>
            </a:lvl4pPr>
            <a:lvl5pPr marL="1169313" indent="0">
              <a:buNone/>
              <a:defRPr sz="639"/>
            </a:lvl5pPr>
            <a:lvl6pPr marL="1461641" indent="0">
              <a:buNone/>
              <a:defRPr sz="639"/>
            </a:lvl6pPr>
            <a:lvl7pPr marL="1753970" indent="0">
              <a:buNone/>
              <a:defRPr sz="639"/>
            </a:lvl7pPr>
            <a:lvl8pPr marL="2046298" indent="0">
              <a:buNone/>
              <a:defRPr sz="639"/>
            </a:lvl8pPr>
            <a:lvl9pPr marL="2338626" indent="0">
              <a:buNone/>
              <a:defRPr sz="63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0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074" y="541604"/>
            <a:ext cx="5044202" cy="1966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074" y="2708012"/>
            <a:ext cx="5044202" cy="645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074" y="9428588"/>
            <a:ext cx="1315879" cy="541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7266" y="9428588"/>
            <a:ext cx="1973818" cy="541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0398" y="9428588"/>
            <a:ext cx="1315879" cy="541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62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BF38217-5306-FB6B-4A72-087F820E6EB8}"/>
              </a:ext>
            </a:extLst>
          </p:cNvPr>
          <p:cNvSpPr/>
          <p:nvPr/>
        </p:nvSpPr>
        <p:spPr>
          <a:xfrm>
            <a:off x="1620" y="-4838"/>
            <a:ext cx="5849129" cy="10172699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4410E2CE-D081-4692-89F5-FC7984FB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7" y="605361"/>
            <a:ext cx="5852004" cy="9567876"/>
          </a:xfrm>
          <a:prstGeom prst="rect">
            <a:avLst/>
          </a:prstGeom>
        </p:spPr>
      </p:pic>
      <p:pic>
        <p:nvPicPr>
          <p:cNvPr id="3" name="Imagem 3" descr="Uma imagem contendo comida&#10;&#10;Descrição gerada automaticamente">
            <a:extLst>
              <a:ext uri="{FF2B5EF4-FFF2-40B4-BE49-F238E27FC236}">
                <a16:creationId xmlns:a16="http://schemas.microsoft.com/office/drawing/2014/main" id="{AE4AF0B4-3243-B6B6-E56C-7BDD7A0F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92" y="2548069"/>
            <a:ext cx="3633253" cy="30491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EF42C4-AD85-CB15-07CF-CFD71104C179}"/>
              </a:ext>
            </a:extLst>
          </p:cNvPr>
          <p:cNvSpPr txBox="1"/>
          <p:nvPr/>
        </p:nvSpPr>
        <p:spPr>
          <a:xfrm>
            <a:off x="493948" y="5774379"/>
            <a:ext cx="4870697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Nova"/>
                <a:cs typeface="Calibri"/>
              </a:rPr>
              <a:t>O App de entregas dos manos e </a:t>
            </a:r>
            <a:r>
              <a:rPr lang="pt-BR">
                <a:solidFill>
                  <a:schemeClr val="bg1"/>
                </a:solidFill>
                <a:latin typeface="Arial Nova"/>
                <a:cs typeface="Calibri"/>
              </a:rPr>
              <a:t>das manas!!</a:t>
            </a:r>
            <a:endParaRPr lang="pt-BR" dirty="0">
              <a:solidFill>
                <a:schemeClr val="bg1"/>
              </a:solidFill>
              <a:latin typeface="Arial Nova"/>
              <a:cs typeface="Calibri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73AE8B4-654C-B8AD-86C9-EE87663A8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" y="4160"/>
            <a:ext cx="5848350" cy="6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1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E31C8341044089C074E8D1882A10" ma:contentTypeVersion="11" ma:contentTypeDescription="Create a new document." ma:contentTypeScope="" ma:versionID="9295178f7de3ebb217cc6309993abdcf">
  <xsd:schema xmlns:xsd="http://www.w3.org/2001/XMLSchema" xmlns:xs="http://www.w3.org/2001/XMLSchema" xmlns:p="http://schemas.microsoft.com/office/2006/metadata/properties" xmlns:ns3="a4572db6-b7f5-484f-9ea2-c08787a26cc9" xmlns:ns4="97c96d0e-3f8a-42a8-8ffa-fbfa9e9644cf" targetNamespace="http://schemas.microsoft.com/office/2006/metadata/properties" ma:root="true" ma:fieldsID="4de244883939467ee7eb8a9351a3e4d6" ns3:_="" ns4:_="">
    <xsd:import namespace="a4572db6-b7f5-484f-9ea2-c08787a26cc9"/>
    <xsd:import namespace="97c96d0e-3f8a-42a8-8ffa-fbfa9e9644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72db6-b7f5-484f-9ea2-c08787a26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96d0e-3f8a-42a8-8ffa-fbfa9e9644c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08A2C0-C0A5-4CB4-BD9A-31734F7D5F74}">
  <ds:schemaRefs>
    <ds:schemaRef ds:uri="97c96d0e-3f8a-42a8-8ffa-fbfa9e9644cf"/>
    <ds:schemaRef ds:uri="a4572db6-b7f5-484f-9ea2-c08787a26c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F6EE63-669B-493E-B68A-5FFA28B825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7D182-F02C-4932-9726-3F88BBE20EEB}">
  <ds:schemaRefs>
    <ds:schemaRef ds:uri="97c96d0e-3f8a-42a8-8ffa-fbfa9e9644cf"/>
    <ds:schemaRef ds:uri="a4572db6-b7f5-484f-9ea2-c08787a26c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Personalizar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MEDEIROS DE SOUZA</dc:creator>
  <cp:lastModifiedBy>VanessaTauchert</cp:lastModifiedBy>
  <cp:revision>65</cp:revision>
  <dcterms:created xsi:type="dcterms:W3CDTF">2022-10-14T22:23:47Z</dcterms:created>
  <dcterms:modified xsi:type="dcterms:W3CDTF">2022-10-14T22:52:58Z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0x010100F013E31C8341044089C074E8D1882A10</vt:lpwstr>
  </property>
</Properties>
</file>