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orben" panose="020B0604020202020204" charset="0"/>
      <p:regular r:id="rId12"/>
    </p:embeddedFont>
    <p:embeddedFont>
      <p:font typeface="Nobile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79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Speech Pro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Developers: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Rameen Ihtesham </a:t>
            </a:r>
            <a:r>
              <a:rPr lang="en-US" sz="175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(2022-CS-87)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Maryam Waseem (2022-CS-101)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Overview: Assessing and Improving English Fluency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Many people struggle to achieve English fluency. Traditional methods can be expensive and time-consuming.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The 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AI Fluency Tester provides personalized feedback and tailored exercises to improve fluency and pronunciation.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39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Technologies Used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Python's versatility and large library ecosystem made it ideal for developing the AI model.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45139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Django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Django's framework streamlined the development of the web application and its user interface.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874568" y="5267325"/>
            <a:ext cx="32996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Speech Recognition APIs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APIs like Google Cloud Speech-to-Text enabled real-time audio processing and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585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Features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10752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 Registration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391733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can create accounts and track their progress.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10752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Audio Processing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391733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system analyzes fluency, pronunciation, and speaking time.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16088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954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Level-based Tests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445091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Tests are tailored to user proficiency levels.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8421" y="5160883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8421" y="5954673"/>
            <a:ext cx="33489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Weekly Progress Reports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228421" y="6445091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receive detailed summaries of their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5600462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Development Process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7266087" y="2078117"/>
            <a:ext cx="98227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023949" y="1967389"/>
            <a:ext cx="3071932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Requirement Gathering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Defining user needs and functionality.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7228463" y="3186589"/>
            <a:ext cx="173355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Technology Selection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34519" y="355532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Choosing the most appropriate tools and platforms.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7221795" y="4184213"/>
            <a:ext cx="18669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156228" y="4073485"/>
            <a:ext cx="2939653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AI Model Development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Training the AI to recognize and analyze speech.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7230606" y="5181838"/>
            <a:ext cx="16906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534519" y="5071110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UI/UX Design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534519" y="5550575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Creating an intuitive and user-friendly interface.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24"/>
          <p:cNvSpPr/>
          <p:nvPr/>
        </p:nvSpPr>
        <p:spPr>
          <a:xfrm>
            <a:off x="7221557" y="6179463"/>
            <a:ext cx="187166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2965371" y="6068735"/>
            <a:ext cx="313051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Testing and Deployment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Thoroughly testing and deploying the application.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73159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Challenges and Limitations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2406" y="2959179"/>
            <a:ext cx="8382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Language Limitation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36959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Only English Language supported.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0378" y="4469249"/>
            <a:ext cx="14787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38992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Speech Recognition Accuracy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4531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Ensuring the AI accurately transcribes and analyzes speech.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4663" y="6195774"/>
            <a:ext cx="15918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35198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 Feedback Integration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Developing a system to incorporate user feedback for continuous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83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Future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8224" y="2867501"/>
            <a:ext cx="8382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667595"/>
            <a:ext cx="35188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Expand Language Support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158014"/>
            <a:ext cx="56432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Adding support for other languages besides English.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28224" y="4287798"/>
            <a:ext cx="14787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37121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Integrate Adaptive Learning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56766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Personalizing learning paths based on user progress.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8224" y="5889546"/>
            <a:ext cx="15918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Develop Mobile App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Making the AI Fluency Tester accessible on mobile devices.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830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3201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AI Fluency Tester offers a promising solution for improving English fluency. By leveraging advanced technologies and a user-centric approach, it can empower individuals to reach their language learning goals. The project's future holds exciting possibilities for expansion and innovation.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Q&amp;A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Thank you for your time. We welcome your questions and feedback.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Custom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Corben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Maryam Waseem</cp:lastModifiedBy>
  <cp:revision>2</cp:revision>
  <dcterms:created xsi:type="dcterms:W3CDTF">2024-12-15T18:46:59Z</dcterms:created>
  <dcterms:modified xsi:type="dcterms:W3CDTF">2024-12-15T18:53:18Z</dcterms:modified>
</cp:coreProperties>
</file>