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536125"/>
            <a:ext cx="8520600" cy="24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Peter Boulos 26671187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Jacqueline Luo 26938949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Michael Mescheder 27202202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Sam Alexander Moosavi 27185731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Eric Payette 27008058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Rameen Rastan-Vadiveloo 27191863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Jason Tsalikis 25892120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88" y="889600"/>
            <a:ext cx="5694824" cy="16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from Tokens (Issue #17)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As a customer, I want to be able to get cash back from using tokens.</a:t>
            </a:r>
            <a:endParaRPr i="1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5" y="2859550"/>
            <a:ext cx="5227051" cy="19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250" y="1856038"/>
            <a:ext cx="74676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Refund Lottery (Issue #19)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As a customer, I want to be able to buy an item without using tokens for a chance at a full refund.</a:t>
            </a:r>
            <a:endParaRPr i="1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63" y="2793875"/>
            <a:ext cx="5136975" cy="19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563" y="1785300"/>
            <a:ext cx="70770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tandards and best practices</a:t>
            </a:r>
            <a:endParaRPr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eCommerce web design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eCommerce development</a:t>
            </a:r>
            <a:br>
              <a:rPr lang="en" sz="1800"/>
            </a:b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understanding the end user</a:t>
            </a:r>
            <a:endParaRPr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Critical role in success or failure of product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Gamification must be simple to understand (main risk)</a:t>
            </a:r>
            <a:endParaRPr sz="1800"/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Shouldn’t intimidate users with complexity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07095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m</a:t>
            </a:r>
            <a:r>
              <a:rPr lang="en"/>
              <a:t>ake online shopping an engaging and social experience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system used to gamify the group buying experience.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Laravel provided powerful tools to simplify the development process.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risk: ensuring that gamification scheme will not keep users away.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r>
              <a:rPr lang="en"/>
              <a:t>Slides for Q&amp;A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 Testing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06275"/>
            <a:ext cx="8520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 experiments defined in ExperimentHandler class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 currently used to test the Token System (main risk)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User Segments in Experiment: ‘Basic’ and ‘Token’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users do not have access to the Token System (basic buying website)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 users have full visibility of the token system.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Metrics gathered in Experiments table used to determine which experiment performs better.</a:t>
            </a:r>
            <a:endParaRPr/>
          </a:p>
          <a:p>
            <a:pPr indent="0" lvl="0" marL="4572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50" y="3341000"/>
            <a:ext cx="3944431" cy="1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575" y="3340996"/>
            <a:ext cx="3801900" cy="154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Platform: Loggly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Log Management and Analysis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logs to be accessed via web interface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Functionalities offered to easily search and filter through logs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charts and dashboards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alerts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675" y="473600"/>
            <a:ext cx="2890926" cy="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76" y="3094875"/>
            <a:ext cx="7801773" cy="14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(CI)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 Server with Jenkins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Deployed on Amazon EC2 Instance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Alerted every time new commit is made on master branch of Github repository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lang="en"/>
              <a:t>ia webhook and deploy key on github repository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Unit Tests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Fails if any unit test fails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Deployment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Pulls changes on live server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750" y="43900"/>
            <a:ext cx="2749850" cy="13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850" y="2823175"/>
            <a:ext cx="4773150" cy="2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TRNDii: Project Purpose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online shopping a social experience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group buying more interesting and engaging through gamification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system lets users play with their digital funds to gamify their savings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Profits made through user purchases, tokens incentivize users to shop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 information not stored on servers to ensure safety.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76" y="3674375"/>
            <a:ext cx="7154052" cy="1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MVC Architecture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Layers:</a:t>
            </a:r>
            <a:endParaRPr sz="18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Presentation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Business</a:t>
            </a:r>
            <a:endParaRPr sz="1400"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</a:t>
            </a:r>
            <a:endParaRPr sz="14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924" y="445025"/>
            <a:ext cx="3952576" cy="4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Layer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23183" l="0" r="0" t="0"/>
          <a:stretch/>
        </p:blipFill>
        <p:spPr>
          <a:xfrm>
            <a:off x="223625" y="2692900"/>
            <a:ext cx="6050976" cy="18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" type="body"/>
          </p:nvPr>
        </p:nvSpPr>
        <p:spPr>
          <a:xfrm>
            <a:off x="282950" y="11724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Views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Blade Templates in Laravel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Renders UI to users and maps user requests to Router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Layer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61400" y="114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Controllers process and handle user requests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package contains Classes that process business logic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(Stripe and Swift Mailer)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00" y="2474175"/>
            <a:ext cx="5314901" cy="23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Layer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Repositories encapsulate data access logic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Eloquent ORM and Models provide easy way to interact with database tables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Algolia API used as database search engine for item search functionality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00" y="2529425"/>
            <a:ext cx="6904176" cy="23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r>
              <a:rPr lang="en"/>
              <a:t>:</a:t>
            </a:r>
            <a:r>
              <a:rPr lang="en"/>
              <a:t> Laravel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PHP MVC Framework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Eloquent ORM and Models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Powerful and simple way to interact with database tables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Blade Templates: Powerful Templating Engine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Layout extensions and inheritance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structures to customize and personalize views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to easily display data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Migrations, factories and database seeding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Authentication, routing and sessions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laravel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925" y="445027"/>
            <a:ext cx="3316075" cy="2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Stories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99675"/>
            <a:ext cx="85206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stories are part of the core requirements of the system: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 Item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Cash from Tokens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Refund Lottery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Item (Issue #34)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As a customer, I want to be able to purchase an item.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50" y="2083975"/>
            <a:ext cx="5209500" cy="19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600" y="186313"/>
            <a:ext cx="3253300" cy="353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