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83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BFCAF3-9051-40F0-99B7-B053A904787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5DDC66-78F6-4C5D-A7BA-FE7A8B9D0D82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10123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CAF3-9051-40F0-99B7-B053A904787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DC66-78F6-4C5D-A7BA-FE7A8B9D0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3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CAF3-9051-40F0-99B7-B053A904787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DC66-78F6-4C5D-A7BA-FE7A8B9D0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5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CAF3-9051-40F0-99B7-B053A904787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DC66-78F6-4C5D-A7BA-FE7A8B9D0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69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BFCAF3-9051-40F0-99B7-B053A904787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5DDC66-78F6-4C5D-A7BA-FE7A8B9D0D8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25136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CAF3-9051-40F0-99B7-B053A904787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DC66-78F6-4C5D-A7BA-FE7A8B9D0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49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CAF3-9051-40F0-99B7-B053A904787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DC66-78F6-4C5D-A7BA-FE7A8B9D0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998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CAF3-9051-40F0-99B7-B053A904787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DC66-78F6-4C5D-A7BA-FE7A8B9D0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46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CAF3-9051-40F0-99B7-B053A904787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DC66-78F6-4C5D-A7BA-FE7A8B9D0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48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BFCAF3-9051-40F0-99B7-B053A904787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5DDC66-78F6-4C5D-A7BA-FE7A8B9D0D8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1012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BFCAF3-9051-40F0-99B7-B053A904787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5DDC66-78F6-4C5D-A7BA-FE7A8B9D0D8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843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3BFCAF3-9051-40F0-99B7-B053A904787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75DDC66-78F6-4C5D-A7BA-FE7A8B9D0D8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662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231.128:3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6C18-93E5-41C6-AD96-0295C4A2B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Fuzzer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D19EE-9B46-4B17-9F56-8FF6E8450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Rameez Hussain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6DD99-510F-4970-8DD7-93C7A7BFA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3" r="50000" b="25304"/>
          <a:stretch/>
        </p:blipFill>
        <p:spPr>
          <a:xfrm>
            <a:off x="7777113" y="112295"/>
            <a:ext cx="4238423" cy="281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0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D7E9-70C5-4B5E-A7AC-DC67DD3F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A592-AEA3-4DD9-8A49-534A6430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3600" dirty="0"/>
              <a:t>What is a Fuzzer?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600" dirty="0"/>
              <a:t>Connection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600" dirty="0"/>
              <a:t>Implementation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600" dirty="0"/>
              <a:t>Challenges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600" dirty="0"/>
              <a:t>Conclusion  </a:t>
            </a:r>
          </a:p>
          <a:p>
            <a:pPr marL="457200" indent="-457200">
              <a:buFont typeface="+mj-lt"/>
              <a:buAutoNum type="arabicPeriod"/>
            </a:pPr>
            <a:endParaRPr lang="en-GB" sz="3600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21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20E6-8174-419F-B305-741F27A2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Fuzzer?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C4581-BE0A-4D04-94E8-11CA6E1C9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2236"/>
            <a:ext cx="9601200" cy="532850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could be considered as a program which automatically injects semi-random data into a program and detects bugs.</a:t>
            </a:r>
          </a:p>
          <a:p>
            <a:r>
              <a:rPr lang="en-GB" dirty="0"/>
              <a:t>It could also be considered as a quality assurance technique to find out security loopholes in software and others.</a:t>
            </a:r>
          </a:p>
          <a:p>
            <a:r>
              <a:rPr lang="en-GB" dirty="0"/>
              <a:t>Best for discovering vulnerabilities that can be exploited by: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Buffer overflow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DOS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Cross-site scripting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SQL injections     </a:t>
            </a:r>
          </a:p>
          <a:p>
            <a:pPr marL="0" indent="0" algn="ctr">
              <a:buNone/>
            </a:pPr>
            <a:r>
              <a:rPr lang="en-GB" sz="3200" dirty="0"/>
              <a:t>WHY?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Provide results with little effort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Can reveal bugs or vulnerabilities that were missed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Robustness  </a:t>
            </a: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5226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5D06-80C6-4699-8B7D-153227B7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E887A-6102-49C9-A395-06FAD8CEE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GB" dirty="0"/>
              <a:t>Connecting the DVGM to my development machine which allowed me to test my Fuzzer without developing in the VMware  </a:t>
            </a:r>
          </a:p>
          <a:p>
            <a:r>
              <a:rPr lang="en-GB" dirty="0"/>
              <a:t>IP addr command to get the IP address on the VMWare </a:t>
            </a:r>
          </a:p>
          <a:p>
            <a:r>
              <a:rPr lang="en-GB" dirty="0"/>
              <a:t>Start the server by bin/rails server –binding  192.168.231.128</a:t>
            </a:r>
          </a:p>
          <a:p>
            <a:r>
              <a:rPr lang="en-GB" dirty="0"/>
              <a:t>Open up Google Chrome and navigate to </a:t>
            </a:r>
            <a:r>
              <a:rPr lang="en-GB" dirty="0">
                <a:hlinkClick r:id="rId2"/>
              </a:rPr>
              <a:t>http://192.168.231.128:3000/</a:t>
            </a:r>
            <a:endParaRPr lang="en-GB" dirty="0"/>
          </a:p>
          <a:p>
            <a:r>
              <a:rPr lang="en-GB" dirty="0"/>
              <a:t>Up and connected successfully </a:t>
            </a:r>
          </a:p>
        </p:txBody>
      </p:sp>
    </p:spTree>
    <p:extLst>
      <p:ext uri="{BB962C8B-B14F-4D97-AF65-F5344CB8AC3E}">
        <p14:creationId xmlns:p14="http://schemas.microsoft.com/office/powerpoint/2010/main" val="287617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EDF-3169-4052-AC5C-9358D0D4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3C064-DA24-4FC3-80D2-1321901F9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Got the static payloads from the GitHub repository and other resources I found online </a:t>
            </a:r>
          </a:p>
          <a:p>
            <a:r>
              <a:rPr lang="en-GB" dirty="0"/>
              <a:t>I have implemented a Fuzzer that can detect SQL injections for: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Login page of the DVGM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Grades page for the DVGM</a:t>
            </a:r>
          </a:p>
          <a:p>
            <a:r>
              <a:rPr lang="en-GB" dirty="0"/>
              <a:t>Session was created for the login session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70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1E88-4EAC-4F2A-BFA0-5FA601DA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C618-5DD3-4B2A-82EA-E78E07E8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Connection </a:t>
            </a:r>
          </a:p>
          <a:p>
            <a:r>
              <a:rPr lang="en-GB" dirty="0"/>
              <a:t>Database </a:t>
            </a:r>
          </a:p>
          <a:p>
            <a:r>
              <a:rPr lang="en-GB" dirty="0"/>
              <a:t>Cross-site scripting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AC7E4-0F7D-472B-8E8C-86AF18684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9" t="20673" r="53684" b="57661"/>
          <a:stretch/>
        </p:blipFill>
        <p:spPr>
          <a:xfrm>
            <a:off x="4602981" y="617621"/>
            <a:ext cx="7589019" cy="214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2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ED3C-8C21-4D8D-B85B-7C5DDC90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660" y="3136768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GB" sz="6600" dirty="0"/>
              <a:t>Thank you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16696435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370</TotalTime>
  <Words>201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Fuzzer implementation</vt:lpstr>
      <vt:lpstr>Outcomes </vt:lpstr>
      <vt:lpstr>What is a Fuzzer?</vt:lpstr>
      <vt:lpstr>Connection </vt:lpstr>
      <vt:lpstr>Implementation </vt:lpstr>
      <vt:lpstr>Challenges </vt:lpstr>
      <vt:lpstr>Thank you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Fuzzer implementation</dc:title>
  <dc:creator>Rameez Hussain</dc:creator>
  <cp:lastModifiedBy>Rameez Hussain</cp:lastModifiedBy>
  <cp:revision>22</cp:revision>
  <dcterms:created xsi:type="dcterms:W3CDTF">2019-04-04T14:14:02Z</dcterms:created>
  <dcterms:modified xsi:type="dcterms:W3CDTF">2019-04-05T13:34:38Z</dcterms:modified>
</cp:coreProperties>
</file>