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Open Sans ExtraBold"/>
      <p:bold r:id="rId18"/>
      <p:boldItalic r:id="rId19"/>
    </p:embeddedFont>
    <p:embeddedFont>
      <p:font typeface="Open Sans Light"/>
      <p:regular r:id="rId20"/>
      <p:bold r:id="rId21"/>
      <p:italic r:id="rId22"/>
      <p:boldItalic r:id="rId23"/>
    </p:embeddedFont>
    <p:embeddedFont>
      <p:font typeface="Open Sans"/>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2D2E588-A4DD-41A7-A2EE-D635FAF7EB07}">
  <a:tblStyle styleId="{92D2E588-A4DD-41A7-A2EE-D635FAF7EB07}"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font" Target="fonts/OpenSansLight-regular.fntdata"/><Relationship Id="rId22" Type="http://schemas.openxmlformats.org/officeDocument/2006/relationships/font" Target="fonts/OpenSansLight-italic.fntdata"/><Relationship Id="rId21" Type="http://schemas.openxmlformats.org/officeDocument/2006/relationships/font" Target="fonts/OpenSansLight-bold.fntdata"/><Relationship Id="rId24" Type="http://schemas.openxmlformats.org/officeDocument/2006/relationships/font" Target="fonts/OpenSans-regular.fntdata"/><Relationship Id="rId23" Type="http://schemas.openxmlformats.org/officeDocument/2006/relationships/font" Target="fonts/OpenSansLight-bold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OpenSans-italic.fntdata"/><Relationship Id="rId25" Type="http://schemas.openxmlformats.org/officeDocument/2006/relationships/font" Target="fonts/OpenSans-bold.fntdata"/><Relationship Id="rId27" Type="http://schemas.openxmlformats.org/officeDocument/2006/relationships/font" Target="fonts/OpenSans-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OpenSansExtraBold-boldItalic.fntdata"/><Relationship Id="rId18" Type="http://schemas.openxmlformats.org/officeDocument/2006/relationships/font" Target="fonts/OpenSansExtraBold-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 name="Google Shape;4;n"/>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400" u="none" cap="none" strike="noStrike">
                <a:latin typeface="Arial"/>
                <a:ea typeface="Arial"/>
                <a:cs typeface="Arial"/>
                <a:sym typeface="Arial"/>
              </a:defRPr>
            </a:lvl1pPr>
            <a:lvl2pPr indent="-228600" lvl="1" marL="914400" marR="0" rtl="0" algn="l">
              <a:spcBef>
                <a:spcPts val="0"/>
              </a:spcBef>
              <a:spcAft>
                <a:spcPts val="0"/>
              </a:spcAft>
              <a:buSzPts val="1400"/>
              <a:buNone/>
              <a:defRPr b="0" i="0" sz="1400" u="none" cap="none" strike="noStrike">
                <a:latin typeface="Arial"/>
                <a:ea typeface="Arial"/>
                <a:cs typeface="Arial"/>
                <a:sym typeface="Arial"/>
              </a:defRPr>
            </a:lvl2pPr>
            <a:lvl3pPr indent="-228600" lvl="2" marL="1371600" marR="0" rtl="0" algn="l">
              <a:spcBef>
                <a:spcPts val="0"/>
              </a:spcBef>
              <a:spcAft>
                <a:spcPts val="0"/>
              </a:spcAft>
              <a:buSzPts val="1400"/>
              <a:buNone/>
              <a:defRPr b="0" i="0" sz="1400" u="none" cap="none" strike="noStrike">
                <a:latin typeface="Arial"/>
                <a:ea typeface="Arial"/>
                <a:cs typeface="Arial"/>
                <a:sym typeface="Arial"/>
              </a:defRPr>
            </a:lvl3pPr>
            <a:lvl4pPr indent="-228600" lvl="3" marL="1828800" marR="0" rtl="0" algn="l">
              <a:spcBef>
                <a:spcPts val="0"/>
              </a:spcBef>
              <a:spcAft>
                <a:spcPts val="0"/>
              </a:spcAft>
              <a:buSzPts val="1400"/>
              <a:buNone/>
              <a:defRPr b="0" i="0" sz="1400" u="none" cap="none" strike="noStrike">
                <a:latin typeface="Arial"/>
                <a:ea typeface="Arial"/>
                <a:cs typeface="Arial"/>
                <a:sym typeface="Arial"/>
              </a:defRPr>
            </a:lvl4pPr>
            <a:lvl5pPr indent="-228600" lvl="4" marL="2286000" marR="0" rtl="0" algn="l">
              <a:spcBef>
                <a:spcPts val="0"/>
              </a:spcBef>
              <a:spcAft>
                <a:spcPts val="0"/>
              </a:spcAft>
              <a:buSzPts val="1400"/>
              <a:buNone/>
              <a:defRPr b="0" i="0" sz="1400" u="none" cap="none" strike="noStrike">
                <a:latin typeface="Arial"/>
                <a:ea typeface="Arial"/>
                <a:cs typeface="Arial"/>
                <a:sym typeface="Arial"/>
              </a:defRPr>
            </a:lvl5pPr>
            <a:lvl6pPr indent="-228600" lvl="5" marL="2743200" marR="0" rtl="0" algn="l">
              <a:spcBef>
                <a:spcPts val="0"/>
              </a:spcBef>
              <a:spcAft>
                <a:spcPts val="0"/>
              </a:spcAft>
              <a:buSzPts val="1400"/>
              <a:buNone/>
              <a:defRPr b="0" i="0" sz="1400" u="none" cap="none" strike="noStrike">
                <a:latin typeface="Arial"/>
                <a:ea typeface="Arial"/>
                <a:cs typeface="Arial"/>
                <a:sym typeface="Arial"/>
              </a:defRPr>
            </a:lvl6pPr>
            <a:lvl7pPr indent="-228600" lvl="6" marL="3200400" marR="0" rtl="0" algn="l">
              <a:spcBef>
                <a:spcPts val="0"/>
              </a:spcBef>
              <a:spcAft>
                <a:spcPts val="0"/>
              </a:spcAft>
              <a:buSzPts val="1400"/>
              <a:buNone/>
              <a:defRPr b="0" i="0" sz="1400" u="none" cap="none" strike="noStrike">
                <a:latin typeface="Arial"/>
                <a:ea typeface="Arial"/>
                <a:cs typeface="Arial"/>
                <a:sym typeface="Arial"/>
              </a:defRPr>
            </a:lvl7pPr>
            <a:lvl8pPr indent="-228600" lvl="7" marL="3657600" marR="0" rtl="0" algn="l">
              <a:spcBef>
                <a:spcPts val="0"/>
              </a:spcBef>
              <a:spcAft>
                <a:spcPts val="0"/>
              </a:spcAft>
              <a:buSzPts val="1400"/>
              <a:buNone/>
              <a:defRPr b="0" i="0" sz="1400" u="none" cap="none" strike="noStrike">
                <a:latin typeface="Arial"/>
                <a:ea typeface="Arial"/>
                <a:cs typeface="Arial"/>
                <a:sym typeface="Arial"/>
              </a:defRPr>
            </a:lvl8pPr>
            <a:lvl9pPr indent="-228600" lvl="8" marL="4114800" marR="0" rtl="0" algn="l">
              <a:spcBef>
                <a:spcPts val="0"/>
              </a:spcBef>
              <a:spcAft>
                <a:spcPts val="0"/>
              </a:spcAft>
              <a:buSzPts val="1400"/>
              <a:buNone/>
              <a:defRPr b="0" i="0" sz="1400" u="none" cap="none" strike="noStrike">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 name="Google Shape;52;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2" name="Google Shape;132;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0" name="Google Shape;140;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9" name="Google Shape;149;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1" name="Google Shape;61;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p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8" name="Google Shape;68;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p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7" name="Google Shape;77;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284e3a57579_0_2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5" name="Google Shape;85;g284e3a57579_0_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84e3a57579_0_4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5" name="Google Shape;95;g284e3a57579_0_4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84e3a57579_0_3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5" name="Google Shape;105;g284e3a57579_0_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84e3a57579_0_7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4" name="Google Shape;114;g284e3a57579_0_7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84e3a57579_0_11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3" name="Google Shape;123;g284e3a57579_0_1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spTree>
      <p:nvGrpSpPr>
        <p:cNvPr id="9" name="Shape 9"/>
        <p:cNvGrpSpPr/>
        <p:nvPr/>
      </p:nvGrpSpPr>
      <p:grpSpPr>
        <a:xfrm>
          <a:off x="0" y="0"/>
          <a:ext cx="0" cy="0"/>
          <a:chOff x="0" y="0"/>
          <a:chExt cx="0" cy="0"/>
        </a:xfrm>
      </p:grpSpPr>
      <p:sp>
        <p:nvSpPr>
          <p:cNvPr id="10" name="Google Shape;10;p2"/>
          <p:cNvSpPr txBox="1"/>
          <p:nvPr>
            <p:ph type="title"/>
          </p:nvPr>
        </p:nvSpPr>
        <p:spPr>
          <a:xfrm>
            <a:off x="311708" y="744574"/>
            <a:ext cx="8520601" cy="2052601"/>
          </a:xfrm>
          <a:prstGeom prst="rect">
            <a:avLst/>
          </a:prstGeom>
          <a:noFill/>
          <a:ln>
            <a:noFill/>
          </a:ln>
        </p:spPr>
        <p:txBody>
          <a:bodyPr anchorCtr="0" anchor="b" bIns="91400" lIns="91400" spcFirstLastPara="1" rIns="91400" wrap="square" tIns="91400">
            <a:normAutofit/>
          </a:bodyPr>
          <a:lstStyle>
            <a:lvl1pPr lvl="0" algn="ctr">
              <a:lnSpc>
                <a:spcPct val="100000"/>
              </a:lnSpc>
              <a:spcBef>
                <a:spcPts val="0"/>
              </a:spcBef>
              <a:spcAft>
                <a:spcPts val="0"/>
              </a:spcAft>
              <a:buClr>
                <a:srgbClr val="000000"/>
              </a:buClr>
              <a:buSzPts val="5200"/>
              <a:buFont typeface="Arial"/>
              <a:buNone/>
              <a:defRPr sz="5200"/>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p:txBody>
      </p:sp>
      <p:sp>
        <p:nvSpPr>
          <p:cNvPr id="11" name="Google Shape;11;p2"/>
          <p:cNvSpPr txBox="1"/>
          <p:nvPr>
            <p:ph idx="1" type="body"/>
          </p:nvPr>
        </p:nvSpPr>
        <p:spPr>
          <a:xfrm>
            <a:off x="311699" y="2834125"/>
            <a:ext cx="8520602" cy="792601"/>
          </a:xfrm>
          <a:prstGeom prst="rect">
            <a:avLst/>
          </a:prstGeom>
          <a:noFill/>
          <a:ln>
            <a:noFill/>
          </a:ln>
        </p:spPr>
        <p:txBody>
          <a:bodyPr anchorCtr="0" anchor="t" bIns="91400" lIns="91400" spcFirstLastPara="1" rIns="91400" wrap="square" tIns="91400">
            <a:normAutofit/>
          </a:bodyPr>
          <a:lstStyle>
            <a:lvl1pPr indent="-228600" lvl="0" marL="457200" algn="ctr">
              <a:lnSpc>
                <a:spcPct val="100000"/>
              </a:lnSpc>
              <a:spcBef>
                <a:spcPts val="0"/>
              </a:spcBef>
              <a:spcAft>
                <a:spcPts val="0"/>
              </a:spcAft>
              <a:buClr>
                <a:srgbClr val="585858"/>
              </a:buClr>
              <a:buSzPts val="2800"/>
              <a:buFont typeface="Arial"/>
              <a:buNone/>
              <a:defRPr sz="2800"/>
            </a:lvl1pPr>
            <a:lvl2pPr indent="-228600" lvl="1" marL="914400" algn="ctr">
              <a:lnSpc>
                <a:spcPct val="100000"/>
              </a:lnSpc>
              <a:spcBef>
                <a:spcPts val="0"/>
              </a:spcBef>
              <a:spcAft>
                <a:spcPts val="0"/>
              </a:spcAft>
              <a:buClr>
                <a:srgbClr val="585858"/>
              </a:buClr>
              <a:buSzPts val="2800"/>
              <a:buFont typeface="Arial"/>
              <a:buNone/>
              <a:defRPr sz="2800"/>
            </a:lvl2pPr>
            <a:lvl3pPr indent="-228600" lvl="2" marL="1371600" algn="ctr">
              <a:lnSpc>
                <a:spcPct val="100000"/>
              </a:lnSpc>
              <a:spcBef>
                <a:spcPts val="0"/>
              </a:spcBef>
              <a:spcAft>
                <a:spcPts val="0"/>
              </a:spcAft>
              <a:buClr>
                <a:srgbClr val="585858"/>
              </a:buClr>
              <a:buSzPts val="2800"/>
              <a:buFont typeface="Arial"/>
              <a:buNone/>
              <a:defRPr sz="2800"/>
            </a:lvl3pPr>
            <a:lvl4pPr indent="-228600" lvl="3" marL="1828800" algn="ctr">
              <a:lnSpc>
                <a:spcPct val="100000"/>
              </a:lnSpc>
              <a:spcBef>
                <a:spcPts val="0"/>
              </a:spcBef>
              <a:spcAft>
                <a:spcPts val="0"/>
              </a:spcAft>
              <a:buClr>
                <a:srgbClr val="585858"/>
              </a:buClr>
              <a:buSzPts val="2800"/>
              <a:buFont typeface="Arial"/>
              <a:buNone/>
              <a:defRPr sz="2800"/>
            </a:lvl4pPr>
            <a:lvl5pPr indent="-228600" lvl="4" marL="2286000" algn="ctr">
              <a:lnSpc>
                <a:spcPct val="100000"/>
              </a:lnSpc>
              <a:spcBef>
                <a:spcPts val="0"/>
              </a:spcBef>
              <a:spcAft>
                <a:spcPts val="0"/>
              </a:spcAft>
              <a:buClr>
                <a:srgbClr val="585858"/>
              </a:buClr>
              <a:buSzPts val="2800"/>
              <a:buFont typeface="Arial"/>
              <a:buNone/>
              <a:defRPr sz="2800"/>
            </a:lvl5pPr>
            <a:lvl6pPr indent="-342900" lvl="5" marL="2743200" algn="l">
              <a:lnSpc>
                <a:spcPct val="115000"/>
              </a:lnSpc>
              <a:spcBef>
                <a:spcPts val="0"/>
              </a:spcBef>
              <a:spcAft>
                <a:spcPts val="0"/>
              </a:spcAft>
              <a:buSzPts val="1800"/>
              <a:buChar char="■"/>
              <a:defRPr/>
            </a:lvl6pPr>
            <a:lvl7pPr indent="-342900" lvl="6" marL="3200400" algn="l">
              <a:lnSpc>
                <a:spcPct val="115000"/>
              </a:lnSpc>
              <a:spcBef>
                <a:spcPts val="0"/>
              </a:spcBef>
              <a:spcAft>
                <a:spcPts val="0"/>
              </a:spcAft>
              <a:buSzPts val="1800"/>
              <a:buChar char="●"/>
              <a:defRPr/>
            </a:lvl7pPr>
            <a:lvl8pPr indent="-342900" lvl="7" marL="3657600" algn="l">
              <a:lnSpc>
                <a:spcPct val="115000"/>
              </a:lnSpc>
              <a:spcBef>
                <a:spcPts val="0"/>
              </a:spcBef>
              <a:spcAft>
                <a:spcPts val="0"/>
              </a:spcAft>
              <a:buSzPts val="1800"/>
              <a:buChar char="○"/>
              <a:defRPr/>
            </a:lvl8pPr>
            <a:lvl9pPr indent="-342900" lvl="8" marL="4114800" algn="l">
              <a:lnSpc>
                <a:spcPct val="115000"/>
              </a:lnSpc>
              <a:spcBef>
                <a:spcPts val="0"/>
              </a:spcBef>
              <a:spcAft>
                <a:spcPts val="0"/>
              </a:spcAft>
              <a:buSzPts val="1800"/>
              <a:buChar char="■"/>
              <a:defRPr/>
            </a:lvl9pPr>
          </a:lstStyle>
          <a:p/>
        </p:txBody>
      </p:sp>
      <p:sp>
        <p:nvSpPr>
          <p:cNvPr id="12" name="Google Shape;12;p2"/>
          <p:cNvSpPr txBox="1"/>
          <p:nvPr>
            <p:ph idx="12" type="sldNum"/>
          </p:nvPr>
        </p:nvSpPr>
        <p:spPr>
          <a:xfrm>
            <a:off x="8684345" y="4700819"/>
            <a:ext cx="336814" cy="318396"/>
          </a:xfrm>
          <a:prstGeom prst="rect">
            <a:avLst/>
          </a:prstGeom>
          <a:noFill/>
          <a:ln>
            <a:noFill/>
          </a:ln>
        </p:spPr>
        <p:txBody>
          <a:bodyPr anchorCtr="0" anchor="ctr" bIns="91400" lIns="91400" spcFirstLastPara="1" rIns="91400" wrap="square" tIns="91400">
            <a:spAutoFit/>
          </a:bodyPr>
          <a:lstStyle>
            <a:lvl1pPr indent="0" lvl="0" marL="0" algn="r">
              <a:lnSpc>
                <a:spcPct val="100000"/>
              </a:lnSpc>
              <a:spcBef>
                <a:spcPts val="0"/>
              </a:spcBef>
              <a:spcAft>
                <a:spcPts val="0"/>
              </a:spcAft>
              <a:buClr>
                <a:srgbClr val="585858"/>
              </a:buClr>
              <a:buSzPts val="1000"/>
              <a:buFont typeface="Arial"/>
              <a:buNone/>
              <a:defRPr sz="1000">
                <a:solidFill>
                  <a:srgbClr val="585858"/>
                </a:solidFill>
              </a:defRPr>
            </a:lvl1pPr>
            <a:lvl2pPr indent="0" lvl="1" marL="0" algn="r">
              <a:lnSpc>
                <a:spcPct val="100000"/>
              </a:lnSpc>
              <a:spcBef>
                <a:spcPts val="0"/>
              </a:spcBef>
              <a:spcAft>
                <a:spcPts val="0"/>
              </a:spcAft>
              <a:buClr>
                <a:srgbClr val="585858"/>
              </a:buClr>
              <a:buSzPts val="1000"/>
              <a:buFont typeface="Arial"/>
              <a:buNone/>
              <a:defRPr sz="1000">
                <a:solidFill>
                  <a:srgbClr val="585858"/>
                </a:solidFill>
              </a:defRPr>
            </a:lvl2pPr>
            <a:lvl3pPr indent="0" lvl="2" marL="0" algn="r">
              <a:lnSpc>
                <a:spcPct val="100000"/>
              </a:lnSpc>
              <a:spcBef>
                <a:spcPts val="0"/>
              </a:spcBef>
              <a:spcAft>
                <a:spcPts val="0"/>
              </a:spcAft>
              <a:buClr>
                <a:srgbClr val="585858"/>
              </a:buClr>
              <a:buSzPts val="1000"/>
              <a:buFont typeface="Arial"/>
              <a:buNone/>
              <a:defRPr sz="1000">
                <a:solidFill>
                  <a:srgbClr val="585858"/>
                </a:solidFill>
              </a:defRPr>
            </a:lvl3pPr>
            <a:lvl4pPr indent="0" lvl="3" marL="0" algn="r">
              <a:lnSpc>
                <a:spcPct val="100000"/>
              </a:lnSpc>
              <a:spcBef>
                <a:spcPts val="0"/>
              </a:spcBef>
              <a:spcAft>
                <a:spcPts val="0"/>
              </a:spcAft>
              <a:buClr>
                <a:srgbClr val="585858"/>
              </a:buClr>
              <a:buSzPts val="1000"/>
              <a:buFont typeface="Arial"/>
              <a:buNone/>
              <a:defRPr sz="1000">
                <a:solidFill>
                  <a:srgbClr val="585858"/>
                </a:solidFill>
              </a:defRPr>
            </a:lvl4pPr>
            <a:lvl5pPr indent="0" lvl="4" marL="0" algn="r">
              <a:lnSpc>
                <a:spcPct val="100000"/>
              </a:lnSpc>
              <a:spcBef>
                <a:spcPts val="0"/>
              </a:spcBef>
              <a:spcAft>
                <a:spcPts val="0"/>
              </a:spcAft>
              <a:buClr>
                <a:srgbClr val="585858"/>
              </a:buClr>
              <a:buSzPts val="1000"/>
              <a:buFont typeface="Arial"/>
              <a:buNone/>
              <a:defRPr sz="1000">
                <a:solidFill>
                  <a:srgbClr val="585858"/>
                </a:solidFill>
              </a:defRPr>
            </a:lvl5pPr>
            <a:lvl6pPr indent="0" lvl="5" marL="0" algn="r">
              <a:lnSpc>
                <a:spcPct val="100000"/>
              </a:lnSpc>
              <a:spcBef>
                <a:spcPts val="0"/>
              </a:spcBef>
              <a:spcAft>
                <a:spcPts val="0"/>
              </a:spcAft>
              <a:buClr>
                <a:srgbClr val="585858"/>
              </a:buClr>
              <a:buSzPts val="1000"/>
              <a:buFont typeface="Arial"/>
              <a:buNone/>
              <a:defRPr sz="1000">
                <a:solidFill>
                  <a:srgbClr val="585858"/>
                </a:solidFill>
              </a:defRPr>
            </a:lvl6pPr>
            <a:lvl7pPr indent="0" lvl="6" marL="0" algn="r">
              <a:lnSpc>
                <a:spcPct val="100000"/>
              </a:lnSpc>
              <a:spcBef>
                <a:spcPts val="0"/>
              </a:spcBef>
              <a:spcAft>
                <a:spcPts val="0"/>
              </a:spcAft>
              <a:buClr>
                <a:srgbClr val="585858"/>
              </a:buClr>
              <a:buSzPts val="1000"/>
              <a:buFont typeface="Arial"/>
              <a:buNone/>
              <a:defRPr sz="1000">
                <a:solidFill>
                  <a:srgbClr val="585858"/>
                </a:solidFill>
              </a:defRPr>
            </a:lvl7pPr>
            <a:lvl8pPr indent="0" lvl="7" marL="0" algn="r">
              <a:lnSpc>
                <a:spcPct val="100000"/>
              </a:lnSpc>
              <a:spcBef>
                <a:spcPts val="0"/>
              </a:spcBef>
              <a:spcAft>
                <a:spcPts val="0"/>
              </a:spcAft>
              <a:buClr>
                <a:srgbClr val="585858"/>
              </a:buClr>
              <a:buSzPts val="1000"/>
              <a:buFont typeface="Arial"/>
              <a:buNone/>
              <a:defRPr sz="1000">
                <a:solidFill>
                  <a:srgbClr val="585858"/>
                </a:solidFill>
              </a:defRPr>
            </a:lvl8pPr>
            <a:lvl9pPr indent="0" lvl="8" marL="0" algn="r">
              <a:lnSpc>
                <a:spcPct val="100000"/>
              </a:lnSpc>
              <a:spcBef>
                <a:spcPts val="0"/>
              </a:spcBef>
              <a:spcAft>
                <a:spcPts val="0"/>
              </a:spcAft>
              <a:buClr>
                <a:srgbClr val="585858"/>
              </a:buClr>
              <a:buSzPts val="1000"/>
              <a:buFont typeface="Arial"/>
              <a:buNone/>
              <a:defRPr sz="1000">
                <a:solidFill>
                  <a:srgbClr val="58585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_NUMBER">
  <p:cSld name="BIG_NUMBER">
    <p:spTree>
      <p:nvGrpSpPr>
        <p:cNvPr id="44" name="Shape 44"/>
        <p:cNvGrpSpPr/>
        <p:nvPr/>
      </p:nvGrpSpPr>
      <p:grpSpPr>
        <a:xfrm>
          <a:off x="0" y="0"/>
          <a:ext cx="0" cy="0"/>
          <a:chOff x="0" y="0"/>
          <a:chExt cx="0" cy="0"/>
        </a:xfrm>
      </p:grpSpPr>
      <p:sp>
        <p:nvSpPr>
          <p:cNvPr id="45" name="Google Shape;45;p11"/>
          <p:cNvSpPr txBox="1"/>
          <p:nvPr>
            <p:ph type="title"/>
          </p:nvPr>
        </p:nvSpPr>
        <p:spPr>
          <a:xfrm>
            <a:off x="311699" y="1106125"/>
            <a:ext cx="8520602" cy="1963500"/>
          </a:xfrm>
          <a:prstGeom prst="rect">
            <a:avLst/>
          </a:prstGeom>
          <a:noFill/>
          <a:ln>
            <a:noFill/>
          </a:ln>
        </p:spPr>
        <p:txBody>
          <a:bodyPr anchorCtr="0" anchor="b" bIns="91400" lIns="91400" spcFirstLastPara="1" rIns="91400" wrap="square" tIns="91400">
            <a:normAutofit/>
          </a:bodyPr>
          <a:lstStyle>
            <a:lvl1pPr lvl="0" algn="ctr">
              <a:lnSpc>
                <a:spcPct val="100000"/>
              </a:lnSpc>
              <a:spcBef>
                <a:spcPts val="0"/>
              </a:spcBef>
              <a:spcAft>
                <a:spcPts val="0"/>
              </a:spcAft>
              <a:buClr>
                <a:srgbClr val="000000"/>
              </a:buClr>
              <a:buSzPts val="12000"/>
              <a:buFont typeface="Arial"/>
              <a:buNone/>
              <a:defRPr sz="12000"/>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p:txBody>
      </p:sp>
      <p:sp>
        <p:nvSpPr>
          <p:cNvPr id="46" name="Google Shape;46;p11"/>
          <p:cNvSpPr txBox="1"/>
          <p:nvPr>
            <p:ph idx="1" type="body"/>
          </p:nvPr>
        </p:nvSpPr>
        <p:spPr>
          <a:xfrm>
            <a:off x="311699" y="3152225"/>
            <a:ext cx="8520602" cy="1300800"/>
          </a:xfrm>
          <a:prstGeom prst="rect">
            <a:avLst/>
          </a:prstGeom>
          <a:noFill/>
          <a:ln>
            <a:noFill/>
          </a:ln>
        </p:spPr>
        <p:txBody>
          <a:bodyPr anchorCtr="0" anchor="t" bIns="91400" lIns="91400" spcFirstLastPara="1" rIns="91400" wrap="square" tIns="91400">
            <a:normAutofit/>
          </a:bodyPr>
          <a:lstStyle>
            <a:lvl1pPr indent="-342900" lvl="0" marL="457200" algn="ctr">
              <a:lnSpc>
                <a:spcPct val="115000"/>
              </a:lnSpc>
              <a:spcBef>
                <a:spcPts val="0"/>
              </a:spcBef>
              <a:spcAft>
                <a:spcPts val="0"/>
              </a:spcAft>
              <a:buSzPts val="1800"/>
              <a:buChar char="●"/>
              <a:defRPr/>
            </a:lvl1pPr>
            <a:lvl2pPr indent="-342900" lvl="1" marL="914400" algn="ctr">
              <a:lnSpc>
                <a:spcPct val="115000"/>
              </a:lnSpc>
              <a:spcBef>
                <a:spcPts val="0"/>
              </a:spcBef>
              <a:spcAft>
                <a:spcPts val="0"/>
              </a:spcAft>
              <a:buSzPts val="1800"/>
              <a:buChar char="○"/>
              <a:defRPr/>
            </a:lvl2pPr>
            <a:lvl3pPr indent="-342900" lvl="2" marL="1371600" algn="ctr">
              <a:lnSpc>
                <a:spcPct val="115000"/>
              </a:lnSpc>
              <a:spcBef>
                <a:spcPts val="0"/>
              </a:spcBef>
              <a:spcAft>
                <a:spcPts val="0"/>
              </a:spcAft>
              <a:buSzPts val="1800"/>
              <a:buChar char="■"/>
              <a:defRPr/>
            </a:lvl3pPr>
            <a:lvl4pPr indent="-342900" lvl="3" marL="1828800" algn="ctr">
              <a:lnSpc>
                <a:spcPct val="115000"/>
              </a:lnSpc>
              <a:spcBef>
                <a:spcPts val="0"/>
              </a:spcBef>
              <a:spcAft>
                <a:spcPts val="0"/>
              </a:spcAft>
              <a:buSzPts val="1800"/>
              <a:buChar char="●"/>
              <a:defRPr/>
            </a:lvl4pPr>
            <a:lvl5pPr indent="-342900" lvl="4" marL="2286000" algn="ctr">
              <a:lnSpc>
                <a:spcPct val="115000"/>
              </a:lnSpc>
              <a:spcBef>
                <a:spcPts val="0"/>
              </a:spcBef>
              <a:spcAft>
                <a:spcPts val="0"/>
              </a:spcAft>
              <a:buSzPts val="1800"/>
              <a:buChar char="○"/>
              <a:defRPr/>
            </a:lvl5pPr>
            <a:lvl6pPr indent="-342900" lvl="5" marL="2743200" algn="l">
              <a:lnSpc>
                <a:spcPct val="115000"/>
              </a:lnSpc>
              <a:spcBef>
                <a:spcPts val="0"/>
              </a:spcBef>
              <a:spcAft>
                <a:spcPts val="0"/>
              </a:spcAft>
              <a:buSzPts val="1800"/>
              <a:buChar char="■"/>
              <a:defRPr/>
            </a:lvl6pPr>
            <a:lvl7pPr indent="-342900" lvl="6" marL="3200400" algn="l">
              <a:lnSpc>
                <a:spcPct val="115000"/>
              </a:lnSpc>
              <a:spcBef>
                <a:spcPts val="0"/>
              </a:spcBef>
              <a:spcAft>
                <a:spcPts val="0"/>
              </a:spcAft>
              <a:buSzPts val="1800"/>
              <a:buChar char="●"/>
              <a:defRPr/>
            </a:lvl7pPr>
            <a:lvl8pPr indent="-342900" lvl="7" marL="3657600" algn="l">
              <a:lnSpc>
                <a:spcPct val="115000"/>
              </a:lnSpc>
              <a:spcBef>
                <a:spcPts val="0"/>
              </a:spcBef>
              <a:spcAft>
                <a:spcPts val="0"/>
              </a:spcAft>
              <a:buSzPts val="1800"/>
              <a:buChar char="○"/>
              <a:defRPr/>
            </a:lvl8pPr>
            <a:lvl9pPr indent="-342900" lvl="8" marL="4114800" algn="l">
              <a:lnSpc>
                <a:spcPct val="115000"/>
              </a:lnSpc>
              <a:spcBef>
                <a:spcPts val="0"/>
              </a:spcBef>
              <a:spcAft>
                <a:spcPts val="0"/>
              </a:spcAft>
              <a:buSzPts val="1800"/>
              <a:buChar char="■"/>
              <a:defRPr/>
            </a:lvl9pPr>
          </a:lstStyle>
          <a:p/>
        </p:txBody>
      </p:sp>
      <p:sp>
        <p:nvSpPr>
          <p:cNvPr id="47" name="Google Shape;47;p11"/>
          <p:cNvSpPr txBox="1"/>
          <p:nvPr>
            <p:ph idx="12" type="sldNum"/>
          </p:nvPr>
        </p:nvSpPr>
        <p:spPr>
          <a:xfrm>
            <a:off x="8684345" y="4700819"/>
            <a:ext cx="336814" cy="318396"/>
          </a:xfrm>
          <a:prstGeom prst="rect">
            <a:avLst/>
          </a:prstGeom>
          <a:noFill/>
          <a:ln>
            <a:noFill/>
          </a:ln>
        </p:spPr>
        <p:txBody>
          <a:bodyPr anchorCtr="0" anchor="ctr" bIns="91400" lIns="91400" spcFirstLastPara="1" rIns="91400" wrap="square" tIns="91400">
            <a:spAutoFit/>
          </a:bodyPr>
          <a:lstStyle>
            <a:lvl1pPr indent="0" lvl="0" marL="0" algn="r">
              <a:lnSpc>
                <a:spcPct val="100000"/>
              </a:lnSpc>
              <a:spcBef>
                <a:spcPts val="0"/>
              </a:spcBef>
              <a:spcAft>
                <a:spcPts val="0"/>
              </a:spcAft>
              <a:buClr>
                <a:srgbClr val="585858"/>
              </a:buClr>
              <a:buSzPts val="1000"/>
              <a:buFont typeface="Arial"/>
              <a:buNone/>
              <a:defRPr sz="1000">
                <a:solidFill>
                  <a:srgbClr val="585858"/>
                </a:solidFill>
              </a:defRPr>
            </a:lvl1pPr>
            <a:lvl2pPr indent="0" lvl="1" marL="0" algn="r">
              <a:lnSpc>
                <a:spcPct val="100000"/>
              </a:lnSpc>
              <a:spcBef>
                <a:spcPts val="0"/>
              </a:spcBef>
              <a:spcAft>
                <a:spcPts val="0"/>
              </a:spcAft>
              <a:buClr>
                <a:srgbClr val="585858"/>
              </a:buClr>
              <a:buSzPts val="1000"/>
              <a:buFont typeface="Arial"/>
              <a:buNone/>
              <a:defRPr sz="1000">
                <a:solidFill>
                  <a:srgbClr val="585858"/>
                </a:solidFill>
              </a:defRPr>
            </a:lvl2pPr>
            <a:lvl3pPr indent="0" lvl="2" marL="0" algn="r">
              <a:lnSpc>
                <a:spcPct val="100000"/>
              </a:lnSpc>
              <a:spcBef>
                <a:spcPts val="0"/>
              </a:spcBef>
              <a:spcAft>
                <a:spcPts val="0"/>
              </a:spcAft>
              <a:buClr>
                <a:srgbClr val="585858"/>
              </a:buClr>
              <a:buSzPts val="1000"/>
              <a:buFont typeface="Arial"/>
              <a:buNone/>
              <a:defRPr sz="1000">
                <a:solidFill>
                  <a:srgbClr val="585858"/>
                </a:solidFill>
              </a:defRPr>
            </a:lvl3pPr>
            <a:lvl4pPr indent="0" lvl="3" marL="0" algn="r">
              <a:lnSpc>
                <a:spcPct val="100000"/>
              </a:lnSpc>
              <a:spcBef>
                <a:spcPts val="0"/>
              </a:spcBef>
              <a:spcAft>
                <a:spcPts val="0"/>
              </a:spcAft>
              <a:buClr>
                <a:srgbClr val="585858"/>
              </a:buClr>
              <a:buSzPts val="1000"/>
              <a:buFont typeface="Arial"/>
              <a:buNone/>
              <a:defRPr sz="1000">
                <a:solidFill>
                  <a:srgbClr val="585858"/>
                </a:solidFill>
              </a:defRPr>
            </a:lvl4pPr>
            <a:lvl5pPr indent="0" lvl="4" marL="0" algn="r">
              <a:lnSpc>
                <a:spcPct val="100000"/>
              </a:lnSpc>
              <a:spcBef>
                <a:spcPts val="0"/>
              </a:spcBef>
              <a:spcAft>
                <a:spcPts val="0"/>
              </a:spcAft>
              <a:buClr>
                <a:srgbClr val="585858"/>
              </a:buClr>
              <a:buSzPts val="1000"/>
              <a:buFont typeface="Arial"/>
              <a:buNone/>
              <a:defRPr sz="1000">
                <a:solidFill>
                  <a:srgbClr val="585858"/>
                </a:solidFill>
              </a:defRPr>
            </a:lvl5pPr>
            <a:lvl6pPr indent="0" lvl="5" marL="0" algn="r">
              <a:lnSpc>
                <a:spcPct val="100000"/>
              </a:lnSpc>
              <a:spcBef>
                <a:spcPts val="0"/>
              </a:spcBef>
              <a:spcAft>
                <a:spcPts val="0"/>
              </a:spcAft>
              <a:buClr>
                <a:srgbClr val="585858"/>
              </a:buClr>
              <a:buSzPts val="1000"/>
              <a:buFont typeface="Arial"/>
              <a:buNone/>
              <a:defRPr sz="1000">
                <a:solidFill>
                  <a:srgbClr val="585858"/>
                </a:solidFill>
              </a:defRPr>
            </a:lvl6pPr>
            <a:lvl7pPr indent="0" lvl="6" marL="0" algn="r">
              <a:lnSpc>
                <a:spcPct val="100000"/>
              </a:lnSpc>
              <a:spcBef>
                <a:spcPts val="0"/>
              </a:spcBef>
              <a:spcAft>
                <a:spcPts val="0"/>
              </a:spcAft>
              <a:buClr>
                <a:srgbClr val="585858"/>
              </a:buClr>
              <a:buSzPts val="1000"/>
              <a:buFont typeface="Arial"/>
              <a:buNone/>
              <a:defRPr sz="1000">
                <a:solidFill>
                  <a:srgbClr val="585858"/>
                </a:solidFill>
              </a:defRPr>
            </a:lvl7pPr>
            <a:lvl8pPr indent="0" lvl="7" marL="0" algn="r">
              <a:lnSpc>
                <a:spcPct val="100000"/>
              </a:lnSpc>
              <a:spcBef>
                <a:spcPts val="0"/>
              </a:spcBef>
              <a:spcAft>
                <a:spcPts val="0"/>
              </a:spcAft>
              <a:buClr>
                <a:srgbClr val="585858"/>
              </a:buClr>
              <a:buSzPts val="1000"/>
              <a:buFont typeface="Arial"/>
              <a:buNone/>
              <a:defRPr sz="1000">
                <a:solidFill>
                  <a:srgbClr val="585858"/>
                </a:solidFill>
              </a:defRPr>
            </a:lvl8pPr>
            <a:lvl9pPr indent="0" lvl="8" marL="0" algn="r">
              <a:lnSpc>
                <a:spcPct val="100000"/>
              </a:lnSpc>
              <a:spcBef>
                <a:spcPts val="0"/>
              </a:spcBef>
              <a:spcAft>
                <a:spcPts val="0"/>
              </a:spcAft>
              <a:buClr>
                <a:srgbClr val="585858"/>
              </a:buClr>
              <a:buSzPts val="1000"/>
              <a:buFont typeface="Arial"/>
              <a:buNone/>
              <a:defRPr sz="1000">
                <a:solidFill>
                  <a:srgbClr val="58585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684345" y="4700819"/>
            <a:ext cx="336814" cy="318396"/>
          </a:xfrm>
          <a:prstGeom prst="rect">
            <a:avLst/>
          </a:prstGeom>
          <a:noFill/>
          <a:ln>
            <a:noFill/>
          </a:ln>
        </p:spPr>
        <p:txBody>
          <a:bodyPr anchorCtr="0" anchor="ctr" bIns="91400" lIns="91400" spcFirstLastPara="1" rIns="91400" wrap="square" tIns="91400">
            <a:spAutoFit/>
          </a:bodyPr>
          <a:lstStyle>
            <a:lvl1pPr indent="0" lvl="0" marL="0" algn="r">
              <a:lnSpc>
                <a:spcPct val="100000"/>
              </a:lnSpc>
              <a:spcBef>
                <a:spcPts val="0"/>
              </a:spcBef>
              <a:spcAft>
                <a:spcPts val="0"/>
              </a:spcAft>
              <a:buClr>
                <a:srgbClr val="585858"/>
              </a:buClr>
              <a:buSzPts val="1000"/>
              <a:buFont typeface="Arial"/>
              <a:buNone/>
              <a:defRPr sz="1000">
                <a:solidFill>
                  <a:srgbClr val="585858"/>
                </a:solidFill>
              </a:defRPr>
            </a:lvl1pPr>
            <a:lvl2pPr indent="0" lvl="1" marL="0" algn="r">
              <a:lnSpc>
                <a:spcPct val="100000"/>
              </a:lnSpc>
              <a:spcBef>
                <a:spcPts val="0"/>
              </a:spcBef>
              <a:spcAft>
                <a:spcPts val="0"/>
              </a:spcAft>
              <a:buClr>
                <a:srgbClr val="585858"/>
              </a:buClr>
              <a:buSzPts val="1000"/>
              <a:buFont typeface="Arial"/>
              <a:buNone/>
              <a:defRPr sz="1000">
                <a:solidFill>
                  <a:srgbClr val="585858"/>
                </a:solidFill>
              </a:defRPr>
            </a:lvl2pPr>
            <a:lvl3pPr indent="0" lvl="2" marL="0" algn="r">
              <a:lnSpc>
                <a:spcPct val="100000"/>
              </a:lnSpc>
              <a:spcBef>
                <a:spcPts val="0"/>
              </a:spcBef>
              <a:spcAft>
                <a:spcPts val="0"/>
              </a:spcAft>
              <a:buClr>
                <a:srgbClr val="585858"/>
              </a:buClr>
              <a:buSzPts val="1000"/>
              <a:buFont typeface="Arial"/>
              <a:buNone/>
              <a:defRPr sz="1000">
                <a:solidFill>
                  <a:srgbClr val="585858"/>
                </a:solidFill>
              </a:defRPr>
            </a:lvl3pPr>
            <a:lvl4pPr indent="0" lvl="3" marL="0" algn="r">
              <a:lnSpc>
                <a:spcPct val="100000"/>
              </a:lnSpc>
              <a:spcBef>
                <a:spcPts val="0"/>
              </a:spcBef>
              <a:spcAft>
                <a:spcPts val="0"/>
              </a:spcAft>
              <a:buClr>
                <a:srgbClr val="585858"/>
              </a:buClr>
              <a:buSzPts val="1000"/>
              <a:buFont typeface="Arial"/>
              <a:buNone/>
              <a:defRPr sz="1000">
                <a:solidFill>
                  <a:srgbClr val="585858"/>
                </a:solidFill>
              </a:defRPr>
            </a:lvl4pPr>
            <a:lvl5pPr indent="0" lvl="4" marL="0" algn="r">
              <a:lnSpc>
                <a:spcPct val="100000"/>
              </a:lnSpc>
              <a:spcBef>
                <a:spcPts val="0"/>
              </a:spcBef>
              <a:spcAft>
                <a:spcPts val="0"/>
              </a:spcAft>
              <a:buClr>
                <a:srgbClr val="585858"/>
              </a:buClr>
              <a:buSzPts val="1000"/>
              <a:buFont typeface="Arial"/>
              <a:buNone/>
              <a:defRPr sz="1000">
                <a:solidFill>
                  <a:srgbClr val="585858"/>
                </a:solidFill>
              </a:defRPr>
            </a:lvl5pPr>
            <a:lvl6pPr indent="0" lvl="5" marL="0" algn="r">
              <a:lnSpc>
                <a:spcPct val="100000"/>
              </a:lnSpc>
              <a:spcBef>
                <a:spcPts val="0"/>
              </a:spcBef>
              <a:spcAft>
                <a:spcPts val="0"/>
              </a:spcAft>
              <a:buClr>
                <a:srgbClr val="585858"/>
              </a:buClr>
              <a:buSzPts val="1000"/>
              <a:buFont typeface="Arial"/>
              <a:buNone/>
              <a:defRPr sz="1000">
                <a:solidFill>
                  <a:srgbClr val="585858"/>
                </a:solidFill>
              </a:defRPr>
            </a:lvl6pPr>
            <a:lvl7pPr indent="0" lvl="6" marL="0" algn="r">
              <a:lnSpc>
                <a:spcPct val="100000"/>
              </a:lnSpc>
              <a:spcBef>
                <a:spcPts val="0"/>
              </a:spcBef>
              <a:spcAft>
                <a:spcPts val="0"/>
              </a:spcAft>
              <a:buClr>
                <a:srgbClr val="585858"/>
              </a:buClr>
              <a:buSzPts val="1000"/>
              <a:buFont typeface="Arial"/>
              <a:buNone/>
              <a:defRPr sz="1000">
                <a:solidFill>
                  <a:srgbClr val="585858"/>
                </a:solidFill>
              </a:defRPr>
            </a:lvl7pPr>
            <a:lvl8pPr indent="0" lvl="7" marL="0" algn="r">
              <a:lnSpc>
                <a:spcPct val="100000"/>
              </a:lnSpc>
              <a:spcBef>
                <a:spcPts val="0"/>
              </a:spcBef>
              <a:spcAft>
                <a:spcPts val="0"/>
              </a:spcAft>
              <a:buClr>
                <a:srgbClr val="585858"/>
              </a:buClr>
              <a:buSzPts val="1000"/>
              <a:buFont typeface="Arial"/>
              <a:buNone/>
              <a:defRPr sz="1000">
                <a:solidFill>
                  <a:srgbClr val="585858"/>
                </a:solidFill>
              </a:defRPr>
            </a:lvl8pPr>
            <a:lvl9pPr indent="0" lvl="8" marL="0" algn="r">
              <a:lnSpc>
                <a:spcPct val="100000"/>
              </a:lnSpc>
              <a:spcBef>
                <a:spcPts val="0"/>
              </a:spcBef>
              <a:spcAft>
                <a:spcPts val="0"/>
              </a:spcAft>
              <a:buClr>
                <a:srgbClr val="585858"/>
              </a:buClr>
              <a:buSzPts val="1000"/>
              <a:buFont typeface="Arial"/>
              <a:buNone/>
              <a:defRPr sz="1000">
                <a:solidFill>
                  <a:srgbClr val="58585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AND_BODY" type="tx">
  <p:cSld name="TITLE_AND_BODY">
    <p:spTree>
      <p:nvGrpSpPr>
        <p:cNvPr id="13" name="Shape 13"/>
        <p:cNvGrpSpPr/>
        <p:nvPr/>
      </p:nvGrpSpPr>
      <p:grpSpPr>
        <a:xfrm>
          <a:off x="0" y="0"/>
          <a:ext cx="0" cy="0"/>
          <a:chOff x="0" y="0"/>
          <a:chExt cx="0" cy="0"/>
        </a:xfrm>
      </p:grpSpPr>
      <p:sp>
        <p:nvSpPr>
          <p:cNvPr id="14" name="Google Shape;14;p3"/>
          <p:cNvSpPr txBox="1"/>
          <p:nvPr>
            <p:ph type="title"/>
          </p:nvPr>
        </p:nvSpPr>
        <p:spPr>
          <a:xfrm>
            <a:off x="311699" y="445025"/>
            <a:ext cx="8520602" cy="572701"/>
          </a:xfrm>
          <a:prstGeom prst="rect">
            <a:avLst/>
          </a:prstGeom>
          <a:noFill/>
          <a:ln>
            <a:noFill/>
          </a:ln>
        </p:spPr>
        <p:txBody>
          <a:bodyPr anchorCtr="0" anchor="t" bIns="91400" lIns="91400" spcFirstLastPara="1" rIns="91400" wrap="square" tIns="91400">
            <a:normAutofit/>
          </a:bodyPr>
          <a:lstStyle>
            <a:lvl1pPr lvl="0" algn="l">
              <a:lnSpc>
                <a:spcPct val="100000"/>
              </a:lnSpc>
              <a:spcBef>
                <a:spcPts val="0"/>
              </a:spcBef>
              <a:spcAft>
                <a:spcPts val="0"/>
              </a:spcAft>
              <a:buClr>
                <a:srgbClr val="000000"/>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p:txBody>
      </p:sp>
      <p:sp>
        <p:nvSpPr>
          <p:cNvPr id="15" name="Google Shape;15;p3"/>
          <p:cNvSpPr txBox="1"/>
          <p:nvPr>
            <p:ph idx="1" type="body"/>
          </p:nvPr>
        </p:nvSpPr>
        <p:spPr>
          <a:xfrm>
            <a:off x="311699" y="1152475"/>
            <a:ext cx="8520602" cy="3416400"/>
          </a:xfrm>
          <a:prstGeom prst="rect">
            <a:avLst/>
          </a:prstGeom>
          <a:noFill/>
          <a:ln>
            <a:noFill/>
          </a:ln>
        </p:spPr>
        <p:txBody>
          <a:bodyPr anchorCtr="0" anchor="t" bIns="91400" lIns="91400" spcFirstLastPara="1" rIns="91400" wrap="square" tIns="91400">
            <a:normAutofit/>
          </a:bodyPr>
          <a:lstStyle>
            <a:lvl1pPr indent="-342900" lvl="0" marL="457200" algn="l">
              <a:lnSpc>
                <a:spcPct val="115000"/>
              </a:lnSpc>
              <a:spcBef>
                <a:spcPts val="0"/>
              </a:spcBef>
              <a:spcAft>
                <a:spcPts val="0"/>
              </a:spcAft>
              <a:buSzPts val="1800"/>
              <a:buChar char="●"/>
              <a:defRPr/>
            </a:lvl1pPr>
            <a:lvl2pPr indent="-342900" lvl="1" marL="914400" algn="l">
              <a:lnSpc>
                <a:spcPct val="115000"/>
              </a:lnSpc>
              <a:spcBef>
                <a:spcPts val="0"/>
              </a:spcBef>
              <a:spcAft>
                <a:spcPts val="0"/>
              </a:spcAft>
              <a:buSzPts val="1800"/>
              <a:buChar char="○"/>
              <a:defRPr/>
            </a:lvl2pPr>
            <a:lvl3pPr indent="-342900" lvl="2" marL="1371600" algn="l">
              <a:lnSpc>
                <a:spcPct val="115000"/>
              </a:lnSpc>
              <a:spcBef>
                <a:spcPts val="0"/>
              </a:spcBef>
              <a:spcAft>
                <a:spcPts val="0"/>
              </a:spcAft>
              <a:buSzPts val="1800"/>
              <a:buChar char="■"/>
              <a:defRPr/>
            </a:lvl3pPr>
            <a:lvl4pPr indent="-342900" lvl="3" marL="1828800" algn="l">
              <a:lnSpc>
                <a:spcPct val="115000"/>
              </a:lnSpc>
              <a:spcBef>
                <a:spcPts val="0"/>
              </a:spcBef>
              <a:spcAft>
                <a:spcPts val="0"/>
              </a:spcAft>
              <a:buSzPts val="1800"/>
              <a:buChar char="●"/>
              <a:defRPr/>
            </a:lvl4pPr>
            <a:lvl5pPr indent="-342900" lvl="4" marL="2286000" algn="l">
              <a:lnSpc>
                <a:spcPct val="115000"/>
              </a:lnSpc>
              <a:spcBef>
                <a:spcPts val="0"/>
              </a:spcBef>
              <a:spcAft>
                <a:spcPts val="0"/>
              </a:spcAft>
              <a:buSzPts val="1800"/>
              <a:buChar char="○"/>
              <a:defRPr/>
            </a:lvl5pPr>
            <a:lvl6pPr indent="-342900" lvl="5" marL="2743200" algn="l">
              <a:lnSpc>
                <a:spcPct val="115000"/>
              </a:lnSpc>
              <a:spcBef>
                <a:spcPts val="0"/>
              </a:spcBef>
              <a:spcAft>
                <a:spcPts val="0"/>
              </a:spcAft>
              <a:buSzPts val="1800"/>
              <a:buChar char="■"/>
              <a:defRPr/>
            </a:lvl6pPr>
            <a:lvl7pPr indent="-342900" lvl="6" marL="3200400" algn="l">
              <a:lnSpc>
                <a:spcPct val="115000"/>
              </a:lnSpc>
              <a:spcBef>
                <a:spcPts val="0"/>
              </a:spcBef>
              <a:spcAft>
                <a:spcPts val="0"/>
              </a:spcAft>
              <a:buSzPts val="1800"/>
              <a:buChar char="●"/>
              <a:defRPr/>
            </a:lvl7pPr>
            <a:lvl8pPr indent="-342900" lvl="7" marL="3657600" algn="l">
              <a:lnSpc>
                <a:spcPct val="115000"/>
              </a:lnSpc>
              <a:spcBef>
                <a:spcPts val="0"/>
              </a:spcBef>
              <a:spcAft>
                <a:spcPts val="0"/>
              </a:spcAft>
              <a:buSzPts val="1800"/>
              <a:buChar char="○"/>
              <a:defRPr/>
            </a:lvl8pPr>
            <a:lvl9pPr indent="-342900" lvl="8" marL="4114800" algn="l">
              <a:lnSpc>
                <a:spcPct val="115000"/>
              </a:lnSpc>
              <a:spcBef>
                <a:spcPts val="0"/>
              </a:spcBef>
              <a:spcAft>
                <a:spcPts val="0"/>
              </a:spcAft>
              <a:buSzPts val="1800"/>
              <a:buChar char="■"/>
              <a:defRPr/>
            </a:lvl9pPr>
          </a:lstStyle>
          <a:p/>
        </p:txBody>
      </p:sp>
      <p:sp>
        <p:nvSpPr>
          <p:cNvPr id="16" name="Google Shape;16;p3"/>
          <p:cNvSpPr txBox="1"/>
          <p:nvPr>
            <p:ph idx="12" type="sldNum"/>
          </p:nvPr>
        </p:nvSpPr>
        <p:spPr>
          <a:xfrm>
            <a:off x="8684345" y="4700819"/>
            <a:ext cx="336814" cy="318396"/>
          </a:xfrm>
          <a:prstGeom prst="rect">
            <a:avLst/>
          </a:prstGeom>
          <a:noFill/>
          <a:ln>
            <a:noFill/>
          </a:ln>
        </p:spPr>
        <p:txBody>
          <a:bodyPr anchorCtr="0" anchor="ctr" bIns="91400" lIns="91400" spcFirstLastPara="1" rIns="91400" wrap="square" tIns="91400">
            <a:spAutoFit/>
          </a:bodyPr>
          <a:lstStyle>
            <a:lvl1pPr indent="0" lvl="0" marL="0" algn="r">
              <a:lnSpc>
                <a:spcPct val="100000"/>
              </a:lnSpc>
              <a:spcBef>
                <a:spcPts val="0"/>
              </a:spcBef>
              <a:spcAft>
                <a:spcPts val="0"/>
              </a:spcAft>
              <a:buClr>
                <a:srgbClr val="585858"/>
              </a:buClr>
              <a:buSzPts val="1000"/>
              <a:buFont typeface="Arial"/>
              <a:buNone/>
              <a:defRPr sz="1000">
                <a:solidFill>
                  <a:srgbClr val="585858"/>
                </a:solidFill>
              </a:defRPr>
            </a:lvl1pPr>
            <a:lvl2pPr indent="0" lvl="1" marL="0" algn="r">
              <a:lnSpc>
                <a:spcPct val="100000"/>
              </a:lnSpc>
              <a:spcBef>
                <a:spcPts val="0"/>
              </a:spcBef>
              <a:spcAft>
                <a:spcPts val="0"/>
              </a:spcAft>
              <a:buClr>
                <a:srgbClr val="585858"/>
              </a:buClr>
              <a:buSzPts val="1000"/>
              <a:buFont typeface="Arial"/>
              <a:buNone/>
              <a:defRPr sz="1000">
                <a:solidFill>
                  <a:srgbClr val="585858"/>
                </a:solidFill>
              </a:defRPr>
            </a:lvl2pPr>
            <a:lvl3pPr indent="0" lvl="2" marL="0" algn="r">
              <a:lnSpc>
                <a:spcPct val="100000"/>
              </a:lnSpc>
              <a:spcBef>
                <a:spcPts val="0"/>
              </a:spcBef>
              <a:spcAft>
                <a:spcPts val="0"/>
              </a:spcAft>
              <a:buClr>
                <a:srgbClr val="585858"/>
              </a:buClr>
              <a:buSzPts val="1000"/>
              <a:buFont typeface="Arial"/>
              <a:buNone/>
              <a:defRPr sz="1000">
                <a:solidFill>
                  <a:srgbClr val="585858"/>
                </a:solidFill>
              </a:defRPr>
            </a:lvl3pPr>
            <a:lvl4pPr indent="0" lvl="3" marL="0" algn="r">
              <a:lnSpc>
                <a:spcPct val="100000"/>
              </a:lnSpc>
              <a:spcBef>
                <a:spcPts val="0"/>
              </a:spcBef>
              <a:spcAft>
                <a:spcPts val="0"/>
              </a:spcAft>
              <a:buClr>
                <a:srgbClr val="585858"/>
              </a:buClr>
              <a:buSzPts val="1000"/>
              <a:buFont typeface="Arial"/>
              <a:buNone/>
              <a:defRPr sz="1000">
                <a:solidFill>
                  <a:srgbClr val="585858"/>
                </a:solidFill>
              </a:defRPr>
            </a:lvl4pPr>
            <a:lvl5pPr indent="0" lvl="4" marL="0" algn="r">
              <a:lnSpc>
                <a:spcPct val="100000"/>
              </a:lnSpc>
              <a:spcBef>
                <a:spcPts val="0"/>
              </a:spcBef>
              <a:spcAft>
                <a:spcPts val="0"/>
              </a:spcAft>
              <a:buClr>
                <a:srgbClr val="585858"/>
              </a:buClr>
              <a:buSzPts val="1000"/>
              <a:buFont typeface="Arial"/>
              <a:buNone/>
              <a:defRPr sz="1000">
                <a:solidFill>
                  <a:srgbClr val="585858"/>
                </a:solidFill>
              </a:defRPr>
            </a:lvl5pPr>
            <a:lvl6pPr indent="0" lvl="5" marL="0" algn="r">
              <a:lnSpc>
                <a:spcPct val="100000"/>
              </a:lnSpc>
              <a:spcBef>
                <a:spcPts val="0"/>
              </a:spcBef>
              <a:spcAft>
                <a:spcPts val="0"/>
              </a:spcAft>
              <a:buClr>
                <a:srgbClr val="585858"/>
              </a:buClr>
              <a:buSzPts val="1000"/>
              <a:buFont typeface="Arial"/>
              <a:buNone/>
              <a:defRPr sz="1000">
                <a:solidFill>
                  <a:srgbClr val="585858"/>
                </a:solidFill>
              </a:defRPr>
            </a:lvl6pPr>
            <a:lvl7pPr indent="0" lvl="6" marL="0" algn="r">
              <a:lnSpc>
                <a:spcPct val="100000"/>
              </a:lnSpc>
              <a:spcBef>
                <a:spcPts val="0"/>
              </a:spcBef>
              <a:spcAft>
                <a:spcPts val="0"/>
              </a:spcAft>
              <a:buClr>
                <a:srgbClr val="585858"/>
              </a:buClr>
              <a:buSzPts val="1000"/>
              <a:buFont typeface="Arial"/>
              <a:buNone/>
              <a:defRPr sz="1000">
                <a:solidFill>
                  <a:srgbClr val="585858"/>
                </a:solidFill>
              </a:defRPr>
            </a:lvl7pPr>
            <a:lvl8pPr indent="0" lvl="7" marL="0" algn="r">
              <a:lnSpc>
                <a:spcPct val="100000"/>
              </a:lnSpc>
              <a:spcBef>
                <a:spcPts val="0"/>
              </a:spcBef>
              <a:spcAft>
                <a:spcPts val="0"/>
              </a:spcAft>
              <a:buClr>
                <a:srgbClr val="585858"/>
              </a:buClr>
              <a:buSzPts val="1000"/>
              <a:buFont typeface="Arial"/>
              <a:buNone/>
              <a:defRPr sz="1000">
                <a:solidFill>
                  <a:srgbClr val="585858"/>
                </a:solidFill>
              </a:defRPr>
            </a:lvl8pPr>
            <a:lvl9pPr indent="0" lvl="8" marL="0" algn="r">
              <a:lnSpc>
                <a:spcPct val="100000"/>
              </a:lnSpc>
              <a:spcBef>
                <a:spcPts val="0"/>
              </a:spcBef>
              <a:spcAft>
                <a:spcPts val="0"/>
              </a:spcAft>
              <a:buClr>
                <a:srgbClr val="585858"/>
              </a:buClr>
              <a:buSzPts val="1000"/>
              <a:buFont typeface="Arial"/>
              <a:buNone/>
              <a:defRPr sz="1000">
                <a:solidFill>
                  <a:srgbClr val="58585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_HEADER" type="secHead">
  <p:cSld name="SECTION_HEADER">
    <p:spTree>
      <p:nvGrpSpPr>
        <p:cNvPr id="17" name="Shape 17"/>
        <p:cNvGrpSpPr/>
        <p:nvPr/>
      </p:nvGrpSpPr>
      <p:grpSpPr>
        <a:xfrm>
          <a:off x="0" y="0"/>
          <a:ext cx="0" cy="0"/>
          <a:chOff x="0" y="0"/>
          <a:chExt cx="0" cy="0"/>
        </a:xfrm>
      </p:grpSpPr>
      <p:sp>
        <p:nvSpPr>
          <p:cNvPr id="18" name="Google Shape;18;p4"/>
          <p:cNvSpPr txBox="1"/>
          <p:nvPr>
            <p:ph type="title"/>
          </p:nvPr>
        </p:nvSpPr>
        <p:spPr>
          <a:xfrm>
            <a:off x="311699" y="2150849"/>
            <a:ext cx="8520602" cy="841801"/>
          </a:xfrm>
          <a:prstGeom prst="rect">
            <a:avLst/>
          </a:prstGeom>
          <a:noFill/>
          <a:ln>
            <a:noFill/>
          </a:ln>
        </p:spPr>
        <p:txBody>
          <a:bodyPr anchorCtr="0" anchor="ctr" bIns="91400" lIns="91400" spcFirstLastPara="1" rIns="91400" wrap="square" tIns="91400">
            <a:normAutofit/>
          </a:bodyPr>
          <a:lstStyle>
            <a:lvl1pPr lvl="0" algn="ctr">
              <a:lnSpc>
                <a:spcPct val="100000"/>
              </a:lnSpc>
              <a:spcBef>
                <a:spcPts val="0"/>
              </a:spcBef>
              <a:spcAft>
                <a:spcPts val="0"/>
              </a:spcAft>
              <a:buClr>
                <a:srgbClr val="000000"/>
              </a:buClr>
              <a:buSzPts val="3600"/>
              <a:buFont typeface="Arial"/>
              <a:buNone/>
              <a:defRPr sz="3600"/>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p:txBody>
      </p:sp>
      <p:sp>
        <p:nvSpPr>
          <p:cNvPr id="19" name="Google Shape;19;p4"/>
          <p:cNvSpPr txBox="1"/>
          <p:nvPr>
            <p:ph idx="12" type="sldNum"/>
          </p:nvPr>
        </p:nvSpPr>
        <p:spPr>
          <a:xfrm>
            <a:off x="8684345" y="4700819"/>
            <a:ext cx="336814" cy="318396"/>
          </a:xfrm>
          <a:prstGeom prst="rect">
            <a:avLst/>
          </a:prstGeom>
          <a:noFill/>
          <a:ln>
            <a:noFill/>
          </a:ln>
        </p:spPr>
        <p:txBody>
          <a:bodyPr anchorCtr="0" anchor="ctr" bIns="91400" lIns="91400" spcFirstLastPara="1" rIns="91400" wrap="square" tIns="91400">
            <a:spAutoFit/>
          </a:bodyPr>
          <a:lstStyle>
            <a:lvl1pPr indent="0" lvl="0" marL="0" algn="r">
              <a:lnSpc>
                <a:spcPct val="100000"/>
              </a:lnSpc>
              <a:spcBef>
                <a:spcPts val="0"/>
              </a:spcBef>
              <a:spcAft>
                <a:spcPts val="0"/>
              </a:spcAft>
              <a:buClr>
                <a:srgbClr val="585858"/>
              </a:buClr>
              <a:buSzPts val="1000"/>
              <a:buFont typeface="Arial"/>
              <a:buNone/>
              <a:defRPr sz="1000">
                <a:solidFill>
                  <a:srgbClr val="585858"/>
                </a:solidFill>
              </a:defRPr>
            </a:lvl1pPr>
            <a:lvl2pPr indent="0" lvl="1" marL="0" algn="r">
              <a:lnSpc>
                <a:spcPct val="100000"/>
              </a:lnSpc>
              <a:spcBef>
                <a:spcPts val="0"/>
              </a:spcBef>
              <a:spcAft>
                <a:spcPts val="0"/>
              </a:spcAft>
              <a:buClr>
                <a:srgbClr val="585858"/>
              </a:buClr>
              <a:buSzPts val="1000"/>
              <a:buFont typeface="Arial"/>
              <a:buNone/>
              <a:defRPr sz="1000">
                <a:solidFill>
                  <a:srgbClr val="585858"/>
                </a:solidFill>
              </a:defRPr>
            </a:lvl2pPr>
            <a:lvl3pPr indent="0" lvl="2" marL="0" algn="r">
              <a:lnSpc>
                <a:spcPct val="100000"/>
              </a:lnSpc>
              <a:spcBef>
                <a:spcPts val="0"/>
              </a:spcBef>
              <a:spcAft>
                <a:spcPts val="0"/>
              </a:spcAft>
              <a:buClr>
                <a:srgbClr val="585858"/>
              </a:buClr>
              <a:buSzPts val="1000"/>
              <a:buFont typeface="Arial"/>
              <a:buNone/>
              <a:defRPr sz="1000">
                <a:solidFill>
                  <a:srgbClr val="585858"/>
                </a:solidFill>
              </a:defRPr>
            </a:lvl3pPr>
            <a:lvl4pPr indent="0" lvl="3" marL="0" algn="r">
              <a:lnSpc>
                <a:spcPct val="100000"/>
              </a:lnSpc>
              <a:spcBef>
                <a:spcPts val="0"/>
              </a:spcBef>
              <a:spcAft>
                <a:spcPts val="0"/>
              </a:spcAft>
              <a:buClr>
                <a:srgbClr val="585858"/>
              </a:buClr>
              <a:buSzPts val="1000"/>
              <a:buFont typeface="Arial"/>
              <a:buNone/>
              <a:defRPr sz="1000">
                <a:solidFill>
                  <a:srgbClr val="585858"/>
                </a:solidFill>
              </a:defRPr>
            </a:lvl4pPr>
            <a:lvl5pPr indent="0" lvl="4" marL="0" algn="r">
              <a:lnSpc>
                <a:spcPct val="100000"/>
              </a:lnSpc>
              <a:spcBef>
                <a:spcPts val="0"/>
              </a:spcBef>
              <a:spcAft>
                <a:spcPts val="0"/>
              </a:spcAft>
              <a:buClr>
                <a:srgbClr val="585858"/>
              </a:buClr>
              <a:buSzPts val="1000"/>
              <a:buFont typeface="Arial"/>
              <a:buNone/>
              <a:defRPr sz="1000">
                <a:solidFill>
                  <a:srgbClr val="585858"/>
                </a:solidFill>
              </a:defRPr>
            </a:lvl5pPr>
            <a:lvl6pPr indent="0" lvl="5" marL="0" algn="r">
              <a:lnSpc>
                <a:spcPct val="100000"/>
              </a:lnSpc>
              <a:spcBef>
                <a:spcPts val="0"/>
              </a:spcBef>
              <a:spcAft>
                <a:spcPts val="0"/>
              </a:spcAft>
              <a:buClr>
                <a:srgbClr val="585858"/>
              </a:buClr>
              <a:buSzPts val="1000"/>
              <a:buFont typeface="Arial"/>
              <a:buNone/>
              <a:defRPr sz="1000">
                <a:solidFill>
                  <a:srgbClr val="585858"/>
                </a:solidFill>
              </a:defRPr>
            </a:lvl6pPr>
            <a:lvl7pPr indent="0" lvl="6" marL="0" algn="r">
              <a:lnSpc>
                <a:spcPct val="100000"/>
              </a:lnSpc>
              <a:spcBef>
                <a:spcPts val="0"/>
              </a:spcBef>
              <a:spcAft>
                <a:spcPts val="0"/>
              </a:spcAft>
              <a:buClr>
                <a:srgbClr val="585858"/>
              </a:buClr>
              <a:buSzPts val="1000"/>
              <a:buFont typeface="Arial"/>
              <a:buNone/>
              <a:defRPr sz="1000">
                <a:solidFill>
                  <a:srgbClr val="585858"/>
                </a:solidFill>
              </a:defRPr>
            </a:lvl7pPr>
            <a:lvl8pPr indent="0" lvl="7" marL="0" algn="r">
              <a:lnSpc>
                <a:spcPct val="100000"/>
              </a:lnSpc>
              <a:spcBef>
                <a:spcPts val="0"/>
              </a:spcBef>
              <a:spcAft>
                <a:spcPts val="0"/>
              </a:spcAft>
              <a:buClr>
                <a:srgbClr val="585858"/>
              </a:buClr>
              <a:buSzPts val="1000"/>
              <a:buFont typeface="Arial"/>
              <a:buNone/>
              <a:defRPr sz="1000">
                <a:solidFill>
                  <a:srgbClr val="585858"/>
                </a:solidFill>
              </a:defRPr>
            </a:lvl8pPr>
            <a:lvl9pPr indent="0" lvl="8" marL="0" algn="r">
              <a:lnSpc>
                <a:spcPct val="100000"/>
              </a:lnSpc>
              <a:spcBef>
                <a:spcPts val="0"/>
              </a:spcBef>
              <a:spcAft>
                <a:spcPts val="0"/>
              </a:spcAft>
              <a:buClr>
                <a:srgbClr val="585858"/>
              </a:buClr>
              <a:buSzPts val="1000"/>
              <a:buFont typeface="Arial"/>
              <a:buNone/>
              <a:defRPr sz="1000">
                <a:solidFill>
                  <a:srgbClr val="58585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AND_TWO_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699" y="445025"/>
            <a:ext cx="8520602" cy="572701"/>
          </a:xfrm>
          <a:prstGeom prst="rect">
            <a:avLst/>
          </a:prstGeom>
          <a:noFill/>
          <a:ln>
            <a:noFill/>
          </a:ln>
        </p:spPr>
        <p:txBody>
          <a:bodyPr anchorCtr="0" anchor="t" bIns="91400" lIns="91400" spcFirstLastPara="1" rIns="91400" wrap="square" tIns="91400">
            <a:normAutofit/>
          </a:bodyPr>
          <a:lstStyle>
            <a:lvl1pPr lvl="0" algn="l">
              <a:lnSpc>
                <a:spcPct val="100000"/>
              </a:lnSpc>
              <a:spcBef>
                <a:spcPts val="0"/>
              </a:spcBef>
              <a:spcAft>
                <a:spcPts val="0"/>
              </a:spcAft>
              <a:buClr>
                <a:srgbClr val="000000"/>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p:txBody>
      </p:sp>
      <p:sp>
        <p:nvSpPr>
          <p:cNvPr id="22" name="Google Shape;22;p5"/>
          <p:cNvSpPr txBox="1"/>
          <p:nvPr>
            <p:ph idx="1" type="body"/>
          </p:nvPr>
        </p:nvSpPr>
        <p:spPr>
          <a:xfrm>
            <a:off x="311699" y="1152475"/>
            <a:ext cx="3999902" cy="3416400"/>
          </a:xfrm>
          <a:prstGeom prst="rect">
            <a:avLst/>
          </a:prstGeom>
          <a:noFill/>
          <a:ln>
            <a:noFill/>
          </a:ln>
        </p:spPr>
        <p:txBody>
          <a:bodyPr anchorCtr="0" anchor="t" bIns="91400" lIns="91400" spcFirstLastPara="1" rIns="91400" wrap="square" tIns="91400">
            <a:normAutofit/>
          </a:bodyPr>
          <a:lstStyle>
            <a:lvl1pPr indent="-317500" lvl="0" marL="457200" algn="l">
              <a:lnSpc>
                <a:spcPct val="115000"/>
              </a:lnSpc>
              <a:spcBef>
                <a:spcPts val="0"/>
              </a:spcBef>
              <a:spcAft>
                <a:spcPts val="0"/>
              </a:spcAft>
              <a:buSzPts val="1400"/>
              <a:buChar char="●"/>
              <a:defRPr sz="1400"/>
            </a:lvl1pPr>
            <a:lvl2pPr indent="-317500" lvl="1" marL="914400" algn="l">
              <a:lnSpc>
                <a:spcPct val="115000"/>
              </a:lnSpc>
              <a:spcBef>
                <a:spcPts val="0"/>
              </a:spcBef>
              <a:spcAft>
                <a:spcPts val="0"/>
              </a:spcAft>
              <a:buSzPts val="1400"/>
              <a:buChar char="○"/>
              <a:defRPr sz="1400"/>
            </a:lvl2pPr>
            <a:lvl3pPr indent="-317500" lvl="2" marL="1371600" algn="l">
              <a:lnSpc>
                <a:spcPct val="115000"/>
              </a:lnSpc>
              <a:spcBef>
                <a:spcPts val="0"/>
              </a:spcBef>
              <a:spcAft>
                <a:spcPts val="0"/>
              </a:spcAft>
              <a:buSzPts val="1400"/>
              <a:buChar char="■"/>
              <a:defRPr sz="1400"/>
            </a:lvl3pPr>
            <a:lvl4pPr indent="-317500" lvl="3" marL="1828800" algn="l">
              <a:lnSpc>
                <a:spcPct val="115000"/>
              </a:lnSpc>
              <a:spcBef>
                <a:spcPts val="0"/>
              </a:spcBef>
              <a:spcAft>
                <a:spcPts val="0"/>
              </a:spcAft>
              <a:buSzPts val="1400"/>
              <a:buChar char="●"/>
              <a:defRPr sz="1400"/>
            </a:lvl4pPr>
            <a:lvl5pPr indent="-317500" lvl="4" marL="2286000" algn="l">
              <a:lnSpc>
                <a:spcPct val="115000"/>
              </a:lnSpc>
              <a:spcBef>
                <a:spcPts val="0"/>
              </a:spcBef>
              <a:spcAft>
                <a:spcPts val="0"/>
              </a:spcAft>
              <a:buSzPts val="1400"/>
              <a:buChar char="○"/>
              <a:defRPr sz="1400"/>
            </a:lvl5pPr>
            <a:lvl6pPr indent="-342900" lvl="5" marL="2743200" algn="l">
              <a:lnSpc>
                <a:spcPct val="115000"/>
              </a:lnSpc>
              <a:spcBef>
                <a:spcPts val="0"/>
              </a:spcBef>
              <a:spcAft>
                <a:spcPts val="0"/>
              </a:spcAft>
              <a:buSzPts val="1800"/>
              <a:buChar char="■"/>
              <a:defRPr/>
            </a:lvl6pPr>
            <a:lvl7pPr indent="-342900" lvl="6" marL="3200400" algn="l">
              <a:lnSpc>
                <a:spcPct val="115000"/>
              </a:lnSpc>
              <a:spcBef>
                <a:spcPts val="0"/>
              </a:spcBef>
              <a:spcAft>
                <a:spcPts val="0"/>
              </a:spcAft>
              <a:buSzPts val="1800"/>
              <a:buChar char="●"/>
              <a:defRPr/>
            </a:lvl7pPr>
            <a:lvl8pPr indent="-342900" lvl="7" marL="3657600" algn="l">
              <a:lnSpc>
                <a:spcPct val="115000"/>
              </a:lnSpc>
              <a:spcBef>
                <a:spcPts val="0"/>
              </a:spcBef>
              <a:spcAft>
                <a:spcPts val="0"/>
              </a:spcAft>
              <a:buSzPts val="1800"/>
              <a:buChar char="○"/>
              <a:defRPr/>
            </a:lvl8pPr>
            <a:lvl9pPr indent="-342900" lvl="8" marL="4114800" algn="l">
              <a:lnSpc>
                <a:spcPct val="115000"/>
              </a:lnSpc>
              <a:spcBef>
                <a:spcPts val="0"/>
              </a:spcBef>
              <a:spcAft>
                <a:spcPts val="0"/>
              </a:spcAft>
              <a:buSzPts val="1800"/>
              <a:buChar char="■"/>
              <a:defRPr/>
            </a:lvl9pPr>
          </a:lstStyle>
          <a:p/>
        </p:txBody>
      </p:sp>
      <p:sp>
        <p:nvSpPr>
          <p:cNvPr id="23" name="Google Shape;23;p5"/>
          <p:cNvSpPr txBox="1"/>
          <p:nvPr>
            <p:ph idx="2" type="body"/>
          </p:nvPr>
        </p:nvSpPr>
        <p:spPr>
          <a:xfrm>
            <a:off x="4832399" y="1152475"/>
            <a:ext cx="3999902" cy="3416400"/>
          </a:xfrm>
          <a:prstGeom prst="rect">
            <a:avLst/>
          </a:prstGeom>
          <a:noFill/>
          <a:ln>
            <a:noFill/>
          </a:ln>
        </p:spPr>
        <p:txBody>
          <a:bodyPr anchorCtr="0" anchor="t" bIns="91400" lIns="91400" spcFirstLastPara="1" rIns="91400" wrap="square" tIns="91400">
            <a:normAutofit/>
          </a:bodyPr>
          <a:lstStyle>
            <a:lvl1pPr indent="-342900" lvl="0" marL="457200" algn="l">
              <a:lnSpc>
                <a:spcPct val="115000"/>
              </a:lnSpc>
              <a:spcBef>
                <a:spcPts val="0"/>
              </a:spcBef>
              <a:spcAft>
                <a:spcPts val="0"/>
              </a:spcAft>
              <a:buSzPts val="1800"/>
              <a:buChar char="●"/>
              <a:defRPr/>
            </a:lvl1pPr>
            <a:lvl2pPr indent="-342900" lvl="1" marL="914400" algn="l">
              <a:lnSpc>
                <a:spcPct val="115000"/>
              </a:lnSpc>
              <a:spcBef>
                <a:spcPts val="0"/>
              </a:spcBef>
              <a:spcAft>
                <a:spcPts val="0"/>
              </a:spcAft>
              <a:buSzPts val="1800"/>
              <a:buChar char="○"/>
              <a:defRPr/>
            </a:lvl2pPr>
            <a:lvl3pPr indent="-342900" lvl="2" marL="1371600" algn="l">
              <a:lnSpc>
                <a:spcPct val="115000"/>
              </a:lnSpc>
              <a:spcBef>
                <a:spcPts val="0"/>
              </a:spcBef>
              <a:spcAft>
                <a:spcPts val="0"/>
              </a:spcAft>
              <a:buSzPts val="1800"/>
              <a:buChar char="■"/>
              <a:defRPr/>
            </a:lvl3pPr>
            <a:lvl4pPr indent="-342900" lvl="3" marL="1828800" algn="l">
              <a:lnSpc>
                <a:spcPct val="115000"/>
              </a:lnSpc>
              <a:spcBef>
                <a:spcPts val="0"/>
              </a:spcBef>
              <a:spcAft>
                <a:spcPts val="0"/>
              </a:spcAft>
              <a:buSzPts val="1800"/>
              <a:buChar char="●"/>
              <a:defRPr/>
            </a:lvl4pPr>
            <a:lvl5pPr indent="-342900" lvl="4" marL="2286000" algn="l">
              <a:lnSpc>
                <a:spcPct val="115000"/>
              </a:lnSpc>
              <a:spcBef>
                <a:spcPts val="0"/>
              </a:spcBef>
              <a:spcAft>
                <a:spcPts val="0"/>
              </a:spcAft>
              <a:buSzPts val="1800"/>
              <a:buChar char="○"/>
              <a:defRPr/>
            </a:lvl5pPr>
            <a:lvl6pPr indent="-342900" lvl="5" marL="2743200" algn="l">
              <a:lnSpc>
                <a:spcPct val="115000"/>
              </a:lnSpc>
              <a:spcBef>
                <a:spcPts val="0"/>
              </a:spcBef>
              <a:spcAft>
                <a:spcPts val="0"/>
              </a:spcAft>
              <a:buSzPts val="1800"/>
              <a:buChar char="■"/>
              <a:defRPr/>
            </a:lvl6pPr>
            <a:lvl7pPr indent="-342900" lvl="6" marL="3200400" algn="l">
              <a:lnSpc>
                <a:spcPct val="115000"/>
              </a:lnSpc>
              <a:spcBef>
                <a:spcPts val="0"/>
              </a:spcBef>
              <a:spcAft>
                <a:spcPts val="0"/>
              </a:spcAft>
              <a:buSzPts val="1800"/>
              <a:buChar char="●"/>
              <a:defRPr/>
            </a:lvl7pPr>
            <a:lvl8pPr indent="-342900" lvl="7" marL="3657600" algn="l">
              <a:lnSpc>
                <a:spcPct val="115000"/>
              </a:lnSpc>
              <a:spcBef>
                <a:spcPts val="0"/>
              </a:spcBef>
              <a:spcAft>
                <a:spcPts val="0"/>
              </a:spcAft>
              <a:buSzPts val="1800"/>
              <a:buChar char="○"/>
              <a:defRPr/>
            </a:lvl8pPr>
            <a:lvl9pPr indent="-342900" lvl="8" marL="4114800" algn="l">
              <a:lnSpc>
                <a:spcPct val="115000"/>
              </a:lnSpc>
              <a:spcBef>
                <a:spcPts val="0"/>
              </a:spcBef>
              <a:spcAft>
                <a:spcPts val="0"/>
              </a:spcAft>
              <a:buSzPts val="1800"/>
              <a:buChar char="■"/>
              <a:defRPr/>
            </a:lvl9pPr>
          </a:lstStyle>
          <a:p/>
        </p:txBody>
      </p:sp>
      <p:sp>
        <p:nvSpPr>
          <p:cNvPr id="24" name="Google Shape;24;p5"/>
          <p:cNvSpPr txBox="1"/>
          <p:nvPr>
            <p:ph idx="12" type="sldNum"/>
          </p:nvPr>
        </p:nvSpPr>
        <p:spPr>
          <a:xfrm>
            <a:off x="8684345" y="4700819"/>
            <a:ext cx="336814" cy="318396"/>
          </a:xfrm>
          <a:prstGeom prst="rect">
            <a:avLst/>
          </a:prstGeom>
          <a:noFill/>
          <a:ln>
            <a:noFill/>
          </a:ln>
        </p:spPr>
        <p:txBody>
          <a:bodyPr anchorCtr="0" anchor="ctr" bIns="91400" lIns="91400" spcFirstLastPara="1" rIns="91400" wrap="square" tIns="91400">
            <a:spAutoFit/>
          </a:bodyPr>
          <a:lstStyle>
            <a:lvl1pPr indent="0" lvl="0" marL="0" algn="r">
              <a:lnSpc>
                <a:spcPct val="100000"/>
              </a:lnSpc>
              <a:spcBef>
                <a:spcPts val="0"/>
              </a:spcBef>
              <a:spcAft>
                <a:spcPts val="0"/>
              </a:spcAft>
              <a:buClr>
                <a:srgbClr val="585858"/>
              </a:buClr>
              <a:buSzPts val="1000"/>
              <a:buFont typeface="Arial"/>
              <a:buNone/>
              <a:defRPr sz="1000">
                <a:solidFill>
                  <a:srgbClr val="585858"/>
                </a:solidFill>
              </a:defRPr>
            </a:lvl1pPr>
            <a:lvl2pPr indent="0" lvl="1" marL="0" algn="r">
              <a:lnSpc>
                <a:spcPct val="100000"/>
              </a:lnSpc>
              <a:spcBef>
                <a:spcPts val="0"/>
              </a:spcBef>
              <a:spcAft>
                <a:spcPts val="0"/>
              </a:spcAft>
              <a:buClr>
                <a:srgbClr val="585858"/>
              </a:buClr>
              <a:buSzPts val="1000"/>
              <a:buFont typeface="Arial"/>
              <a:buNone/>
              <a:defRPr sz="1000">
                <a:solidFill>
                  <a:srgbClr val="585858"/>
                </a:solidFill>
              </a:defRPr>
            </a:lvl2pPr>
            <a:lvl3pPr indent="0" lvl="2" marL="0" algn="r">
              <a:lnSpc>
                <a:spcPct val="100000"/>
              </a:lnSpc>
              <a:spcBef>
                <a:spcPts val="0"/>
              </a:spcBef>
              <a:spcAft>
                <a:spcPts val="0"/>
              </a:spcAft>
              <a:buClr>
                <a:srgbClr val="585858"/>
              </a:buClr>
              <a:buSzPts val="1000"/>
              <a:buFont typeface="Arial"/>
              <a:buNone/>
              <a:defRPr sz="1000">
                <a:solidFill>
                  <a:srgbClr val="585858"/>
                </a:solidFill>
              </a:defRPr>
            </a:lvl3pPr>
            <a:lvl4pPr indent="0" lvl="3" marL="0" algn="r">
              <a:lnSpc>
                <a:spcPct val="100000"/>
              </a:lnSpc>
              <a:spcBef>
                <a:spcPts val="0"/>
              </a:spcBef>
              <a:spcAft>
                <a:spcPts val="0"/>
              </a:spcAft>
              <a:buClr>
                <a:srgbClr val="585858"/>
              </a:buClr>
              <a:buSzPts val="1000"/>
              <a:buFont typeface="Arial"/>
              <a:buNone/>
              <a:defRPr sz="1000">
                <a:solidFill>
                  <a:srgbClr val="585858"/>
                </a:solidFill>
              </a:defRPr>
            </a:lvl4pPr>
            <a:lvl5pPr indent="0" lvl="4" marL="0" algn="r">
              <a:lnSpc>
                <a:spcPct val="100000"/>
              </a:lnSpc>
              <a:spcBef>
                <a:spcPts val="0"/>
              </a:spcBef>
              <a:spcAft>
                <a:spcPts val="0"/>
              </a:spcAft>
              <a:buClr>
                <a:srgbClr val="585858"/>
              </a:buClr>
              <a:buSzPts val="1000"/>
              <a:buFont typeface="Arial"/>
              <a:buNone/>
              <a:defRPr sz="1000">
                <a:solidFill>
                  <a:srgbClr val="585858"/>
                </a:solidFill>
              </a:defRPr>
            </a:lvl5pPr>
            <a:lvl6pPr indent="0" lvl="5" marL="0" algn="r">
              <a:lnSpc>
                <a:spcPct val="100000"/>
              </a:lnSpc>
              <a:spcBef>
                <a:spcPts val="0"/>
              </a:spcBef>
              <a:spcAft>
                <a:spcPts val="0"/>
              </a:spcAft>
              <a:buClr>
                <a:srgbClr val="585858"/>
              </a:buClr>
              <a:buSzPts val="1000"/>
              <a:buFont typeface="Arial"/>
              <a:buNone/>
              <a:defRPr sz="1000">
                <a:solidFill>
                  <a:srgbClr val="585858"/>
                </a:solidFill>
              </a:defRPr>
            </a:lvl6pPr>
            <a:lvl7pPr indent="0" lvl="6" marL="0" algn="r">
              <a:lnSpc>
                <a:spcPct val="100000"/>
              </a:lnSpc>
              <a:spcBef>
                <a:spcPts val="0"/>
              </a:spcBef>
              <a:spcAft>
                <a:spcPts val="0"/>
              </a:spcAft>
              <a:buClr>
                <a:srgbClr val="585858"/>
              </a:buClr>
              <a:buSzPts val="1000"/>
              <a:buFont typeface="Arial"/>
              <a:buNone/>
              <a:defRPr sz="1000">
                <a:solidFill>
                  <a:srgbClr val="585858"/>
                </a:solidFill>
              </a:defRPr>
            </a:lvl7pPr>
            <a:lvl8pPr indent="0" lvl="7" marL="0" algn="r">
              <a:lnSpc>
                <a:spcPct val="100000"/>
              </a:lnSpc>
              <a:spcBef>
                <a:spcPts val="0"/>
              </a:spcBef>
              <a:spcAft>
                <a:spcPts val="0"/>
              </a:spcAft>
              <a:buClr>
                <a:srgbClr val="585858"/>
              </a:buClr>
              <a:buSzPts val="1000"/>
              <a:buFont typeface="Arial"/>
              <a:buNone/>
              <a:defRPr sz="1000">
                <a:solidFill>
                  <a:srgbClr val="585858"/>
                </a:solidFill>
              </a:defRPr>
            </a:lvl8pPr>
            <a:lvl9pPr indent="0" lvl="8" marL="0" algn="r">
              <a:lnSpc>
                <a:spcPct val="100000"/>
              </a:lnSpc>
              <a:spcBef>
                <a:spcPts val="0"/>
              </a:spcBef>
              <a:spcAft>
                <a:spcPts val="0"/>
              </a:spcAft>
              <a:buClr>
                <a:srgbClr val="585858"/>
              </a:buClr>
              <a:buSzPts val="1000"/>
              <a:buFont typeface="Arial"/>
              <a:buNone/>
              <a:defRPr sz="1000">
                <a:solidFill>
                  <a:srgbClr val="58585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699" y="445025"/>
            <a:ext cx="8520602" cy="572701"/>
          </a:xfrm>
          <a:prstGeom prst="rect">
            <a:avLst/>
          </a:prstGeom>
          <a:noFill/>
          <a:ln>
            <a:noFill/>
          </a:ln>
        </p:spPr>
        <p:txBody>
          <a:bodyPr anchorCtr="0" anchor="t" bIns="91400" lIns="91400" spcFirstLastPara="1" rIns="91400" wrap="square" tIns="91400">
            <a:normAutofit/>
          </a:bodyPr>
          <a:lstStyle>
            <a:lvl1pPr lvl="0" algn="l">
              <a:lnSpc>
                <a:spcPct val="100000"/>
              </a:lnSpc>
              <a:spcBef>
                <a:spcPts val="0"/>
              </a:spcBef>
              <a:spcAft>
                <a:spcPts val="0"/>
              </a:spcAft>
              <a:buClr>
                <a:srgbClr val="000000"/>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p:txBody>
      </p:sp>
      <p:sp>
        <p:nvSpPr>
          <p:cNvPr id="27" name="Google Shape;27;p6"/>
          <p:cNvSpPr txBox="1"/>
          <p:nvPr>
            <p:ph idx="12" type="sldNum"/>
          </p:nvPr>
        </p:nvSpPr>
        <p:spPr>
          <a:xfrm>
            <a:off x="8684345" y="4700819"/>
            <a:ext cx="336814" cy="318396"/>
          </a:xfrm>
          <a:prstGeom prst="rect">
            <a:avLst/>
          </a:prstGeom>
          <a:noFill/>
          <a:ln>
            <a:noFill/>
          </a:ln>
        </p:spPr>
        <p:txBody>
          <a:bodyPr anchorCtr="0" anchor="ctr" bIns="91400" lIns="91400" spcFirstLastPara="1" rIns="91400" wrap="square" tIns="91400">
            <a:spAutoFit/>
          </a:bodyPr>
          <a:lstStyle>
            <a:lvl1pPr indent="0" lvl="0" marL="0" algn="r">
              <a:lnSpc>
                <a:spcPct val="100000"/>
              </a:lnSpc>
              <a:spcBef>
                <a:spcPts val="0"/>
              </a:spcBef>
              <a:spcAft>
                <a:spcPts val="0"/>
              </a:spcAft>
              <a:buClr>
                <a:srgbClr val="585858"/>
              </a:buClr>
              <a:buSzPts val="1000"/>
              <a:buFont typeface="Arial"/>
              <a:buNone/>
              <a:defRPr sz="1000">
                <a:solidFill>
                  <a:srgbClr val="585858"/>
                </a:solidFill>
              </a:defRPr>
            </a:lvl1pPr>
            <a:lvl2pPr indent="0" lvl="1" marL="0" algn="r">
              <a:lnSpc>
                <a:spcPct val="100000"/>
              </a:lnSpc>
              <a:spcBef>
                <a:spcPts val="0"/>
              </a:spcBef>
              <a:spcAft>
                <a:spcPts val="0"/>
              </a:spcAft>
              <a:buClr>
                <a:srgbClr val="585858"/>
              </a:buClr>
              <a:buSzPts val="1000"/>
              <a:buFont typeface="Arial"/>
              <a:buNone/>
              <a:defRPr sz="1000">
                <a:solidFill>
                  <a:srgbClr val="585858"/>
                </a:solidFill>
              </a:defRPr>
            </a:lvl2pPr>
            <a:lvl3pPr indent="0" lvl="2" marL="0" algn="r">
              <a:lnSpc>
                <a:spcPct val="100000"/>
              </a:lnSpc>
              <a:spcBef>
                <a:spcPts val="0"/>
              </a:spcBef>
              <a:spcAft>
                <a:spcPts val="0"/>
              </a:spcAft>
              <a:buClr>
                <a:srgbClr val="585858"/>
              </a:buClr>
              <a:buSzPts val="1000"/>
              <a:buFont typeface="Arial"/>
              <a:buNone/>
              <a:defRPr sz="1000">
                <a:solidFill>
                  <a:srgbClr val="585858"/>
                </a:solidFill>
              </a:defRPr>
            </a:lvl3pPr>
            <a:lvl4pPr indent="0" lvl="3" marL="0" algn="r">
              <a:lnSpc>
                <a:spcPct val="100000"/>
              </a:lnSpc>
              <a:spcBef>
                <a:spcPts val="0"/>
              </a:spcBef>
              <a:spcAft>
                <a:spcPts val="0"/>
              </a:spcAft>
              <a:buClr>
                <a:srgbClr val="585858"/>
              </a:buClr>
              <a:buSzPts val="1000"/>
              <a:buFont typeface="Arial"/>
              <a:buNone/>
              <a:defRPr sz="1000">
                <a:solidFill>
                  <a:srgbClr val="585858"/>
                </a:solidFill>
              </a:defRPr>
            </a:lvl4pPr>
            <a:lvl5pPr indent="0" lvl="4" marL="0" algn="r">
              <a:lnSpc>
                <a:spcPct val="100000"/>
              </a:lnSpc>
              <a:spcBef>
                <a:spcPts val="0"/>
              </a:spcBef>
              <a:spcAft>
                <a:spcPts val="0"/>
              </a:spcAft>
              <a:buClr>
                <a:srgbClr val="585858"/>
              </a:buClr>
              <a:buSzPts val="1000"/>
              <a:buFont typeface="Arial"/>
              <a:buNone/>
              <a:defRPr sz="1000">
                <a:solidFill>
                  <a:srgbClr val="585858"/>
                </a:solidFill>
              </a:defRPr>
            </a:lvl5pPr>
            <a:lvl6pPr indent="0" lvl="5" marL="0" algn="r">
              <a:lnSpc>
                <a:spcPct val="100000"/>
              </a:lnSpc>
              <a:spcBef>
                <a:spcPts val="0"/>
              </a:spcBef>
              <a:spcAft>
                <a:spcPts val="0"/>
              </a:spcAft>
              <a:buClr>
                <a:srgbClr val="585858"/>
              </a:buClr>
              <a:buSzPts val="1000"/>
              <a:buFont typeface="Arial"/>
              <a:buNone/>
              <a:defRPr sz="1000">
                <a:solidFill>
                  <a:srgbClr val="585858"/>
                </a:solidFill>
              </a:defRPr>
            </a:lvl6pPr>
            <a:lvl7pPr indent="0" lvl="6" marL="0" algn="r">
              <a:lnSpc>
                <a:spcPct val="100000"/>
              </a:lnSpc>
              <a:spcBef>
                <a:spcPts val="0"/>
              </a:spcBef>
              <a:spcAft>
                <a:spcPts val="0"/>
              </a:spcAft>
              <a:buClr>
                <a:srgbClr val="585858"/>
              </a:buClr>
              <a:buSzPts val="1000"/>
              <a:buFont typeface="Arial"/>
              <a:buNone/>
              <a:defRPr sz="1000">
                <a:solidFill>
                  <a:srgbClr val="585858"/>
                </a:solidFill>
              </a:defRPr>
            </a:lvl7pPr>
            <a:lvl8pPr indent="0" lvl="7" marL="0" algn="r">
              <a:lnSpc>
                <a:spcPct val="100000"/>
              </a:lnSpc>
              <a:spcBef>
                <a:spcPts val="0"/>
              </a:spcBef>
              <a:spcAft>
                <a:spcPts val="0"/>
              </a:spcAft>
              <a:buClr>
                <a:srgbClr val="585858"/>
              </a:buClr>
              <a:buSzPts val="1000"/>
              <a:buFont typeface="Arial"/>
              <a:buNone/>
              <a:defRPr sz="1000">
                <a:solidFill>
                  <a:srgbClr val="585858"/>
                </a:solidFill>
              </a:defRPr>
            </a:lvl8pPr>
            <a:lvl9pPr indent="0" lvl="8" marL="0" algn="r">
              <a:lnSpc>
                <a:spcPct val="100000"/>
              </a:lnSpc>
              <a:spcBef>
                <a:spcPts val="0"/>
              </a:spcBef>
              <a:spcAft>
                <a:spcPts val="0"/>
              </a:spcAft>
              <a:buClr>
                <a:srgbClr val="585858"/>
              </a:buClr>
              <a:buSzPts val="1000"/>
              <a:buFont typeface="Arial"/>
              <a:buNone/>
              <a:defRPr sz="1000">
                <a:solidFill>
                  <a:srgbClr val="58585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_COLUMN_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699" y="555600"/>
            <a:ext cx="2808001" cy="755700"/>
          </a:xfrm>
          <a:prstGeom prst="rect">
            <a:avLst/>
          </a:prstGeom>
          <a:noFill/>
          <a:ln>
            <a:noFill/>
          </a:ln>
        </p:spPr>
        <p:txBody>
          <a:bodyPr anchorCtr="0" anchor="b" bIns="91400" lIns="91400" spcFirstLastPara="1" rIns="91400" wrap="square" tIns="91400">
            <a:normAutofit/>
          </a:bodyPr>
          <a:lstStyle>
            <a:lvl1pPr lvl="0" algn="l">
              <a:lnSpc>
                <a:spcPct val="100000"/>
              </a:lnSpc>
              <a:spcBef>
                <a:spcPts val="0"/>
              </a:spcBef>
              <a:spcAft>
                <a:spcPts val="0"/>
              </a:spcAft>
              <a:buClr>
                <a:srgbClr val="000000"/>
              </a:buClr>
              <a:buSzPts val="2400"/>
              <a:buFont typeface="Arial"/>
              <a:buNone/>
              <a:defRPr sz="2400"/>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p:txBody>
      </p:sp>
      <p:sp>
        <p:nvSpPr>
          <p:cNvPr id="30" name="Google Shape;30;p7"/>
          <p:cNvSpPr txBox="1"/>
          <p:nvPr>
            <p:ph idx="1" type="body"/>
          </p:nvPr>
        </p:nvSpPr>
        <p:spPr>
          <a:xfrm>
            <a:off x="311699" y="1389599"/>
            <a:ext cx="2808001" cy="3179401"/>
          </a:xfrm>
          <a:prstGeom prst="rect">
            <a:avLst/>
          </a:prstGeom>
          <a:noFill/>
          <a:ln>
            <a:noFill/>
          </a:ln>
        </p:spPr>
        <p:txBody>
          <a:bodyPr anchorCtr="0" anchor="t" bIns="91400" lIns="91400" spcFirstLastPara="1" rIns="91400" wrap="square" tIns="91400">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42900" lvl="5" marL="2743200" algn="l">
              <a:lnSpc>
                <a:spcPct val="115000"/>
              </a:lnSpc>
              <a:spcBef>
                <a:spcPts val="0"/>
              </a:spcBef>
              <a:spcAft>
                <a:spcPts val="0"/>
              </a:spcAft>
              <a:buSzPts val="1800"/>
              <a:buChar char="■"/>
              <a:defRPr/>
            </a:lvl6pPr>
            <a:lvl7pPr indent="-342900" lvl="6" marL="3200400" algn="l">
              <a:lnSpc>
                <a:spcPct val="115000"/>
              </a:lnSpc>
              <a:spcBef>
                <a:spcPts val="0"/>
              </a:spcBef>
              <a:spcAft>
                <a:spcPts val="0"/>
              </a:spcAft>
              <a:buSzPts val="1800"/>
              <a:buChar char="●"/>
              <a:defRPr/>
            </a:lvl7pPr>
            <a:lvl8pPr indent="-342900" lvl="7" marL="3657600" algn="l">
              <a:lnSpc>
                <a:spcPct val="115000"/>
              </a:lnSpc>
              <a:spcBef>
                <a:spcPts val="0"/>
              </a:spcBef>
              <a:spcAft>
                <a:spcPts val="0"/>
              </a:spcAft>
              <a:buSzPts val="1800"/>
              <a:buChar char="○"/>
              <a:defRPr/>
            </a:lvl8pPr>
            <a:lvl9pPr indent="-342900" lvl="8" marL="4114800" algn="l">
              <a:lnSpc>
                <a:spcPct val="115000"/>
              </a:lnSpc>
              <a:spcBef>
                <a:spcPts val="0"/>
              </a:spcBef>
              <a:spcAft>
                <a:spcPts val="0"/>
              </a:spcAft>
              <a:buSzPts val="1800"/>
              <a:buChar char="■"/>
              <a:defRPr/>
            </a:lvl9pPr>
          </a:lstStyle>
          <a:p/>
        </p:txBody>
      </p:sp>
      <p:sp>
        <p:nvSpPr>
          <p:cNvPr id="31" name="Google Shape;31;p7"/>
          <p:cNvSpPr txBox="1"/>
          <p:nvPr>
            <p:ph idx="12" type="sldNum"/>
          </p:nvPr>
        </p:nvSpPr>
        <p:spPr>
          <a:xfrm>
            <a:off x="8684345" y="4700819"/>
            <a:ext cx="336814" cy="318396"/>
          </a:xfrm>
          <a:prstGeom prst="rect">
            <a:avLst/>
          </a:prstGeom>
          <a:noFill/>
          <a:ln>
            <a:noFill/>
          </a:ln>
        </p:spPr>
        <p:txBody>
          <a:bodyPr anchorCtr="0" anchor="ctr" bIns="91400" lIns="91400" spcFirstLastPara="1" rIns="91400" wrap="square" tIns="91400">
            <a:spAutoFit/>
          </a:bodyPr>
          <a:lstStyle>
            <a:lvl1pPr indent="0" lvl="0" marL="0" algn="r">
              <a:lnSpc>
                <a:spcPct val="100000"/>
              </a:lnSpc>
              <a:spcBef>
                <a:spcPts val="0"/>
              </a:spcBef>
              <a:spcAft>
                <a:spcPts val="0"/>
              </a:spcAft>
              <a:buClr>
                <a:srgbClr val="585858"/>
              </a:buClr>
              <a:buSzPts val="1000"/>
              <a:buFont typeface="Arial"/>
              <a:buNone/>
              <a:defRPr sz="1000">
                <a:solidFill>
                  <a:srgbClr val="585858"/>
                </a:solidFill>
              </a:defRPr>
            </a:lvl1pPr>
            <a:lvl2pPr indent="0" lvl="1" marL="0" algn="r">
              <a:lnSpc>
                <a:spcPct val="100000"/>
              </a:lnSpc>
              <a:spcBef>
                <a:spcPts val="0"/>
              </a:spcBef>
              <a:spcAft>
                <a:spcPts val="0"/>
              </a:spcAft>
              <a:buClr>
                <a:srgbClr val="585858"/>
              </a:buClr>
              <a:buSzPts val="1000"/>
              <a:buFont typeface="Arial"/>
              <a:buNone/>
              <a:defRPr sz="1000">
                <a:solidFill>
                  <a:srgbClr val="585858"/>
                </a:solidFill>
              </a:defRPr>
            </a:lvl2pPr>
            <a:lvl3pPr indent="0" lvl="2" marL="0" algn="r">
              <a:lnSpc>
                <a:spcPct val="100000"/>
              </a:lnSpc>
              <a:spcBef>
                <a:spcPts val="0"/>
              </a:spcBef>
              <a:spcAft>
                <a:spcPts val="0"/>
              </a:spcAft>
              <a:buClr>
                <a:srgbClr val="585858"/>
              </a:buClr>
              <a:buSzPts val="1000"/>
              <a:buFont typeface="Arial"/>
              <a:buNone/>
              <a:defRPr sz="1000">
                <a:solidFill>
                  <a:srgbClr val="585858"/>
                </a:solidFill>
              </a:defRPr>
            </a:lvl3pPr>
            <a:lvl4pPr indent="0" lvl="3" marL="0" algn="r">
              <a:lnSpc>
                <a:spcPct val="100000"/>
              </a:lnSpc>
              <a:spcBef>
                <a:spcPts val="0"/>
              </a:spcBef>
              <a:spcAft>
                <a:spcPts val="0"/>
              </a:spcAft>
              <a:buClr>
                <a:srgbClr val="585858"/>
              </a:buClr>
              <a:buSzPts val="1000"/>
              <a:buFont typeface="Arial"/>
              <a:buNone/>
              <a:defRPr sz="1000">
                <a:solidFill>
                  <a:srgbClr val="585858"/>
                </a:solidFill>
              </a:defRPr>
            </a:lvl4pPr>
            <a:lvl5pPr indent="0" lvl="4" marL="0" algn="r">
              <a:lnSpc>
                <a:spcPct val="100000"/>
              </a:lnSpc>
              <a:spcBef>
                <a:spcPts val="0"/>
              </a:spcBef>
              <a:spcAft>
                <a:spcPts val="0"/>
              </a:spcAft>
              <a:buClr>
                <a:srgbClr val="585858"/>
              </a:buClr>
              <a:buSzPts val="1000"/>
              <a:buFont typeface="Arial"/>
              <a:buNone/>
              <a:defRPr sz="1000">
                <a:solidFill>
                  <a:srgbClr val="585858"/>
                </a:solidFill>
              </a:defRPr>
            </a:lvl5pPr>
            <a:lvl6pPr indent="0" lvl="5" marL="0" algn="r">
              <a:lnSpc>
                <a:spcPct val="100000"/>
              </a:lnSpc>
              <a:spcBef>
                <a:spcPts val="0"/>
              </a:spcBef>
              <a:spcAft>
                <a:spcPts val="0"/>
              </a:spcAft>
              <a:buClr>
                <a:srgbClr val="585858"/>
              </a:buClr>
              <a:buSzPts val="1000"/>
              <a:buFont typeface="Arial"/>
              <a:buNone/>
              <a:defRPr sz="1000">
                <a:solidFill>
                  <a:srgbClr val="585858"/>
                </a:solidFill>
              </a:defRPr>
            </a:lvl6pPr>
            <a:lvl7pPr indent="0" lvl="6" marL="0" algn="r">
              <a:lnSpc>
                <a:spcPct val="100000"/>
              </a:lnSpc>
              <a:spcBef>
                <a:spcPts val="0"/>
              </a:spcBef>
              <a:spcAft>
                <a:spcPts val="0"/>
              </a:spcAft>
              <a:buClr>
                <a:srgbClr val="585858"/>
              </a:buClr>
              <a:buSzPts val="1000"/>
              <a:buFont typeface="Arial"/>
              <a:buNone/>
              <a:defRPr sz="1000">
                <a:solidFill>
                  <a:srgbClr val="585858"/>
                </a:solidFill>
              </a:defRPr>
            </a:lvl7pPr>
            <a:lvl8pPr indent="0" lvl="7" marL="0" algn="r">
              <a:lnSpc>
                <a:spcPct val="100000"/>
              </a:lnSpc>
              <a:spcBef>
                <a:spcPts val="0"/>
              </a:spcBef>
              <a:spcAft>
                <a:spcPts val="0"/>
              </a:spcAft>
              <a:buClr>
                <a:srgbClr val="585858"/>
              </a:buClr>
              <a:buSzPts val="1000"/>
              <a:buFont typeface="Arial"/>
              <a:buNone/>
              <a:defRPr sz="1000">
                <a:solidFill>
                  <a:srgbClr val="585858"/>
                </a:solidFill>
              </a:defRPr>
            </a:lvl8pPr>
            <a:lvl9pPr indent="0" lvl="8" marL="0" algn="r">
              <a:lnSpc>
                <a:spcPct val="100000"/>
              </a:lnSpc>
              <a:spcBef>
                <a:spcPts val="0"/>
              </a:spcBef>
              <a:spcAft>
                <a:spcPts val="0"/>
              </a:spcAft>
              <a:buClr>
                <a:srgbClr val="585858"/>
              </a:buClr>
              <a:buSzPts val="1000"/>
              <a:buFont typeface="Arial"/>
              <a:buNone/>
              <a:defRPr sz="1000">
                <a:solidFill>
                  <a:srgbClr val="58585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_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49"/>
            <a:ext cx="6367801" cy="4090801"/>
          </a:xfrm>
          <a:prstGeom prst="rect">
            <a:avLst/>
          </a:prstGeom>
          <a:noFill/>
          <a:ln>
            <a:noFill/>
          </a:ln>
        </p:spPr>
        <p:txBody>
          <a:bodyPr anchorCtr="0" anchor="ctr" bIns="91400" lIns="91400" spcFirstLastPara="1" rIns="91400" wrap="square" tIns="91400">
            <a:normAutofit/>
          </a:bodyPr>
          <a:lstStyle>
            <a:lvl1pPr lvl="0" algn="l">
              <a:lnSpc>
                <a:spcPct val="100000"/>
              </a:lnSpc>
              <a:spcBef>
                <a:spcPts val="0"/>
              </a:spcBef>
              <a:spcAft>
                <a:spcPts val="0"/>
              </a:spcAft>
              <a:buClr>
                <a:srgbClr val="000000"/>
              </a:buClr>
              <a:buSzPts val="4800"/>
              <a:buFont typeface="Arial"/>
              <a:buNone/>
              <a:defRPr sz="4800"/>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p:txBody>
      </p:sp>
      <p:sp>
        <p:nvSpPr>
          <p:cNvPr id="34" name="Google Shape;34;p8"/>
          <p:cNvSpPr txBox="1"/>
          <p:nvPr>
            <p:ph idx="12" type="sldNum"/>
          </p:nvPr>
        </p:nvSpPr>
        <p:spPr>
          <a:xfrm>
            <a:off x="8684345" y="4700819"/>
            <a:ext cx="336814" cy="318396"/>
          </a:xfrm>
          <a:prstGeom prst="rect">
            <a:avLst/>
          </a:prstGeom>
          <a:noFill/>
          <a:ln>
            <a:noFill/>
          </a:ln>
        </p:spPr>
        <p:txBody>
          <a:bodyPr anchorCtr="0" anchor="ctr" bIns="91400" lIns="91400" spcFirstLastPara="1" rIns="91400" wrap="square" tIns="91400">
            <a:spAutoFit/>
          </a:bodyPr>
          <a:lstStyle>
            <a:lvl1pPr indent="0" lvl="0" marL="0" algn="r">
              <a:lnSpc>
                <a:spcPct val="100000"/>
              </a:lnSpc>
              <a:spcBef>
                <a:spcPts val="0"/>
              </a:spcBef>
              <a:spcAft>
                <a:spcPts val="0"/>
              </a:spcAft>
              <a:buClr>
                <a:srgbClr val="585858"/>
              </a:buClr>
              <a:buSzPts val="1000"/>
              <a:buFont typeface="Arial"/>
              <a:buNone/>
              <a:defRPr sz="1000">
                <a:solidFill>
                  <a:srgbClr val="585858"/>
                </a:solidFill>
              </a:defRPr>
            </a:lvl1pPr>
            <a:lvl2pPr indent="0" lvl="1" marL="0" algn="r">
              <a:lnSpc>
                <a:spcPct val="100000"/>
              </a:lnSpc>
              <a:spcBef>
                <a:spcPts val="0"/>
              </a:spcBef>
              <a:spcAft>
                <a:spcPts val="0"/>
              </a:spcAft>
              <a:buClr>
                <a:srgbClr val="585858"/>
              </a:buClr>
              <a:buSzPts val="1000"/>
              <a:buFont typeface="Arial"/>
              <a:buNone/>
              <a:defRPr sz="1000">
                <a:solidFill>
                  <a:srgbClr val="585858"/>
                </a:solidFill>
              </a:defRPr>
            </a:lvl2pPr>
            <a:lvl3pPr indent="0" lvl="2" marL="0" algn="r">
              <a:lnSpc>
                <a:spcPct val="100000"/>
              </a:lnSpc>
              <a:spcBef>
                <a:spcPts val="0"/>
              </a:spcBef>
              <a:spcAft>
                <a:spcPts val="0"/>
              </a:spcAft>
              <a:buClr>
                <a:srgbClr val="585858"/>
              </a:buClr>
              <a:buSzPts val="1000"/>
              <a:buFont typeface="Arial"/>
              <a:buNone/>
              <a:defRPr sz="1000">
                <a:solidFill>
                  <a:srgbClr val="585858"/>
                </a:solidFill>
              </a:defRPr>
            </a:lvl3pPr>
            <a:lvl4pPr indent="0" lvl="3" marL="0" algn="r">
              <a:lnSpc>
                <a:spcPct val="100000"/>
              </a:lnSpc>
              <a:spcBef>
                <a:spcPts val="0"/>
              </a:spcBef>
              <a:spcAft>
                <a:spcPts val="0"/>
              </a:spcAft>
              <a:buClr>
                <a:srgbClr val="585858"/>
              </a:buClr>
              <a:buSzPts val="1000"/>
              <a:buFont typeface="Arial"/>
              <a:buNone/>
              <a:defRPr sz="1000">
                <a:solidFill>
                  <a:srgbClr val="585858"/>
                </a:solidFill>
              </a:defRPr>
            </a:lvl4pPr>
            <a:lvl5pPr indent="0" lvl="4" marL="0" algn="r">
              <a:lnSpc>
                <a:spcPct val="100000"/>
              </a:lnSpc>
              <a:spcBef>
                <a:spcPts val="0"/>
              </a:spcBef>
              <a:spcAft>
                <a:spcPts val="0"/>
              </a:spcAft>
              <a:buClr>
                <a:srgbClr val="585858"/>
              </a:buClr>
              <a:buSzPts val="1000"/>
              <a:buFont typeface="Arial"/>
              <a:buNone/>
              <a:defRPr sz="1000">
                <a:solidFill>
                  <a:srgbClr val="585858"/>
                </a:solidFill>
              </a:defRPr>
            </a:lvl5pPr>
            <a:lvl6pPr indent="0" lvl="5" marL="0" algn="r">
              <a:lnSpc>
                <a:spcPct val="100000"/>
              </a:lnSpc>
              <a:spcBef>
                <a:spcPts val="0"/>
              </a:spcBef>
              <a:spcAft>
                <a:spcPts val="0"/>
              </a:spcAft>
              <a:buClr>
                <a:srgbClr val="585858"/>
              </a:buClr>
              <a:buSzPts val="1000"/>
              <a:buFont typeface="Arial"/>
              <a:buNone/>
              <a:defRPr sz="1000">
                <a:solidFill>
                  <a:srgbClr val="585858"/>
                </a:solidFill>
              </a:defRPr>
            </a:lvl6pPr>
            <a:lvl7pPr indent="0" lvl="6" marL="0" algn="r">
              <a:lnSpc>
                <a:spcPct val="100000"/>
              </a:lnSpc>
              <a:spcBef>
                <a:spcPts val="0"/>
              </a:spcBef>
              <a:spcAft>
                <a:spcPts val="0"/>
              </a:spcAft>
              <a:buClr>
                <a:srgbClr val="585858"/>
              </a:buClr>
              <a:buSzPts val="1000"/>
              <a:buFont typeface="Arial"/>
              <a:buNone/>
              <a:defRPr sz="1000">
                <a:solidFill>
                  <a:srgbClr val="585858"/>
                </a:solidFill>
              </a:defRPr>
            </a:lvl7pPr>
            <a:lvl8pPr indent="0" lvl="7" marL="0" algn="r">
              <a:lnSpc>
                <a:spcPct val="100000"/>
              </a:lnSpc>
              <a:spcBef>
                <a:spcPts val="0"/>
              </a:spcBef>
              <a:spcAft>
                <a:spcPts val="0"/>
              </a:spcAft>
              <a:buClr>
                <a:srgbClr val="585858"/>
              </a:buClr>
              <a:buSzPts val="1000"/>
              <a:buFont typeface="Arial"/>
              <a:buNone/>
              <a:defRPr sz="1000">
                <a:solidFill>
                  <a:srgbClr val="585858"/>
                </a:solidFill>
              </a:defRPr>
            </a:lvl8pPr>
            <a:lvl9pPr indent="0" lvl="8" marL="0" algn="r">
              <a:lnSpc>
                <a:spcPct val="100000"/>
              </a:lnSpc>
              <a:spcBef>
                <a:spcPts val="0"/>
              </a:spcBef>
              <a:spcAft>
                <a:spcPts val="0"/>
              </a:spcAft>
              <a:buClr>
                <a:srgbClr val="585858"/>
              </a:buClr>
              <a:buSzPts val="1000"/>
              <a:buFont typeface="Arial"/>
              <a:buNone/>
              <a:defRPr sz="1000">
                <a:solidFill>
                  <a:srgbClr val="58585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_TITLE_AND_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1"/>
          </a:xfrm>
          <a:prstGeom prst="rect">
            <a:avLst/>
          </a:prstGeom>
          <a:solidFill>
            <a:srgbClr val="EEEEEE"/>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9"/>
          <p:cNvSpPr txBox="1"/>
          <p:nvPr>
            <p:ph type="title"/>
          </p:nvPr>
        </p:nvSpPr>
        <p:spPr>
          <a:xfrm>
            <a:off x="265500" y="1233175"/>
            <a:ext cx="4045200" cy="1482301"/>
          </a:xfrm>
          <a:prstGeom prst="rect">
            <a:avLst/>
          </a:prstGeom>
          <a:noFill/>
          <a:ln>
            <a:noFill/>
          </a:ln>
        </p:spPr>
        <p:txBody>
          <a:bodyPr anchorCtr="0" anchor="b" bIns="91400" lIns="91400" spcFirstLastPara="1" rIns="91400" wrap="square" tIns="91400">
            <a:normAutofit/>
          </a:bodyPr>
          <a:lstStyle>
            <a:lvl1pPr lvl="0" algn="ctr">
              <a:lnSpc>
                <a:spcPct val="100000"/>
              </a:lnSpc>
              <a:spcBef>
                <a:spcPts val="0"/>
              </a:spcBef>
              <a:spcAft>
                <a:spcPts val="0"/>
              </a:spcAft>
              <a:buClr>
                <a:srgbClr val="000000"/>
              </a:buClr>
              <a:buSzPts val="4200"/>
              <a:buFont typeface="Arial"/>
              <a:buNone/>
              <a:defRPr sz="4200"/>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p:txBody>
      </p:sp>
      <p:sp>
        <p:nvSpPr>
          <p:cNvPr id="38" name="Google Shape;38;p9"/>
          <p:cNvSpPr txBox="1"/>
          <p:nvPr>
            <p:ph idx="1" type="body"/>
          </p:nvPr>
        </p:nvSpPr>
        <p:spPr>
          <a:xfrm>
            <a:off x="265500" y="2803075"/>
            <a:ext cx="4045200" cy="1235101"/>
          </a:xfrm>
          <a:prstGeom prst="rect">
            <a:avLst/>
          </a:prstGeom>
          <a:noFill/>
          <a:ln>
            <a:noFill/>
          </a:ln>
        </p:spPr>
        <p:txBody>
          <a:bodyPr anchorCtr="0" anchor="t" bIns="91400" lIns="91400" spcFirstLastPara="1" rIns="91400" wrap="square" tIns="91400">
            <a:normAutofit/>
          </a:bodyPr>
          <a:lstStyle>
            <a:lvl1pPr indent="-228600" lvl="0" marL="457200" algn="ctr">
              <a:lnSpc>
                <a:spcPct val="100000"/>
              </a:lnSpc>
              <a:spcBef>
                <a:spcPts val="0"/>
              </a:spcBef>
              <a:spcAft>
                <a:spcPts val="0"/>
              </a:spcAft>
              <a:buClr>
                <a:srgbClr val="585858"/>
              </a:buClr>
              <a:buSzPts val="2100"/>
              <a:buFont typeface="Arial"/>
              <a:buNone/>
              <a:defRPr sz="2100"/>
            </a:lvl1pPr>
            <a:lvl2pPr indent="-228600" lvl="1" marL="914400" algn="ctr">
              <a:lnSpc>
                <a:spcPct val="100000"/>
              </a:lnSpc>
              <a:spcBef>
                <a:spcPts val="0"/>
              </a:spcBef>
              <a:spcAft>
                <a:spcPts val="0"/>
              </a:spcAft>
              <a:buClr>
                <a:srgbClr val="585858"/>
              </a:buClr>
              <a:buSzPts val="2100"/>
              <a:buFont typeface="Arial"/>
              <a:buNone/>
              <a:defRPr sz="2100"/>
            </a:lvl2pPr>
            <a:lvl3pPr indent="-228600" lvl="2" marL="1371600" algn="ctr">
              <a:lnSpc>
                <a:spcPct val="100000"/>
              </a:lnSpc>
              <a:spcBef>
                <a:spcPts val="0"/>
              </a:spcBef>
              <a:spcAft>
                <a:spcPts val="0"/>
              </a:spcAft>
              <a:buClr>
                <a:srgbClr val="585858"/>
              </a:buClr>
              <a:buSzPts val="2100"/>
              <a:buFont typeface="Arial"/>
              <a:buNone/>
              <a:defRPr sz="2100"/>
            </a:lvl3pPr>
            <a:lvl4pPr indent="-228600" lvl="3" marL="1828800" algn="ctr">
              <a:lnSpc>
                <a:spcPct val="100000"/>
              </a:lnSpc>
              <a:spcBef>
                <a:spcPts val="0"/>
              </a:spcBef>
              <a:spcAft>
                <a:spcPts val="0"/>
              </a:spcAft>
              <a:buClr>
                <a:srgbClr val="585858"/>
              </a:buClr>
              <a:buSzPts val="2100"/>
              <a:buFont typeface="Arial"/>
              <a:buNone/>
              <a:defRPr sz="2100"/>
            </a:lvl4pPr>
            <a:lvl5pPr indent="-228600" lvl="4" marL="2286000" algn="ctr">
              <a:lnSpc>
                <a:spcPct val="100000"/>
              </a:lnSpc>
              <a:spcBef>
                <a:spcPts val="0"/>
              </a:spcBef>
              <a:spcAft>
                <a:spcPts val="0"/>
              </a:spcAft>
              <a:buClr>
                <a:srgbClr val="585858"/>
              </a:buClr>
              <a:buSzPts val="2100"/>
              <a:buFont typeface="Arial"/>
              <a:buNone/>
              <a:defRPr sz="2100"/>
            </a:lvl5pPr>
            <a:lvl6pPr indent="-342900" lvl="5" marL="2743200" algn="l">
              <a:lnSpc>
                <a:spcPct val="115000"/>
              </a:lnSpc>
              <a:spcBef>
                <a:spcPts val="0"/>
              </a:spcBef>
              <a:spcAft>
                <a:spcPts val="0"/>
              </a:spcAft>
              <a:buSzPts val="1800"/>
              <a:buChar char="■"/>
              <a:defRPr/>
            </a:lvl6pPr>
            <a:lvl7pPr indent="-342900" lvl="6" marL="3200400" algn="l">
              <a:lnSpc>
                <a:spcPct val="115000"/>
              </a:lnSpc>
              <a:spcBef>
                <a:spcPts val="0"/>
              </a:spcBef>
              <a:spcAft>
                <a:spcPts val="0"/>
              </a:spcAft>
              <a:buSzPts val="1800"/>
              <a:buChar char="●"/>
              <a:defRPr/>
            </a:lvl7pPr>
            <a:lvl8pPr indent="-342900" lvl="7" marL="3657600" algn="l">
              <a:lnSpc>
                <a:spcPct val="115000"/>
              </a:lnSpc>
              <a:spcBef>
                <a:spcPts val="0"/>
              </a:spcBef>
              <a:spcAft>
                <a:spcPts val="0"/>
              </a:spcAft>
              <a:buSzPts val="1800"/>
              <a:buChar char="○"/>
              <a:defRPr/>
            </a:lvl8pPr>
            <a:lvl9pPr indent="-342900" lvl="8" marL="4114800" algn="l">
              <a:lnSpc>
                <a:spcPct val="115000"/>
              </a:lnSpc>
              <a:spcBef>
                <a:spcPts val="0"/>
              </a:spcBef>
              <a:spcAft>
                <a:spcPts val="0"/>
              </a:spcAft>
              <a:buSzPts val="1800"/>
              <a:buChar char="■"/>
              <a:defRPr/>
            </a:lvl9pPr>
          </a:lstStyle>
          <a:p/>
        </p:txBody>
      </p:sp>
      <p:sp>
        <p:nvSpPr>
          <p:cNvPr id="39" name="Google Shape;39;p9"/>
          <p:cNvSpPr txBox="1"/>
          <p:nvPr>
            <p:ph idx="2" type="body"/>
          </p:nvPr>
        </p:nvSpPr>
        <p:spPr>
          <a:xfrm>
            <a:off x="4939500" y="724074"/>
            <a:ext cx="3837000" cy="3695102"/>
          </a:xfrm>
          <a:prstGeom prst="rect">
            <a:avLst/>
          </a:prstGeom>
          <a:noFill/>
          <a:ln>
            <a:noFill/>
          </a:ln>
        </p:spPr>
        <p:txBody>
          <a:bodyPr anchorCtr="0" anchor="ctr" bIns="91400" lIns="91400" spcFirstLastPara="1" rIns="91400" wrap="square" tIns="91400">
            <a:normAutofit/>
          </a:bodyPr>
          <a:lstStyle>
            <a:lvl1pPr indent="-342900" lvl="0" marL="457200" algn="l">
              <a:lnSpc>
                <a:spcPct val="115000"/>
              </a:lnSpc>
              <a:spcBef>
                <a:spcPts val="0"/>
              </a:spcBef>
              <a:spcAft>
                <a:spcPts val="0"/>
              </a:spcAft>
              <a:buSzPts val="1800"/>
              <a:buChar char="●"/>
              <a:defRPr/>
            </a:lvl1pPr>
            <a:lvl2pPr indent="-342900" lvl="1" marL="914400" algn="l">
              <a:lnSpc>
                <a:spcPct val="115000"/>
              </a:lnSpc>
              <a:spcBef>
                <a:spcPts val="0"/>
              </a:spcBef>
              <a:spcAft>
                <a:spcPts val="0"/>
              </a:spcAft>
              <a:buSzPts val="1800"/>
              <a:buChar char="○"/>
              <a:defRPr/>
            </a:lvl2pPr>
            <a:lvl3pPr indent="-342900" lvl="2" marL="1371600" algn="l">
              <a:lnSpc>
                <a:spcPct val="115000"/>
              </a:lnSpc>
              <a:spcBef>
                <a:spcPts val="0"/>
              </a:spcBef>
              <a:spcAft>
                <a:spcPts val="0"/>
              </a:spcAft>
              <a:buSzPts val="1800"/>
              <a:buChar char="■"/>
              <a:defRPr/>
            </a:lvl3pPr>
            <a:lvl4pPr indent="-342900" lvl="3" marL="1828800" algn="l">
              <a:lnSpc>
                <a:spcPct val="115000"/>
              </a:lnSpc>
              <a:spcBef>
                <a:spcPts val="0"/>
              </a:spcBef>
              <a:spcAft>
                <a:spcPts val="0"/>
              </a:spcAft>
              <a:buSzPts val="1800"/>
              <a:buChar char="●"/>
              <a:defRPr/>
            </a:lvl4pPr>
            <a:lvl5pPr indent="-342900" lvl="4" marL="2286000" algn="l">
              <a:lnSpc>
                <a:spcPct val="115000"/>
              </a:lnSpc>
              <a:spcBef>
                <a:spcPts val="0"/>
              </a:spcBef>
              <a:spcAft>
                <a:spcPts val="0"/>
              </a:spcAft>
              <a:buSzPts val="1800"/>
              <a:buChar char="○"/>
              <a:defRPr/>
            </a:lvl5pPr>
            <a:lvl6pPr indent="-342900" lvl="5" marL="2743200" algn="l">
              <a:lnSpc>
                <a:spcPct val="115000"/>
              </a:lnSpc>
              <a:spcBef>
                <a:spcPts val="0"/>
              </a:spcBef>
              <a:spcAft>
                <a:spcPts val="0"/>
              </a:spcAft>
              <a:buSzPts val="1800"/>
              <a:buChar char="■"/>
              <a:defRPr/>
            </a:lvl6pPr>
            <a:lvl7pPr indent="-342900" lvl="6" marL="3200400" algn="l">
              <a:lnSpc>
                <a:spcPct val="115000"/>
              </a:lnSpc>
              <a:spcBef>
                <a:spcPts val="0"/>
              </a:spcBef>
              <a:spcAft>
                <a:spcPts val="0"/>
              </a:spcAft>
              <a:buSzPts val="1800"/>
              <a:buChar char="●"/>
              <a:defRPr/>
            </a:lvl7pPr>
            <a:lvl8pPr indent="-342900" lvl="7" marL="3657600" algn="l">
              <a:lnSpc>
                <a:spcPct val="115000"/>
              </a:lnSpc>
              <a:spcBef>
                <a:spcPts val="0"/>
              </a:spcBef>
              <a:spcAft>
                <a:spcPts val="0"/>
              </a:spcAft>
              <a:buSzPts val="1800"/>
              <a:buChar char="○"/>
              <a:defRPr/>
            </a:lvl8pPr>
            <a:lvl9pPr indent="-342900" lvl="8" marL="4114800" algn="l">
              <a:lnSpc>
                <a:spcPct val="115000"/>
              </a:lnSpc>
              <a:spcBef>
                <a:spcPts val="0"/>
              </a:spcBef>
              <a:spcAft>
                <a:spcPts val="0"/>
              </a:spcAft>
              <a:buSzPts val="1800"/>
              <a:buChar char="■"/>
              <a:defRPr/>
            </a:lvl9pPr>
          </a:lstStyle>
          <a:p/>
        </p:txBody>
      </p:sp>
      <p:sp>
        <p:nvSpPr>
          <p:cNvPr id="40" name="Google Shape;40;p9"/>
          <p:cNvSpPr txBox="1"/>
          <p:nvPr>
            <p:ph idx="12" type="sldNum"/>
          </p:nvPr>
        </p:nvSpPr>
        <p:spPr>
          <a:xfrm>
            <a:off x="8684345" y="4700819"/>
            <a:ext cx="336814" cy="318396"/>
          </a:xfrm>
          <a:prstGeom prst="rect">
            <a:avLst/>
          </a:prstGeom>
          <a:noFill/>
          <a:ln>
            <a:noFill/>
          </a:ln>
        </p:spPr>
        <p:txBody>
          <a:bodyPr anchorCtr="0" anchor="ctr" bIns="91400" lIns="91400" spcFirstLastPara="1" rIns="91400" wrap="square" tIns="91400">
            <a:spAutoFit/>
          </a:bodyPr>
          <a:lstStyle>
            <a:lvl1pPr indent="0" lvl="0" marL="0" algn="r">
              <a:lnSpc>
                <a:spcPct val="100000"/>
              </a:lnSpc>
              <a:spcBef>
                <a:spcPts val="0"/>
              </a:spcBef>
              <a:spcAft>
                <a:spcPts val="0"/>
              </a:spcAft>
              <a:buClr>
                <a:srgbClr val="585858"/>
              </a:buClr>
              <a:buSzPts val="1000"/>
              <a:buFont typeface="Arial"/>
              <a:buNone/>
              <a:defRPr sz="1000">
                <a:solidFill>
                  <a:srgbClr val="585858"/>
                </a:solidFill>
              </a:defRPr>
            </a:lvl1pPr>
            <a:lvl2pPr indent="0" lvl="1" marL="0" algn="r">
              <a:lnSpc>
                <a:spcPct val="100000"/>
              </a:lnSpc>
              <a:spcBef>
                <a:spcPts val="0"/>
              </a:spcBef>
              <a:spcAft>
                <a:spcPts val="0"/>
              </a:spcAft>
              <a:buClr>
                <a:srgbClr val="585858"/>
              </a:buClr>
              <a:buSzPts val="1000"/>
              <a:buFont typeface="Arial"/>
              <a:buNone/>
              <a:defRPr sz="1000">
                <a:solidFill>
                  <a:srgbClr val="585858"/>
                </a:solidFill>
              </a:defRPr>
            </a:lvl2pPr>
            <a:lvl3pPr indent="0" lvl="2" marL="0" algn="r">
              <a:lnSpc>
                <a:spcPct val="100000"/>
              </a:lnSpc>
              <a:spcBef>
                <a:spcPts val="0"/>
              </a:spcBef>
              <a:spcAft>
                <a:spcPts val="0"/>
              </a:spcAft>
              <a:buClr>
                <a:srgbClr val="585858"/>
              </a:buClr>
              <a:buSzPts val="1000"/>
              <a:buFont typeface="Arial"/>
              <a:buNone/>
              <a:defRPr sz="1000">
                <a:solidFill>
                  <a:srgbClr val="585858"/>
                </a:solidFill>
              </a:defRPr>
            </a:lvl3pPr>
            <a:lvl4pPr indent="0" lvl="3" marL="0" algn="r">
              <a:lnSpc>
                <a:spcPct val="100000"/>
              </a:lnSpc>
              <a:spcBef>
                <a:spcPts val="0"/>
              </a:spcBef>
              <a:spcAft>
                <a:spcPts val="0"/>
              </a:spcAft>
              <a:buClr>
                <a:srgbClr val="585858"/>
              </a:buClr>
              <a:buSzPts val="1000"/>
              <a:buFont typeface="Arial"/>
              <a:buNone/>
              <a:defRPr sz="1000">
                <a:solidFill>
                  <a:srgbClr val="585858"/>
                </a:solidFill>
              </a:defRPr>
            </a:lvl4pPr>
            <a:lvl5pPr indent="0" lvl="4" marL="0" algn="r">
              <a:lnSpc>
                <a:spcPct val="100000"/>
              </a:lnSpc>
              <a:spcBef>
                <a:spcPts val="0"/>
              </a:spcBef>
              <a:spcAft>
                <a:spcPts val="0"/>
              </a:spcAft>
              <a:buClr>
                <a:srgbClr val="585858"/>
              </a:buClr>
              <a:buSzPts val="1000"/>
              <a:buFont typeface="Arial"/>
              <a:buNone/>
              <a:defRPr sz="1000">
                <a:solidFill>
                  <a:srgbClr val="585858"/>
                </a:solidFill>
              </a:defRPr>
            </a:lvl5pPr>
            <a:lvl6pPr indent="0" lvl="5" marL="0" algn="r">
              <a:lnSpc>
                <a:spcPct val="100000"/>
              </a:lnSpc>
              <a:spcBef>
                <a:spcPts val="0"/>
              </a:spcBef>
              <a:spcAft>
                <a:spcPts val="0"/>
              </a:spcAft>
              <a:buClr>
                <a:srgbClr val="585858"/>
              </a:buClr>
              <a:buSzPts val="1000"/>
              <a:buFont typeface="Arial"/>
              <a:buNone/>
              <a:defRPr sz="1000">
                <a:solidFill>
                  <a:srgbClr val="585858"/>
                </a:solidFill>
              </a:defRPr>
            </a:lvl6pPr>
            <a:lvl7pPr indent="0" lvl="6" marL="0" algn="r">
              <a:lnSpc>
                <a:spcPct val="100000"/>
              </a:lnSpc>
              <a:spcBef>
                <a:spcPts val="0"/>
              </a:spcBef>
              <a:spcAft>
                <a:spcPts val="0"/>
              </a:spcAft>
              <a:buClr>
                <a:srgbClr val="585858"/>
              </a:buClr>
              <a:buSzPts val="1000"/>
              <a:buFont typeface="Arial"/>
              <a:buNone/>
              <a:defRPr sz="1000">
                <a:solidFill>
                  <a:srgbClr val="585858"/>
                </a:solidFill>
              </a:defRPr>
            </a:lvl7pPr>
            <a:lvl8pPr indent="0" lvl="7" marL="0" algn="r">
              <a:lnSpc>
                <a:spcPct val="100000"/>
              </a:lnSpc>
              <a:spcBef>
                <a:spcPts val="0"/>
              </a:spcBef>
              <a:spcAft>
                <a:spcPts val="0"/>
              </a:spcAft>
              <a:buClr>
                <a:srgbClr val="585858"/>
              </a:buClr>
              <a:buSzPts val="1000"/>
              <a:buFont typeface="Arial"/>
              <a:buNone/>
              <a:defRPr sz="1000">
                <a:solidFill>
                  <a:srgbClr val="585858"/>
                </a:solidFill>
              </a:defRPr>
            </a:lvl8pPr>
            <a:lvl9pPr indent="0" lvl="8" marL="0" algn="r">
              <a:lnSpc>
                <a:spcPct val="100000"/>
              </a:lnSpc>
              <a:spcBef>
                <a:spcPts val="0"/>
              </a:spcBef>
              <a:spcAft>
                <a:spcPts val="0"/>
              </a:spcAft>
              <a:buClr>
                <a:srgbClr val="585858"/>
              </a:buClr>
              <a:buSzPts val="1000"/>
              <a:buFont typeface="Arial"/>
              <a:buNone/>
              <a:defRPr sz="1000">
                <a:solidFill>
                  <a:srgbClr val="58585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_ONLY">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699" y="4230575"/>
            <a:ext cx="5998802" cy="605101"/>
          </a:xfrm>
          <a:prstGeom prst="rect">
            <a:avLst/>
          </a:prstGeom>
          <a:noFill/>
          <a:ln>
            <a:noFill/>
          </a:ln>
        </p:spPr>
        <p:txBody>
          <a:bodyPr anchorCtr="0" anchor="ctr" bIns="91400" lIns="91400" spcFirstLastPara="1" rIns="91400" wrap="square" tIns="91400">
            <a:normAutofit/>
          </a:bodyPr>
          <a:lstStyle>
            <a:lvl1pPr indent="-228600" lvl="0" marL="457200" algn="l">
              <a:lnSpc>
                <a:spcPct val="100000"/>
              </a:lnSpc>
              <a:spcBef>
                <a:spcPts val="0"/>
              </a:spcBef>
              <a:spcAft>
                <a:spcPts val="0"/>
              </a:spcAft>
              <a:buClr>
                <a:srgbClr val="585858"/>
              </a:buClr>
              <a:buSzPts val="1800"/>
              <a:buNone/>
              <a:defRPr/>
            </a:lvl1pPr>
          </a:lstStyle>
          <a:p/>
        </p:txBody>
      </p:sp>
      <p:sp>
        <p:nvSpPr>
          <p:cNvPr id="43" name="Google Shape;43;p10"/>
          <p:cNvSpPr txBox="1"/>
          <p:nvPr>
            <p:ph idx="12" type="sldNum"/>
          </p:nvPr>
        </p:nvSpPr>
        <p:spPr>
          <a:xfrm>
            <a:off x="8684345" y="4700819"/>
            <a:ext cx="336814" cy="318396"/>
          </a:xfrm>
          <a:prstGeom prst="rect">
            <a:avLst/>
          </a:prstGeom>
          <a:noFill/>
          <a:ln>
            <a:noFill/>
          </a:ln>
        </p:spPr>
        <p:txBody>
          <a:bodyPr anchorCtr="0" anchor="ctr" bIns="91400" lIns="91400" spcFirstLastPara="1" rIns="91400" wrap="square" tIns="91400">
            <a:spAutoFit/>
          </a:bodyPr>
          <a:lstStyle>
            <a:lvl1pPr indent="0" lvl="0" marL="0" algn="r">
              <a:lnSpc>
                <a:spcPct val="100000"/>
              </a:lnSpc>
              <a:spcBef>
                <a:spcPts val="0"/>
              </a:spcBef>
              <a:spcAft>
                <a:spcPts val="0"/>
              </a:spcAft>
              <a:buClr>
                <a:srgbClr val="585858"/>
              </a:buClr>
              <a:buSzPts val="1000"/>
              <a:buFont typeface="Arial"/>
              <a:buNone/>
              <a:defRPr sz="1000">
                <a:solidFill>
                  <a:srgbClr val="585858"/>
                </a:solidFill>
              </a:defRPr>
            </a:lvl1pPr>
            <a:lvl2pPr indent="0" lvl="1" marL="0" algn="r">
              <a:lnSpc>
                <a:spcPct val="100000"/>
              </a:lnSpc>
              <a:spcBef>
                <a:spcPts val="0"/>
              </a:spcBef>
              <a:spcAft>
                <a:spcPts val="0"/>
              </a:spcAft>
              <a:buClr>
                <a:srgbClr val="585858"/>
              </a:buClr>
              <a:buSzPts val="1000"/>
              <a:buFont typeface="Arial"/>
              <a:buNone/>
              <a:defRPr sz="1000">
                <a:solidFill>
                  <a:srgbClr val="585858"/>
                </a:solidFill>
              </a:defRPr>
            </a:lvl2pPr>
            <a:lvl3pPr indent="0" lvl="2" marL="0" algn="r">
              <a:lnSpc>
                <a:spcPct val="100000"/>
              </a:lnSpc>
              <a:spcBef>
                <a:spcPts val="0"/>
              </a:spcBef>
              <a:spcAft>
                <a:spcPts val="0"/>
              </a:spcAft>
              <a:buClr>
                <a:srgbClr val="585858"/>
              </a:buClr>
              <a:buSzPts val="1000"/>
              <a:buFont typeface="Arial"/>
              <a:buNone/>
              <a:defRPr sz="1000">
                <a:solidFill>
                  <a:srgbClr val="585858"/>
                </a:solidFill>
              </a:defRPr>
            </a:lvl3pPr>
            <a:lvl4pPr indent="0" lvl="3" marL="0" algn="r">
              <a:lnSpc>
                <a:spcPct val="100000"/>
              </a:lnSpc>
              <a:spcBef>
                <a:spcPts val="0"/>
              </a:spcBef>
              <a:spcAft>
                <a:spcPts val="0"/>
              </a:spcAft>
              <a:buClr>
                <a:srgbClr val="585858"/>
              </a:buClr>
              <a:buSzPts val="1000"/>
              <a:buFont typeface="Arial"/>
              <a:buNone/>
              <a:defRPr sz="1000">
                <a:solidFill>
                  <a:srgbClr val="585858"/>
                </a:solidFill>
              </a:defRPr>
            </a:lvl4pPr>
            <a:lvl5pPr indent="0" lvl="4" marL="0" algn="r">
              <a:lnSpc>
                <a:spcPct val="100000"/>
              </a:lnSpc>
              <a:spcBef>
                <a:spcPts val="0"/>
              </a:spcBef>
              <a:spcAft>
                <a:spcPts val="0"/>
              </a:spcAft>
              <a:buClr>
                <a:srgbClr val="585858"/>
              </a:buClr>
              <a:buSzPts val="1000"/>
              <a:buFont typeface="Arial"/>
              <a:buNone/>
              <a:defRPr sz="1000">
                <a:solidFill>
                  <a:srgbClr val="585858"/>
                </a:solidFill>
              </a:defRPr>
            </a:lvl5pPr>
            <a:lvl6pPr indent="0" lvl="5" marL="0" algn="r">
              <a:lnSpc>
                <a:spcPct val="100000"/>
              </a:lnSpc>
              <a:spcBef>
                <a:spcPts val="0"/>
              </a:spcBef>
              <a:spcAft>
                <a:spcPts val="0"/>
              </a:spcAft>
              <a:buClr>
                <a:srgbClr val="585858"/>
              </a:buClr>
              <a:buSzPts val="1000"/>
              <a:buFont typeface="Arial"/>
              <a:buNone/>
              <a:defRPr sz="1000">
                <a:solidFill>
                  <a:srgbClr val="585858"/>
                </a:solidFill>
              </a:defRPr>
            </a:lvl6pPr>
            <a:lvl7pPr indent="0" lvl="6" marL="0" algn="r">
              <a:lnSpc>
                <a:spcPct val="100000"/>
              </a:lnSpc>
              <a:spcBef>
                <a:spcPts val="0"/>
              </a:spcBef>
              <a:spcAft>
                <a:spcPts val="0"/>
              </a:spcAft>
              <a:buClr>
                <a:srgbClr val="585858"/>
              </a:buClr>
              <a:buSzPts val="1000"/>
              <a:buFont typeface="Arial"/>
              <a:buNone/>
              <a:defRPr sz="1000">
                <a:solidFill>
                  <a:srgbClr val="585858"/>
                </a:solidFill>
              </a:defRPr>
            </a:lvl7pPr>
            <a:lvl8pPr indent="0" lvl="7" marL="0" algn="r">
              <a:lnSpc>
                <a:spcPct val="100000"/>
              </a:lnSpc>
              <a:spcBef>
                <a:spcPts val="0"/>
              </a:spcBef>
              <a:spcAft>
                <a:spcPts val="0"/>
              </a:spcAft>
              <a:buClr>
                <a:srgbClr val="585858"/>
              </a:buClr>
              <a:buSzPts val="1000"/>
              <a:buFont typeface="Arial"/>
              <a:buNone/>
              <a:defRPr sz="1000">
                <a:solidFill>
                  <a:srgbClr val="585858"/>
                </a:solidFill>
              </a:defRPr>
            </a:lvl8pPr>
            <a:lvl9pPr indent="0" lvl="8" marL="0" algn="r">
              <a:lnSpc>
                <a:spcPct val="100000"/>
              </a:lnSpc>
              <a:spcBef>
                <a:spcPts val="0"/>
              </a:spcBef>
              <a:spcAft>
                <a:spcPts val="0"/>
              </a:spcAft>
              <a:buClr>
                <a:srgbClr val="585858"/>
              </a:buClr>
              <a:buSzPts val="1000"/>
              <a:buFont typeface="Arial"/>
              <a:buNone/>
              <a:defRPr sz="1000">
                <a:solidFill>
                  <a:srgbClr val="58585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699" y="445025"/>
            <a:ext cx="8520602" cy="572701"/>
          </a:xfrm>
          <a:prstGeom prst="rect">
            <a:avLst/>
          </a:prstGeom>
          <a:noFill/>
          <a:ln>
            <a:noFill/>
          </a:ln>
        </p:spPr>
        <p:txBody>
          <a:bodyPr anchorCtr="0" anchor="t" bIns="91400" lIns="91400" spcFirstLastPara="1" rIns="91400" wrap="square" tIns="91400">
            <a:normAutofit/>
          </a:bodyPr>
          <a:lstStyle>
            <a:lvl1pPr lvl="0" marR="0" rtl="0" algn="l">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9pPr>
          </a:lstStyle>
          <a:p/>
        </p:txBody>
      </p:sp>
      <p:sp>
        <p:nvSpPr>
          <p:cNvPr id="7" name="Google Shape;7;p1"/>
          <p:cNvSpPr txBox="1"/>
          <p:nvPr>
            <p:ph idx="1" type="body"/>
          </p:nvPr>
        </p:nvSpPr>
        <p:spPr>
          <a:xfrm>
            <a:off x="311699" y="1152475"/>
            <a:ext cx="8520602" cy="3416400"/>
          </a:xfrm>
          <a:prstGeom prst="rect">
            <a:avLst/>
          </a:prstGeom>
          <a:noFill/>
          <a:ln>
            <a:noFill/>
          </a:ln>
        </p:spPr>
        <p:txBody>
          <a:bodyPr anchorCtr="0" anchor="t" bIns="91400" lIns="91400" spcFirstLastPara="1" rIns="91400" wrap="square" tIns="91400">
            <a:normAutofit/>
          </a:bodyPr>
          <a:lstStyle>
            <a:lvl1pPr indent="-342900" lvl="0" marL="457200" marR="0" rtl="0" algn="l">
              <a:lnSpc>
                <a:spcPct val="115000"/>
              </a:lnSpc>
              <a:spcBef>
                <a:spcPts val="0"/>
              </a:spcBef>
              <a:spcAft>
                <a:spcPts val="0"/>
              </a:spcAft>
              <a:buClr>
                <a:srgbClr val="585858"/>
              </a:buClr>
              <a:buSzPts val="1800"/>
              <a:buFont typeface="Arial"/>
              <a:buChar char="●"/>
              <a:defRPr b="0" i="0" sz="1800" u="none" cap="none" strike="noStrike">
                <a:solidFill>
                  <a:srgbClr val="585858"/>
                </a:solidFill>
                <a:latin typeface="Arial"/>
                <a:ea typeface="Arial"/>
                <a:cs typeface="Arial"/>
                <a:sym typeface="Arial"/>
              </a:defRPr>
            </a:lvl1pPr>
            <a:lvl2pPr indent="-342900" lvl="1" marL="914400" marR="0" rtl="0" algn="l">
              <a:lnSpc>
                <a:spcPct val="115000"/>
              </a:lnSpc>
              <a:spcBef>
                <a:spcPts val="0"/>
              </a:spcBef>
              <a:spcAft>
                <a:spcPts val="0"/>
              </a:spcAft>
              <a:buClr>
                <a:srgbClr val="585858"/>
              </a:buClr>
              <a:buSzPts val="1800"/>
              <a:buFont typeface="Arial"/>
              <a:buChar char="○"/>
              <a:defRPr b="0" i="0" sz="1800" u="none" cap="none" strike="noStrike">
                <a:solidFill>
                  <a:srgbClr val="585858"/>
                </a:solidFill>
                <a:latin typeface="Arial"/>
                <a:ea typeface="Arial"/>
                <a:cs typeface="Arial"/>
                <a:sym typeface="Arial"/>
              </a:defRPr>
            </a:lvl2pPr>
            <a:lvl3pPr indent="-342900" lvl="2" marL="1371600" marR="0" rtl="0" algn="l">
              <a:lnSpc>
                <a:spcPct val="115000"/>
              </a:lnSpc>
              <a:spcBef>
                <a:spcPts val="0"/>
              </a:spcBef>
              <a:spcAft>
                <a:spcPts val="0"/>
              </a:spcAft>
              <a:buClr>
                <a:srgbClr val="585858"/>
              </a:buClr>
              <a:buSzPts val="1800"/>
              <a:buFont typeface="Arial"/>
              <a:buChar char="■"/>
              <a:defRPr b="0" i="0" sz="1800" u="none" cap="none" strike="noStrike">
                <a:solidFill>
                  <a:srgbClr val="585858"/>
                </a:solidFill>
                <a:latin typeface="Arial"/>
                <a:ea typeface="Arial"/>
                <a:cs typeface="Arial"/>
                <a:sym typeface="Arial"/>
              </a:defRPr>
            </a:lvl3pPr>
            <a:lvl4pPr indent="-342900" lvl="3" marL="1828800" marR="0" rtl="0" algn="l">
              <a:lnSpc>
                <a:spcPct val="115000"/>
              </a:lnSpc>
              <a:spcBef>
                <a:spcPts val="0"/>
              </a:spcBef>
              <a:spcAft>
                <a:spcPts val="0"/>
              </a:spcAft>
              <a:buClr>
                <a:srgbClr val="585858"/>
              </a:buClr>
              <a:buSzPts val="1800"/>
              <a:buFont typeface="Arial"/>
              <a:buChar char="●"/>
              <a:defRPr b="0" i="0" sz="1800" u="none" cap="none" strike="noStrike">
                <a:solidFill>
                  <a:srgbClr val="585858"/>
                </a:solidFill>
                <a:latin typeface="Arial"/>
                <a:ea typeface="Arial"/>
                <a:cs typeface="Arial"/>
                <a:sym typeface="Arial"/>
              </a:defRPr>
            </a:lvl4pPr>
            <a:lvl5pPr indent="-342900" lvl="4" marL="2286000" marR="0" rtl="0" algn="l">
              <a:lnSpc>
                <a:spcPct val="115000"/>
              </a:lnSpc>
              <a:spcBef>
                <a:spcPts val="0"/>
              </a:spcBef>
              <a:spcAft>
                <a:spcPts val="0"/>
              </a:spcAft>
              <a:buClr>
                <a:srgbClr val="585858"/>
              </a:buClr>
              <a:buSzPts val="1800"/>
              <a:buFont typeface="Arial"/>
              <a:buChar char="○"/>
              <a:defRPr b="0" i="0" sz="1800" u="none" cap="none" strike="noStrike">
                <a:solidFill>
                  <a:srgbClr val="585858"/>
                </a:solidFill>
                <a:latin typeface="Arial"/>
                <a:ea typeface="Arial"/>
                <a:cs typeface="Arial"/>
                <a:sym typeface="Arial"/>
              </a:defRPr>
            </a:lvl5pPr>
            <a:lvl6pPr indent="-342900" lvl="5" marL="2743200" marR="0" rtl="0" algn="l">
              <a:lnSpc>
                <a:spcPct val="115000"/>
              </a:lnSpc>
              <a:spcBef>
                <a:spcPts val="0"/>
              </a:spcBef>
              <a:spcAft>
                <a:spcPts val="0"/>
              </a:spcAft>
              <a:buClr>
                <a:srgbClr val="585858"/>
              </a:buClr>
              <a:buSzPts val="1800"/>
              <a:buFont typeface="Arial"/>
              <a:buChar char="■"/>
              <a:defRPr b="0" i="0" sz="1800" u="none" cap="none" strike="noStrike">
                <a:solidFill>
                  <a:srgbClr val="585858"/>
                </a:solidFill>
                <a:latin typeface="Arial"/>
                <a:ea typeface="Arial"/>
                <a:cs typeface="Arial"/>
                <a:sym typeface="Arial"/>
              </a:defRPr>
            </a:lvl6pPr>
            <a:lvl7pPr indent="-342900" lvl="6" marL="3200400" marR="0" rtl="0" algn="l">
              <a:lnSpc>
                <a:spcPct val="115000"/>
              </a:lnSpc>
              <a:spcBef>
                <a:spcPts val="0"/>
              </a:spcBef>
              <a:spcAft>
                <a:spcPts val="0"/>
              </a:spcAft>
              <a:buClr>
                <a:srgbClr val="585858"/>
              </a:buClr>
              <a:buSzPts val="1800"/>
              <a:buFont typeface="Arial"/>
              <a:buChar char="●"/>
              <a:defRPr b="0" i="0" sz="1800" u="none" cap="none" strike="noStrike">
                <a:solidFill>
                  <a:srgbClr val="585858"/>
                </a:solidFill>
                <a:latin typeface="Arial"/>
                <a:ea typeface="Arial"/>
                <a:cs typeface="Arial"/>
                <a:sym typeface="Arial"/>
              </a:defRPr>
            </a:lvl7pPr>
            <a:lvl8pPr indent="-342900" lvl="7" marL="3657600" marR="0" rtl="0" algn="l">
              <a:lnSpc>
                <a:spcPct val="115000"/>
              </a:lnSpc>
              <a:spcBef>
                <a:spcPts val="0"/>
              </a:spcBef>
              <a:spcAft>
                <a:spcPts val="0"/>
              </a:spcAft>
              <a:buClr>
                <a:srgbClr val="585858"/>
              </a:buClr>
              <a:buSzPts val="1800"/>
              <a:buFont typeface="Arial"/>
              <a:buChar char="○"/>
              <a:defRPr b="0" i="0" sz="1800" u="none" cap="none" strike="noStrike">
                <a:solidFill>
                  <a:srgbClr val="585858"/>
                </a:solidFill>
                <a:latin typeface="Arial"/>
                <a:ea typeface="Arial"/>
                <a:cs typeface="Arial"/>
                <a:sym typeface="Arial"/>
              </a:defRPr>
            </a:lvl8pPr>
            <a:lvl9pPr indent="-342900" lvl="8" marL="4114800" marR="0" rtl="0" algn="l">
              <a:lnSpc>
                <a:spcPct val="115000"/>
              </a:lnSpc>
              <a:spcBef>
                <a:spcPts val="0"/>
              </a:spcBef>
              <a:spcAft>
                <a:spcPts val="0"/>
              </a:spcAft>
              <a:buClr>
                <a:srgbClr val="585858"/>
              </a:buClr>
              <a:buSzPts val="1800"/>
              <a:buFont typeface="Arial"/>
              <a:buChar char="■"/>
              <a:defRPr b="0" i="0" sz="1800" u="none" cap="none" strike="noStrike">
                <a:solidFill>
                  <a:srgbClr val="585858"/>
                </a:solidFill>
                <a:latin typeface="Arial"/>
                <a:ea typeface="Arial"/>
                <a:cs typeface="Arial"/>
                <a:sym typeface="Arial"/>
              </a:defRPr>
            </a:lvl9pPr>
          </a:lstStyle>
          <a:p/>
        </p:txBody>
      </p:sp>
      <p:sp>
        <p:nvSpPr>
          <p:cNvPr id="8" name="Google Shape;8;p1"/>
          <p:cNvSpPr txBox="1"/>
          <p:nvPr>
            <p:ph idx="12" type="sldNum"/>
          </p:nvPr>
        </p:nvSpPr>
        <p:spPr>
          <a:xfrm>
            <a:off x="8684345" y="4700819"/>
            <a:ext cx="336814" cy="318396"/>
          </a:xfrm>
          <a:prstGeom prst="rect">
            <a:avLst/>
          </a:prstGeom>
          <a:noFill/>
          <a:ln>
            <a:noFill/>
          </a:ln>
        </p:spPr>
        <p:txBody>
          <a:bodyPr anchorCtr="0" anchor="ctr" bIns="91400" lIns="91400" spcFirstLastPara="1" rIns="91400" wrap="square" tIns="91400">
            <a:spAutoFit/>
          </a:bodyPr>
          <a:lstStyle>
            <a:lvl1pPr indent="0" lvl="0" marL="0" marR="0" rtl="0" algn="r">
              <a:lnSpc>
                <a:spcPct val="100000"/>
              </a:lnSpc>
              <a:spcBef>
                <a:spcPts val="0"/>
              </a:spcBef>
              <a:spcAft>
                <a:spcPts val="0"/>
              </a:spcAft>
              <a:buClr>
                <a:srgbClr val="585858"/>
              </a:buClr>
              <a:buSzPts val="1000"/>
              <a:buFont typeface="Arial"/>
              <a:buNone/>
              <a:defRPr b="0" i="0" sz="1000" u="none" cap="none" strike="noStrike">
                <a:solidFill>
                  <a:srgbClr val="585858"/>
                </a:solidFill>
                <a:latin typeface="Arial"/>
                <a:ea typeface="Arial"/>
                <a:cs typeface="Arial"/>
                <a:sym typeface="Arial"/>
              </a:defRPr>
            </a:lvl1pPr>
            <a:lvl2pPr indent="0" lvl="1" marL="0" marR="0" rtl="0" algn="r">
              <a:lnSpc>
                <a:spcPct val="100000"/>
              </a:lnSpc>
              <a:spcBef>
                <a:spcPts val="0"/>
              </a:spcBef>
              <a:spcAft>
                <a:spcPts val="0"/>
              </a:spcAft>
              <a:buClr>
                <a:srgbClr val="585858"/>
              </a:buClr>
              <a:buSzPts val="1000"/>
              <a:buFont typeface="Arial"/>
              <a:buNone/>
              <a:defRPr b="0" i="0" sz="1000" u="none" cap="none" strike="noStrike">
                <a:solidFill>
                  <a:srgbClr val="585858"/>
                </a:solidFill>
                <a:latin typeface="Arial"/>
                <a:ea typeface="Arial"/>
                <a:cs typeface="Arial"/>
                <a:sym typeface="Arial"/>
              </a:defRPr>
            </a:lvl2pPr>
            <a:lvl3pPr indent="0" lvl="2" marL="0" marR="0" rtl="0" algn="r">
              <a:lnSpc>
                <a:spcPct val="100000"/>
              </a:lnSpc>
              <a:spcBef>
                <a:spcPts val="0"/>
              </a:spcBef>
              <a:spcAft>
                <a:spcPts val="0"/>
              </a:spcAft>
              <a:buClr>
                <a:srgbClr val="585858"/>
              </a:buClr>
              <a:buSzPts val="1000"/>
              <a:buFont typeface="Arial"/>
              <a:buNone/>
              <a:defRPr b="0" i="0" sz="1000" u="none" cap="none" strike="noStrike">
                <a:solidFill>
                  <a:srgbClr val="585858"/>
                </a:solidFill>
                <a:latin typeface="Arial"/>
                <a:ea typeface="Arial"/>
                <a:cs typeface="Arial"/>
                <a:sym typeface="Arial"/>
              </a:defRPr>
            </a:lvl3pPr>
            <a:lvl4pPr indent="0" lvl="3" marL="0" marR="0" rtl="0" algn="r">
              <a:lnSpc>
                <a:spcPct val="100000"/>
              </a:lnSpc>
              <a:spcBef>
                <a:spcPts val="0"/>
              </a:spcBef>
              <a:spcAft>
                <a:spcPts val="0"/>
              </a:spcAft>
              <a:buClr>
                <a:srgbClr val="585858"/>
              </a:buClr>
              <a:buSzPts val="1000"/>
              <a:buFont typeface="Arial"/>
              <a:buNone/>
              <a:defRPr b="0" i="0" sz="1000" u="none" cap="none" strike="noStrike">
                <a:solidFill>
                  <a:srgbClr val="585858"/>
                </a:solidFill>
                <a:latin typeface="Arial"/>
                <a:ea typeface="Arial"/>
                <a:cs typeface="Arial"/>
                <a:sym typeface="Arial"/>
              </a:defRPr>
            </a:lvl4pPr>
            <a:lvl5pPr indent="0" lvl="4" marL="0" marR="0" rtl="0" algn="r">
              <a:lnSpc>
                <a:spcPct val="100000"/>
              </a:lnSpc>
              <a:spcBef>
                <a:spcPts val="0"/>
              </a:spcBef>
              <a:spcAft>
                <a:spcPts val="0"/>
              </a:spcAft>
              <a:buClr>
                <a:srgbClr val="585858"/>
              </a:buClr>
              <a:buSzPts val="1000"/>
              <a:buFont typeface="Arial"/>
              <a:buNone/>
              <a:defRPr b="0" i="0" sz="1000" u="none" cap="none" strike="noStrike">
                <a:solidFill>
                  <a:srgbClr val="585858"/>
                </a:solidFill>
                <a:latin typeface="Arial"/>
                <a:ea typeface="Arial"/>
                <a:cs typeface="Arial"/>
                <a:sym typeface="Arial"/>
              </a:defRPr>
            </a:lvl5pPr>
            <a:lvl6pPr indent="0" lvl="5" marL="0" marR="0" rtl="0" algn="r">
              <a:lnSpc>
                <a:spcPct val="100000"/>
              </a:lnSpc>
              <a:spcBef>
                <a:spcPts val="0"/>
              </a:spcBef>
              <a:spcAft>
                <a:spcPts val="0"/>
              </a:spcAft>
              <a:buClr>
                <a:srgbClr val="585858"/>
              </a:buClr>
              <a:buSzPts val="1000"/>
              <a:buFont typeface="Arial"/>
              <a:buNone/>
              <a:defRPr b="0" i="0" sz="1000" u="none" cap="none" strike="noStrike">
                <a:solidFill>
                  <a:srgbClr val="585858"/>
                </a:solidFill>
                <a:latin typeface="Arial"/>
                <a:ea typeface="Arial"/>
                <a:cs typeface="Arial"/>
                <a:sym typeface="Arial"/>
              </a:defRPr>
            </a:lvl6pPr>
            <a:lvl7pPr indent="0" lvl="6" marL="0" marR="0" rtl="0" algn="r">
              <a:lnSpc>
                <a:spcPct val="100000"/>
              </a:lnSpc>
              <a:spcBef>
                <a:spcPts val="0"/>
              </a:spcBef>
              <a:spcAft>
                <a:spcPts val="0"/>
              </a:spcAft>
              <a:buClr>
                <a:srgbClr val="585858"/>
              </a:buClr>
              <a:buSzPts val="1000"/>
              <a:buFont typeface="Arial"/>
              <a:buNone/>
              <a:defRPr b="0" i="0" sz="1000" u="none" cap="none" strike="noStrike">
                <a:solidFill>
                  <a:srgbClr val="585858"/>
                </a:solidFill>
                <a:latin typeface="Arial"/>
                <a:ea typeface="Arial"/>
                <a:cs typeface="Arial"/>
                <a:sym typeface="Arial"/>
              </a:defRPr>
            </a:lvl7pPr>
            <a:lvl8pPr indent="0" lvl="7" marL="0" marR="0" rtl="0" algn="r">
              <a:lnSpc>
                <a:spcPct val="100000"/>
              </a:lnSpc>
              <a:spcBef>
                <a:spcPts val="0"/>
              </a:spcBef>
              <a:spcAft>
                <a:spcPts val="0"/>
              </a:spcAft>
              <a:buClr>
                <a:srgbClr val="585858"/>
              </a:buClr>
              <a:buSzPts val="1000"/>
              <a:buFont typeface="Arial"/>
              <a:buNone/>
              <a:defRPr b="0" i="0" sz="1000" u="none" cap="none" strike="noStrike">
                <a:solidFill>
                  <a:srgbClr val="585858"/>
                </a:solidFill>
                <a:latin typeface="Arial"/>
                <a:ea typeface="Arial"/>
                <a:cs typeface="Arial"/>
                <a:sym typeface="Arial"/>
              </a:defRPr>
            </a:lvl8pPr>
            <a:lvl9pPr indent="0" lvl="8" marL="0" marR="0" rtl="0" algn="r">
              <a:lnSpc>
                <a:spcPct val="100000"/>
              </a:lnSpc>
              <a:spcBef>
                <a:spcPts val="0"/>
              </a:spcBef>
              <a:spcAft>
                <a:spcPts val="0"/>
              </a:spcAft>
              <a:buClr>
                <a:srgbClr val="585858"/>
              </a:buClr>
              <a:buSzPts val="1000"/>
              <a:buFont typeface="Arial"/>
              <a:buNone/>
              <a:defRPr b="0" i="0" sz="1000" u="none" cap="none" strike="noStrike">
                <a:solidFill>
                  <a:srgbClr val="58585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sz="1400">
              <a:solidFill>
                <a:srgbClr val="000000"/>
              </a:solidFill>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8.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p:nvPr/>
        </p:nvSpPr>
        <p:spPr>
          <a:xfrm flipH="1" rot="10800000">
            <a:off x="-1" y="0"/>
            <a:ext cx="9163201" cy="5148001"/>
          </a:xfrm>
          <a:custGeom>
            <a:rect b="b" l="l" r="r" t="t"/>
            <a:pathLst>
              <a:path extrusionOk="0" h="21600" w="21600">
                <a:moveTo>
                  <a:pt x="0" y="0"/>
                </a:moveTo>
                <a:lnTo>
                  <a:pt x="16564" y="0"/>
                </a:lnTo>
                <a:lnTo>
                  <a:pt x="21600" y="8964"/>
                </a:lnTo>
                <a:lnTo>
                  <a:pt x="21600" y="21600"/>
                </a:lnTo>
                <a:lnTo>
                  <a:pt x="0" y="21600"/>
                </a:lnTo>
                <a:close/>
              </a:path>
            </a:pathLst>
          </a:custGeom>
          <a:gradFill>
            <a:gsLst>
              <a:gs pos="0">
                <a:srgbClr val="1077D2"/>
              </a:gs>
              <a:gs pos="100000">
                <a:srgbClr val="093153"/>
              </a:gs>
            </a:gsLst>
            <a:lin ang="12000143" scaled="0"/>
          </a:gra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 name="Google Shape;55;p13"/>
          <p:cNvSpPr/>
          <p:nvPr/>
        </p:nvSpPr>
        <p:spPr>
          <a:xfrm>
            <a:off x="537899" y="1895175"/>
            <a:ext cx="3953102" cy="1376651"/>
          </a:xfrm>
          <a:prstGeom prst="rect">
            <a:avLst/>
          </a:prstGeom>
          <a:noFill/>
          <a:ln>
            <a:noFill/>
          </a:ln>
        </p:spPr>
        <p:txBody>
          <a:bodyPr anchorCtr="0" anchor="t" bIns="91400" lIns="91400" spcFirstLastPara="1" rIns="91400" wrap="square" tIns="91400">
            <a:noAutofit/>
          </a:bodyPr>
          <a:lstStyle/>
          <a:p>
            <a:pPr indent="0" lvl="0" marL="0" marR="0" rtl="0" algn="l">
              <a:lnSpc>
                <a:spcPct val="100000"/>
              </a:lnSpc>
              <a:spcBef>
                <a:spcPts val="0"/>
              </a:spcBef>
              <a:spcAft>
                <a:spcPts val="0"/>
              </a:spcAft>
              <a:buClr>
                <a:srgbClr val="FFFFFF"/>
              </a:buClr>
              <a:buSzPts val="3500"/>
              <a:buFont typeface="Open Sans ExtraBold"/>
              <a:buNone/>
            </a:pPr>
            <a:r>
              <a:rPr b="0" i="0" lang="en-US" sz="3500" u="none" cap="none" strike="noStrike">
                <a:solidFill>
                  <a:srgbClr val="FFFFFF"/>
                </a:solidFill>
                <a:latin typeface="Open Sans ExtraBold"/>
                <a:ea typeface="Open Sans ExtraBold"/>
                <a:cs typeface="Open Sans ExtraBold"/>
                <a:sym typeface="Open Sans ExtraBold"/>
              </a:rPr>
              <a:t>Sprocket Central Pty Ltd</a:t>
            </a:r>
            <a:endParaRPr/>
          </a:p>
        </p:txBody>
      </p:sp>
      <p:sp>
        <p:nvSpPr>
          <p:cNvPr id="56" name="Google Shape;56;p13"/>
          <p:cNvSpPr/>
          <p:nvPr/>
        </p:nvSpPr>
        <p:spPr>
          <a:xfrm>
            <a:off x="537900" y="3315475"/>
            <a:ext cx="5550600" cy="525751"/>
          </a:xfrm>
          <a:prstGeom prst="rect">
            <a:avLst/>
          </a:prstGeom>
          <a:noFill/>
          <a:ln>
            <a:noFill/>
          </a:ln>
        </p:spPr>
        <p:txBody>
          <a:bodyPr anchorCtr="0" anchor="t" bIns="91400" lIns="91400" spcFirstLastPara="1" rIns="91400" wrap="square" tIns="91400">
            <a:noAutofit/>
          </a:bodyPr>
          <a:lstStyle/>
          <a:p>
            <a:pPr indent="0" lvl="0" marL="0" marR="0" rtl="0" algn="l">
              <a:lnSpc>
                <a:spcPct val="100000"/>
              </a:lnSpc>
              <a:spcBef>
                <a:spcPts val="0"/>
              </a:spcBef>
              <a:spcAft>
                <a:spcPts val="0"/>
              </a:spcAft>
              <a:buClr>
                <a:srgbClr val="FFFFFF"/>
              </a:buClr>
              <a:buSzPts val="2000"/>
              <a:buFont typeface="Open Sans Light"/>
              <a:buNone/>
            </a:pPr>
            <a:r>
              <a:rPr b="0" i="0" lang="en-US" sz="2000" u="none" cap="none" strike="noStrike">
                <a:solidFill>
                  <a:srgbClr val="FFFFFF"/>
                </a:solidFill>
                <a:latin typeface="Open Sans Light"/>
                <a:ea typeface="Open Sans Light"/>
                <a:cs typeface="Open Sans Light"/>
                <a:sym typeface="Open Sans Light"/>
              </a:rPr>
              <a:t>Data analytics approach</a:t>
            </a:r>
            <a:endParaRPr/>
          </a:p>
        </p:txBody>
      </p:sp>
      <p:pic>
        <p:nvPicPr>
          <p:cNvPr descr="Shape 57" id="57" name="Google Shape;57;p13"/>
          <p:cNvPicPr preferRelativeResize="0"/>
          <p:nvPr/>
        </p:nvPicPr>
        <p:blipFill rotWithShape="1">
          <a:blip r:embed="rId3">
            <a:alphaModFix/>
          </a:blip>
          <a:srcRect b="0" l="0" r="0" t="0"/>
          <a:stretch/>
        </p:blipFill>
        <p:spPr>
          <a:xfrm>
            <a:off x="614100" y="1275524"/>
            <a:ext cx="1982300" cy="238701"/>
          </a:xfrm>
          <a:prstGeom prst="rect">
            <a:avLst/>
          </a:prstGeom>
          <a:noFill/>
          <a:ln>
            <a:noFill/>
          </a:ln>
        </p:spPr>
      </p:pic>
      <p:sp>
        <p:nvSpPr>
          <p:cNvPr id="58" name="Google Shape;58;p13"/>
          <p:cNvSpPr/>
          <p:nvPr/>
        </p:nvSpPr>
        <p:spPr>
          <a:xfrm>
            <a:off x="537900" y="3666599"/>
            <a:ext cx="6249600" cy="398751"/>
          </a:xfrm>
          <a:prstGeom prst="rect">
            <a:avLst/>
          </a:prstGeom>
          <a:noFill/>
          <a:ln>
            <a:noFill/>
          </a:ln>
        </p:spPr>
        <p:txBody>
          <a:bodyPr anchorCtr="0" anchor="t" bIns="91400" lIns="91400" spcFirstLastPara="1" rIns="91400" wrap="square" tIns="91400">
            <a:noAutofit/>
          </a:bodyPr>
          <a:lstStyle/>
          <a:p>
            <a:pPr indent="0" lvl="0" marL="0" marR="0" rtl="0" algn="l">
              <a:lnSpc>
                <a:spcPct val="100000"/>
              </a:lnSpc>
              <a:spcBef>
                <a:spcPts val="0"/>
              </a:spcBef>
              <a:spcAft>
                <a:spcPts val="0"/>
              </a:spcAft>
              <a:buClr>
                <a:srgbClr val="FFFFFF"/>
              </a:buClr>
              <a:buSzPts val="1200"/>
              <a:buFont typeface="Open Sans Light"/>
              <a:buNone/>
            </a:pPr>
            <a:r>
              <a:rPr lang="en-US" sz="1200">
                <a:solidFill>
                  <a:srgbClr val="FFFFFF"/>
                </a:solidFill>
                <a:latin typeface="Open Sans Light"/>
                <a:ea typeface="Open Sans Light"/>
                <a:cs typeface="Open Sans Light"/>
                <a:sym typeface="Open Sans Light"/>
              </a:rPr>
              <a:t>Data Analyst </a:t>
            </a:r>
            <a:r>
              <a:rPr b="0" i="0" lang="en-US" sz="1200" u="none" cap="none" strike="noStrike">
                <a:solidFill>
                  <a:srgbClr val="FFFFFF"/>
                </a:solidFill>
                <a:latin typeface="Open Sans Light"/>
                <a:ea typeface="Open Sans Light"/>
                <a:cs typeface="Open Sans Light"/>
                <a:sym typeface="Open Sans Light"/>
              </a:rPr>
              <a:t> </a:t>
            </a:r>
            <a:r>
              <a:rPr lang="en-US" sz="1200">
                <a:solidFill>
                  <a:srgbClr val="FFFFFF"/>
                </a:solidFill>
                <a:latin typeface="Open Sans Light"/>
                <a:ea typeface="Open Sans Light"/>
                <a:cs typeface="Open Sans Light"/>
                <a:sym typeface="Open Sans Light"/>
              </a:rPr>
              <a:t>Intern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2"/>
          <p:cNvSpPr/>
          <p:nvPr/>
        </p:nvSpPr>
        <p:spPr>
          <a:xfrm>
            <a:off x="-15501" y="-19475"/>
            <a:ext cx="9191402" cy="840000"/>
          </a:xfrm>
          <a:prstGeom prst="rect">
            <a:avLst/>
          </a:prstGeom>
          <a:gradFill>
            <a:gsLst>
              <a:gs pos="0">
                <a:srgbClr val="1077D2"/>
              </a:gs>
              <a:gs pos="100000">
                <a:srgbClr val="093153"/>
              </a:gs>
            </a:gsLst>
            <a:lin ang="12000143" scaled="0"/>
          </a:gra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 name="Google Shape;135;p22"/>
          <p:cNvSpPr/>
          <p:nvPr/>
        </p:nvSpPr>
        <p:spPr>
          <a:xfrm>
            <a:off x="205025" y="263974"/>
            <a:ext cx="8565600" cy="466642"/>
          </a:xfrm>
          <a:prstGeom prst="rect">
            <a:avLst/>
          </a:prstGeom>
          <a:noFill/>
          <a:ln>
            <a:noFill/>
          </a:ln>
        </p:spPr>
        <p:txBody>
          <a:bodyPr anchorCtr="0" anchor="t" bIns="91400" lIns="91400" spcFirstLastPara="1" rIns="91400" wrap="square" tIns="91400">
            <a:noAutofit/>
          </a:bodyPr>
          <a:lstStyle/>
          <a:p>
            <a:pPr indent="0" lvl="0" marL="0" marR="0" rtl="0" algn="l">
              <a:lnSpc>
                <a:spcPct val="100000"/>
              </a:lnSpc>
              <a:spcBef>
                <a:spcPts val="0"/>
              </a:spcBef>
              <a:spcAft>
                <a:spcPts val="0"/>
              </a:spcAft>
              <a:buClr>
                <a:srgbClr val="FFFFFF"/>
              </a:buClr>
              <a:buSzPts val="2000"/>
              <a:buFont typeface="Arial"/>
              <a:buNone/>
            </a:pPr>
            <a:r>
              <a:rPr b="1" i="0" lang="en-US" sz="2000" u="none" cap="none" strike="noStrike">
                <a:solidFill>
                  <a:srgbClr val="FFFFFF"/>
                </a:solidFill>
                <a:latin typeface="Arial"/>
                <a:ea typeface="Arial"/>
                <a:cs typeface="Arial"/>
                <a:sym typeface="Arial"/>
              </a:rPr>
              <a:t>Model Development</a:t>
            </a:r>
            <a:endParaRPr/>
          </a:p>
        </p:txBody>
      </p:sp>
      <p:sp>
        <p:nvSpPr>
          <p:cNvPr id="136" name="Google Shape;136;p22"/>
          <p:cNvSpPr/>
          <p:nvPr/>
        </p:nvSpPr>
        <p:spPr>
          <a:xfrm>
            <a:off x="205025" y="1083299"/>
            <a:ext cx="8565600" cy="920086"/>
          </a:xfrm>
          <a:prstGeom prst="rect">
            <a:avLst/>
          </a:prstGeom>
          <a:noFill/>
          <a:ln>
            <a:noFill/>
          </a:ln>
        </p:spPr>
        <p:txBody>
          <a:bodyPr anchorCtr="0" anchor="t" bIns="91400" lIns="91400" spcFirstLastPara="1" rIns="91400" wrap="square" tIns="91400">
            <a:noAutofit/>
          </a:bodyPr>
          <a:lstStyle/>
          <a:p>
            <a:pPr indent="0" lvl="0" marL="0" marR="0" rtl="0" algn="l">
              <a:lnSpc>
                <a:spcPct val="115000"/>
              </a:lnSpc>
              <a:spcBef>
                <a:spcPts val="0"/>
              </a:spcBef>
              <a:spcAft>
                <a:spcPts val="0"/>
              </a:spcAft>
              <a:buClr>
                <a:srgbClr val="000000"/>
              </a:buClr>
              <a:buSzPts val="2000"/>
              <a:buFont typeface="Open Sans"/>
              <a:buNone/>
            </a:pPr>
            <a:r>
              <a:rPr b="1" lang="en-US" sz="2000">
                <a:latin typeface="Open Sans"/>
                <a:ea typeface="Open Sans"/>
                <a:cs typeface="Open Sans"/>
                <a:sym typeface="Open Sans"/>
              </a:rPr>
              <a:t>Strategy for Profit Maximization</a:t>
            </a:r>
            <a:endParaRPr/>
          </a:p>
        </p:txBody>
      </p:sp>
      <p:sp>
        <p:nvSpPr>
          <p:cNvPr id="137" name="Google Shape;137;p22"/>
          <p:cNvSpPr/>
          <p:nvPr/>
        </p:nvSpPr>
        <p:spPr>
          <a:xfrm>
            <a:off x="205025" y="1874908"/>
            <a:ext cx="6764100" cy="436800"/>
          </a:xfrm>
          <a:prstGeom prst="rect">
            <a:avLst/>
          </a:prstGeom>
          <a:noFill/>
          <a:ln>
            <a:noFill/>
          </a:ln>
        </p:spPr>
        <p:txBody>
          <a:bodyPr anchorCtr="0" anchor="t" bIns="91400" lIns="91400" spcFirstLastPara="1" rIns="91400" wrap="square" tIns="91400">
            <a:noAutofit/>
          </a:bodyPr>
          <a:lstStyle/>
          <a:p>
            <a:pPr indent="-292100" lvl="0" marL="457200" marR="0" rtl="0" algn="l">
              <a:lnSpc>
                <a:spcPct val="115000"/>
              </a:lnSpc>
              <a:spcBef>
                <a:spcPts val="0"/>
              </a:spcBef>
              <a:spcAft>
                <a:spcPts val="0"/>
              </a:spcAft>
              <a:buSzPts val="1000"/>
              <a:buFont typeface="Open Sans"/>
              <a:buChar char="●"/>
            </a:pPr>
            <a:r>
              <a:rPr b="1" lang="en-US" sz="1000">
                <a:latin typeface="Open Sans"/>
                <a:ea typeface="Open Sans"/>
                <a:cs typeface="Open Sans"/>
                <a:sym typeface="Open Sans"/>
              </a:rPr>
              <a:t>Targeted Focus</a:t>
            </a:r>
            <a:r>
              <a:rPr lang="en-US" sz="1000">
                <a:latin typeface="Open Sans"/>
                <a:ea typeface="Open Sans"/>
                <a:cs typeface="Open Sans"/>
                <a:sym typeface="Open Sans"/>
              </a:rPr>
              <a:t>: Prioritize the 40-50 age group for high-profit bike-related purchases.</a:t>
            </a:r>
            <a:endParaRPr sz="1000">
              <a:latin typeface="Open Sans"/>
              <a:ea typeface="Open Sans"/>
              <a:cs typeface="Open Sans"/>
              <a:sym typeface="Open Sans"/>
            </a:endParaRPr>
          </a:p>
          <a:p>
            <a:pPr indent="0" lvl="0" marL="457200" marR="0" rtl="0" algn="l">
              <a:lnSpc>
                <a:spcPct val="115000"/>
              </a:lnSpc>
              <a:spcBef>
                <a:spcPts val="0"/>
              </a:spcBef>
              <a:spcAft>
                <a:spcPts val="0"/>
              </a:spcAft>
              <a:buNone/>
            </a:pPr>
            <a:r>
              <a:t/>
            </a:r>
            <a:endParaRPr sz="1000">
              <a:latin typeface="Open Sans"/>
              <a:ea typeface="Open Sans"/>
              <a:cs typeface="Open Sans"/>
              <a:sym typeface="Open Sans"/>
            </a:endParaRPr>
          </a:p>
          <a:p>
            <a:pPr indent="-292100" lvl="0" marL="457200" marR="0" rtl="0" algn="l">
              <a:lnSpc>
                <a:spcPct val="115000"/>
              </a:lnSpc>
              <a:spcBef>
                <a:spcPts val="0"/>
              </a:spcBef>
              <a:spcAft>
                <a:spcPts val="0"/>
              </a:spcAft>
              <a:buSzPts val="1000"/>
              <a:buFont typeface="Open Sans"/>
              <a:buChar char="●"/>
            </a:pPr>
            <a:r>
              <a:rPr b="1" lang="en-US" sz="1000">
                <a:latin typeface="Open Sans"/>
                <a:ea typeface="Open Sans"/>
                <a:cs typeface="Open Sans"/>
                <a:sym typeface="Open Sans"/>
              </a:rPr>
              <a:t>Strategic Industry Optimization</a:t>
            </a:r>
            <a:r>
              <a:rPr lang="en-US" sz="1000">
                <a:latin typeface="Open Sans"/>
                <a:ea typeface="Open Sans"/>
                <a:cs typeface="Open Sans"/>
                <a:sym typeface="Open Sans"/>
              </a:rPr>
              <a:t>: Customize strategies for profit-rich sectors like Financial Services, Health, and Manufacturing.</a:t>
            </a:r>
            <a:endParaRPr sz="1000">
              <a:latin typeface="Open Sans"/>
              <a:ea typeface="Open Sans"/>
              <a:cs typeface="Open Sans"/>
              <a:sym typeface="Open Sans"/>
            </a:endParaRPr>
          </a:p>
          <a:p>
            <a:pPr indent="0" lvl="0" marL="0" marR="0" rtl="0" algn="l">
              <a:lnSpc>
                <a:spcPct val="115000"/>
              </a:lnSpc>
              <a:spcBef>
                <a:spcPts val="0"/>
              </a:spcBef>
              <a:spcAft>
                <a:spcPts val="0"/>
              </a:spcAft>
              <a:buNone/>
            </a:pPr>
            <a:r>
              <a:t/>
            </a:r>
            <a:endParaRPr sz="1000">
              <a:latin typeface="Open Sans"/>
              <a:ea typeface="Open Sans"/>
              <a:cs typeface="Open Sans"/>
              <a:sym typeface="Open Sans"/>
            </a:endParaRPr>
          </a:p>
          <a:p>
            <a:pPr indent="-292100" lvl="0" marL="457200" marR="0" rtl="0" algn="l">
              <a:lnSpc>
                <a:spcPct val="115000"/>
              </a:lnSpc>
              <a:spcBef>
                <a:spcPts val="0"/>
              </a:spcBef>
              <a:spcAft>
                <a:spcPts val="0"/>
              </a:spcAft>
              <a:buSzPts val="1000"/>
              <a:buFont typeface="Open Sans"/>
              <a:buChar char="●"/>
            </a:pPr>
            <a:r>
              <a:rPr b="1" lang="en-US" sz="1000">
                <a:latin typeface="Open Sans"/>
                <a:ea typeface="Open Sans"/>
                <a:cs typeface="Open Sans"/>
                <a:sym typeface="Open Sans"/>
              </a:rPr>
              <a:t>Regional Profit Maximization</a:t>
            </a:r>
            <a:r>
              <a:rPr lang="en-US" sz="1000">
                <a:latin typeface="Open Sans"/>
                <a:ea typeface="Open Sans"/>
                <a:cs typeface="Open Sans"/>
                <a:sym typeface="Open Sans"/>
              </a:rPr>
              <a:t>: </a:t>
            </a:r>
            <a:r>
              <a:rPr lang="en-US" sz="1000">
                <a:latin typeface="Open Sans"/>
                <a:ea typeface="Open Sans"/>
                <a:cs typeface="Open Sans"/>
                <a:sym typeface="Open Sans"/>
              </a:rPr>
              <a:t>Exploit regional disparities, exemplified by New South Wales, to boost profits.</a:t>
            </a:r>
            <a:endParaRPr sz="1000">
              <a:latin typeface="Open Sans"/>
              <a:ea typeface="Open Sans"/>
              <a:cs typeface="Open Sans"/>
              <a:sym typeface="Open Sans"/>
            </a:endParaRPr>
          </a:p>
          <a:p>
            <a:pPr indent="0" lvl="0" marL="0" marR="0" rtl="0" algn="l">
              <a:lnSpc>
                <a:spcPct val="115000"/>
              </a:lnSpc>
              <a:spcBef>
                <a:spcPts val="0"/>
              </a:spcBef>
              <a:spcAft>
                <a:spcPts val="0"/>
              </a:spcAft>
              <a:buNone/>
            </a:pPr>
            <a:r>
              <a:t/>
            </a:r>
            <a:endParaRPr sz="1000">
              <a:latin typeface="Open Sans"/>
              <a:ea typeface="Open Sans"/>
              <a:cs typeface="Open Sans"/>
              <a:sym typeface="Open Sans"/>
            </a:endParaRPr>
          </a:p>
          <a:p>
            <a:pPr indent="-292100" lvl="0" marL="457200" marR="0" rtl="0" algn="l">
              <a:lnSpc>
                <a:spcPct val="115000"/>
              </a:lnSpc>
              <a:spcBef>
                <a:spcPts val="0"/>
              </a:spcBef>
              <a:spcAft>
                <a:spcPts val="0"/>
              </a:spcAft>
              <a:buSzPts val="1000"/>
              <a:buFont typeface="Open Sans"/>
              <a:buChar char="●"/>
            </a:pPr>
            <a:r>
              <a:rPr b="1" lang="en-US" sz="1000">
                <a:latin typeface="Open Sans"/>
                <a:ea typeface="Open Sans"/>
                <a:cs typeface="Open Sans"/>
                <a:sym typeface="Open Sans"/>
              </a:rPr>
              <a:t>Product Line Enhancement</a:t>
            </a:r>
            <a:r>
              <a:rPr lang="en-US" sz="1000">
                <a:latin typeface="Open Sans"/>
                <a:ea typeface="Open Sans"/>
                <a:cs typeface="Open Sans"/>
                <a:sym typeface="Open Sans"/>
              </a:rPr>
              <a:t>: Enhance underperforming product lines and classes to boost overall profitability.</a:t>
            </a:r>
            <a:endParaRPr sz="1000">
              <a:latin typeface="Open Sans"/>
              <a:ea typeface="Open Sans"/>
              <a:cs typeface="Open Sans"/>
              <a:sym typeface="Open Sans"/>
            </a:endParaRPr>
          </a:p>
          <a:p>
            <a:pPr indent="0" lvl="0" marL="0" marR="0" rtl="0" algn="l">
              <a:lnSpc>
                <a:spcPct val="115000"/>
              </a:lnSpc>
              <a:spcBef>
                <a:spcPts val="0"/>
              </a:spcBef>
              <a:spcAft>
                <a:spcPts val="0"/>
              </a:spcAft>
              <a:buNone/>
            </a:pPr>
            <a:r>
              <a:t/>
            </a:r>
            <a:endParaRPr sz="1000">
              <a:latin typeface="Open Sans"/>
              <a:ea typeface="Open Sans"/>
              <a:cs typeface="Open Sans"/>
              <a:sym typeface="Open Sans"/>
            </a:endParaRPr>
          </a:p>
          <a:p>
            <a:pPr indent="-292100" lvl="0" marL="457200" marR="0" rtl="0" algn="l">
              <a:lnSpc>
                <a:spcPct val="115000"/>
              </a:lnSpc>
              <a:spcBef>
                <a:spcPts val="0"/>
              </a:spcBef>
              <a:spcAft>
                <a:spcPts val="0"/>
              </a:spcAft>
              <a:buSzPts val="1000"/>
              <a:buFont typeface="Open Sans"/>
              <a:buChar char="●"/>
            </a:pPr>
            <a:r>
              <a:rPr b="1" lang="en-US" sz="1000">
                <a:latin typeface="Open Sans"/>
                <a:ea typeface="Open Sans"/>
                <a:cs typeface="Open Sans"/>
                <a:sym typeface="Open Sans"/>
              </a:rPr>
              <a:t>Customer Category Elevation</a:t>
            </a:r>
            <a:r>
              <a:rPr lang="en-US" sz="1000">
                <a:latin typeface="Open Sans"/>
                <a:ea typeface="Open Sans"/>
                <a:cs typeface="Open Sans"/>
                <a:sym typeface="Open Sans"/>
              </a:rPr>
              <a:t>: Develop RMF-based models to elevate customers into the highly profitable "Platinum" category, unlocking significant revenue potential. Opportunity lies in increasing "Platinum" customers despite current lower numbers compared to "Bronze" and "Gold."</a:t>
            </a:r>
            <a:endParaRPr sz="1000">
              <a:latin typeface="Open Sans"/>
              <a:ea typeface="Open Sans"/>
              <a:cs typeface="Open Sans"/>
              <a:sym typeface="Open Sans"/>
            </a:endParaRPr>
          </a:p>
          <a:p>
            <a:pPr indent="0" lvl="0" marL="457200" marR="0" rtl="0" algn="l">
              <a:lnSpc>
                <a:spcPct val="115000"/>
              </a:lnSpc>
              <a:spcBef>
                <a:spcPts val="0"/>
              </a:spcBef>
              <a:spcAft>
                <a:spcPts val="0"/>
              </a:spcAft>
              <a:buNone/>
            </a:pPr>
            <a:r>
              <a:t/>
            </a:r>
            <a:endParaRPr sz="1000">
              <a:latin typeface="Open Sans"/>
              <a:ea typeface="Open Sans"/>
              <a:cs typeface="Open Sans"/>
              <a:sym typeface="Open San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3"/>
          <p:cNvSpPr/>
          <p:nvPr/>
        </p:nvSpPr>
        <p:spPr>
          <a:xfrm>
            <a:off x="-15501" y="-19475"/>
            <a:ext cx="9191400" cy="840000"/>
          </a:xfrm>
          <a:prstGeom prst="rect">
            <a:avLst/>
          </a:prstGeom>
          <a:gradFill>
            <a:gsLst>
              <a:gs pos="0">
                <a:srgbClr val="1077D2"/>
              </a:gs>
              <a:gs pos="100000">
                <a:srgbClr val="093153"/>
              </a:gs>
            </a:gsLst>
            <a:lin ang="12000143" scaled="0"/>
          </a:gra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 name="Google Shape;143;p23"/>
          <p:cNvSpPr/>
          <p:nvPr/>
        </p:nvSpPr>
        <p:spPr>
          <a:xfrm>
            <a:off x="205025" y="263974"/>
            <a:ext cx="8565600" cy="758742"/>
          </a:xfrm>
          <a:prstGeom prst="rect">
            <a:avLst/>
          </a:prstGeom>
          <a:noFill/>
          <a:ln>
            <a:noFill/>
          </a:ln>
        </p:spPr>
        <p:txBody>
          <a:bodyPr anchorCtr="0" anchor="t" bIns="91400" lIns="91400" spcFirstLastPara="1" rIns="91400" wrap="square" tIns="91400">
            <a:noAutofit/>
          </a:bodyPr>
          <a:lstStyle/>
          <a:p>
            <a:pPr indent="0" lvl="0" marL="0" marR="0" rtl="0" algn="l">
              <a:lnSpc>
                <a:spcPct val="100000"/>
              </a:lnSpc>
              <a:spcBef>
                <a:spcPts val="0"/>
              </a:spcBef>
              <a:spcAft>
                <a:spcPts val="0"/>
              </a:spcAft>
              <a:buClr>
                <a:srgbClr val="FFFFFF"/>
              </a:buClr>
              <a:buSzPts val="2000"/>
              <a:buFont typeface="Arial"/>
              <a:buNone/>
            </a:pPr>
            <a:r>
              <a:rPr b="1" i="0" lang="en-US" sz="2000" u="none" cap="none" strike="noStrike">
                <a:solidFill>
                  <a:srgbClr val="FFFFFF"/>
                </a:solidFill>
                <a:latin typeface="Arial"/>
                <a:ea typeface="Arial"/>
                <a:cs typeface="Arial"/>
                <a:sym typeface="Arial"/>
              </a:rPr>
              <a:t>Interpretation</a:t>
            </a:r>
            <a:endParaRPr/>
          </a:p>
        </p:txBody>
      </p:sp>
      <p:sp>
        <p:nvSpPr>
          <p:cNvPr id="144" name="Google Shape;144;p23"/>
          <p:cNvSpPr/>
          <p:nvPr/>
        </p:nvSpPr>
        <p:spPr>
          <a:xfrm>
            <a:off x="205025" y="1083299"/>
            <a:ext cx="8565600" cy="436800"/>
          </a:xfrm>
          <a:prstGeom prst="rect">
            <a:avLst/>
          </a:prstGeom>
          <a:noFill/>
          <a:ln>
            <a:noFill/>
          </a:ln>
        </p:spPr>
        <p:txBody>
          <a:bodyPr anchorCtr="0" anchor="t" bIns="91400" lIns="91400" spcFirstLastPara="1" rIns="91400" wrap="square" tIns="91400">
            <a:noAutofit/>
          </a:bodyPr>
          <a:lstStyle/>
          <a:p>
            <a:pPr indent="0" lvl="0" marL="0" marR="0" rtl="0" algn="l">
              <a:lnSpc>
                <a:spcPct val="115000"/>
              </a:lnSpc>
              <a:spcBef>
                <a:spcPts val="0"/>
              </a:spcBef>
              <a:spcAft>
                <a:spcPts val="0"/>
              </a:spcAft>
              <a:buClr>
                <a:srgbClr val="000000"/>
              </a:buClr>
              <a:buSzPts val="2000"/>
              <a:buFont typeface="Open Sans"/>
              <a:buNone/>
            </a:pPr>
            <a:r>
              <a:rPr b="1" lang="en-US" sz="2000">
                <a:latin typeface="Open Sans"/>
                <a:ea typeface="Open Sans"/>
                <a:cs typeface="Open Sans"/>
                <a:sym typeface="Open Sans"/>
              </a:rPr>
              <a:t>Targeted Customer in New customer list</a:t>
            </a:r>
            <a:endParaRPr/>
          </a:p>
        </p:txBody>
      </p:sp>
      <p:sp>
        <p:nvSpPr>
          <p:cNvPr id="145" name="Google Shape;145;p23"/>
          <p:cNvSpPr/>
          <p:nvPr/>
        </p:nvSpPr>
        <p:spPr>
          <a:xfrm>
            <a:off x="205025" y="1629425"/>
            <a:ext cx="8633700" cy="436800"/>
          </a:xfrm>
          <a:prstGeom prst="rect">
            <a:avLst/>
          </a:prstGeom>
          <a:noFill/>
          <a:ln>
            <a:noFill/>
          </a:ln>
        </p:spPr>
        <p:txBody>
          <a:bodyPr anchorCtr="0" anchor="t" bIns="91400" lIns="91400" spcFirstLastPara="1" rIns="91400" wrap="square" tIns="91400">
            <a:noAutofit/>
          </a:bodyPr>
          <a:lstStyle/>
          <a:p>
            <a:pPr indent="0" lvl="0" marL="0" marR="0" rtl="0" algn="l">
              <a:lnSpc>
                <a:spcPct val="115000"/>
              </a:lnSpc>
              <a:spcBef>
                <a:spcPts val="0"/>
              </a:spcBef>
              <a:spcAft>
                <a:spcPts val="0"/>
              </a:spcAft>
              <a:buClr>
                <a:srgbClr val="000000"/>
              </a:buClr>
              <a:buSzPts val="1500"/>
              <a:buFont typeface="Open Sans"/>
              <a:buNone/>
            </a:pPr>
            <a:r>
              <a:rPr lang="en-US" sz="1000">
                <a:latin typeface="Open Sans"/>
                <a:ea typeface="Open Sans"/>
                <a:cs typeface="Open Sans"/>
                <a:sym typeface="Open Sans"/>
              </a:rPr>
              <a:t>Within New South Wales, the 40-50 age group, comprising individuals who own cars and work in sectors such as financial services, health, or manufacturing, predominantly falls within the mass customer wealth segment. Notably, our analysis reveals that among this demographic, female buyers exhibit a slightly higher level of profitability compared to their male counterparts. Consequently, it is advisable to prioritize this specific demographic as our primary customer base for strategic marketing initiatives. Below is a snapshot of these customers from the new customer list:</a:t>
            </a:r>
            <a:endParaRPr sz="1000">
              <a:latin typeface="Open Sans"/>
              <a:ea typeface="Open Sans"/>
              <a:cs typeface="Open Sans"/>
              <a:sym typeface="Open Sans"/>
            </a:endParaRPr>
          </a:p>
        </p:txBody>
      </p:sp>
      <p:pic>
        <p:nvPicPr>
          <p:cNvPr id="146" name="Google Shape;146;p23"/>
          <p:cNvPicPr preferRelativeResize="0"/>
          <p:nvPr/>
        </p:nvPicPr>
        <p:blipFill>
          <a:blip r:embed="rId3">
            <a:alphaModFix/>
          </a:blip>
          <a:stretch>
            <a:fillRect/>
          </a:stretch>
        </p:blipFill>
        <p:spPr>
          <a:xfrm>
            <a:off x="1509875" y="2523075"/>
            <a:ext cx="6720635" cy="25509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4"/>
          <p:cNvSpPr/>
          <p:nvPr/>
        </p:nvSpPr>
        <p:spPr>
          <a:xfrm flipH="1" rot="10800000">
            <a:off x="-1" y="0"/>
            <a:ext cx="9163201" cy="5148001"/>
          </a:xfrm>
          <a:custGeom>
            <a:rect b="b" l="l" r="r" t="t"/>
            <a:pathLst>
              <a:path extrusionOk="0" h="21600" w="21600">
                <a:moveTo>
                  <a:pt x="0" y="0"/>
                </a:moveTo>
                <a:lnTo>
                  <a:pt x="16564" y="0"/>
                </a:lnTo>
                <a:lnTo>
                  <a:pt x="21600" y="8964"/>
                </a:lnTo>
                <a:lnTo>
                  <a:pt x="21600" y="21600"/>
                </a:lnTo>
                <a:lnTo>
                  <a:pt x="0" y="21600"/>
                </a:lnTo>
                <a:close/>
              </a:path>
            </a:pathLst>
          </a:custGeom>
          <a:gradFill>
            <a:gsLst>
              <a:gs pos="0">
                <a:srgbClr val="1077D2"/>
              </a:gs>
              <a:gs pos="100000">
                <a:srgbClr val="093153"/>
              </a:gs>
            </a:gsLst>
            <a:lin ang="12000143" scaled="0"/>
          </a:gra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 name="Google Shape;152;p24"/>
          <p:cNvSpPr/>
          <p:nvPr/>
        </p:nvSpPr>
        <p:spPr>
          <a:xfrm>
            <a:off x="537899" y="1895175"/>
            <a:ext cx="3953102" cy="779751"/>
          </a:xfrm>
          <a:prstGeom prst="rect">
            <a:avLst/>
          </a:prstGeom>
          <a:noFill/>
          <a:ln>
            <a:noFill/>
          </a:ln>
        </p:spPr>
        <p:txBody>
          <a:bodyPr anchorCtr="0" anchor="t" bIns="91400" lIns="91400" spcFirstLastPara="1" rIns="91400" wrap="square" tIns="91400">
            <a:noAutofit/>
          </a:bodyPr>
          <a:lstStyle/>
          <a:p>
            <a:pPr indent="0" lvl="0" marL="0" marR="0" rtl="0" algn="l">
              <a:lnSpc>
                <a:spcPct val="100000"/>
              </a:lnSpc>
              <a:spcBef>
                <a:spcPts val="0"/>
              </a:spcBef>
              <a:spcAft>
                <a:spcPts val="0"/>
              </a:spcAft>
              <a:buClr>
                <a:srgbClr val="FFFFFF"/>
              </a:buClr>
              <a:buSzPts val="3500"/>
              <a:buFont typeface="Open Sans ExtraBold"/>
              <a:buNone/>
            </a:pPr>
            <a:r>
              <a:rPr lang="en-US" sz="3500">
                <a:solidFill>
                  <a:srgbClr val="FFFFFF"/>
                </a:solidFill>
                <a:latin typeface="Open Sans ExtraBold"/>
                <a:ea typeface="Open Sans ExtraBold"/>
                <a:cs typeface="Open Sans ExtraBold"/>
                <a:sym typeface="Open Sans ExtraBold"/>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4"/>
          <p:cNvSpPr/>
          <p:nvPr/>
        </p:nvSpPr>
        <p:spPr>
          <a:xfrm>
            <a:off x="-15501" y="-19475"/>
            <a:ext cx="9191402" cy="840000"/>
          </a:xfrm>
          <a:prstGeom prst="rect">
            <a:avLst/>
          </a:prstGeom>
          <a:gradFill>
            <a:gsLst>
              <a:gs pos="0">
                <a:srgbClr val="1077D2"/>
              </a:gs>
              <a:gs pos="100000">
                <a:srgbClr val="093153"/>
              </a:gs>
            </a:gsLst>
            <a:lin ang="12000143" scaled="0"/>
          </a:gra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 name="Google Shape;64;p14"/>
          <p:cNvSpPr/>
          <p:nvPr/>
        </p:nvSpPr>
        <p:spPr>
          <a:xfrm>
            <a:off x="205025" y="263974"/>
            <a:ext cx="8565600" cy="466642"/>
          </a:xfrm>
          <a:prstGeom prst="rect">
            <a:avLst/>
          </a:prstGeom>
          <a:noFill/>
          <a:ln>
            <a:noFill/>
          </a:ln>
        </p:spPr>
        <p:txBody>
          <a:bodyPr anchorCtr="0" anchor="t" bIns="91400" lIns="91400" spcFirstLastPara="1" rIns="91400" wrap="square" tIns="91400">
            <a:noAutofit/>
          </a:bodyPr>
          <a:lstStyle/>
          <a:p>
            <a:pPr indent="0" lvl="0" marL="0" marR="0" rtl="0" algn="l">
              <a:lnSpc>
                <a:spcPct val="100000"/>
              </a:lnSpc>
              <a:spcBef>
                <a:spcPts val="0"/>
              </a:spcBef>
              <a:spcAft>
                <a:spcPts val="0"/>
              </a:spcAft>
              <a:buClr>
                <a:srgbClr val="FFFFFF"/>
              </a:buClr>
              <a:buSzPts val="2000"/>
              <a:buFont typeface="Arial"/>
              <a:buNone/>
            </a:pPr>
            <a:r>
              <a:rPr b="1" i="0" lang="en-US" sz="2000" u="none" cap="none" strike="noStrike">
                <a:solidFill>
                  <a:srgbClr val="FFFFFF"/>
                </a:solidFill>
                <a:latin typeface="Arial"/>
                <a:ea typeface="Arial"/>
                <a:cs typeface="Arial"/>
                <a:sym typeface="Arial"/>
              </a:rPr>
              <a:t>Agenda</a:t>
            </a:r>
            <a:endParaRPr/>
          </a:p>
        </p:txBody>
      </p:sp>
      <p:sp>
        <p:nvSpPr>
          <p:cNvPr id="65" name="Google Shape;65;p14"/>
          <p:cNvSpPr/>
          <p:nvPr/>
        </p:nvSpPr>
        <p:spPr>
          <a:xfrm>
            <a:off x="343874" y="1211200"/>
            <a:ext cx="5459402" cy="1708756"/>
          </a:xfrm>
          <a:prstGeom prst="rect">
            <a:avLst/>
          </a:prstGeom>
          <a:noFill/>
          <a:ln>
            <a:noFill/>
          </a:ln>
        </p:spPr>
        <p:txBody>
          <a:bodyPr anchorCtr="0" anchor="t" bIns="91400" lIns="91400" spcFirstLastPara="1" rIns="91400" wrap="square" tIns="91400">
            <a:noAutofit/>
          </a:bodyPr>
          <a:lstStyle/>
          <a:p>
            <a:pPr indent="-355600" lvl="0" marL="457200" marR="0" rtl="0" algn="l">
              <a:lnSpc>
                <a:spcPct val="115000"/>
              </a:lnSpc>
              <a:spcBef>
                <a:spcPts val="0"/>
              </a:spcBef>
              <a:spcAft>
                <a:spcPts val="0"/>
              </a:spcAft>
              <a:buClr>
                <a:srgbClr val="000000"/>
              </a:buClr>
              <a:buSzPts val="2000"/>
              <a:buFont typeface="Open Sans"/>
              <a:buAutoNum type="arabicPeriod"/>
            </a:pPr>
            <a:r>
              <a:rPr b="0" i="0" lang="en-US" sz="2000" u="none" cap="none" strike="noStrike">
                <a:solidFill>
                  <a:srgbClr val="000000"/>
                </a:solidFill>
                <a:latin typeface="Open Sans"/>
                <a:ea typeface="Open Sans"/>
                <a:cs typeface="Open Sans"/>
                <a:sym typeface="Open Sans"/>
              </a:rPr>
              <a:t>Introduction</a:t>
            </a:r>
            <a:endParaRPr/>
          </a:p>
          <a:p>
            <a:pPr indent="-355600" lvl="0" marL="457200" marR="0" rtl="0" algn="l">
              <a:lnSpc>
                <a:spcPct val="115000"/>
              </a:lnSpc>
              <a:spcBef>
                <a:spcPts val="0"/>
              </a:spcBef>
              <a:spcAft>
                <a:spcPts val="0"/>
              </a:spcAft>
              <a:buClr>
                <a:srgbClr val="000000"/>
              </a:buClr>
              <a:buSzPts val="2000"/>
              <a:buFont typeface="Open Sans"/>
              <a:buAutoNum type="arabicPeriod"/>
            </a:pPr>
            <a:r>
              <a:rPr b="0" i="0" lang="en-US" sz="2000" u="none" cap="none" strike="noStrike">
                <a:solidFill>
                  <a:srgbClr val="000000"/>
                </a:solidFill>
                <a:latin typeface="Open Sans"/>
                <a:ea typeface="Open Sans"/>
                <a:cs typeface="Open Sans"/>
                <a:sym typeface="Open Sans"/>
              </a:rPr>
              <a:t>Data Exploration</a:t>
            </a:r>
            <a:endParaRPr/>
          </a:p>
          <a:p>
            <a:pPr indent="-355600" lvl="0" marL="457200" marR="0" rtl="0" algn="l">
              <a:lnSpc>
                <a:spcPct val="115000"/>
              </a:lnSpc>
              <a:spcBef>
                <a:spcPts val="0"/>
              </a:spcBef>
              <a:spcAft>
                <a:spcPts val="0"/>
              </a:spcAft>
              <a:buClr>
                <a:srgbClr val="000000"/>
              </a:buClr>
              <a:buSzPts val="2000"/>
              <a:buFont typeface="Open Sans"/>
              <a:buAutoNum type="arabicPeriod"/>
            </a:pPr>
            <a:r>
              <a:rPr b="0" i="0" lang="en-US" sz="2000" u="none" cap="none" strike="noStrike">
                <a:solidFill>
                  <a:srgbClr val="000000"/>
                </a:solidFill>
                <a:latin typeface="Open Sans"/>
                <a:ea typeface="Open Sans"/>
                <a:cs typeface="Open Sans"/>
                <a:sym typeface="Open Sans"/>
              </a:rPr>
              <a:t>Model Development</a:t>
            </a:r>
            <a:endParaRPr/>
          </a:p>
          <a:p>
            <a:pPr indent="-355600" lvl="0" marL="457200" marR="0" rtl="0" algn="l">
              <a:lnSpc>
                <a:spcPct val="115000"/>
              </a:lnSpc>
              <a:spcBef>
                <a:spcPts val="0"/>
              </a:spcBef>
              <a:spcAft>
                <a:spcPts val="0"/>
              </a:spcAft>
              <a:buClr>
                <a:srgbClr val="000000"/>
              </a:buClr>
              <a:buSzPts val="2000"/>
              <a:buFont typeface="Open Sans"/>
              <a:buAutoNum type="arabicPeriod"/>
            </a:pPr>
            <a:r>
              <a:rPr b="0" i="0" lang="en-US" sz="2000" u="none" cap="none" strike="noStrike">
                <a:solidFill>
                  <a:srgbClr val="000000"/>
                </a:solidFill>
                <a:latin typeface="Open Sans"/>
                <a:ea typeface="Open Sans"/>
                <a:cs typeface="Open Sans"/>
                <a:sym typeface="Open Sans"/>
              </a:rPr>
              <a:t>Interpretation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p:nvPr/>
        </p:nvSpPr>
        <p:spPr>
          <a:xfrm>
            <a:off x="-15501" y="-19475"/>
            <a:ext cx="9191402" cy="840000"/>
          </a:xfrm>
          <a:prstGeom prst="rect">
            <a:avLst/>
          </a:prstGeom>
          <a:gradFill>
            <a:gsLst>
              <a:gs pos="0">
                <a:srgbClr val="1077D2"/>
              </a:gs>
              <a:gs pos="100000">
                <a:srgbClr val="093153"/>
              </a:gs>
            </a:gsLst>
            <a:lin ang="12000143" scaled="0"/>
          </a:gra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 name="Google Shape;71;p15"/>
          <p:cNvSpPr/>
          <p:nvPr/>
        </p:nvSpPr>
        <p:spPr>
          <a:xfrm>
            <a:off x="205025" y="263974"/>
            <a:ext cx="8565600" cy="466642"/>
          </a:xfrm>
          <a:prstGeom prst="rect">
            <a:avLst/>
          </a:prstGeom>
          <a:noFill/>
          <a:ln>
            <a:noFill/>
          </a:ln>
        </p:spPr>
        <p:txBody>
          <a:bodyPr anchorCtr="0" anchor="t" bIns="91400" lIns="91400" spcFirstLastPara="1" rIns="91400" wrap="square" tIns="91400">
            <a:noAutofit/>
          </a:bodyPr>
          <a:lstStyle/>
          <a:p>
            <a:pPr indent="0" lvl="0" marL="0" marR="0" rtl="0" algn="l">
              <a:lnSpc>
                <a:spcPct val="100000"/>
              </a:lnSpc>
              <a:spcBef>
                <a:spcPts val="0"/>
              </a:spcBef>
              <a:spcAft>
                <a:spcPts val="0"/>
              </a:spcAft>
              <a:buClr>
                <a:srgbClr val="FFFFFF"/>
              </a:buClr>
              <a:buSzPts val="2000"/>
              <a:buFont typeface="Arial"/>
              <a:buNone/>
            </a:pPr>
            <a:r>
              <a:rPr b="1" i="0" lang="en-US" sz="2000" u="none" cap="none" strike="noStrike">
                <a:solidFill>
                  <a:srgbClr val="FFFFFF"/>
                </a:solidFill>
                <a:latin typeface="Arial"/>
                <a:ea typeface="Arial"/>
                <a:cs typeface="Arial"/>
                <a:sym typeface="Arial"/>
              </a:rPr>
              <a:t>Introduction</a:t>
            </a:r>
            <a:endParaRPr/>
          </a:p>
        </p:txBody>
      </p:sp>
      <p:sp>
        <p:nvSpPr>
          <p:cNvPr id="72" name="Google Shape;72;p15"/>
          <p:cNvSpPr/>
          <p:nvPr/>
        </p:nvSpPr>
        <p:spPr>
          <a:xfrm>
            <a:off x="205025" y="946227"/>
            <a:ext cx="8565600" cy="533400"/>
          </a:xfrm>
          <a:prstGeom prst="rect">
            <a:avLst/>
          </a:prstGeom>
          <a:noFill/>
          <a:ln>
            <a:noFill/>
          </a:ln>
        </p:spPr>
        <p:txBody>
          <a:bodyPr anchorCtr="0" anchor="t" bIns="91400" lIns="91400" spcFirstLastPara="1" rIns="91400" wrap="square" tIns="91400">
            <a:noAutofit/>
          </a:bodyPr>
          <a:lstStyle/>
          <a:p>
            <a:pPr indent="0" lvl="0" marL="0" marR="0" rtl="0" algn="l">
              <a:lnSpc>
                <a:spcPct val="115000"/>
              </a:lnSpc>
              <a:spcBef>
                <a:spcPts val="0"/>
              </a:spcBef>
              <a:spcAft>
                <a:spcPts val="0"/>
              </a:spcAft>
              <a:buClr>
                <a:srgbClr val="000000"/>
              </a:buClr>
              <a:buSzPts val="2000"/>
              <a:buFont typeface="Open Sans"/>
              <a:buNone/>
            </a:pPr>
            <a:r>
              <a:rPr b="1" lang="en-US" sz="2000">
                <a:latin typeface="Open Sans"/>
                <a:ea typeface="Open Sans"/>
                <a:cs typeface="Open Sans"/>
                <a:sym typeface="Open Sans"/>
              </a:rPr>
              <a:t>Identify &amp; Recommending High Value Customers</a:t>
            </a:r>
            <a:endParaRPr/>
          </a:p>
        </p:txBody>
      </p:sp>
      <p:sp>
        <p:nvSpPr>
          <p:cNvPr id="73" name="Google Shape;73;p15"/>
          <p:cNvSpPr/>
          <p:nvPr/>
        </p:nvSpPr>
        <p:spPr>
          <a:xfrm>
            <a:off x="205025" y="1619024"/>
            <a:ext cx="4134600" cy="436800"/>
          </a:xfrm>
          <a:prstGeom prst="rect">
            <a:avLst/>
          </a:prstGeom>
          <a:noFill/>
          <a:ln>
            <a:noFill/>
          </a:ln>
        </p:spPr>
        <p:txBody>
          <a:bodyPr anchorCtr="0" anchor="t" bIns="91400" lIns="91400" spcFirstLastPara="1" rIns="91400" wrap="square" tIns="91400">
            <a:noAutofit/>
          </a:bodyPr>
          <a:lstStyle/>
          <a:p>
            <a:pPr indent="0" lvl="0" marL="0" marR="0" rtl="0" algn="l">
              <a:lnSpc>
                <a:spcPct val="115000"/>
              </a:lnSpc>
              <a:spcBef>
                <a:spcPts val="0"/>
              </a:spcBef>
              <a:spcAft>
                <a:spcPts val="0"/>
              </a:spcAft>
              <a:buClr>
                <a:srgbClr val="000000"/>
              </a:buClr>
              <a:buSzPts val="1500"/>
              <a:buFont typeface="Open Sans"/>
              <a:buNone/>
            </a:pPr>
            <a:r>
              <a:rPr lang="en-US" sz="1500" u="sng">
                <a:latin typeface="Open Sans"/>
                <a:ea typeface="Open Sans"/>
                <a:cs typeface="Open Sans"/>
                <a:sym typeface="Open Sans"/>
              </a:rPr>
              <a:t>Outline Of Problem</a:t>
            </a:r>
            <a:endParaRPr sz="1500" u="sng">
              <a:latin typeface="Open Sans"/>
              <a:ea typeface="Open Sans"/>
              <a:cs typeface="Open Sans"/>
              <a:sym typeface="Open Sans"/>
            </a:endParaRPr>
          </a:p>
          <a:p>
            <a:pPr indent="0" lvl="0" marL="0" marR="0" rtl="0" algn="l">
              <a:lnSpc>
                <a:spcPct val="115000"/>
              </a:lnSpc>
              <a:spcBef>
                <a:spcPts val="0"/>
              </a:spcBef>
              <a:spcAft>
                <a:spcPts val="0"/>
              </a:spcAft>
              <a:buClr>
                <a:srgbClr val="000000"/>
              </a:buClr>
              <a:buSzPts val="1500"/>
              <a:buFont typeface="Open Sans"/>
              <a:buNone/>
            </a:pPr>
            <a:r>
              <a:t/>
            </a:r>
            <a:endParaRPr sz="1500" u="sng">
              <a:latin typeface="Open Sans"/>
              <a:ea typeface="Open Sans"/>
              <a:cs typeface="Open Sans"/>
              <a:sym typeface="Open Sans"/>
            </a:endParaRPr>
          </a:p>
          <a:p>
            <a:pPr indent="-292100" lvl="0" marL="457200" marR="0" rtl="0" algn="l">
              <a:lnSpc>
                <a:spcPct val="115000"/>
              </a:lnSpc>
              <a:spcBef>
                <a:spcPts val="0"/>
              </a:spcBef>
              <a:spcAft>
                <a:spcPts val="0"/>
              </a:spcAft>
              <a:buSzPts val="1000"/>
              <a:buFont typeface="Open Sans"/>
              <a:buChar char="●"/>
            </a:pPr>
            <a:r>
              <a:rPr lang="en-US" sz="1000">
                <a:latin typeface="Open Sans"/>
                <a:ea typeface="Open Sans"/>
                <a:cs typeface="Open Sans"/>
                <a:sym typeface="Open Sans"/>
              </a:rPr>
              <a:t>Sprocket Central is a company that specializes in </a:t>
            </a:r>
            <a:r>
              <a:rPr lang="en-US" sz="1000">
                <a:latin typeface="Open Sans"/>
                <a:ea typeface="Open Sans"/>
                <a:cs typeface="Open Sans"/>
                <a:sym typeface="Open Sans"/>
              </a:rPr>
              <a:t>high quality</a:t>
            </a:r>
            <a:r>
              <a:rPr lang="en-US" sz="1000">
                <a:latin typeface="Open Sans"/>
                <a:ea typeface="Open Sans"/>
                <a:cs typeface="Open Sans"/>
                <a:sym typeface="Open Sans"/>
              </a:rPr>
              <a:t> bike and accessories.</a:t>
            </a:r>
            <a:endParaRPr sz="1000">
              <a:latin typeface="Open Sans"/>
              <a:ea typeface="Open Sans"/>
              <a:cs typeface="Open Sans"/>
              <a:sym typeface="Open Sans"/>
            </a:endParaRPr>
          </a:p>
          <a:p>
            <a:pPr indent="0" lvl="0" marL="457200" marR="0" rtl="0" algn="l">
              <a:lnSpc>
                <a:spcPct val="115000"/>
              </a:lnSpc>
              <a:spcBef>
                <a:spcPts val="0"/>
              </a:spcBef>
              <a:spcAft>
                <a:spcPts val="0"/>
              </a:spcAft>
              <a:buNone/>
            </a:pPr>
            <a:r>
              <a:t/>
            </a:r>
            <a:endParaRPr sz="1000">
              <a:latin typeface="Open Sans"/>
              <a:ea typeface="Open Sans"/>
              <a:cs typeface="Open Sans"/>
              <a:sym typeface="Open Sans"/>
            </a:endParaRPr>
          </a:p>
          <a:p>
            <a:pPr indent="-292100" lvl="0" marL="457200" marR="0" rtl="0" algn="l">
              <a:lnSpc>
                <a:spcPct val="115000"/>
              </a:lnSpc>
              <a:spcBef>
                <a:spcPts val="0"/>
              </a:spcBef>
              <a:spcAft>
                <a:spcPts val="0"/>
              </a:spcAft>
              <a:buSzPts val="1000"/>
              <a:buFont typeface="Open Sans"/>
              <a:buChar char="●"/>
            </a:pPr>
            <a:r>
              <a:rPr lang="en-US" sz="1000">
                <a:latin typeface="Open Sans"/>
                <a:ea typeface="Open Sans"/>
                <a:cs typeface="Open Sans"/>
                <a:sym typeface="Open Sans"/>
              </a:rPr>
              <a:t>The Marketing team is looking to boost sales</a:t>
            </a:r>
            <a:endParaRPr sz="1000">
              <a:latin typeface="Open Sans"/>
              <a:ea typeface="Open Sans"/>
              <a:cs typeface="Open Sans"/>
              <a:sym typeface="Open Sans"/>
            </a:endParaRPr>
          </a:p>
          <a:p>
            <a:pPr indent="0" lvl="0" marL="0" marR="0" rtl="0" algn="l">
              <a:lnSpc>
                <a:spcPct val="115000"/>
              </a:lnSpc>
              <a:spcBef>
                <a:spcPts val="0"/>
              </a:spcBef>
              <a:spcAft>
                <a:spcPts val="0"/>
              </a:spcAft>
              <a:buNone/>
            </a:pPr>
            <a:r>
              <a:t/>
            </a:r>
            <a:endParaRPr sz="1000">
              <a:latin typeface="Open Sans"/>
              <a:ea typeface="Open Sans"/>
              <a:cs typeface="Open Sans"/>
              <a:sym typeface="Open Sans"/>
            </a:endParaRPr>
          </a:p>
          <a:p>
            <a:pPr indent="-292100" lvl="0" marL="457200" marR="0" rtl="0" algn="l">
              <a:lnSpc>
                <a:spcPct val="115000"/>
              </a:lnSpc>
              <a:spcBef>
                <a:spcPts val="0"/>
              </a:spcBef>
              <a:spcAft>
                <a:spcPts val="0"/>
              </a:spcAft>
              <a:buSzPts val="1000"/>
              <a:buFont typeface="Open Sans"/>
              <a:buChar char="●"/>
            </a:pPr>
            <a:r>
              <a:rPr lang="en-US" sz="1000">
                <a:latin typeface="Open Sans"/>
                <a:ea typeface="Open Sans"/>
                <a:cs typeface="Open Sans"/>
                <a:sym typeface="Open Sans"/>
              </a:rPr>
              <a:t>To target 1000 new customer that will bring the highest value to the business</a:t>
            </a:r>
            <a:endParaRPr sz="1000">
              <a:latin typeface="Open Sans"/>
              <a:ea typeface="Open Sans"/>
              <a:cs typeface="Open Sans"/>
              <a:sym typeface="Open Sans"/>
            </a:endParaRPr>
          </a:p>
        </p:txBody>
      </p:sp>
      <p:sp>
        <p:nvSpPr>
          <p:cNvPr id="74" name="Google Shape;74;p15"/>
          <p:cNvSpPr/>
          <p:nvPr/>
        </p:nvSpPr>
        <p:spPr>
          <a:xfrm>
            <a:off x="4719461" y="1619024"/>
            <a:ext cx="4134600" cy="436800"/>
          </a:xfrm>
          <a:prstGeom prst="rect">
            <a:avLst/>
          </a:prstGeom>
          <a:noFill/>
          <a:ln>
            <a:noFill/>
          </a:ln>
        </p:spPr>
        <p:txBody>
          <a:bodyPr anchorCtr="0" anchor="t" bIns="91400" lIns="91400" spcFirstLastPara="1" rIns="91400" wrap="square" tIns="91400">
            <a:noAutofit/>
          </a:bodyPr>
          <a:lstStyle/>
          <a:p>
            <a:pPr indent="0" lvl="0" marL="0" marR="0" rtl="0" algn="l">
              <a:lnSpc>
                <a:spcPct val="115000"/>
              </a:lnSpc>
              <a:spcBef>
                <a:spcPts val="0"/>
              </a:spcBef>
              <a:spcAft>
                <a:spcPts val="0"/>
              </a:spcAft>
              <a:buNone/>
            </a:pPr>
            <a:r>
              <a:rPr lang="en-US" sz="1500" u="sng">
                <a:latin typeface="Open Sans"/>
                <a:ea typeface="Open Sans"/>
                <a:cs typeface="Open Sans"/>
                <a:sym typeface="Open Sans"/>
              </a:rPr>
              <a:t>Data Analysis Approach</a:t>
            </a:r>
            <a:endParaRPr sz="1200">
              <a:latin typeface="Open Sans"/>
              <a:ea typeface="Open Sans"/>
              <a:cs typeface="Open Sans"/>
              <a:sym typeface="Open Sans"/>
            </a:endParaRPr>
          </a:p>
          <a:p>
            <a:pPr indent="0" lvl="0" marL="457200" marR="0" rtl="0" algn="l">
              <a:lnSpc>
                <a:spcPct val="115000"/>
              </a:lnSpc>
              <a:spcBef>
                <a:spcPts val="0"/>
              </a:spcBef>
              <a:spcAft>
                <a:spcPts val="0"/>
              </a:spcAft>
              <a:buNone/>
            </a:pPr>
            <a:r>
              <a:t/>
            </a:r>
            <a:endParaRPr sz="1200">
              <a:latin typeface="Open Sans"/>
              <a:ea typeface="Open Sans"/>
              <a:cs typeface="Open Sans"/>
              <a:sym typeface="Open Sans"/>
            </a:endParaRPr>
          </a:p>
          <a:p>
            <a:pPr indent="-292100" lvl="0" marL="457200" marR="0" rtl="0" algn="l">
              <a:lnSpc>
                <a:spcPct val="115000"/>
              </a:lnSpc>
              <a:spcBef>
                <a:spcPts val="0"/>
              </a:spcBef>
              <a:spcAft>
                <a:spcPts val="0"/>
              </a:spcAft>
              <a:buSzPts val="1000"/>
              <a:buFont typeface="Open Sans"/>
              <a:buChar char="●"/>
            </a:pPr>
            <a:r>
              <a:rPr lang="en-US" sz="1000">
                <a:latin typeface="Open Sans"/>
                <a:ea typeface="Open Sans"/>
                <a:cs typeface="Open Sans"/>
                <a:sym typeface="Open Sans"/>
              </a:rPr>
              <a:t>Conducted Exploratory Data Analysis (EDA) involving feature engineering, </a:t>
            </a:r>
            <a:r>
              <a:rPr lang="en-US" sz="1000">
                <a:solidFill>
                  <a:schemeClr val="dk1"/>
                </a:solidFill>
                <a:latin typeface="Open Sans"/>
                <a:ea typeface="Open Sans"/>
                <a:cs typeface="Open Sans"/>
                <a:sym typeface="Open Sans"/>
              </a:rPr>
              <a:t>uni</a:t>
            </a:r>
            <a:r>
              <a:rPr lang="en-US" sz="1000">
                <a:solidFill>
                  <a:schemeClr val="dk1"/>
                </a:solidFill>
                <a:latin typeface="Open Sans"/>
                <a:ea typeface="Open Sans"/>
                <a:cs typeface="Open Sans"/>
                <a:sym typeface="Open Sans"/>
              </a:rPr>
              <a:t>variate</a:t>
            </a:r>
            <a:r>
              <a:rPr lang="en-US" sz="1000">
                <a:latin typeface="Open Sans"/>
                <a:ea typeface="Open Sans"/>
                <a:cs typeface="Open Sans"/>
                <a:sym typeface="Open Sans"/>
              </a:rPr>
              <a:t>, bivariate, and multivariate analysis.</a:t>
            </a:r>
            <a:endParaRPr sz="1000">
              <a:latin typeface="Open Sans"/>
              <a:ea typeface="Open Sans"/>
              <a:cs typeface="Open Sans"/>
              <a:sym typeface="Open Sans"/>
            </a:endParaRPr>
          </a:p>
          <a:p>
            <a:pPr indent="-292100" lvl="0" marL="457200" marR="0" rtl="0" algn="l">
              <a:lnSpc>
                <a:spcPct val="115000"/>
              </a:lnSpc>
              <a:spcBef>
                <a:spcPts val="0"/>
              </a:spcBef>
              <a:spcAft>
                <a:spcPts val="0"/>
              </a:spcAft>
              <a:buSzPts val="1000"/>
              <a:buFont typeface="Open Sans"/>
              <a:buChar char="●"/>
            </a:pPr>
            <a:r>
              <a:rPr lang="en-US" sz="1000">
                <a:latin typeface="Open Sans"/>
                <a:ea typeface="Open Sans"/>
                <a:cs typeface="Open Sans"/>
                <a:sym typeface="Open Sans"/>
              </a:rPr>
              <a:t>Analyzed bike-related purchases over the last 3 years, and profits categorized by age groups.</a:t>
            </a:r>
            <a:endParaRPr sz="1000">
              <a:latin typeface="Open Sans"/>
              <a:ea typeface="Open Sans"/>
              <a:cs typeface="Open Sans"/>
              <a:sym typeface="Open Sans"/>
            </a:endParaRPr>
          </a:p>
          <a:p>
            <a:pPr indent="-292100" lvl="0" marL="457200" rtl="0" algn="l">
              <a:lnSpc>
                <a:spcPct val="115000"/>
              </a:lnSpc>
              <a:spcBef>
                <a:spcPts val="0"/>
              </a:spcBef>
              <a:spcAft>
                <a:spcPts val="0"/>
              </a:spcAft>
              <a:buClr>
                <a:schemeClr val="dk1"/>
              </a:buClr>
              <a:buSzPts val="1000"/>
              <a:buFont typeface="Open Sans"/>
              <a:buChar char="●"/>
            </a:pPr>
            <a:r>
              <a:rPr lang="en-US" sz="1000">
                <a:solidFill>
                  <a:schemeClr val="dk1"/>
                </a:solidFill>
                <a:latin typeface="Open Sans"/>
                <a:ea typeface="Open Sans"/>
                <a:cs typeface="Open Sans"/>
                <a:sym typeface="Open Sans"/>
              </a:rPr>
              <a:t>Investigated which age groups and wealth segments are more profitable.</a:t>
            </a:r>
            <a:endParaRPr sz="1000">
              <a:latin typeface="Open Sans"/>
              <a:ea typeface="Open Sans"/>
              <a:cs typeface="Open Sans"/>
              <a:sym typeface="Open Sans"/>
            </a:endParaRPr>
          </a:p>
          <a:p>
            <a:pPr indent="-292100" lvl="0" marL="457200" marR="0" rtl="0" algn="l">
              <a:lnSpc>
                <a:spcPct val="115000"/>
              </a:lnSpc>
              <a:spcBef>
                <a:spcPts val="0"/>
              </a:spcBef>
              <a:spcAft>
                <a:spcPts val="0"/>
              </a:spcAft>
              <a:buSzPts val="1000"/>
              <a:buFont typeface="Open Sans"/>
              <a:buChar char="●"/>
            </a:pPr>
            <a:r>
              <a:rPr lang="en-US" sz="1000">
                <a:latin typeface="Open Sans"/>
                <a:ea typeface="Open Sans"/>
                <a:cs typeface="Open Sans"/>
                <a:sym typeface="Open Sans"/>
              </a:rPr>
              <a:t>Identified the top industries </a:t>
            </a:r>
            <a:r>
              <a:rPr lang="en-US" sz="1000">
                <a:solidFill>
                  <a:schemeClr val="dk1"/>
                </a:solidFill>
                <a:latin typeface="Open Sans"/>
                <a:ea typeface="Open Sans"/>
                <a:cs typeface="Open Sans"/>
                <a:sym typeface="Open Sans"/>
              </a:rPr>
              <a:t>and states</a:t>
            </a:r>
            <a:r>
              <a:rPr lang="en-US" sz="1000">
                <a:latin typeface="Open Sans"/>
                <a:ea typeface="Open Sans"/>
                <a:cs typeface="Open Sans"/>
                <a:sym typeface="Open Sans"/>
              </a:rPr>
              <a:t> </a:t>
            </a:r>
            <a:r>
              <a:rPr lang="en-US" sz="1000">
                <a:latin typeface="Open Sans"/>
                <a:ea typeface="Open Sans"/>
                <a:cs typeface="Open Sans"/>
                <a:sym typeface="Open Sans"/>
              </a:rPr>
              <a:t>contributing to profit and bike sales.</a:t>
            </a:r>
            <a:endParaRPr sz="1000">
              <a:latin typeface="Open Sans"/>
              <a:ea typeface="Open Sans"/>
              <a:cs typeface="Open Sans"/>
              <a:sym typeface="Open Sans"/>
            </a:endParaRPr>
          </a:p>
          <a:p>
            <a:pPr indent="-292100" lvl="0" marL="457200" marR="0" rtl="0" algn="l">
              <a:lnSpc>
                <a:spcPct val="115000"/>
              </a:lnSpc>
              <a:spcBef>
                <a:spcPts val="0"/>
              </a:spcBef>
              <a:spcAft>
                <a:spcPts val="0"/>
              </a:spcAft>
              <a:buSzPts val="1000"/>
              <a:buFont typeface="Open Sans"/>
              <a:buChar char="●"/>
            </a:pPr>
            <a:r>
              <a:rPr lang="en-US" sz="1000">
                <a:latin typeface="Open Sans"/>
                <a:ea typeface="Open Sans"/>
                <a:cs typeface="Open Sans"/>
                <a:sym typeface="Open Sans"/>
              </a:rPr>
              <a:t>Analyzed the profit in relation to the number of cars owned in each state.</a:t>
            </a:r>
            <a:endParaRPr sz="1000">
              <a:latin typeface="Open Sans"/>
              <a:ea typeface="Open Sans"/>
              <a:cs typeface="Open Sans"/>
              <a:sym typeface="Open Sans"/>
            </a:endParaRPr>
          </a:p>
          <a:p>
            <a:pPr indent="-292100" lvl="0" marL="457200" marR="0" rtl="0" algn="l">
              <a:lnSpc>
                <a:spcPct val="115000"/>
              </a:lnSpc>
              <a:spcBef>
                <a:spcPts val="0"/>
              </a:spcBef>
              <a:spcAft>
                <a:spcPts val="0"/>
              </a:spcAft>
              <a:buSzPts val="1000"/>
              <a:buFont typeface="Open Sans"/>
              <a:buChar char="●"/>
            </a:pPr>
            <a:r>
              <a:rPr lang="en-US" sz="1000">
                <a:latin typeface="Open Sans"/>
                <a:ea typeface="Open Sans"/>
                <a:cs typeface="Open Sans"/>
                <a:sym typeface="Open Sans"/>
              </a:rPr>
              <a:t>Determined the most profitable product lines, and product classes.</a:t>
            </a:r>
            <a:endParaRPr sz="1000">
              <a:latin typeface="Open Sans"/>
              <a:ea typeface="Open Sans"/>
              <a:cs typeface="Open Sans"/>
              <a:sym typeface="Open Sans"/>
            </a:endParaRPr>
          </a:p>
          <a:p>
            <a:pPr indent="-292100" lvl="0" marL="457200" marR="0" rtl="0" algn="l">
              <a:lnSpc>
                <a:spcPct val="115000"/>
              </a:lnSpc>
              <a:spcBef>
                <a:spcPts val="0"/>
              </a:spcBef>
              <a:spcAft>
                <a:spcPts val="0"/>
              </a:spcAft>
              <a:buSzPts val="1000"/>
              <a:buFont typeface="Open Sans"/>
              <a:buChar char="●"/>
            </a:pPr>
            <a:r>
              <a:rPr lang="en-US" sz="1000">
                <a:latin typeface="Open Sans"/>
                <a:ea typeface="Open Sans"/>
                <a:cs typeface="Open Sans"/>
                <a:sym typeface="Open Sans"/>
              </a:rPr>
              <a:t>Classified customers into predefined categories to determine which category has the highest number of customers.</a:t>
            </a:r>
            <a:endParaRPr sz="1000">
              <a:latin typeface="Open Sans"/>
              <a:ea typeface="Open Sans"/>
              <a:cs typeface="Open Sans"/>
              <a:sym typeface="Open San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6"/>
          <p:cNvSpPr/>
          <p:nvPr/>
        </p:nvSpPr>
        <p:spPr>
          <a:xfrm>
            <a:off x="-15501" y="-19475"/>
            <a:ext cx="9191402" cy="840000"/>
          </a:xfrm>
          <a:prstGeom prst="rect">
            <a:avLst/>
          </a:prstGeom>
          <a:gradFill>
            <a:gsLst>
              <a:gs pos="0">
                <a:srgbClr val="1077D2"/>
              </a:gs>
              <a:gs pos="100000">
                <a:srgbClr val="093153"/>
              </a:gs>
            </a:gsLst>
            <a:lin ang="12000143" scaled="0"/>
          </a:gra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Google Shape;80;p16"/>
          <p:cNvSpPr/>
          <p:nvPr/>
        </p:nvSpPr>
        <p:spPr>
          <a:xfrm>
            <a:off x="205025" y="263974"/>
            <a:ext cx="8565600" cy="466642"/>
          </a:xfrm>
          <a:prstGeom prst="rect">
            <a:avLst/>
          </a:prstGeom>
          <a:noFill/>
          <a:ln>
            <a:noFill/>
          </a:ln>
        </p:spPr>
        <p:txBody>
          <a:bodyPr anchorCtr="0" anchor="t" bIns="91400" lIns="91400" spcFirstLastPara="1" rIns="91400" wrap="square" tIns="91400">
            <a:noAutofit/>
          </a:bodyPr>
          <a:lstStyle/>
          <a:p>
            <a:pPr indent="0" lvl="0" marL="0" marR="0" rtl="0" algn="l">
              <a:lnSpc>
                <a:spcPct val="100000"/>
              </a:lnSpc>
              <a:spcBef>
                <a:spcPts val="0"/>
              </a:spcBef>
              <a:spcAft>
                <a:spcPts val="0"/>
              </a:spcAft>
              <a:buClr>
                <a:srgbClr val="FFFFFF"/>
              </a:buClr>
              <a:buSzPts val="2000"/>
              <a:buFont typeface="Arial"/>
              <a:buNone/>
            </a:pPr>
            <a:r>
              <a:rPr b="1" i="0" lang="en-US" sz="2000" u="none" cap="none" strike="noStrike">
                <a:solidFill>
                  <a:srgbClr val="FFFFFF"/>
                </a:solidFill>
                <a:latin typeface="Arial"/>
                <a:ea typeface="Arial"/>
                <a:cs typeface="Arial"/>
                <a:sym typeface="Arial"/>
              </a:rPr>
              <a:t>Data Exploration</a:t>
            </a:r>
            <a:endParaRPr/>
          </a:p>
        </p:txBody>
      </p:sp>
      <p:sp>
        <p:nvSpPr>
          <p:cNvPr id="81" name="Google Shape;81;p16"/>
          <p:cNvSpPr/>
          <p:nvPr/>
        </p:nvSpPr>
        <p:spPr>
          <a:xfrm>
            <a:off x="205025" y="1083300"/>
            <a:ext cx="8565600" cy="500700"/>
          </a:xfrm>
          <a:prstGeom prst="rect">
            <a:avLst/>
          </a:prstGeom>
          <a:noFill/>
          <a:ln>
            <a:noFill/>
          </a:ln>
        </p:spPr>
        <p:txBody>
          <a:bodyPr anchorCtr="0" anchor="t" bIns="91400" lIns="91400" spcFirstLastPara="1" rIns="91400" wrap="square" tIns="91400">
            <a:noAutofit/>
          </a:bodyPr>
          <a:lstStyle/>
          <a:p>
            <a:pPr indent="0" lvl="0" marL="0" marR="0" rtl="0" algn="l">
              <a:lnSpc>
                <a:spcPct val="115000"/>
              </a:lnSpc>
              <a:spcBef>
                <a:spcPts val="0"/>
              </a:spcBef>
              <a:spcAft>
                <a:spcPts val="0"/>
              </a:spcAft>
              <a:buClr>
                <a:srgbClr val="000000"/>
              </a:buClr>
              <a:buSzPts val="2000"/>
              <a:buFont typeface="Open Sans"/>
              <a:buNone/>
            </a:pPr>
            <a:r>
              <a:rPr b="1" lang="en-US" sz="2000">
                <a:latin typeface="Open Sans"/>
                <a:ea typeface="Open Sans"/>
                <a:cs typeface="Open Sans"/>
                <a:sym typeface="Open Sans"/>
              </a:rPr>
              <a:t>Data Quality Assessment</a:t>
            </a:r>
            <a:endParaRPr/>
          </a:p>
        </p:txBody>
      </p:sp>
      <p:graphicFrame>
        <p:nvGraphicFramePr>
          <p:cNvPr id="82" name="Google Shape;82;p16"/>
          <p:cNvGraphicFramePr/>
          <p:nvPr/>
        </p:nvGraphicFramePr>
        <p:xfrm>
          <a:off x="205025" y="1584000"/>
          <a:ext cx="3000000" cy="3000000"/>
        </p:xfrm>
        <a:graphic>
          <a:graphicData uri="http://schemas.openxmlformats.org/drawingml/2006/table">
            <a:tbl>
              <a:tblPr>
                <a:noFill/>
                <a:tableStyleId>{92D2E588-A4DD-41A7-A2EE-D635FAF7EB07}</a:tableStyleId>
              </a:tblPr>
              <a:tblGrid>
                <a:gridCol w="1403975"/>
                <a:gridCol w="1616750"/>
                <a:gridCol w="1408000"/>
                <a:gridCol w="1389200"/>
                <a:gridCol w="1532025"/>
                <a:gridCol w="1097850"/>
              </a:tblGrid>
              <a:tr h="371625">
                <a:tc>
                  <a:txBody>
                    <a:bodyPr/>
                    <a:lstStyle/>
                    <a:p>
                      <a:pPr indent="0" lvl="0" marL="0" rtl="0" algn="ctr">
                        <a:spcBef>
                          <a:spcPts val="0"/>
                        </a:spcBef>
                        <a:spcAft>
                          <a:spcPts val="0"/>
                        </a:spcAft>
                        <a:buNone/>
                      </a:pPr>
                      <a:r>
                        <a:rPr lang="en-US">
                          <a:solidFill>
                            <a:schemeClr val="dk1"/>
                          </a:solidFill>
                        </a:rPr>
                        <a:t>Table</a:t>
                      </a:r>
                      <a:endParaRPr/>
                    </a:p>
                  </a:txBody>
                  <a:tcPr marT="91425" marB="91425" marR="91425" marL="91425"/>
                </a:tc>
                <a:tc>
                  <a:txBody>
                    <a:bodyPr/>
                    <a:lstStyle/>
                    <a:p>
                      <a:pPr indent="0" lvl="0" marL="0" rtl="0" algn="ctr">
                        <a:spcBef>
                          <a:spcPts val="0"/>
                        </a:spcBef>
                        <a:spcAft>
                          <a:spcPts val="0"/>
                        </a:spcAft>
                        <a:buClr>
                          <a:schemeClr val="dk1"/>
                        </a:buClr>
                        <a:buSzPts val="1100"/>
                        <a:buFont typeface="Arial"/>
                        <a:buNone/>
                      </a:pPr>
                      <a:r>
                        <a:rPr lang="en-US">
                          <a:solidFill>
                            <a:schemeClr val="dk1"/>
                          </a:solidFill>
                        </a:rPr>
                        <a:t>Completeness</a:t>
                      </a:r>
                      <a:endParaRPr/>
                    </a:p>
                  </a:txBody>
                  <a:tcPr marT="91425" marB="91425" marR="91425" marL="91425"/>
                </a:tc>
                <a:tc>
                  <a:txBody>
                    <a:bodyPr/>
                    <a:lstStyle/>
                    <a:p>
                      <a:pPr indent="0" lvl="0" marL="0" rtl="0" algn="ctr">
                        <a:spcBef>
                          <a:spcPts val="0"/>
                        </a:spcBef>
                        <a:spcAft>
                          <a:spcPts val="0"/>
                        </a:spcAft>
                        <a:buClr>
                          <a:schemeClr val="dk1"/>
                        </a:buClr>
                        <a:buSzPts val="1100"/>
                        <a:buFont typeface="Arial"/>
                        <a:buNone/>
                      </a:pPr>
                      <a:r>
                        <a:rPr lang="en-US">
                          <a:solidFill>
                            <a:schemeClr val="dk1"/>
                          </a:solidFill>
                        </a:rPr>
                        <a:t>Validity</a:t>
                      </a:r>
                      <a:endParaRPr/>
                    </a:p>
                  </a:txBody>
                  <a:tcPr marT="91425" marB="91425" marR="91425" marL="91425"/>
                </a:tc>
                <a:tc>
                  <a:txBody>
                    <a:bodyPr/>
                    <a:lstStyle/>
                    <a:p>
                      <a:pPr indent="0" lvl="0" marL="0" rtl="0" algn="ctr">
                        <a:spcBef>
                          <a:spcPts val="0"/>
                        </a:spcBef>
                        <a:spcAft>
                          <a:spcPts val="0"/>
                        </a:spcAft>
                        <a:buClr>
                          <a:schemeClr val="dk1"/>
                        </a:buClr>
                        <a:buSzPts val="1100"/>
                        <a:buFont typeface="Arial"/>
                        <a:buNone/>
                      </a:pPr>
                      <a:r>
                        <a:rPr lang="en-US">
                          <a:solidFill>
                            <a:schemeClr val="dk1"/>
                          </a:solidFill>
                        </a:rPr>
                        <a:t>Accuracy</a:t>
                      </a:r>
                      <a:endParaRPr/>
                    </a:p>
                  </a:txBody>
                  <a:tcPr marT="91425" marB="91425" marR="91425" marL="91425"/>
                </a:tc>
                <a:tc>
                  <a:txBody>
                    <a:bodyPr/>
                    <a:lstStyle/>
                    <a:p>
                      <a:pPr indent="0" lvl="0" marL="0" rtl="0" algn="ctr">
                        <a:spcBef>
                          <a:spcPts val="0"/>
                        </a:spcBef>
                        <a:spcAft>
                          <a:spcPts val="0"/>
                        </a:spcAft>
                        <a:buClr>
                          <a:schemeClr val="dk1"/>
                        </a:buClr>
                        <a:buSzPts val="1100"/>
                        <a:buFont typeface="Arial"/>
                        <a:buNone/>
                      </a:pPr>
                      <a:r>
                        <a:rPr lang="en-US">
                          <a:solidFill>
                            <a:schemeClr val="dk1"/>
                          </a:solidFill>
                        </a:rPr>
                        <a:t>Consistency</a:t>
                      </a:r>
                      <a:endParaRPr/>
                    </a:p>
                  </a:txBody>
                  <a:tcPr marT="91425" marB="91425" marR="91425" marL="91425"/>
                </a:tc>
                <a:tc>
                  <a:txBody>
                    <a:bodyPr/>
                    <a:lstStyle/>
                    <a:p>
                      <a:pPr indent="0" lvl="0" marL="0" rtl="0" algn="ctr">
                        <a:spcBef>
                          <a:spcPts val="0"/>
                        </a:spcBef>
                        <a:spcAft>
                          <a:spcPts val="0"/>
                        </a:spcAft>
                        <a:buNone/>
                      </a:pPr>
                      <a:r>
                        <a:rPr lang="en-US"/>
                        <a:t>Tidiness</a:t>
                      </a:r>
                      <a:endParaRPr/>
                    </a:p>
                  </a:txBody>
                  <a:tcPr marT="91425" marB="91425" marR="91425" marL="91425"/>
                </a:tc>
              </a:tr>
              <a:tr h="477825">
                <a:tc>
                  <a:txBody>
                    <a:bodyPr/>
                    <a:lstStyle/>
                    <a:p>
                      <a:pPr indent="0" lvl="0" marL="0" rtl="0" algn="ctr">
                        <a:spcBef>
                          <a:spcPts val="0"/>
                        </a:spcBef>
                        <a:spcAft>
                          <a:spcPts val="0"/>
                        </a:spcAft>
                        <a:buNone/>
                      </a:pPr>
                      <a:r>
                        <a:rPr lang="en-US"/>
                        <a:t>Customer Demographic</a:t>
                      </a:r>
                      <a:endParaRPr/>
                    </a:p>
                  </a:txBody>
                  <a:tcPr marT="91425" marB="91425" marR="91425" marL="91425"/>
                </a:tc>
                <a:tc>
                  <a:txBody>
                    <a:bodyPr/>
                    <a:lstStyle/>
                    <a:p>
                      <a:pPr indent="0" lvl="0" marL="0" rtl="0" algn="ctr">
                        <a:spcBef>
                          <a:spcPts val="0"/>
                        </a:spcBef>
                        <a:spcAft>
                          <a:spcPts val="0"/>
                        </a:spcAft>
                        <a:buNone/>
                      </a:pPr>
                      <a:r>
                        <a:rPr lang="en-US" sz="1000"/>
                        <a:t>Missing: </a:t>
                      </a:r>
                      <a:r>
                        <a:rPr lang="en-US" sz="1050">
                          <a:solidFill>
                            <a:schemeClr val="dk1"/>
                          </a:solidFill>
                          <a:highlight>
                            <a:srgbClr val="FFFFFF"/>
                          </a:highlight>
                        </a:rPr>
                        <a:t>DOB, job_title, job_industry_category,tenure</a:t>
                      </a:r>
                      <a:endParaRPr sz="1000"/>
                    </a:p>
                  </a:txBody>
                  <a:tcPr marT="91425" marB="91425" marR="91425" marL="91425"/>
                </a:tc>
                <a:tc>
                  <a:txBody>
                    <a:bodyPr/>
                    <a:lstStyle/>
                    <a:p>
                      <a:pPr indent="0" lvl="0" marL="0" rtl="0" algn="ctr">
                        <a:spcBef>
                          <a:spcPts val="0"/>
                        </a:spcBef>
                        <a:spcAft>
                          <a:spcPts val="0"/>
                        </a:spcAft>
                        <a:buNone/>
                      </a:pPr>
                      <a:r>
                        <a:rPr lang="en-US" sz="1000"/>
                        <a:t>Drop : </a:t>
                      </a:r>
                      <a:r>
                        <a:rPr lang="en-US" sz="1050">
                          <a:solidFill>
                            <a:schemeClr val="dk1"/>
                          </a:solidFill>
                          <a:highlight>
                            <a:srgbClr val="FFFFFF"/>
                          </a:highlight>
                        </a:rPr>
                        <a:t>default</a:t>
                      </a:r>
                      <a:endParaRPr sz="1050">
                        <a:solidFill>
                          <a:schemeClr val="dk1"/>
                        </a:solidFill>
                        <a:highlight>
                          <a:srgbClr val="FFFFFF"/>
                        </a:highlight>
                      </a:endParaRPr>
                    </a:p>
                    <a:p>
                      <a:pPr indent="0" lvl="0" marL="0" rtl="0" algn="ctr">
                        <a:spcBef>
                          <a:spcPts val="0"/>
                        </a:spcBef>
                        <a:spcAft>
                          <a:spcPts val="0"/>
                        </a:spcAft>
                        <a:buNone/>
                      </a:pPr>
                      <a:r>
                        <a:rPr lang="en-US" sz="1050">
                          <a:solidFill>
                            <a:schemeClr val="dk1"/>
                          </a:solidFill>
                          <a:highlight>
                            <a:srgbClr val="FFFFFF"/>
                          </a:highlight>
                        </a:rPr>
                        <a:t>Filter out : deceased_indicator</a:t>
                      </a:r>
                      <a:endParaRPr sz="1050">
                        <a:solidFill>
                          <a:schemeClr val="dk1"/>
                        </a:solidFill>
                        <a:highlight>
                          <a:srgbClr val="FFFFFF"/>
                        </a:highlight>
                      </a:endParaRPr>
                    </a:p>
                  </a:txBody>
                  <a:tcPr marT="91425" marB="91425" marR="91425" marL="91425"/>
                </a:tc>
                <a:tc>
                  <a:txBody>
                    <a:bodyPr/>
                    <a:lstStyle/>
                    <a:p>
                      <a:pPr indent="0" lvl="0" marL="0" rtl="0" algn="ctr">
                        <a:spcBef>
                          <a:spcPts val="0"/>
                        </a:spcBef>
                        <a:spcAft>
                          <a:spcPts val="0"/>
                        </a:spcAft>
                        <a:buNone/>
                      </a:pPr>
                      <a:r>
                        <a:rPr lang="en-US" sz="1000"/>
                        <a:t>Inaccurate</a:t>
                      </a:r>
                      <a:r>
                        <a:rPr lang="en-US" sz="1000"/>
                        <a:t> : Age</a:t>
                      </a:r>
                      <a:endParaRPr sz="1000"/>
                    </a:p>
                  </a:txBody>
                  <a:tcPr marT="91425" marB="91425" marR="91425" marL="91425"/>
                </a:tc>
                <a:tc>
                  <a:txBody>
                    <a:bodyPr/>
                    <a:lstStyle/>
                    <a:p>
                      <a:pPr indent="0" lvl="0" marL="0" rtl="0" algn="ctr">
                        <a:spcBef>
                          <a:spcPts val="0"/>
                        </a:spcBef>
                        <a:spcAft>
                          <a:spcPts val="0"/>
                        </a:spcAft>
                        <a:buNone/>
                      </a:pPr>
                      <a:r>
                        <a:rPr lang="en-US" sz="1000"/>
                        <a:t>Inconsistency: gender</a:t>
                      </a:r>
                      <a:endParaRPr sz="1000"/>
                    </a:p>
                    <a:p>
                      <a:pPr indent="0" lvl="0" marL="0" rtl="0" algn="ctr">
                        <a:spcBef>
                          <a:spcPts val="0"/>
                        </a:spcBef>
                        <a:spcAft>
                          <a:spcPts val="0"/>
                        </a:spcAft>
                        <a:buNone/>
                      </a:pPr>
                      <a:r>
                        <a:rPr lang="en-US" sz="1000"/>
                        <a:t>ADD Column: Age, Age_category</a:t>
                      </a:r>
                      <a:endParaRPr sz="1000"/>
                    </a:p>
                  </a:txBody>
                  <a:tcPr marT="91425" marB="91425" marR="91425" marL="91425"/>
                </a:tc>
                <a:tc>
                  <a:txBody>
                    <a:bodyPr/>
                    <a:lstStyle/>
                    <a:p>
                      <a:pPr indent="0" lvl="0" marL="0" rtl="0" algn="ctr">
                        <a:spcBef>
                          <a:spcPts val="0"/>
                        </a:spcBef>
                        <a:spcAft>
                          <a:spcPts val="0"/>
                        </a:spcAft>
                        <a:buClr>
                          <a:schemeClr val="dk1"/>
                        </a:buClr>
                        <a:buSzPts val="1100"/>
                        <a:buFont typeface="Arial"/>
                        <a:buNone/>
                      </a:pPr>
                      <a:r>
                        <a:rPr lang="en-US" sz="1000">
                          <a:solidFill>
                            <a:schemeClr val="dk1"/>
                          </a:solidFill>
                        </a:rPr>
                        <a:t>Join with Transactions</a:t>
                      </a:r>
                      <a:endParaRPr sz="1000"/>
                    </a:p>
                  </a:txBody>
                  <a:tcPr marT="91425" marB="91425" marR="91425" marL="91425"/>
                </a:tc>
              </a:tr>
              <a:tr h="600300">
                <a:tc>
                  <a:txBody>
                    <a:bodyPr/>
                    <a:lstStyle/>
                    <a:p>
                      <a:pPr indent="0" lvl="0" marL="0" rtl="0" algn="ctr">
                        <a:spcBef>
                          <a:spcPts val="0"/>
                        </a:spcBef>
                        <a:spcAft>
                          <a:spcPts val="0"/>
                        </a:spcAft>
                        <a:buNone/>
                      </a:pPr>
                      <a:r>
                        <a:rPr lang="en-US"/>
                        <a:t>Customer Address</a:t>
                      </a:r>
                      <a:endParaRPr/>
                    </a:p>
                  </a:txBody>
                  <a:tcPr marT="91425" marB="91425" marR="91425" marL="91425"/>
                </a:tc>
                <a:tc>
                  <a:txBody>
                    <a:bodyPr/>
                    <a:lstStyle/>
                    <a:p>
                      <a:pPr indent="0" lvl="0" marL="0" rtl="0" algn="ctr">
                        <a:spcBef>
                          <a:spcPts val="0"/>
                        </a:spcBef>
                        <a:spcAft>
                          <a:spcPts val="0"/>
                        </a:spcAft>
                        <a:buNone/>
                      </a:pPr>
                      <a:r>
                        <a:rPr lang="en-US" sz="1000"/>
                        <a:t>N/A</a:t>
                      </a:r>
                      <a:endParaRPr sz="1000"/>
                    </a:p>
                  </a:txBody>
                  <a:tcPr marT="91425" marB="91425" marR="91425" marL="91425"/>
                </a:tc>
                <a:tc>
                  <a:txBody>
                    <a:bodyPr/>
                    <a:lstStyle/>
                    <a:p>
                      <a:pPr indent="0" lvl="0" marL="0" rtl="0" algn="ctr">
                        <a:spcBef>
                          <a:spcPts val="0"/>
                        </a:spcBef>
                        <a:spcAft>
                          <a:spcPts val="0"/>
                        </a:spcAft>
                        <a:buNone/>
                      </a:pPr>
                      <a:r>
                        <a:rPr lang="en-US" sz="1000"/>
                        <a:t>N/A</a:t>
                      </a:r>
                      <a:endParaRPr sz="1000"/>
                    </a:p>
                  </a:txBody>
                  <a:tcPr marT="91425" marB="91425" marR="91425" marL="91425"/>
                </a:tc>
                <a:tc>
                  <a:txBody>
                    <a:bodyPr/>
                    <a:lstStyle/>
                    <a:p>
                      <a:pPr indent="0" lvl="0" marL="0" rtl="0" algn="ctr">
                        <a:spcBef>
                          <a:spcPts val="0"/>
                        </a:spcBef>
                        <a:spcAft>
                          <a:spcPts val="0"/>
                        </a:spcAft>
                        <a:buNone/>
                      </a:pPr>
                      <a:r>
                        <a:rPr lang="en-US" sz="1000"/>
                        <a:t>Filter out extra : </a:t>
                      </a:r>
                      <a:r>
                        <a:rPr lang="en-US" sz="1050">
                          <a:solidFill>
                            <a:schemeClr val="dk1"/>
                          </a:solidFill>
                          <a:highlight>
                            <a:srgbClr val="FFFFFF"/>
                          </a:highlight>
                        </a:rPr>
                        <a:t>customer_id</a:t>
                      </a:r>
                      <a:endParaRPr sz="1000"/>
                    </a:p>
                  </a:txBody>
                  <a:tcPr marT="91425" marB="91425" marR="91425" marL="91425"/>
                </a:tc>
                <a:tc>
                  <a:txBody>
                    <a:bodyPr/>
                    <a:lstStyle/>
                    <a:p>
                      <a:pPr indent="0" lvl="0" marL="0" rtl="0" algn="ctr">
                        <a:spcBef>
                          <a:spcPts val="0"/>
                        </a:spcBef>
                        <a:spcAft>
                          <a:spcPts val="0"/>
                        </a:spcAft>
                        <a:buClr>
                          <a:schemeClr val="dk1"/>
                        </a:buClr>
                        <a:buSzPts val="1100"/>
                        <a:buFont typeface="Arial"/>
                        <a:buNone/>
                      </a:pPr>
                      <a:r>
                        <a:rPr lang="en-US" sz="1000">
                          <a:solidFill>
                            <a:schemeClr val="dk1"/>
                          </a:solidFill>
                        </a:rPr>
                        <a:t>Inconsistency: state</a:t>
                      </a:r>
                      <a:endParaRPr sz="1000"/>
                    </a:p>
                  </a:txBody>
                  <a:tcPr marT="91425" marB="91425" marR="91425" marL="91425"/>
                </a:tc>
                <a:tc>
                  <a:txBody>
                    <a:bodyPr/>
                    <a:lstStyle/>
                    <a:p>
                      <a:pPr indent="0" lvl="0" marL="0" rtl="0" algn="ctr">
                        <a:spcBef>
                          <a:spcPts val="0"/>
                        </a:spcBef>
                        <a:spcAft>
                          <a:spcPts val="0"/>
                        </a:spcAft>
                        <a:buNone/>
                      </a:pPr>
                      <a:r>
                        <a:rPr lang="en-US" sz="1000"/>
                        <a:t>Join with Customer Demographic</a:t>
                      </a:r>
                      <a:endParaRPr sz="1000"/>
                    </a:p>
                  </a:txBody>
                  <a:tcPr marT="91425" marB="91425" marR="91425" marL="91425"/>
                </a:tc>
              </a:tr>
              <a:tr h="493025">
                <a:tc>
                  <a:txBody>
                    <a:bodyPr/>
                    <a:lstStyle/>
                    <a:p>
                      <a:pPr indent="0" lvl="0" marL="0" rtl="0" algn="ctr">
                        <a:spcBef>
                          <a:spcPts val="0"/>
                        </a:spcBef>
                        <a:spcAft>
                          <a:spcPts val="0"/>
                        </a:spcAft>
                        <a:buNone/>
                      </a:pPr>
                      <a:r>
                        <a:rPr lang="en-US"/>
                        <a:t>New Customer List</a:t>
                      </a:r>
                      <a:endParaRPr/>
                    </a:p>
                  </a:txBody>
                  <a:tcPr marT="91425" marB="91425" marR="91425" marL="91425"/>
                </a:tc>
                <a:tc>
                  <a:txBody>
                    <a:bodyPr/>
                    <a:lstStyle/>
                    <a:p>
                      <a:pPr indent="0" lvl="0" marL="0" rtl="0" algn="ctr">
                        <a:spcBef>
                          <a:spcPts val="0"/>
                        </a:spcBef>
                        <a:spcAft>
                          <a:spcPts val="0"/>
                        </a:spcAft>
                        <a:buNone/>
                      </a:pPr>
                      <a:r>
                        <a:rPr lang="en-US" sz="1000">
                          <a:solidFill>
                            <a:schemeClr val="dk1"/>
                          </a:solidFill>
                        </a:rPr>
                        <a:t>Missing: </a:t>
                      </a:r>
                      <a:r>
                        <a:rPr lang="en-US" sz="1050">
                          <a:solidFill>
                            <a:schemeClr val="dk1"/>
                          </a:solidFill>
                          <a:highlight>
                            <a:srgbClr val="FFFFFF"/>
                          </a:highlight>
                        </a:rPr>
                        <a:t>DOB, job_title, job_industry_category</a:t>
                      </a:r>
                      <a:endParaRPr sz="1000"/>
                    </a:p>
                  </a:txBody>
                  <a:tcPr marT="91425" marB="91425" marR="91425" marL="91425"/>
                </a:tc>
                <a:tc>
                  <a:txBody>
                    <a:bodyPr/>
                    <a:lstStyle/>
                    <a:p>
                      <a:pPr indent="0" lvl="0" marL="0" rtl="0" algn="ctr">
                        <a:spcBef>
                          <a:spcPts val="0"/>
                        </a:spcBef>
                        <a:spcAft>
                          <a:spcPts val="0"/>
                        </a:spcAft>
                        <a:buNone/>
                      </a:pPr>
                      <a:r>
                        <a:rPr lang="en-US" sz="1000"/>
                        <a:t>Data type: DOB</a:t>
                      </a:r>
                      <a:endParaRPr sz="1000"/>
                    </a:p>
                  </a:txBody>
                  <a:tcPr marT="91425" marB="91425" marR="91425" marL="91425"/>
                </a:tc>
                <a:tc>
                  <a:txBody>
                    <a:bodyPr/>
                    <a:lstStyle/>
                    <a:p>
                      <a:pPr indent="0" lvl="0" marL="0" rtl="0" algn="ctr">
                        <a:spcBef>
                          <a:spcPts val="0"/>
                        </a:spcBef>
                        <a:spcAft>
                          <a:spcPts val="0"/>
                        </a:spcAft>
                        <a:buClr>
                          <a:schemeClr val="dk1"/>
                        </a:buClr>
                        <a:buSzPts val="1100"/>
                        <a:buFont typeface="Arial"/>
                        <a:buNone/>
                      </a:pPr>
                      <a:r>
                        <a:rPr lang="en-US" sz="1000">
                          <a:solidFill>
                            <a:schemeClr val="dk1"/>
                          </a:solidFill>
                        </a:rPr>
                        <a:t>Filter out: Unnamed 16,17,18,19,20 </a:t>
                      </a:r>
                      <a:endParaRPr sz="1000"/>
                    </a:p>
                  </a:txBody>
                  <a:tcPr marT="91425" marB="91425" marR="91425" marL="91425"/>
                </a:tc>
                <a:tc>
                  <a:txBody>
                    <a:bodyPr/>
                    <a:lstStyle/>
                    <a:p>
                      <a:pPr indent="0" lvl="0" marL="0" rtl="0" algn="ctr">
                        <a:spcBef>
                          <a:spcPts val="0"/>
                        </a:spcBef>
                        <a:spcAft>
                          <a:spcPts val="0"/>
                        </a:spcAft>
                        <a:buClr>
                          <a:schemeClr val="dk1"/>
                        </a:buClr>
                        <a:buSzPts val="1100"/>
                        <a:buFont typeface="Arial"/>
                        <a:buNone/>
                      </a:pPr>
                      <a:r>
                        <a:rPr lang="en-US" sz="1000">
                          <a:solidFill>
                            <a:schemeClr val="dk1"/>
                          </a:solidFill>
                        </a:rPr>
                        <a:t>ADD Column: Age, Age_category</a:t>
                      </a:r>
                      <a:endParaRPr sz="1000"/>
                    </a:p>
                  </a:txBody>
                  <a:tcPr marT="91425" marB="91425" marR="91425" marL="91425"/>
                </a:tc>
                <a:tc>
                  <a:txBody>
                    <a:bodyPr/>
                    <a:lstStyle/>
                    <a:p>
                      <a:pPr indent="0" lvl="0" marL="0" rtl="0" algn="ctr">
                        <a:spcBef>
                          <a:spcPts val="0"/>
                        </a:spcBef>
                        <a:spcAft>
                          <a:spcPts val="0"/>
                        </a:spcAft>
                        <a:buNone/>
                      </a:pPr>
                      <a:r>
                        <a:rPr lang="en-US" sz="1000"/>
                        <a:t>N/A</a:t>
                      </a:r>
                      <a:endParaRPr sz="1000"/>
                    </a:p>
                  </a:txBody>
                  <a:tcPr marT="91425" marB="91425" marR="91425" marL="91425"/>
                </a:tc>
              </a:tr>
              <a:tr h="1029150">
                <a:tc>
                  <a:txBody>
                    <a:bodyPr/>
                    <a:lstStyle/>
                    <a:p>
                      <a:pPr indent="0" lvl="0" marL="0" rtl="0" algn="ctr">
                        <a:spcBef>
                          <a:spcPts val="0"/>
                        </a:spcBef>
                        <a:spcAft>
                          <a:spcPts val="0"/>
                        </a:spcAft>
                        <a:buNone/>
                      </a:pPr>
                      <a:r>
                        <a:rPr lang="en-US"/>
                        <a:t>Transactions</a:t>
                      </a:r>
                      <a:endParaRPr/>
                    </a:p>
                  </a:txBody>
                  <a:tcPr marT="91425" marB="91425" marR="91425" marL="91425"/>
                </a:tc>
                <a:tc>
                  <a:txBody>
                    <a:bodyPr/>
                    <a:lstStyle/>
                    <a:p>
                      <a:pPr indent="0" lvl="0" marL="0" rtl="0" algn="ctr">
                        <a:spcBef>
                          <a:spcPts val="0"/>
                        </a:spcBef>
                        <a:spcAft>
                          <a:spcPts val="0"/>
                        </a:spcAft>
                        <a:buNone/>
                      </a:pPr>
                      <a:r>
                        <a:rPr lang="en-US" sz="1000">
                          <a:solidFill>
                            <a:schemeClr val="dk1"/>
                          </a:solidFill>
                        </a:rPr>
                        <a:t>Missing: online_order, brand, product_line, product_class, product_size, standard_cost, product_first_sold_date</a:t>
                      </a:r>
                      <a:endParaRPr sz="1000">
                        <a:solidFill>
                          <a:schemeClr val="dk1"/>
                        </a:solidFill>
                      </a:endParaRPr>
                    </a:p>
                  </a:txBody>
                  <a:tcPr marT="91425" marB="91425" marR="91425" marL="91425"/>
                </a:tc>
                <a:tc>
                  <a:txBody>
                    <a:bodyPr/>
                    <a:lstStyle/>
                    <a:p>
                      <a:pPr indent="0" lvl="0" marL="0" rtl="0" algn="ctr">
                        <a:spcBef>
                          <a:spcPts val="0"/>
                        </a:spcBef>
                        <a:spcAft>
                          <a:spcPts val="0"/>
                        </a:spcAft>
                        <a:buClr>
                          <a:schemeClr val="dk1"/>
                        </a:buClr>
                        <a:buSzPts val="1100"/>
                        <a:buFont typeface="Arial"/>
                        <a:buNone/>
                      </a:pPr>
                      <a:r>
                        <a:rPr lang="en-US" sz="1000">
                          <a:solidFill>
                            <a:schemeClr val="dk1"/>
                          </a:solidFill>
                        </a:rPr>
                        <a:t>Filter out :</a:t>
                      </a:r>
                      <a:r>
                        <a:rPr lang="en-US" sz="1050">
                          <a:solidFill>
                            <a:schemeClr val="dk1"/>
                          </a:solidFill>
                          <a:highlight>
                            <a:srgbClr val="FFFFFF"/>
                          </a:highlight>
                        </a:rPr>
                        <a:t> cancel order</a:t>
                      </a:r>
                      <a:endParaRPr sz="1000"/>
                    </a:p>
                  </a:txBody>
                  <a:tcPr marT="91425" marB="91425" marR="91425" marL="91425"/>
                </a:tc>
                <a:tc>
                  <a:txBody>
                    <a:bodyPr/>
                    <a:lstStyle/>
                    <a:p>
                      <a:pPr indent="0" lvl="0" marL="0" rtl="0" algn="ctr">
                        <a:spcBef>
                          <a:spcPts val="0"/>
                        </a:spcBef>
                        <a:spcAft>
                          <a:spcPts val="0"/>
                        </a:spcAft>
                        <a:buNone/>
                      </a:pPr>
                      <a:r>
                        <a:rPr lang="en-US" sz="1000">
                          <a:solidFill>
                            <a:schemeClr val="dk1"/>
                          </a:solidFill>
                        </a:rPr>
                        <a:t>Filter out extra : </a:t>
                      </a:r>
                      <a:r>
                        <a:rPr lang="en-US" sz="1050">
                          <a:solidFill>
                            <a:schemeClr val="dk1"/>
                          </a:solidFill>
                          <a:highlight>
                            <a:srgbClr val="FFFFFF"/>
                          </a:highlight>
                        </a:rPr>
                        <a:t>customer_id, cancel order</a:t>
                      </a:r>
                      <a:endParaRPr sz="1000">
                        <a:solidFill>
                          <a:schemeClr val="dk1"/>
                        </a:solidFill>
                      </a:endParaRPr>
                    </a:p>
                  </a:txBody>
                  <a:tcPr marT="91425" marB="91425" marR="91425" marL="91425"/>
                </a:tc>
                <a:tc>
                  <a:txBody>
                    <a:bodyPr/>
                    <a:lstStyle/>
                    <a:p>
                      <a:pPr indent="0" lvl="0" marL="0" rtl="0" algn="ctr">
                        <a:spcBef>
                          <a:spcPts val="0"/>
                        </a:spcBef>
                        <a:spcAft>
                          <a:spcPts val="0"/>
                        </a:spcAft>
                        <a:buNone/>
                      </a:pPr>
                      <a:r>
                        <a:rPr lang="en-US" sz="1000"/>
                        <a:t>N/A</a:t>
                      </a:r>
                      <a:endParaRPr sz="1000"/>
                    </a:p>
                  </a:txBody>
                  <a:tcPr marT="91425" marB="91425" marR="91425" marL="91425"/>
                </a:tc>
                <a:tc>
                  <a:txBody>
                    <a:bodyPr/>
                    <a:lstStyle/>
                    <a:p>
                      <a:pPr indent="0" lvl="0" marL="0" rtl="0" algn="ctr">
                        <a:spcBef>
                          <a:spcPts val="0"/>
                        </a:spcBef>
                        <a:spcAft>
                          <a:spcPts val="0"/>
                        </a:spcAft>
                        <a:buNone/>
                      </a:pPr>
                      <a:r>
                        <a:rPr lang="en-US" sz="1000"/>
                        <a:t>N/A</a:t>
                      </a:r>
                      <a:endParaRPr sz="1000"/>
                    </a:p>
                  </a:txBody>
                  <a:tcPr marT="91425" marB="91425" marR="91425" marL="91425"/>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7"/>
          <p:cNvSpPr/>
          <p:nvPr/>
        </p:nvSpPr>
        <p:spPr>
          <a:xfrm>
            <a:off x="-15501" y="-19475"/>
            <a:ext cx="9191400" cy="840000"/>
          </a:xfrm>
          <a:prstGeom prst="rect">
            <a:avLst/>
          </a:prstGeom>
          <a:gradFill>
            <a:gsLst>
              <a:gs pos="0">
                <a:srgbClr val="1077D2"/>
              </a:gs>
              <a:gs pos="100000">
                <a:srgbClr val="093153"/>
              </a:gs>
            </a:gsLst>
            <a:lin ang="12000143" scaled="0"/>
          </a:gra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p17"/>
          <p:cNvSpPr/>
          <p:nvPr/>
        </p:nvSpPr>
        <p:spPr>
          <a:xfrm>
            <a:off x="205025" y="263974"/>
            <a:ext cx="8565600" cy="466500"/>
          </a:xfrm>
          <a:prstGeom prst="rect">
            <a:avLst/>
          </a:prstGeom>
          <a:noFill/>
          <a:ln>
            <a:noFill/>
          </a:ln>
        </p:spPr>
        <p:txBody>
          <a:bodyPr anchorCtr="0" anchor="t" bIns="91400" lIns="91400" spcFirstLastPara="1" rIns="91400" wrap="square" tIns="91400">
            <a:noAutofit/>
          </a:bodyPr>
          <a:lstStyle/>
          <a:p>
            <a:pPr indent="0" lvl="0" marL="0" marR="0" rtl="0" algn="l">
              <a:lnSpc>
                <a:spcPct val="100000"/>
              </a:lnSpc>
              <a:spcBef>
                <a:spcPts val="0"/>
              </a:spcBef>
              <a:spcAft>
                <a:spcPts val="0"/>
              </a:spcAft>
              <a:buClr>
                <a:srgbClr val="FFFFFF"/>
              </a:buClr>
              <a:buSzPts val="2000"/>
              <a:buFont typeface="Arial"/>
              <a:buNone/>
            </a:pPr>
            <a:r>
              <a:rPr b="1" i="0" lang="en-US" sz="2000" u="none" cap="none" strike="noStrike">
                <a:solidFill>
                  <a:srgbClr val="FFFFFF"/>
                </a:solidFill>
                <a:latin typeface="Arial"/>
                <a:ea typeface="Arial"/>
                <a:cs typeface="Arial"/>
                <a:sym typeface="Arial"/>
              </a:rPr>
              <a:t>Data Exploration</a:t>
            </a:r>
            <a:endParaRPr/>
          </a:p>
        </p:txBody>
      </p:sp>
      <p:sp>
        <p:nvSpPr>
          <p:cNvPr id="89" name="Google Shape;89;p17"/>
          <p:cNvSpPr/>
          <p:nvPr/>
        </p:nvSpPr>
        <p:spPr>
          <a:xfrm>
            <a:off x="205025" y="1083300"/>
            <a:ext cx="8565600" cy="500700"/>
          </a:xfrm>
          <a:prstGeom prst="rect">
            <a:avLst/>
          </a:prstGeom>
          <a:noFill/>
          <a:ln>
            <a:noFill/>
          </a:ln>
        </p:spPr>
        <p:txBody>
          <a:bodyPr anchorCtr="0" anchor="t" bIns="91400" lIns="91400" spcFirstLastPara="1" rIns="91400" wrap="square" tIns="91400">
            <a:noAutofit/>
          </a:bodyPr>
          <a:lstStyle/>
          <a:p>
            <a:pPr indent="0" lvl="0" marL="0" marR="0" rtl="0" algn="l">
              <a:lnSpc>
                <a:spcPct val="115000"/>
              </a:lnSpc>
              <a:spcBef>
                <a:spcPts val="0"/>
              </a:spcBef>
              <a:spcAft>
                <a:spcPts val="0"/>
              </a:spcAft>
              <a:buClr>
                <a:schemeClr val="dk1"/>
              </a:buClr>
              <a:buSzPts val="1100"/>
              <a:buFont typeface="Arial"/>
              <a:buNone/>
            </a:pPr>
            <a:r>
              <a:rPr b="1" lang="en-US" sz="2000">
                <a:latin typeface="Open Sans"/>
                <a:ea typeface="Open Sans"/>
                <a:cs typeface="Open Sans"/>
                <a:sym typeface="Open Sans"/>
              </a:rPr>
              <a:t>Bike-Related Purchases Over the Past 3 Years and Profits Across Age Groups, Segmented by Wealth Segment</a:t>
            </a:r>
            <a:endParaRPr b="1" sz="2000">
              <a:latin typeface="Open Sans"/>
              <a:ea typeface="Open Sans"/>
              <a:cs typeface="Open Sans"/>
              <a:sym typeface="Open Sans"/>
            </a:endParaRPr>
          </a:p>
        </p:txBody>
      </p:sp>
      <p:sp>
        <p:nvSpPr>
          <p:cNvPr id="90" name="Google Shape;90;p17"/>
          <p:cNvSpPr/>
          <p:nvPr/>
        </p:nvSpPr>
        <p:spPr>
          <a:xfrm>
            <a:off x="205025" y="2164724"/>
            <a:ext cx="4134600" cy="436800"/>
          </a:xfrm>
          <a:prstGeom prst="rect">
            <a:avLst/>
          </a:prstGeom>
          <a:noFill/>
          <a:ln>
            <a:noFill/>
          </a:ln>
        </p:spPr>
        <p:txBody>
          <a:bodyPr anchorCtr="0" anchor="t" bIns="91400" lIns="91400" spcFirstLastPara="1" rIns="91400" wrap="square" tIns="91400">
            <a:noAutofit/>
          </a:bodyPr>
          <a:lstStyle/>
          <a:p>
            <a:pPr indent="-292100" lvl="0" marL="457200" marR="0" rtl="0" algn="l">
              <a:lnSpc>
                <a:spcPct val="115000"/>
              </a:lnSpc>
              <a:spcBef>
                <a:spcPts val="0"/>
              </a:spcBef>
              <a:spcAft>
                <a:spcPts val="0"/>
              </a:spcAft>
              <a:buSzPts val="1000"/>
              <a:buFont typeface="Open Sans"/>
              <a:buChar char="●"/>
            </a:pPr>
            <a:r>
              <a:rPr lang="en-US" sz="1000">
                <a:latin typeface="Open Sans"/>
                <a:ea typeface="Open Sans"/>
                <a:cs typeface="Open Sans"/>
                <a:sym typeface="Open Sans"/>
              </a:rPr>
              <a:t>People aged between 40-50 make more bike-related purchases compared to other age groups. They also contribute the most to profit, as shown in both graphs.</a:t>
            </a:r>
            <a:endParaRPr sz="1000">
              <a:latin typeface="Open Sans"/>
              <a:ea typeface="Open Sans"/>
              <a:cs typeface="Open Sans"/>
              <a:sym typeface="Open Sans"/>
            </a:endParaRPr>
          </a:p>
          <a:p>
            <a:pPr indent="0" lvl="0" marL="457200" marR="0" rtl="0" algn="l">
              <a:lnSpc>
                <a:spcPct val="115000"/>
              </a:lnSpc>
              <a:spcBef>
                <a:spcPts val="0"/>
              </a:spcBef>
              <a:spcAft>
                <a:spcPts val="0"/>
              </a:spcAft>
              <a:buNone/>
            </a:pPr>
            <a:r>
              <a:t/>
            </a:r>
            <a:endParaRPr sz="1000">
              <a:latin typeface="Open Sans"/>
              <a:ea typeface="Open Sans"/>
              <a:cs typeface="Open Sans"/>
              <a:sym typeface="Open Sans"/>
            </a:endParaRPr>
          </a:p>
          <a:p>
            <a:pPr indent="-292100" lvl="0" marL="457200" marR="0" rtl="0" algn="l">
              <a:lnSpc>
                <a:spcPct val="115000"/>
              </a:lnSpc>
              <a:spcBef>
                <a:spcPts val="0"/>
              </a:spcBef>
              <a:spcAft>
                <a:spcPts val="0"/>
              </a:spcAft>
              <a:buSzPts val="1000"/>
              <a:buFont typeface="Open Sans"/>
              <a:buChar char="●"/>
            </a:pPr>
            <a:r>
              <a:rPr lang="en-US" sz="1000">
                <a:latin typeface="Open Sans"/>
                <a:ea typeface="Open Sans"/>
                <a:cs typeface="Open Sans"/>
                <a:sym typeface="Open Sans"/>
              </a:rPr>
              <a:t>This also indicates a trend in buying power. As we observe, buying power increases over the age of 50 and then gradually decreases as age increases, ultimately resulting in lower profit.</a:t>
            </a:r>
            <a:endParaRPr sz="1000">
              <a:latin typeface="Open Sans"/>
              <a:ea typeface="Open Sans"/>
              <a:cs typeface="Open Sans"/>
              <a:sym typeface="Open Sans"/>
            </a:endParaRPr>
          </a:p>
          <a:p>
            <a:pPr indent="0" lvl="0" marL="0" marR="0" rtl="0" algn="l">
              <a:lnSpc>
                <a:spcPct val="115000"/>
              </a:lnSpc>
              <a:spcBef>
                <a:spcPts val="0"/>
              </a:spcBef>
              <a:spcAft>
                <a:spcPts val="0"/>
              </a:spcAft>
              <a:buNone/>
            </a:pPr>
            <a:r>
              <a:t/>
            </a:r>
            <a:endParaRPr sz="1000">
              <a:latin typeface="Open Sans"/>
              <a:ea typeface="Open Sans"/>
              <a:cs typeface="Open Sans"/>
              <a:sym typeface="Open Sans"/>
            </a:endParaRPr>
          </a:p>
          <a:p>
            <a:pPr indent="-292100" lvl="0" marL="457200" marR="0" rtl="0" algn="l">
              <a:lnSpc>
                <a:spcPct val="115000"/>
              </a:lnSpc>
              <a:spcBef>
                <a:spcPts val="0"/>
              </a:spcBef>
              <a:spcAft>
                <a:spcPts val="0"/>
              </a:spcAft>
              <a:buSzPts val="1000"/>
              <a:buFont typeface="Open Sans"/>
              <a:buChar char="●"/>
            </a:pPr>
            <a:r>
              <a:rPr lang="en-US" sz="1000">
                <a:latin typeface="Open Sans"/>
                <a:ea typeface="Open Sans"/>
                <a:cs typeface="Open Sans"/>
                <a:sym typeface="Open Sans"/>
              </a:rPr>
              <a:t>The 40-50 age group within the mass customer segment generates more profit.</a:t>
            </a:r>
            <a:endParaRPr sz="1000">
              <a:latin typeface="Open Sans"/>
              <a:ea typeface="Open Sans"/>
              <a:cs typeface="Open Sans"/>
              <a:sym typeface="Open Sans"/>
            </a:endParaRPr>
          </a:p>
        </p:txBody>
      </p:sp>
      <p:pic>
        <p:nvPicPr>
          <p:cNvPr id="91" name="Google Shape;91;p17"/>
          <p:cNvPicPr preferRelativeResize="0"/>
          <p:nvPr/>
        </p:nvPicPr>
        <p:blipFill>
          <a:blip r:embed="rId3">
            <a:alphaModFix/>
          </a:blip>
          <a:stretch>
            <a:fillRect/>
          </a:stretch>
        </p:blipFill>
        <p:spPr>
          <a:xfrm>
            <a:off x="6263225" y="1627800"/>
            <a:ext cx="2375500" cy="1716075"/>
          </a:xfrm>
          <a:prstGeom prst="rect">
            <a:avLst/>
          </a:prstGeom>
          <a:noFill/>
          <a:ln>
            <a:noFill/>
          </a:ln>
        </p:spPr>
      </p:pic>
      <p:pic>
        <p:nvPicPr>
          <p:cNvPr id="92" name="Google Shape;92;p17"/>
          <p:cNvPicPr preferRelativeResize="0"/>
          <p:nvPr/>
        </p:nvPicPr>
        <p:blipFill>
          <a:blip r:embed="rId4">
            <a:alphaModFix/>
          </a:blip>
          <a:stretch>
            <a:fillRect/>
          </a:stretch>
        </p:blipFill>
        <p:spPr>
          <a:xfrm>
            <a:off x="6432350" y="3343875"/>
            <a:ext cx="2206375" cy="17160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8"/>
          <p:cNvSpPr/>
          <p:nvPr/>
        </p:nvSpPr>
        <p:spPr>
          <a:xfrm>
            <a:off x="-15501" y="-19475"/>
            <a:ext cx="9191400" cy="840000"/>
          </a:xfrm>
          <a:prstGeom prst="rect">
            <a:avLst/>
          </a:prstGeom>
          <a:gradFill>
            <a:gsLst>
              <a:gs pos="0">
                <a:srgbClr val="1077D2"/>
              </a:gs>
              <a:gs pos="100000">
                <a:srgbClr val="093153"/>
              </a:gs>
            </a:gsLst>
            <a:lin ang="12000143" scaled="0"/>
          </a:gra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 name="Google Shape;98;p18"/>
          <p:cNvSpPr/>
          <p:nvPr/>
        </p:nvSpPr>
        <p:spPr>
          <a:xfrm>
            <a:off x="205025" y="263974"/>
            <a:ext cx="8565600" cy="466500"/>
          </a:xfrm>
          <a:prstGeom prst="rect">
            <a:avLst/>
          </a:prstGeom>
          <a:noFill/>
          <a:ln>
            <a:noFill/>
          </a:ln>
        </p:spPr>
        <p:txBody>
          <a:bodyPr anchorCtr="0" anchor="t" bIns="91400" lIns="91400" spcFirstLastPara="1" rIns="91400" wrap="square" tIns="91400">
            <a:noAutofit/>
          </a:bodyPr>
          <a:lstStyle/>
          <a:p>
            <a:pPr indent="0" lvl="0" marL="0" marR="0" rtl="0" algn="l">
              <a:lnSpc>
                <a:spcPct val="100000"/>
              </a:lnSpc>
              <a:spcBef>
                <a:spcPts val="0"/>
              </a:spcBef>
              <a:spcAft>
                <a:spcPts val="0"/>
              </a:spcAft>
              <a:buClr>
                <a:srgbClr val="FFFFFF"/>
              </a:buClr>
              <a:buSzPts val="2000"/>
              <a:buFont typeface="Arial"/>
              <a:buNone/>
            </a:pPr>
            <a:r>
              <a:rPr b="1" i="0" lang="en-US" sz="2000" u="none" cap="none" strike="noStrike">
                <a:solidFill>
                  <a:srgbClr val="FFFFFF"/>
                </a:solidFill>
                <a:latin typeface="Arial"/>
                <a:ea typeface="Arial"/>
                <a:cs typeface="Arial"/>
                <a:sym typeface="Arial"/>
              </a:rPr>
              <a:t>Data Exploration</a:t>
            </a:r>
            <a:endParaRPr/>
          </a:p>
        </p:txBody>
      </p:sp>
      <p:sp>
        <p:nvSpPr>
          <p:cNvPr id="99" name="Google Shape;99;p18"/>
          <p:cNvSpPr/>
          <p:nvPr/>
        </p:nvSpPr>
        <p:spPr>
          <a:xfrm>
            <a:off x="205025" y="1083300"/>
            <a:ext cx="8565600" cy="500700"/>
          </a:xfrm>
          <a:prstGeom prst="rect">
            <a:avLst/>
          </a:prstGeom>
          <a:noFill/>
          <a:ln>
            <a:noFill/>
          </a:ln>
        </p:spPr>
        <p:txBody>
          <a:bodyPr anchorCtr="0" anchor="t" bIns="91400" lIns="91400" spcFirstLastPara="1" rIns="91400" wrap="square" tIns="91400">
            <a:noAutofit/>
          </a:bodyPr>
          <a:lstStyle/>
          <a:p>
            <a:pPr indent="0" lvl="0" marL="0" marR="0" rtl="0" algn="l">
              <a:lnSpc>
                <a:spcPct val="115000"/>
              </a:lnSpc>
              <a:spcBef>
                <a:spcPts val="0"/>
              </a:spcBef>
              <a:spcAft>
                <a:spcPts val="0"/>
              </a:spcAft>
              <a:buClr>
                <a:srgbClr val="000000"/>
              </a:buClr>
              <a:buSzPts val="2000"/>
              <a:buFont typeface="Open Sans"/>
              <a:buNone/>
            </a:pPr>
            <a:r>
              <a:rPr b="1" lang="en-US" sz="2000">
                <a:latin typeface="Open Sans"/>
                <a:ea typeface="Open Sans"/>
                <a:cs typeface="Open Sans"/>
                <a:sym typeface="Open Sans"/>
              </a:rPr>
              <a:t>Leading Job Industries Enhancing Profit and Bike-Related </a:t>
            </a:r>
            <a:r>
              <a:rPr b="1" lang="en-US" sz="2000">
                <a:latin typeface="Open Sans"/>
                <a:ea typeface="Open Sans"/>
                <a:cs typeface="Open Sans"/>
                <a:sym typeface="Open Sans"/>
              </a:rPr>
              <a:t>Purchases</a:t>
            </a:r>
            <a:endParaRPr/>
          </a:p>
        </p:txBody>
      </p:sp>
      <p:sp>
        <p:nvSpPr>
          <p:cNvPr id="100" name="Google Shape;100;p18"/>
          <p:cNvSpPr/>
          <p:nvPr/>
        </p:nvSpPr>
        <p:spPr>
          <a:xfrm>
            <a:off x="205025" y="2164724"/>
            <a:ext cx="4134600" cy="436800"/>
          </a:xfrm>
          <a:prstGeom prst="rect">
            <a:avLst/>
          </a:prstGeom>
          <a:noFill/>
          <a:ln>
            <a:noFill/>
          </a:ln>
        </p:spPr>
        <p:txBody>
          <a:bodyPr anchorCtr="0" anchor="t" bIns="91400" lIns="91400" spcFirstLastPara="1" rIns="91400" wrap="square" tIns="91400">
            <a:noAutofit/>
          </a:bodyPr>
          <a:lstStyle/>
          <a:p>
            <a:pPr indent="-292100" lvl="0" marL="457200" marR="0" rtl="0" algn="l">
              <a:lnSpc>
                <a:spcPct val="115000"/>
              </a:lnSpc>
              <a:spcBef>
                <a:spcPts val="0"/>
              </a:spcBef>
              <a:spcAft>
                <a:spcPts val="0"/>
              </a:spcAft>
              <a:buSzPts val="1000"/>
              <a:buFont typeface="Open Sans"/>
              <a:buChar char="●"/>
            </a:pPr>
            <a:r>
              <a:rPr lang="en-US" sz="1000">
                <a:latin typeface="Open Sans"/>
                <a:ea typeface="Open Sans"/>
                <a:cs typeface="Open Sans"/>
                <a:sym typeface="Open Sans"/>
              </a:rPr>
              <a:t>The most significant profit contributions in the bike-related purchases area come from the top three industry sectors: Financial Services, Health, and Manufacturing, making up a total of 57%.</a:t>
            </a:r>
            <a:endParaRPr sz="1000">
              <a:latin typeface="Open Sans"/>
              <a:ea typeface="Open Sans"/>
              <a:cs typeface="Open Sans"/>
              <a:sym typeface="Open Sans"/>
            </a:endParaRPr>
          </a:p>
          <a:p>
            <a:pPr indent="0" lvl="0" marL="914400" marR="0" rtl="0" algn="l">
              <a:lnSpc>
                <a:spcPct val="115000"/>
              </a:lnSpc>
              <a:spcBef>
                <a:spcPts val="0"/>
              </a:spcBef>
              <a:spcAft>
                <a:spcPts val="0"/>
              </a:spcAft>
              <a:buNone/>
            </a:pPr>
            <a:r>
              <a:t/>
            </a:r>
            <a:endParaRPr sz="1000">
              <a:latin typeface="Open Sans"/>
              <a:ea typeface="Open Sans"/>
              <a:cs typeface="Open Sans"/>
              <a:sym typeface="Open Sans"/>
            </a:endParaRPr>
          </a:p>
          <a:p>
            <a:pPr indent="-292100" lvl="0" marL="457200" marR="0" rtl="0" algn="l">
              <a:lnSpc>
                <a:spcPct val="115000"/>
              </a:lnSpc>
              <a:spcBef>
                <a:spcPts val="0"/>
              </a:spcBef>
              <a:spcAft>
                <a:spcPts val="0"/>
              </a:spcAft>
              <a:buSzPts val="1000"/>
              <a:buFont typeface="Open Sans"/>
              <a:buChar char="●"/>
            </a:pPr>
            <a:r>
              <a:rPr lang="en-US" sz="1000">
                <a:latin typeface="Open Sans"/>
                <a:ea typeface="Open Sans"/>
                <a:cs typeface="Open Sans"/>
                <a:sym typeface="Open Sans"/>
              </a:rPr>
              <a:t>Notably, many of the industries we examined have generated profits of less than $1,000,000. This suggests there is untapped potential for growth in the market for bike-related products and services.</a:t>
            </a:r>
            <a:endParaRPr sz="1000">
              <a:latin typeface="Open Sans"/>
              <a:ea typeface="Open Sans"/>
              <a:cs typeface="Open Sans"/>
              <a:sym typeface="Open Sans"/>
            </a:endParaRPr>
          </a:p>
          <a:p>
            <a:pPr indent="0" lvl="0" marL="914400" marR="0" rtl="0" algn="l">
              <a:lnSpc>
                <a:spcPct val="115000"/>
              </a:lnSpc>
              <a:spcBef>
                <a:spcPts val="0"/>
              </a:spcBef>
              <a:spcAft>
                <a:spcPts val="0"/>
              </a:spcAft>
              <a:buNone/>
            </a:pPr>
            <a:r>
              <a:t/>
            </a:r>
            <a:endParaRPr sz="1000">
              <a:latin typeface="Open Sans"/>
              <a:ea typeface="Open Sans"/>
              <a:cs typeface="Open Sans"/>
              <a:sym typeface="Open Sans"/>
            </a:endParaRPr>
          </a:p>
        </p:txBody>
      </p:sp>
      <p:pic>
        <p:nvPicPr>
          <p:cNvPr id="101" name="Google Shape;101;p18"/>
          <p:cNvPicPr preferRelativeResize="0"/>
          <p:nvPr/>
        </p:nvPicPr>
        <p:blipFill>
          <a:blip r:embed="rId3">
            <a:alphaModFix/>
          </a:blip>
          <a:stretch>
            <a:fillRect/>
          </a:stretch>
        </p:blipFill>
        <p:spPr>
          <a:xfrm>
            <a:off x="5871100" y="1510775"/>
            <a:ext cx="1965775" cy="1742250"/>
          </a:xfrm>
          <a:prstGeom prst="rect">
            <a:avLst/>
          </a:prstGeom>
          <a:noFill/>
          <a:ln>
            <a:noFill/>
          </a:ln>
        </p:spPr>
      </p:pic>
      <p:pic>
        <p:nvPicPr>
          <p:cNvPr id="102" name="Google Shape;102;p18"/>
          <p:cNvPicPr preferRelativeResize="0"/>
          <p:nvPr/>
        </p:nvPicPr>
        <p:blipFill>
          <a:blip r:embed="rId4">
            <a:alphaModFix/>
          </a:blip>
          <a:stretch>
            <a:fillRect/>
          </a:stretch>
        </p:blipFill>
        <p:spPr>
          <a:xfrm>
            <a:off x="5816401" y="3225759"/>
            <a:ext cx="2020474" cy="1878892"/>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9"/>
          <p:cNvSpPr/>
          <p:nvPr/>
        </p:nvSpPr>
        <p:spPr>
          <a:xfrm>
            <a:off x="-15501" y="-19475"/>
            <a:ext cx="9191400" cy="840000"/>
          </a:xfrm>
          <a:prstGeom prst="rect">
            <a:avLst/>
          </a:prstGeom>
          <a:gradFill>
            <a:gsLst>
              <a:gs pos="0">
                <a:srgbClr val="1077D2"/>
              </a:gs>
              <a:gs pos="100000">
                <a:srgbClr val="093153"/>
              </a:gs>
            </a:gsLst>
            <a:lin ang="12000143" scaled="0"/>
          </a:gra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p19"/>
          <p:cNvSpPr/>
          <p:nvPr/>
        </p:nvSpPr>
        <p:spPr>
          <a:xfrm>
            <a:off x="205025" y="263974"/>
            <a:ext cx="8565600" cy="466500"/>
          </a:xfrm>
          <a:prstGeom prst="rect">
            <a:avLst/>
          </a:prstGeom>
          <a:noFill/>
          <a:ln>
            <a:noFill/>
          </a:ln>
        </p:spPr>
        <p:txBody>
          <a:bodyPr anchorCtr="0" anchor="t" bIns="91400" lIns="91400" spcFirstLastPara="1" rIns="91400" wrap="square" tIns="91400">
            <a:noAutofit/>
          </a:bodyPr>
          <a:lstStyle/>
          <a:p>
            <a:pPr indent="0" lvl="0" marL="0" marR="0" rtl="0" algn="l">
              <a:lnSpc>
                <a:spcPct val="100000"/>
              </a:lnSpc>
              <a:spcBef>
                <a:spcPts val="0"/>
              </a:spcBef>
              <a:spcAft>
                <a:spcPts val="0"/>
              </a:spcAft>
              <a:buClr>
                <a:srgbClr val="FFFFFF"/>
              </a:buClr>
              <a:buSzPts val="2000"/>
              <a:buFont typeface="Arial"/>
              <a:buNone/>
            </a:pPr>
            <a:r>
              <a:rPr b="1" i="0" lang="en-US" sz="2000" u="none" cap="none" strike="noStrike">
                <a:solidFill>
                  <a:srgbClr val="FFFFFF"/>
                </a:solidFill>
                <a:latin typeface="Arial"/>
                <a:ea typeface="Arial"/>
                <a:cs typeface="Arial"/>
                <a:sym typeface="Arial"/>
              </a:rPr>
              <a:t>Data Exploration</a:t>
            </a:r>
            <a:endParaRPr/>
          </a:p>
        </p:txBody>
      </p:sp>
      <p:sp>
        <p:nvSpPr>
          <p:cNvPr id="109" name="Google Shape;109;p19"/>
          <p:cNvSpPr/>
          <p:nvPr/>
        </p:nvSpPr>
        <p:spPr>
          <a:xfrm>
            <a:off x="205025" y="1083300"/>
            <a:ext cx="8565600" cy="500700"/>
          </a:xfrm>
          <a:prstGeom prst="rect">
            <a:avLst/>
          </a:prstGeom>
          <a:noFill/>
          <a:ln>
            <a:noFill/>
          </a:ln>
        </p:spPr>
        <p:txBody>
          <a:bodyPr anchorCtr="0" anchor="t" bIns="91400" lIns="91400" spcFirstLastPara="1" rIns="91400" wrap="square" tIns="91400">
            <a:noAutofit/>
          </a:bodyPr>
          <a:lstStyle/>
          <a:p>
            <a:pPr indent="0" lvl="0" marL="0" marR="0" rtl="0" algn="l">
              <a:lnSpc>
                <a:spcPct val="115000"/>
              </a:lnSpc>
              <a:spcBef>
                <a:spcPts val="0"/>
              </a:spcBef>
              <a:spcAft>
                <a:spcPts val="0"/>
              </a:spcAft>
              <a:buClr>
                <a:srgbClr val="000000"/>
              </a:buClr>
              <a:buSzPts val="2000"/>
              <a:buFont typeface="Open Sans"/>
              <a:buNone/>
            </a:pPr>
            <a:r>
              <a:rPr b="1" lang="en-US" sz="2000">
                <a:latin typeface="Open Sans"/>
                <a:ea typeface="Open Sans"/>
                <a:cs typeface="Open Sans"/>
                <a:sym typeface="Open Sans"/>
              </a:rPr>
              <a:t>Analyzing the Relationship Between Profit and Car Ownership by State</a:t>
            </a:r>
            <a:endParaRPr/>
          </a:p>
        </p:txBody>
      </p:sp>
      <p:sp>
        <p:nvSpPr>
          <p:cNvPr id="110" name="Google Shape;110;p19"/>
          <p:cNvSpPr/>
          <p:nvPr/>
        </p:nvSpPr>
        <p:spPr>
          <a:xfrm>
            <a:off x="205025" y="2164724"/>
            <a:ext cx="4134600" cy="436800"/>
          </a:xfrm>
          <a:prstGeom prst="rect">
            <a:avLst/>
          </a:prstGeom>
          <a:noFill/>
          <a:ln>
            <a:noFill/>
          </a:ln>
        </p:spPr>
        <p:txBody>
          <a:bodyPr anchorCtr="0" anchor="t" bIns="91400" lIns="91400" spcFirstLastPara="1" rIns="91400" wrap="square" tIns="91400">
            <a:noAutofit/>
          </a:bodyPr>
          <a:lstStyle/>
          <a:p>
            <a:pPr indent="-292100" lvl="0" marL="457200" marR="0" rtl="0" algn="l">
              <a:lnSpc>
                <a:spcPct val="115000"/>
              </a:lnSpc>
              <a:spcBef>
                <a:spcPts val="0"/>
              </a:spcBef>
              <a:spcAft>
                <a:spcPts val="0"/>
              </a:spcAft>
              <a:buClr>
                <a:srgbClr val="000000"/>
              </a:buClr>
              <a:buSzPts val="1000"/>
              <a:buFont typeface="Open Sans"/>
              <a:buChar char="●"/>
            </a:pPr>
            <a:r>
              <a:rPr lang="en-US" sz="1000">
                <a:latin typeface="Open Sans"/>
                <a:ea typeface="Open Sans"/>
                <a:cs typeface="Open Sans"/>
                <a:sym typeface="Open Sans"/>
              </a:rPr>
              <a:t>New South Wales, Australia is 50% more profitable than other regions, indicating significant regional disparities in bike-related profit.</a:t>
            </a:r>
            <a:endParaRPr sz="1000">
              <a:latin typeface="Open Sans"/>
              <a:ea typeface="Open Sans"/>
              <a:cs typeface="Open Sans"/>
              <a:sym typeface="Open Sans"/>
            </a:endParaRPr>
          </a:p>
          <a:p>
            <a:pPr indent="0" lvl="0" marL="457200" marR="0" rtl="0" algn="l">
              <a:lnSpc>
                <a:spcPct val="115000"/>
              </a:lnSpc>
              <a:spcBef>
                <a:spcPts val="0"/>
              </a:spcBef>
              <a:spcAft>
                <a:spcPts val="0"/>
              </a:spcAft>
              <a:buNone/>
            </a:pPr>
            <a:r>
              <a:t/>
            </a:r>
            <a:endParaRPr sz="1000">
              <a:latin typeface="Open Sans"/>
              <a:ea typeface="Open Sans"/>
              <a:cs typeface="Open Sans"/>
              <a:sym typeface="Open Sans"/>
            </a:endParaRPr>
          </a:p>
          <a:p>
            <a:pPr indent="-292100" lvl="0" marL="457200" marR="0" rtl="0" algn="l">
              <a:lnSpc>
                <a:spcPct val="115000"/>
              </a:lnSpc>
              <a:spcBef>
                <a:spcPts val="0"/>
              </a:spcBef>
              <a:spcAft>
                <a:spcPts val="0"/>
              </a:spcAft>
              <a:buClr>
                <a:srgbClr val="000000"/>
              </a:buClr>
              <a:buSzPts val="1000"/>
              <a:buFont typeface="Open Sans"/>
              <a:buChar char="●"/>
            </a:pPr>
            <a:r>
              <a:rPr lang="en-US" sz="1000">
                <a:latin typeface="Open Sans"/>
                <a:ea typeface="Open Sans"/>
                <a:cs typeface="Open Sans"/>
                <a:sym typeface="Open Sans"/>
              </a:rPr>
              <a:t>Car owners in New South Wales contribute significantly more to profits compared to non-car owners, suggesting a correlation between car ownership and bike-related spending.</a:t>
            </a:r>
            <a:endParaRPr sz="1000">
              <a:latin typeface="Open Sans"/>
              <a:ea typeface="Open Sans"/>
              <a:cs typeface="Open Sans"/>
              <a:sym typeface="Open Sans"/>
            </a:endParaRPr>
          </a:p>
          <a:p>
            <a:pPr indent="0" lvl="0" marL="457200" marR="0" rtl="0" algn="l">
              <a:lnSpc>
                <a:spcPct val="115000"/>
              </a:lnSpc>
              <a:spcBef>
                <a:spcPts val="0"/>
              </a:spcBef>
              <a:spcAft>
                <a:spcPts val="0"/>
              </a:spcAft>
              <a:buNone/>
            </a:pPr>
            <a:r>
              <a:t/>
            </a:r>
            <a:endParaRPr sz="1000">
              <a:latin typeface="Open Sans"/>
              <a:ea typeface="Open Sans"/>
              <a:cs typeface="Open Sans"/>
              <a:sym typeface="Open Sans"/>
            </a:endParaRPr>
          </a:p>
          <a:p>
            <a:pPr indent="-292100" lvl="0" marL="457200" marR="0" rtl="0" algn="l">
              <a:lnSpc>
                <a:spcPct val="115000"/>
              </a:lnSpc>
              <a:spcBef>
                <a:spcPts val="0"/>
              </a:spcBef>
              <a:spcAft>
                <a:spcPts val="0"/>
              </a:spcAft>
              <a:buClr>
                <a:srgbClr val="000000"/>
              </a:buClr>
              <a:buSzPts val="1000"/>
              <a:buFont typeface="Open Sans"/>
              <a:buChar char="●"/>
            </a:pPr>
            <a:r>
              <a:rPr lang="en-US" sz="1000">
                <a:latin typeface="Open Sans"/>
                <a:ea typeface="Open Sans"/>
                <a:cs typeface="Open Sans"/>
                <a:sym typeface="Open Sans"/>
              </a:rPr>
              <a:t>These findings suggest opportunities for regional market segmentation and targeted strategies to maximize profitability.</a:t>
            </a:r>
            <a:endParaRPr sz="1000">
              <a:latin typeface="Open Sans"/>
              <a:ea typeface="Open Sans"/>
              <a:cs typeface="Open Sans"/>
              <a:sym typeface="Open Sans"/>
            </a:endParaRPr>
          </a:p>
        </p:txBody>
      </p:sp>
      <p:pic>
        <p:nvPicPr>
          <p:cNvPr id="111" name="Google Shape;111;p19"/>
          <p:cNvPicPr preferRelativeResize="0"/>
          <p:nvPr/>
        </p:nvPicPr>
        <p:blipFill>
          <a:blip r:embed="rId3">
            <a:alphaModFix/>
          </a:blip>
          <a:stretch>
            <a:fillRect/>
          </a:stretch>
        </p:blipFill>
        <p:spPr>
          <a:xfrm>
            <a:off x="4492025" y="1736400"/>
            <a:ext cx="4119231" cy="325470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0"/>
          <p:cNvSpPr/>
          <p:nvPr/>
        </p:nvSpPr>
        <p:spPr>
          <a:xfrm>
            <a:off x="-15501" y="-19475"/>
            <a:ext cx="9191400" cy="840000"/>
          </a:xfrm>
          <a:prstGeom prst="rect">
            <a:avLst/>
          </a:prstGeom>
          <a:gradFill>
            <a:gsLst>
              <a:gs pos="0">
                <a:srgbClr val="1077D2"/>
              </a:gs>
              <a:gs pos="100000">
                <a:srgbClr val="093153"/>
              </a:gs>
            </a:gsLst>
            <a:lin ang="12000143" scaled="0"/>
          </a:gra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p20"/>
          <p:cNvSpPr/>
          <p:nvPr/>
        </p:nvSpPr>
        <p:spPr>
          <a:xfrm>
            <a:off x="205025" y="263974"/>
            <a:ext cx="8565600" cy="466500"/>
          </a:xfrm>
          <a:prstGeom prst="rect">
            <a:avLst/>
          </a:prstGeom>
          <a:noFill/>
          <a:ln>
            <a:noFill/>
          </a:ln>
        </p:spPr>
        <p:txBody>
          <a:bodyPr anchorCtr="0" anchor="t" bIns="91400" lIns="91400" spcFirstLastPara="1" rIns="91400" wrap="square" tIns="91400">
            <a:noAutofit/>
          </a:bodyPr>
          <a:lstStyle/>
          <a:p>
            <a:pPr indent="0" lvl="0" marL="0" marR="0" rtl="0" algn="l">
              <a:lnSpc>
                <a:spcPct val="100000"/>
              </a:lnSpc>
              <a:spcBef>
                <a:spcPts val="0"/>
              </a:spcBef>
              <a:spcAft>
                <a:spcPts val="0"/>
              </a:spcAft>
              <a:buClr>
                <a:srgbClr val="FFFFFF"/>
              </a:buClr>
              <a:buSzPts val="2000"/>
              <a:buFont typeface="Arial"/>
              <a:buNone/>
            </a:pPr>
            <a:r>
              <a:rPr b="1" i="0" lang="en-US" sz="2000" u="none" cap="none" strike="noStrike">
                <a:solidFill>
                  <a:srgbClr val="FFFFFF"/>
                </a:solidFill>
                <a:latin typeface="Arial"/>
                <a:ea typeface="Arial"/>
                <a:cs typeface="Arial"/>
                <a:sym typeface="Arial"/>
              </a:rPr>
              <a:t>Data Exploration</a:t>
            </a:r>
            <a:endParaRPr/>
          </a:p>
        </p:txBody>
      </p:sp>
      <p:sp>
        <p:nvSpPr>
          <p:cNvPr id="118" name="Google Shape;118;p20"/>
          <p:cNvSpPr/>
          <p:nvPr/>
        </p:nvSpPr>
        <p:spPr>
          <a:xfrm>
            <a:off x="205025" y="1083300"/>
            <a:ext cx="8565600" cy="500700"/>
          </a:xfrm>
          <a:prstGeom prst="rect">
            <a:avLst/>
          </a:prstGeom>
          <a:noFill/>
          <a:ln>
            <a:noFill/>
          </a:ln>
        </p:spPr>
        <p:txBody>
          <a:bodyPr anchorCtr="0" anchor="t" bIns="91400" lIns="91400" spcFirstLastPara="1" rIns="91400" wrap="square" tIns="91400">
            <a:noAutofit/>
          </a:bodyPr>
          <a:lstStyle/>
          <a:p>
            <a:pPr indent="0" lvl="0" marL="0" marR="0" rtl="0" algn="l">
              <a:lnSpc>
                <a:spcPct val="115000"/>
              </a:lnSpc>
              <a:spcBef>
                <a:spcPts val="0"/>
              </a:spcBef>
              <a:spcAft>
                <a:spcPts val="0"/>
              </a:spcAft>
              <a:buClr>
                <a:srgbClr val="000000"/>
              </a:buClr>
              <a:buSzPts val="2000"/>
              <a:buFont typeface="Open Sans"/>
              <a:buNone/>
            </a:pPr>
            <a:r>
              <a:rPr b="1" lang="en-US" sz="2000">
                <a:latin typeface="Open Sans"/>
                <a:ea typeface="Open Sans"/>
                <a:cs typeface="Open Sans"/>
                <a:sym typeface="Open Sans"/>
              </a:rPr>
              <a:t>Analyzing Profit Variation Among Product Lines and Classes: Opportunities for Improvement</a:t>
            </a:r>
            <a:endParaRPr/>
          </a:p>
        </p:txBody>
      </p:sp>
      <p:sp>
        <p:nvSpPr>
          <p:cNvPr id="119" name="Google Shape;119;p20"/>
          <p:cNvSpPr/>
          <p:nvPr/>
        </p:nvSpPr>
        <p:spPr>
          <a:xfrm>
            <a:off x="205025" y="2164724"/>
            <a:ext cx="4134600" cy="436800"/>
          </a:xfrm>
          <a:prstGeom prst="rect">
            <a:avLst/>
          </a:prstGeom>
          <a:noFill/>
          <a:ln>
            <a:noFill/>
          </a:ln>
        </p:spPr>
        <p:txBody>
          <a:bodyPr anchorCtr="0" anchor="t" bIns="91400" lIns="91400" spcFirstLastPara="1" rIns="91400" wrap="square" tIns="91400">
            <a:noAutofit/>
          </a:bodyPr>
          <a:lstStyle/>
          <a:p>
            <a:pPr indent="-292100" lvl="0" marL="457200" marR="0" rtl="0" algn="l">
              <a:lnSpc>
                <a:spcPct val="115000"/>
              </a:lnSpc>
              <a:spcBef>
                <a:spcPts val="0"/>
              </a:spcBef>
              <a:spcAft>
                <a:spcPts val="0"/>
              </a:spcAft>
              <a:buSzPts val="1000"/>
              <a:buChar char="●"/>
            </a:pPr>
            <a:r>
              <a:rPr lang="en-US" sz="1000"/>
              <a:t>"Medium Class" products in the standard product line generate over six times the profit compared to other product lines and classes, with earnings nearing $6,000,000.</a:t>
            </a:r>
            <a:endParaRPr sz="1000"/>
          </a:p>
          <a:p>
            <a:pPr indent="0" lvl="0" marL="457200" marR="0" rtl="0" algn="l">
              <a:lnSpc>
                <a:spcPct val="115000"/>
              </a:lnSpc>
              <a:spcBef>
                <a:spcPts val="0"/>
              </a:spcBef>
              <a:spcAft>
                <a:spcPts val="0"/>
              </a:spcAft>
              <a:buNone/>
            </a:pPr>
            <a:r>
              <a:t/>
            </a:r>
            <a:endParaRPr sz="1000"/>
          </a:p>
          <a:p>
            <a:pPr indent="-292100" lvl="0" marL="457200" marR="0" rtl="0" algn="l">
              <a:lnSpc>
                <a:spcPct val="115000"/>
              </a:lnSpc>
              <a:spcBef>
                <a:spcPts val="0"/>
              </a:spcBef>
              <a:spcAft>
                <a:spcPts val="0"/>
              </a:spcAft>
              <a:buSzPts val="1000"/>
              <a:buChar char="●"/>
            </a:pPr>
            <a:r>
              <a:rPr lang="en-US" sz="1000"/>
              <a:t>There is a clear need for marketing improvements in the underperforming product lines and classes, which are currently generating less than $100,000 in profit.</a:t>
            </a:r>
            <a:endParaRPr sz="1000"/>
          </a:p>
        </p:txBody>
      </p:sp>
      <p:pic>
        <p:nvPicPr>
          <p:cNvPr id="120" name="Google Shape;120;p20"/>
          <p:cNvPicPr preferRelativeResize="0"/>
          <p:nvPr/>
        </p:nvPicPr>
        <p:blipFill>
          <a:blip r:embed="rId3">
            <a:alphaModFix/>
          </a:blip>
          <a:stretch>
            <a:fillRect/>
          </a:stretch>
        </p:blipFill>
        <p:spPr>
          <a:xfrm>
            <a:off x="4580000" y="1651550"/>
            <a:ext cx="3871525" cy="31307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1"/>
          <p:cNvSpPr/>
          <p:nvPr/>
        </p:nvSpPr>
        <p:spPr>
          <a:xfrm>
            <a:off x="-15501" y="-19475"/>
            <a:ext cx="9191400" cy="840000"/>
          </a:xfrm>
          <a:prstGeom prst="rect">
            <a:avLst/>
          </a:prstGeom>
          <a:gradFill>
            <a:gsLst>
              <a:gs pos="0">
                <a:srgbClr val="1077D2"/>
              </a:gs>
              <a:gs pos="100000">
                <a:srgbClr val="093153"/>
              </a:gs>
            </a:gsLst>
            <a:lin ang="12000143" scaled="0"/>
          </a:gra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 name="Google Shape;126;p21"/>
          <p:cNvSpPr/>
          <p:nvPr/>
        </p:nvSpPr>
        <p:spPr>
          <a:xfrm>
            <a:off x="205025" y="263974"/>
            <a:ext cx="8565600" cy="466500"/>
          </a:xfrm>
          <a:prstGeom prst="rect">
            <a:avLst/>
          </a:prstGeom>
          <a:noFill/>
          <a:ln>
            <a:noFill/>
          </a:ln>
        </p:spPr>
        <p:txBody>
          <a:bodyPr anchorCtr="0" anchor="t" bIns="91400" lIns="91400" spcFirstLastPara="1" rIns="91400" wrap="square" tIns="91400">
            <a:noAutofit/>
          </a:bodyPr>
          <a:lstStyle/>
          <a:p>
            <a:pPr indent="0" lvl="0" marL="0" marR="0" rtl="0" algn="l">
              <a:lnSpc>
                <a:spcPct val="100000"/>
              </a:lnSpc>
              <a:spcBef>
                <a:spcPts val="0"/>
              </a:spcBef>
              <a:spcAft>
                <a:spcPts val="0"/>
              </a:spcAft>
              <a:buClr>
                <a:srgbClr val="FFFFFF"/>
              </a:buClr>
              <a:buSzPts val="2000"/>
              <a:buFont typeface="Arial"/>
              <a:buNone/>
            </a:pPr>
            <a:r>
              <a:rPr b="1" i="0" lang="en-US" sz="2000" u="none" cap="none" strike="noStrike">
                <a:solidFill>
                  <a:srgbClr val="FFFFFF"/>
                </a:solidFill>
                <a:latin typeface="Arial"/>
                <a:ea typeface="Arial"/>
                <a:cs typeface="Arial"/>
                <a:sym typeface="Arial"/>
              </a:rPr>
              <a:t>Data Exploration</a:t>
            </a:r>
            <a:endParaRPr/>
          </a:p>
        </p:txBody>
      </p:sp>
      <p:sp>
        <p:nvSpPr>
          <p:cNvPr id="127" name="Google Shape;127;p21"/>
          <p:cNvSpPr/>
          <p:nvPr/>
        </p:nvSpPr>
        <p:spPr>
          <a:xfrm>
            <a:off x="205025" y="1083300"/>
            <a:ext cx="8565600" cy="500700"/>
          </a:xfrm>
          <a:prstGeom prst="rect">
            <a:avLst/>
          </a:prstGeom>
          <a:noFill/>
          <a:ln>
            <a:noFill/>
          </a:ln>
        </p:spPr>
        <p:txBody>
          <a:bodyPr anchorCtr="0" anchor="t" bIns="91400" lIns="91400" spcFirstLastPara="1" rIns="91400" wrap="square" tIns="91400">
            <a:noAutofit/>
          </a:bodyPr>
          <a:lstStyle/>
          <a:p>
            <a:pPr indent="0" lvl="0" marL="0" marR="0" rtl="0" algn="l">
              <a:lnSpc>
                <a:spcPct val="115000"/>
              </a:lnSpc>
              <a:spcBef>
                <a:spcPts val="0"/>
              </a:spcBef>
              <a:spcAft>
                <a:spcPts val="0"/>
              </a:spcAft>
              <a:buClr>
                <a:srgbClr val="000000"/>
              </a:buClr>
              <a:buSzPts val="2000"/>
              <a:buFont typeface="Open Sans"/>
              <a:buNone/>
            </a:pPr>
            <a:r>
              <a:rPr b="1" lang="en-US" sz="2000">
                <a:latin typeface="Open Sans"/>
                <a:ea typeface="Open Sans"/>
                <a:cs typeface="Open Sans"/>
                <a:sym typeface="Open Sans"/>
              </a:rPr>
              <a:t>Classified customers into predefined categories to determine which category has the highest number of customers</a:t>
            </a:r>
            <a:endParaRPr/>
          </a:p>
        </p:txBody>
      </p:sp>
      <p:sp>
        <p:nvSpPr>
          <p:cNvPr id="128" name="Google Shape;128;p21"/>
          <p:cNvSpPr/>
          <p:nvPr/>
        </p:nvSpPr>
        <p:spPr>
          <a:xfrm>
            <a:off x="205025" y="2164724"/>
            <a:ext cx="4134600" cy="436800"/>
          </a:xfrm>
          <a:prstGeom prst="rect">
            <a:avLst/>
          </a:prstGeom>
          <a:noFill/>
          <a:ln>
            <a:noFill/>
          </a:ln>
        </p:spPr>
        <p:txBody>
          <a:bodyPr anchorCtr="0" anchor="t" bIns="91400" lIns="91400" spcFirstLastPara="1" rIns="91400" wrap="square" tIns="91400">
            <a:noAutofit/>
          </a:bodyPr>
          <a:lstStyle/>
          <a:p>
            <a:pPr indent="-292100" lvl="0" marL="457200" marR="0" rtl="0" algn="l">
              <a:lnSpc>
                <a:spcPct val="115000"/>
              </a:lnSpc>
              <a:spcBef>
                <a:spcPts val="0"/>
              </a:spcBef>
              <a:spcAft>
                <a:spcPts val="0"/>
              </a:spcAft>
              <a:buSzPts val="1000"/>
              <a:buFont typeface="Open Sans"/>
              <a:buChar char="●"/>
            </a:pPr>
            <a:r>
              <a:rPr lang="en-US" sz="1000">
                <a:latin typeface="Open Sans"/>
                <a:ea typeface="Open Sans"/>
                <a:cs typeface="Open Sans"/>
                <a:sym typeface="Open Sans"/>
              </a:rPr>
              <a:t>Customer segmentation based on RMF values reveals distinct categories, with "Platinum" representing the most valuable customers and "Bronze" the least profitable.</a:t>
            </a:r>
            <a:endParaRPr sz="1000">
              <a:latin typeface="Open Sans"/>
              <a:ea typeface="Open Sans"/>
              <a:cs typeface="Open Sans"/>
              <a:sym typeface="Open Sans"/>
            </a:endParaRPr>
          </a:p>
          <a:p>
            <a:pPr indent="0" lvl="0" marL="457200" marR="0" rtl="0" algn="l">
              <a:lnSpc>
                <a:spcPct val="115000"/>
              </a:lnSpc>
              <a:spcBef>
                <a:spcPts val="0"/>
              </a:spcBef>
              <a:spcAft>
                <a:spcPts val="0"/>
              </a:spcAft>
              <a:buNone/>
            </a:pPr>
            <a:r>
              <a:t/>
            </a:r>
            <a:endParaRPr sz="1000">
              <a:latin typeface="Open Sans"/>
              <a:ea typeface="Open Sans"/>
              <a:cs typeface="Open Sans"/>
              <a:sym typeface="Open Sans"/>
            </a:endParaRPr>
          </a:p>
          <a:p>
            <a:pPr indent="-292100" lvl="0" marL="457200" marR="0" rtl="0" algn="l">
              <a:lnSpc>
                <a:spcPct val="115000"/>
              </a:lnSpc>
              <a:spcBef>
                <a:spcPts val="0"/>
              </a:spcBef>
              <a:spcAft>
                <a:spcPts val="0"/>
              </a:spcAft>
              <a:buSzPts val="1000"/>
              <a:buFont typeface="Open Sans"/>
              <a:buChar char="●"/>
            </a:pPr>
            <a:r>
              <a:rPr lang="en-US" sz="1000">
                <a:latin typeface="Open Sans"/>
                <a:ea typeface="Open Sans"/>
                <a:cs typeface="Open Sans"/>
                <a:sym typeface="Open Sans"/>
              </a:rPr>
              <a:t>The majority of our customer base falls into the "Bronze" category, comprising 29% of our customers. The "Gold" category comes in second place, representing 27% of our customers.</a:t>
            </a:r>
            <a:endParaRPr sz="1000">
              <a:latin typeface="Open Sans"/>
              <a:ea typeface="Open Sans"/>
              <a:cs typeface="Open Sans"/>
              <a:sym typeface="Open Sans"/>
            </a:endParaRPr>
          </a:p>
          <a:p>
            <a:pPr indent="0" lvl="0" marL="457200" marR="0" rtl="0" algn="l">
              <a:lnSpc>
                <a:spcPct val="115000"/>
              </a:lnSpc>
              <a:spcBef>
                <a:spcPts val="0"/>
              </a:spcBef>
              <a:spcAft>
                <a:spcPts val="0"/>
              </a:spcAft>
              <a:buNone/>
            </a:pPr>
            <a:r>
              <a:t/>
            </a:r>
            <a:endParaRPr sz="1000">
              <a:latin typeface="Open Sans"/>
              <a:ea typeface="Open Sans"/>
              <a:cs typeface="Open Sans"/>
              <a:sym typeface="Open Sans"/>
            </a:endParaRPr>
          </a:p>
          <a:p>
            <a:pPr indent="-292100" lvl="0" marL="457200" marR="0" rtl="0" algn="l">
              <a:lnSpc>
                <a:spcPct val="115000"/>
              </a:lnSpc>
              <a:spcBef>
                <a:spcPts val="0"/>
              </a:spcBef>
              <a:spcAft>
                <a:spcPts val="0"/>
              </a:spcAft>
              <a:buSzPts val="1000"/>
              <a:buFont typeface="Open Sans"/>
              <a:buChar char="●"/>
            </a:pPr>
            <a:r>
              <a:rPr lang="en-US" sz="1000">
                <a:latin typeface="Open Sans"/>
                <a:ea typeface="Open Sans"/>
                <a:cs typeface="Open Sans"/>
                <a:sym typeface="Open Sans"/>
              </a:rPr>
              <a:t>It's worth noting that the number of "Platinum" customers is significantly lower in comparison to both "Bronze" and "Gold." This indicates a potential opportunity for growth by focusing on strategies to elevate more customers to the highly profitable "Platinum" category.</a:t>
            </a:r>
            <a:endParaRPr sz="1000">
              <a:latin typeface="Open Sans"/>
              <a:ea typeface="Open Sans"/>
              <a:cs typeface="Open Sans"/>
              <a:sym typeface="Open Sans"/>
            </a:endParaRPr>
          </a:p>
        </p:txBody>
      </p:sp>
      <p:pic>
        <p:nvPicPr>
          <p:cNvPr id="129" name="Google Shape;129;p21"/>
          <p:cNvPicPr preferRelativeResize="0"/>
          <p:nvPr/>
        </p:nvPicPr>
        <p:blipFill>
          <a:blip r:embed="rId3">
            <a:alphaModFix/>
          </a:blip>
          <a:stretch>
            <a:fillRect/>
          </a:stretch>
        </p:blipFill>
        <p:spPr>
          <a:xfrm>
            <a:off x="4883000" y="2164725"/>
            <a:ext cx="3523451" cy="26304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