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3" r:id="rId1"/>
    <p:sldMasterId id="2147483731" r:id="rId2"/>
  </p:sldMasterIdLst>
  <p:notesMasterIdLst>
    <p:notesMasterId r:id="rId30"/>
  </p:notesMasterIdLst>
  <p:handoutMasterIdLst>
    <p:handoutMasterId r:id="rId31"/>
  </p:handoutMasterIdLst>
  <p:sldIdLst>
    <p:sldId id="256" r:id="rId3"/>
    <p:sldId id="415" r:id="rId4"/>
    <p:sldId id="416" r:id="rId5"/>
    <p:sldId id="417" r:id="rId6"/>
    <p:sldId id="418" r:id="rId7"/>
    <p:sldId id="419" r:id="rId8"/>
    <p:sldId id="420" r:id="rId9"/>
    <p:sldId id="421" r:id="rId10"/>
    <p:sldId id="422" r:id="rId11"/>
    <p:sldId id="423" r:id="rId12"/>
    <p:sldId id="424" r:id="rId13"/>
    <p:sldId id="425" r:id="rId14"/>
    <p:sldId id="426" r:id="rId15"/>
    <p:sldId id="427" r:id="rId16"/>
    <p:sldId id="428" r:id="rId17"/>
    <p:sldId id="429" r:id="rId18"/>
    <p:sldId id="430" r:id="rId19"/>
    <p:sldId id="431" r:id="rId20"/>
    <p:sldId id="432" r:id="rId21"/>
    <p:sldId id="494" r:id="rId22"/>
    <p:sldId id="486" r:id="rId23"/>
    <p:sldId id="487" r:id="rId24"/>
    <p:sldId id="488" r:id="rId25"/>
    <p:sldId id="484" r:id="rId26"/>
    <p:sldId id="492" r:id="rId27"/>
    <p:sldId id="491" r:id="rId28"/>
    <p:sldId id="493" r:id="rId29"/>
  </p:sldIdLst>
  <p:sldSz cx="12192000" cy="6858000"/>
  <p:notesSz cx="6797675" cy="987425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3011" autoAdjust="0"/>
  </p:normalViewPr>
  <p:slideViewPr>
    <p:cSldViewPr>
      <p:cViewPr varScale="1">
        <p:scale>
          <a:sx n="68" d="100"/>
          <a:sy n="68" d="100"/>
        </p:scale>
        <p:origin x="-780" y="-10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38" y="-102"/>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r>
              <a:rPr lang="es-ES"/>
              <a:t>Ingeniería de Software </a:t>
            </a:r>
            <a:endParaRPr lang="es-ES" dirty="0"/>
          </a:p>
        </p:txBody>
      </p:sp>
      <p:sp>
        <p:nvSpPr>
          <p:cNvPr id="3" name="2 Marcador de fecha"/>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r>
              <a:rPr lang="es-ES"/>
              <a:t>2012</a:t>
            </a:r>
            <a:endParaRPr lang="es-ES" dirty="0"/>
          </a:p>
        </p:txBody>
      </p:sp>
      <p:sp>
        <p:nvSpPr>
          <p:cNvPr id="4" name="3 Marcador de pie de página"/>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r>
              <a:rPr lang="es-ES" dirty="0"/>
              <a:t>Facultad de Informática UNLP</a:t>
            </a:r>
          </a:p>
        </p:txBody>
      </p:sp>
      <p:sp>
        <p:nvSpPr>
          <p:cNvPr id="5" name="4 Marcador de número de diapositiva"/>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30B6F8C7-63BC-4410-9D67-47CE7EA234C8}" type="slidenum">
              <a:rPr lang="es-ES" smtClean="0"/>
              <a:pPr/>
              <a:t>‹Nº›</a:t>
            </a:fld>
            <a:endParaRPr lang="es-ES" dirty="0"/>
          </a:p>
        </p:txBody>
      </p:sp>
    </p:spTree>
    <p:extLst>
      <p:ext uri="{BB962C8B-B14F-4D97-AF65-F5344CB8AC3E}">
        <p14:creationId xmlns:p14="http://schemas.microsoft.com/office/powerpoint/2010/main" val="263882039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r>
              <a:rPr lang="es-ES"/>
              <a:t>Ingeniería de Software </a:t>
            </a:r>
            <a:endParaRPr lang="es-ES" dirty="0"/>
          </a:p>
        </p:txBody>
      </p:sp>
      <p:sp>
        <p:nvSpPr>
          <p:cNvPr id="3" name="2 Marcador de fecha"/>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r>
              <a:rPr lang="es-ES"/>
              <a:t>2012</a:t>
            </a:r>
            <a:endParaRPr lang="es-ES" dirty="0"/>
          </a:p>
        </p:txBody>
      </p:sp>
      <p:sp>
        <p:nvSpPr>
          <p:cNvPr id="4" name="3 Marcador de imagen de diapositiva"/>
          <p:cNvSpPr>
            <a:spLocks noGrp="1" noRot="1" noChangeAspect="1"/>
          </p:cNvSpPr>
          <p:nvPr>
            <p:ph type="sldImg" idx="2"/>
          </p:nvPr>
        </p:nvSpPr>
        <p:spPr>
          <a:xfrm>
            <a:off x="109538" y="741363"/>
            <a:ext cx="6578600" cy="370205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r>
              <a:rPr lang="es-ES" dirty="0"/>
              <a:t>Facultad de Informática UNLP</a:t>
            </a:r>
          </a:p>
        </p:txBody>
      </p:sp>
      <p:sp>
        <p:nvSpPr>
          <p:cNvPr id="7" name="6 Marcador de número de diapositiva"/>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B36ED19C-7212-4830-AD7F-C49DF530AFD9}" type="slidenum">
              <a:rPr lang="es-ES" smtClean="0"/>
              <a:pPr/>
              <a:t>‹Nº›</a:t>
            </a:fld>
            <a:endParaRPr lang="es-ES" dirty="0"/>
          </a:p>
        </p:txBody>
      </p:sp>
    </p:spTree>
    <p:extLst>
      <p:ext uri="{BB962C8B-B14F-4D97-AF65-F5344CB8AC3E}">
        <p14:creationId xmlns:p14="http://schemas.microsoft.com/office/powerpoint/2010/main" val="3792886011"/>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09538" y="741363"/>
            <a:ext cx="6578600" cy="37020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B36ED19C-7212-4830-AD7F-C49DF530AFD9}" type="slidenum">
              <a:rPr lang="es-ES" smtClean="0"/>
              <a:pPr/>
              <a:t>1</a:t>
            </a:fld>
            <a:endParaRPr lang="es-ES" dirty="0"/>
          </a:p>
        </p:txBody>
      </p:sp>
      <p:sp>
        <p:nvSpPr>
          <p:cNvPr id="5" name="4 Marcador de fecha"/>
          <p:cNvSpPr>
            <a:spLocks noGrp="1"/>
          </p:cNvSpPr>
          <p:nvPr>
            <p:ph type="dt" idx="11"/>
          </p:nvPr>
        </p:nvSpPr>
        <p:spPr/>
        <p:txBody>
          <a:bodyPr/>
          <a:lstStyle/>
          <a:p>
            <a:r>
              <a:rPr lang="es-ES"/>
              <a:t>2012</a:t>
            </a:r>
            <a:endParaRPr lang="es-ES" dirty="0"/>
          </a:p>
        </p:txBody>
      </p:sp>
      <p:sp>
        <p:nvSpPr>
          <p:cNvPr id="6" name="5 Marcador de pie de página"/>
          <p:cNvSpPr>
            <a:spLocks noGrp="1"/>
          </p:cNvSpPr>
          <p:nvPr>
            <p:ph type="ftr" sz="quarter" idx="12"/>
          </p:nvPr>
        </p:nvSpPr>
        <p:spPr/>
        <p:txBody>
          <a:bodyPr/>
          <a:lstStyle/>
          <a:p>
            <a:r>
              <a:rPr lang="es-ES" dirty="0"/>
              <a:t>Facultad de Informática UNLP</a:t>
            </a:r>
          </a:p>
        </p:txBody>
      </p:sp>
      <p:sp>
        <p:nvSpPr>
          <p:cNvPr id="7" name="6 Marcador de encabezado"/>
          <p:cNvSpPr>
            <a:spLocks noGrp="1"/>
          </p:cNvSpPr>
          <p:nvPr>
            <p:ph type="hdr" sz="quarter" idx="13"/>
          </p:nvPr>
        </p:nvSpPr>
        <p:spPr/>
        <p:txBody>
          <a:bodyPr/>
          <a:lstStyle/>
          <a:p>
            <a:r>
              <a:rPr lang="es-ES"/>
              <a:t>Ingeniería de Software </a:t>
            </a:r>
            <a:endParaRPr lang="es-ES" dirty="0"/>
          </a:p>
        </p:txBody>
      </p:sp>
    </p:spTree>
    <p:extLst>
      <p:ext uri="{BB962C8B-B14F-4D97-AF65-F5344CB8AC3E}">
        <p14:creationId xmlns:p14="http://schemas.microsoft.com/office/powerpoint/2010/main" val="274450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09538" y="741363"/>
            <a:ext cx="6578600" cy="3702050"/>
          </a:xfrm>
        </p:spPr>
      </p:sp>
      <p:sp>
        <p:nvSpPr>
          <p:cNvPr id="3" name="Marcador de notas 2"/>
          <p:cNvSpPr>
            <a:spLocks noGrp="1"/>
          </p:cNvSpPr>
          <p:nvPr>
            <p:ph type="body" idx="1"/>
          </p:nvPr>
        </p:nvSpPr>
        <p:spPr/>
        <p:txBody>
          <a:bodyPr/>
          <a:lstStyle/>
          <a:p>
            <a:endParaRPr lang="es-ES"/>
          </a:p>
        </p:txBody>
      </p:sp>
      <p:sp>
        <p:nvSpPr>
          <p:cNvPr id="4" name="Marcador de encabezado 3"/>
          <p:cNvSpPr>
            <a:spLocks noGrp="1"/>
          </p:cNvSpPr>
          <p:nvPr>
            <p:ph type="hdr" sz="quarter" idx="10"/>
          </p:nvPr>
        </p:nvSpPr>
        <p:spPr/>
        <p:txBody>
          <a:bodyPr/>
          <a:lstStyle/>
          <a:p>
            <a:r>
              <a:rPr lang="es-ES"/>
              <a:t>Ingeniería de Software </a:t>
            </a:r>
            <a:endParaRPr lang="es-ES" dirty="0"/>
          </a:p>
        </p:txBody>
      </p:sp>
      <p:sp>
        <p:nvSpPr>
          <p:cNvPr id="5" name="Marcador de fecha 4"/>
          <p:cNvSpPr>
            <a:spLocks noGrp="1"/>
          </p:cNvSpPr>
          <p:nvPr>
            <p:ph type="dt" idx="11"/>
          </p:nvPr>
        </p:nvSpPr>
        <p:spPr/>
        <p:txBody>
          <a:bodyPr/>
          <a:lstStyle/>
          <a:p>
            <a:r>
              <a:rPr lang="es-ES"/>
              <a:t>2012</a:t>
            </a:r>
            <a:endParaRPr lang="es-ES" dirty="0"/>
          </a:p>
        </p:txBody>
      </p:sp>
      <p:sp>
        <p:nvSpPr>
          <p:cNvPr id="6" name="Marcador de pie de página 5"/>
          <p:cNvSpPr>
            <a:spLocks noGrp="1"/>
          </p:cNvSpPr>
          <p:nvPr>
            <p:ph type="ftr" sz="quarter" idx="12"/>
          </p:nvPr>
        </p:nvSpPr>
        <p:spPr/>
        <p:txBody>
          <a:bodyPr/>
          <a:lstStyle/>
          <a:p>
            <a:r>
              <a:rPr lang="es-ES"/>
              <a:t>Facultad de Informática UNLP</a:t>
            </a:r>
            <a:endParaRPr lang="es-ES" dirty="0"/>
          </a:p>
        </p:txBody>
      </p:sp>
      <p:sp>
        <p:nvSpPr>
          <p:cNvPr id="7" name="Marcador de número de diapositiva 6"/>
          <p:cNvSpPr>
            <a:spLocks noGrp="1"/>
          </p:cNvSpPr>
          <p:nvPr>
            <p:ph type="sldNum" sz="quarter" idx="13"/>
          </p:nvPr>
        </p:nvSpPr>
        <p:spPr/>
        <p:txBody>
          <a:bodyPr/>
          <a:lstStyle/>
          <a:p>
            <a:fld id="{B36ED19C-7212-4830-AD7F-C49DF530AFD9}" type="slidenum">
              <a:rPr lang="es-ES" smtClean="0"/>
              <a:pPr/>
              <a:t>2</a:t>
            </a:fld>
            <a:endParaRPr lang="es-ES" dirty="0"/>
          </a:p>
        </p:txBody>
      </p:sp>
    </p:spTree>
    <p:extLst>
      <p:ext uri="{BB962C8B-B14F-4D97-AF65-F5344CB8AC3E}">
        <p14:creationId xmlns:p14="http://schemas.microsoft.com/office/powerpoint/2010/main" val="1523769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encabezado 3"/>
          <p:cNvSpPr>
            <a:spLocks noGrp="1"/>
          </p:cNvSpPr>
          <p:nvPr>
            <p:ph type="hdr" sz="quarter" idx="10"/>
          </p:nvPr>
        </p:nvSpPr>
        <p:spPr/>
        <p:txBody>
          <a:bodyPr/>
          <a:lstStyle/>
          <a:p>
            <a:r>
              <a:rPr lang="es-ES"/>
              <a:t>Ingeniería de Software </a:t>
            </a:r>
            <a:endParaRPr lang="es-ES" dirty="0"/>
          </a:p>
        </p:txBody>
      </p:sp>
      <p:sp>
        <p:nvSpPr>
          <p:cNvPr id="5" name="Marcador de fecha 4"/>
          <p:cNvSpPr>
            <a:spLocks noGrp="1"/>
          </p:cNvSpPr>
          <p:nvPr>
            <p:ph type="dt" idx="11"/>
          </p:nvPr>
        </p:nvSpPr>
        <p:spPr/>
        <p:txBody>
          <a:bodyPr/>
          <a:lstStyle/>
          <a:p>
            <a:r>
              <a:rPr lang="es-ES"/>
              <a:t>2012</a:t>
            </a:r>
            <a:endParaRPr lang="es-ES" dirty="0"/>
          </a:p>
        </p:txBody>
      </p:sp>
      <p:sp>
        <p:nvSpPr>
          <p:cNvPr id="6" name="Marcador de pie de página 5"/>
          <p:cNvSpPr>
            <a:spLocks noGrp="1"/>
          </p:cNvSpPr>
          <p:nvPr>
            <p:ph type="ftr" sz="quarter" idx="12"/>
          </p:nvPr>
        </p:nvSpPr>
        <p:spPr/>
        <p:txBody>
          <a:bodyPr/>
          <a:lstStyle/>
          <a:p>
            <a:r>
              <a:rPr lang="es-ES"/>
              <a:t>Facultad de Informática UNLP</a:t>
            </a:r>
            <a:endParaRPr lang="es-ES" dirty="0"/>
          </a:p>
        </p:txBody>
      </p:sp>
      <p:sp>
        <p:nvSpPr>
          <p:cNvPr id="7" name="Marcador de número de diapositiva 6"/>
          <p:cNvSpPr>
            <a:spLocks noGrp="1"/>
          </p:cNvSpPr>
          <p:nvPr>
            <p:ph type="sldNum" sz="quarter" idx="13"/>
          </p:nvPr>
        </p:nvSpPr>
        <p:spPr/>
        <p:txBody>
          <a:bodyPr/>
          <a:lstStyle/>
          <a:p>
            <a:fld id="{B36ED19C-7212-4830-AD7F-C49DF530AFD9}" type="slidenum">
              <a:rPr lang="es-ES" smtClean="0"/>
              <a:pPr/>
              <a:t>5</a:t>
            </a:fld>
            <a:endParaRPr lang="es-ES" dirty="0"/>
          </a:p>
        </p:txBody>
      </p:sp>
    </p:spTree>
    <p:extLst>
      <p:ext uri="{BB962C8B-B14F-4D97-AF65-F5344CB8AC3E}">
        <p14:creationId xmlns:p14="http://schemas.microsoft.com/office/powerpoint/2010/main" val="3974593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encabezado 3"/>
          <p:cNvSpPr>
            <a:spLocks noGrp="1"/>
          </p:cNvSpPr>
          <p:nvPr>
            <p:ph type="hdr" sz="quarter" idx="10"/>
          </p:nvPr>
        </p:nvSpPr>
        <p:spPr/>
        <p:txBody>
          <a:bodyPr/>
          <a:lstStyle/>
          <a:p>
            <a:r>
              <a:rPr lang="es-ES" smtClean="0"/>
              <a:t>Ingeniería de Software </a:t>
            </a:r>
            <a:endParaRPr lang="es-ES" dirty="0"/>
          </a:p>
        </p:txBody>
      </p:sp>
      <p:sp>
        <p:nvSpPr>
          <p:cNvPr id="5" name="Marcador de fecha 4"/>
          <p:cNvSpPr>
            <a:spLocks noGrp="1"/>
          </p:cNvSpPr>
          <p:nvPr>
            <p:ph type="dt" idx="11"/>
          </p:nvPr>
        </p:nvSpPr>
        <p:spPr/>
        <p:txBody>
          <a:bodyPr/>
          <a:lstStyle/>
          <a:p>
            <a:r>
              <a:rPr lang="es-ES" smtClean="0"/>
              <a:t>2012</a:t>
            </a:r>
            <a:endParaRPr lang="es-ES" dirty="0"/>
          </a:p>
        </p:txBody>
      </p:sp>
      <p:sp>
        <p:nvSpPr>
          <p:cNvPr id="6" name="Marcador de pie de página 5"/>
          <p:cNvSpPr>
            <a:spLocks noGrp="1"/>
          </p:cNvSpPr>
          <p:nvPr>
            <p:ph type="ftr" sz="quarter" idx="12"/>
          </p:nvPr>
        </p:nvSpPr>
        <p:spPr/>
        <p:txBody>
          <a:bodyPr/>
          <a:lstStyle/>
          <a:p>
            <a:r>
              <a:rPr lang="es-ES" smtClean="0"/>
              <a:t>Facultad de Informática UNLP</a:t>
            </a:r>
            <a:endParaRPr lang="es-ES" dirty="0"/>
          </a:p>
        </p:txBody>
      </p:sp>
      <p:sp>
        <p:nvSpPr>
          <p:cNvPr id="7" name="Marcador de número de diapositiva 6"/>
          <p:cNvSpPr>
            <a:spLocks noGrp="1"/>
          </p:cNvSpPr>
          <p:nvPr>
            <p:ph type="sldNum" sz="quarter" idx="13"/>
          </p:nvPr>
        </p:nvSpPr>
        <p:spPr/>
        <p:txBody>
          <a:bodyPr/>
          <a:lstStyle/>
          <a:p>
            <a:fld id="{B36ED19C-7212-4830-AD7F-C49DF530AFD9}" type="slidenum">
              <a:rPr lang="es-ES" smtClean="0"/>
              <a:pPr/>
              <a:t>6</a:t>
            </a:fld>
            <a:endParaRPr lang="es-ES" dirty="0"/>
          </a:p>
        </p:txBody>
      </p:sp>
    </p:spTree>
    <p:extLst>
      <p:ext uri="{BB962C8B-B14F-4D97-AF65-F5344CB8AC3E}">
        <p14:creationId xmlns:p14="http://schemas.microsoft.com/office/powerpoint/2010/main" val="483160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encabezado 3"/>
          <p:cNvSpPr>
            <a:spLocks noGrp="1"/>
          </p:cNvSpPr>
          <p:nvPr>
            <p:ph type="hdr" sz="quarter" idx="10"/>
          </p:nvPr>
        </p:nvSpPr>
        <p:spPr/>
        <p:txBody>
          <a:bodyPr/>
          <a:lstStyle/>
          <a:p>
            <a:r>
              <a:rPr lang="es-ES"/>
              <a:t>Ingeniería de Software </a:t>
            </a:r>
            <a:endParaRPr lang="es-ES" dirty="0"/>
          </a:p>
        </p:txBody>
      </p:sp>
      <p:sp>
        <p:nvSpPr>
          <p:cNvPr id="5" name="Marcador de fecha 4"/>
          <p:cNvSpPr>
            <a:spLocks noGrp="1"/>
          </p:cNvSpPr>
          <p:nvPr>
            <p:ph type="dt" idx="11"/>
          </p:nvPr>
        </p:nvSpPr>
        <p:spPr/>
        <p:txBody>
          <a:bodyPr/>
          <a:lstStyle/>
          <a:p>
            <a:r>
              <a:rPr lang="es-ES"/>
              <a:t>2012</a:t>
            </a:r>
            <a:endParaRPr lang="es-ES" dirty="0"/>
          </a:p>
        </p:txBody>
      </p:sp>
      <p:sp>
        <p:nvSpPr>
          <p:cNvPr id="6" name="Marcador de pie de página 5"/>
          <p:cNvSpPr>
            <a:spLocks noGrp="1"/>
          </p:cNvSpPr>
          <p:nvPr>
            <p:ph type="ftr" sz="quarter" idx="12"/>
          </p:nvPr>
        </p:nvSpPr>
        <p:spPr/>
        <p:txBody>
          <a:bodyPr/>
          <a:lstStyle/>
          <a:p>
            <a:r>
              <a:rPr lang="es-ES"/>
              <a:t>Facultad de Informática UNLP</a:t>
            </a:r>
            <a:endParaRPr lang="es-ES" dirty="0"/>
          </a:p>
        </p:txBody>
      </p:sp>
      <p:sp>
        <p:nvSpPr>
          <p:cNvPr id="7" name="Marcador de número de diapositiva 6"/>
          <p:cNvSpPr>
            <a:spLocks noGrp="1"/>
          </p:cNvSpPr>
          <p:nvPr>
            <p:ph type="sldNum" sz="quarter" idx="13"/>
          </p:nvPr>
        </p:nvSpPr>
        <p:spPr/>
        <p:txBody>
          <a:bodyPr/>
          <a:lstStyle/>
          <a:p>
            <a:fld id="{B36ED19C-7212-4830-AD7F-C49DF530AFD9}" type="slidenum">
              <a:rPr lang="es-ES" smtClean="0"/>
              <a:pPr/>
              <a:t>19</a:t>
            </a:fld>
            <a:endParaRPr lang="es-ES" dirty="0"/>
          </a:p>
        </p:txBody>
      </p:sp>
    </p:spTree>
    <p:extLst>
      <p:ext uri="{BB962C8B-B14F-4D97-AF65-F5344CB8AC3E}">
        <p14:creationId xmlns:p14="http://schemas.microsoft.com/office/powerpoint/2010/main" val="634806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s-ES" smtClean="0"/>
              <a:t>Haga clic para modificar el estilo de título del patrón</a:t>
            </a:r>
            <a:endParaRPr lang="en-US" dirty="0"/>
          </a:p>
        </p:txBody>
      </p:sp>
      <p:sp>
        <p:nvSpPr>
          <p:cNvPr id="3" name="Content Placeholder 2"/>
          <p:cNvSpPr>
            <a:spLocks noGrp="1"/>
          </p:cNvSpPr>
          <p:nvPr>
            <p:ph sz="half" idx="1" hasCustomPrompt="1"/>
          </p:nvPr>
        </p:nvSpPr>
        <p:spPr>
          <a:xfrm>
            <a:off x="676656" y="1998134"/>
            <a:ext cx="4663440" cy="3767328"/>
          </a:xfrm>
        </p:spPr>
        <p:txBody>
          <a:bodyPr/>
          <a:lstStyle>
            <a:lvl1pPr marL="91440" indent="-91440">
              <a:buClr>
                <a:srgbClr val="C00000"/>
              </a:buClr>
              <a:buFont typeface="Arial" panose="020B0604020202020204" pitchFamily="34" charset="0"/>
              <a:buChar char="»"/>
              <a:defRPr sz="2400"/>
            </a:lvl1pPr>
            <a:lvl2pPr marL="347472" indent="-342900">
              <a:buClr>
                <a:srgbClr val="C00000"/>
              </a:buClr>
              <a:buFont typeface="Arial" panose="020B0604020202020204" pitchFamily="34" charset="0"/>
              <a:buChar char=" "/>
              <a:defRPr sz="2000"/>
            </a:lvl2pPr>
            <a:lvl3pPr marL="548640" indent="-548640">
              <a:buClr>
                <a:srgbClr val="C00000"/>
              </a:buClr>
              <a:buFont typeface="Arial" panose="020B0604020202020204" pitchFamily="34" charset="0"/>
              <a:buChar char=" "/>
              <a:defRPr sz="1800"/>
            </a:lvl3pPr>
            <a:lvl4pPr marL="822960" indent="-822960">
              <a:buClr>
                <a:srgbClr val="C00000"/>
              </a:buClr>
              <a:buFont typeface="Arial" panose="020B0604020202020204" pitchFamily="34" charset="0"/>
              <a:buChar char=" "/>
              <a:defRPr sz="1600"/>
            </a:lvl4pPr>
            <a:lvl5pPr marL="1097280" indent="-1097280">
              <a:buClr>
                <a:srgbClr val="C00000"/>
              </a:buClr>
              <a:buFont typeface="Arial" panose="020B0604020202020204" pitchFamily="34" charset="0"/>
              <a:buChar char=" "/>
              <a:defRPr sz="1600"/>
            </a:lvl5pPr>
            <a:lvl6pPr>
              <a:defRPr sz="1600"/>
            </a:lvl6pPr>
            <a:lvl7pPr>
              <a:defRPr sz="1600"/>
            </a:lvl7pPr>
            <a:lvl8pPr>
              <a:defRPr sz="1600"/>
            </a:lvl8pPr>
            <a:lvl9pPr>
              <a:defRPr sz="1600"/>
            </a:lvl9pPr>
          </a:lstStyle>
          <a:p>
            <a:pPr lvl="0"/>
            <a:r>
              <a:rPr lang="es-ES" dirty="0" smtClean="0"/>
              <a:t> Haga clic para modificar el estilo de texto del patrón</a:t>
            </a:r>
          </a:p>
          <a:p>
            <a:pPr lvl="1"/>
            <a:r>
              <a:rPr lang="es-ES" dirty="0" smtClean="0"/>
              <a:t> Segundo nivel</a:t>
            </a:r>
          </a:p>
          <a:p>
            <a:pPr lvl="2"/>
            <a:r>
              <a:rPr lang="es-ES" dirty="0" smtClean="0"/>
              <a:t> Tercer nivel</a:t>
            </a:r>
          </a:p>
          <a:p>
            <a:pPr lvl="3"/>
            <a:r>
              <a:rPr lang="es-ES" dirty="0" smtClean="0"/>
              <a:t> Cuarto nivel</a:t>
            </a:r>
          </a:p>
          <a:p>
            <a:pPr lvl="4"/>
            <a:r>
              <a:rPr lang="es-ES" dirty="0" smtClean="0"/>
              <a:t> Quinto nivel</a:t>
            </a:r>
            <a:endParaRPr lang="en-US" dirty="0"/>
          </a:p>
        </p:txBody>
      </p:sp>
      <p:sp>
        <p:nvSpPr>
          <p:cNvPr id="4" name="Content Placeholder 3"/>
          <p:cNvSpPr>
            <a:spLocks noGrp="1"/>
          </p:cNvSpPr>
          <p:nvPr>
            <p:ph sz="half" idx="2" hasCustomPrompt="1"/>
          </p:nvPr>
        </p:nvSpPr>
        <p:spPr>
          <a:xfrm>
            <a:off x="6011330" y="1998134"/>
            <a:ext cx="4663440" cy="3767328"/>
          </a:xfrm>
        </p:spPr>
        <p:txBody>
          <a:bodyPr/>
          <a:lstStyle>
            <a:lvl1pPr marL="91440" indent="-91440">
              <a:buClr>
                <a:srgbClr val="C00000"/>
              </a:buClr>
              <a:buFont typeface="Arial" panose="020B0604020202020204" pitchFamily="34" charset="0"/>
              <a:buChar char="»"/>
              <a:defRPr sz="2400"/>
            </a:lvl1pPr>
            <a:lvl2pPr marL="347472" indent="-342900">
              <a:buClr>
                <a:srgbClr val="C00000"/>
              </a:buClr>
              <a:buFont typeface="Arial" panose="020B0604020202020204" pitchFamily="34" charset="0"/>
              <a:buChar char=" "/>
              <a:defRPr sz="2000"/>
            </a:lvl2pPr>
            <a:lvl3pPr marL="548640" indent="-548640">
              <a:buClr>
                <a:srgbClr val="C00000"/>
              </a:buClr>
              <a:buFont typeface="Arial" panose="020B0604020202020204" pitchFamily="34" charset="0"/>
              <a:buChar char=" "/>
              <a:defRPr sz="1800"/>
            </a:lvl3pPr>
            <a:lvl4pPr marL="822960" indent="-822960">
              <a:buClr>
                <a:srgbClr val="C00000"/>
              </a:buClr>
              <a:buFont typeface="Arial" panose="020B0604020202020204" pitchFamily="34" charset="0"/>
              <a:buChar char=" "/>
              <a:defRPr sz="1600"/>
            </a:lvl4pPr>
            <a:lvl5pPr marL="1097280" indent="-1097280">
              <a:buClr>
                <a:srgbClr val="C00000"/>
              </a:buClr>
              <a:buFont typeface="Arial" panose="020B0604020202020204" pitchFamily="34" charset="0"/>
              <a:buChar char=" "/>
              <a:defRPr sz="1600"/>
            </a:lvl5pPr>
            <a:lvl6pPr>
              <a:defRPr sz="1600"/>
            </a:lvl6pPr>
            <a:lvl7pPr>
              <a:defRPr sz="1600"/>
            </a:lvl7pPr>
            <a:lvl8pPr>
              <a:defRPr sz="1600"/>
            </a:lvl8pPr>
            <a:lvl9pPr>
              <a:defRPr sz="1600"/>
            </a:lvl9pPr>
          </a:lstStyle>
          <a:p>
            <a:pPr lvl="0"/>
            <a:r>
              <a:rPr lang="es-ES" dirty="0" smtClean="0"/>
              <a:t> Haga clic para modificar el estilo de texto del patrón</a:t>
            </a:r>
          </a:p>
          <a:p>
            <a:pPr lvl="1"/>
            <a:r>
              <a:rPr lang="es-ES" dirty="0" smtClean="0"/>
              <a:t> Segundo nivel</a:t>
            </a:r>
          </a:p>
          <a:p>
            <a:pPr lvl="2"/>
            <a:r>
              <a:rPr lang="es-ES" dirty="0" smtClean="0"/>
              <a:t> Tercer nivel</a:t>
            </a:r>
          </a:p>
          <a:p>
            <a:pPr lvl="3"/>
            <a:r>
              <a:rPr lang="es-ES" dirty="0" smtClean="0"/>
              <a:t> Cuarto nivel</a:t>
            </a:r>
          </a:p>
          <a:p>
            <a:pPr lvl="4"/>
            <a:r>
              <a:rPr lang="es-ES" dirty="0" smtClean="0"/>
              <a:t> Quinto nivel</a:t>
            </a:r>
            <a:endParaRPr lang="en-US" dirty="0"/>
          </a:p>
        </p:txBody>
      </p:sp>
      <p:pic>
        <p:nvPicPr>
          <p:cNvPr id="8" name="Picture 2" descr="Responsive image"/>
          <p:cNvPicPr>
            <a:picLocks noChangeAspect="1" noChangeArrowheads="1"/>
          </p:cNvPicPr>
          <p:nvPr/>
        </p:nvPicPr>
        <p:blipFill rotWithShape="1">
          <a:blip r:embed="rId2">
            <a:extLst>
              <a:ext uri="{28A0092B-C50C-407E-A947-70E740481C1C}">
                <a14:useLocalDpi xmlns:a14="http://schemas.microsoft.com/office/drawing/2010/main" val="0"/>
              </a:ext>
            </a:extLst>
          </a:blip>
          <a:srcRect r="28273"/>
          <a:stretch/>
        </p:blipFill>
        <p:spPr bwMode="auto">
          <a:xfrm>
            <a:off x="8691107" y="5899791"/>
            <a:ext cx="3450516" cy="852612"/>
          </a:xfrm>
          <a:prstGeom prst="rect">
            <a:avLst/>
          </a:prstGeom>
          <a:noFill/>
          <a:effectLst>
            <a:softEdge rad="0"/>
          </a:effectLst>
        </p:spPr>
      </p:pic>
      <p:sp>
        <p:nvSpPr>
          <p:cNvPr id="9" name="4 Marcador de número de diapositiva"/>
          <p:cNvSpPr>
            <a:spLocks noGrp="1"/>
          </p:cNvSpPr>
          <p:nvPr>
            <p:ph type="sldNum" sz="quarter" idx="12"/>
          </p:nvPr>
        </p:nvSpPr>
        <p:spPr>
          <a:xfrm>
            <a:off x="9249399" y="2852610"/>
            <a:ext cx="2926080" cy="1048573"/>
          </a:xfrm>
          <a:ln>
            <a:noFill/>
          </a:ln>
        </p:spPr>
        <p:txBody>
          <a:bodyPr/>
          <a:lstStyle/>
          <a:p>
            <a:fld id="{9F6EE29D-8DC6-4CB7-958C-0D2230DE07F1}" type="slidenum">
              <a:rPr lang="es-ES" smtClean="0"/>
              <a:pPr/>
              <a:t>‹Nº›</a:t>
            </a:fld>
            <a:endParaRPr lang="es-ES" dirty="0"/>
          </a:p>
        </p:txBody>
      </p:sp>
      <p:sp>
        <p:nvSpPr>
          <p:cNvPr id="10" name="17 CuadroTexto"/>
          <p:cNvSpPr txBox="1"/>
          <p:nvPr/>
        </p:nvSpPr>
        <p:spPr>
          <a:xfrm>
            <a:off x="5176313" y="6484425"/>
            <a:ext cx="662361" cy="261610"/>
          </a:xfrm>
          <a:prstGeom prst="rect">
            <a:avLst/>
          </a:prstGeom>
          <a:noFill/>
        </p:spPr>
        <p:txBody>
          <a:bodyPr wrap="square">
            <a:spAutoFit/>
          </a:bodyPr>
          <a:lstStyle/>
          <a:p>
            <a:pPr>
              <a:defRPr/>
            </a:pPr>
            <a:r>
              <a:rPr lang="es-ES" sz="1100" b="0" i="0" kern="1200" dirty="0" smtClean="0">
                <a:solidFill>
                  <a:schemeClr val="tx1">
                    <a:tint val="75000"/>
                    <a:alpha val="60000"/>
                  </a:schemeClr>
                </a:solidFill>
                <a:latin typeface="Arial" charset="0"/>
                <a:ea typeface="+mn-ea"/>
                <a:cs typeface="+mn-cs"/>
              </a:rPr>
              <a:t>Fuente:</a:t>
            </a:r>
            <a:endParaRPr lang="es-AR" sz="1100" dirty="0">
              <a:solidFill>
                <a:schemeClr val="bg2"/>
              </a:solidFill>
            </a:endParaRPr>
          </a:p>
        </p:txBody>
      </p:sp>
      <p:sp>
        <p:nvSpPr>
          <p:cNvPr id="11" name="15 Marcador de texto"/>
          <p:cNvSpPr>
            <a:spLocks noGrp="1"/>
          </p:cNvSpPr>
          <p:nvPr>
            <p:ph type="body" sz="quarter" idx="14"/>
          </p:nvPr>
        </p:nvSpPr>
        <p:spPr>
          <a:xfrm>
            <a:off x="5951984" y="6509534"/>
            <a:ext cx="2162515" cy="305415"/>
          </a:xfrm>
        </p:spPr>
        <p:txBody>
          <a:bodyPr>
            <a:noAutofit/>
          </a:bodyPr>
          <a:lstStyle>
            <a:lvl1pPr algn="l" rtl="0" fontAlgn="base">
              <a:spcBef>
                <a:spcPct val="0"/>
              </a:spcBef>
              <a:spcAft>
                <a:spcPct val="0"/>
              </a:spcAft>
              <a:buNone/>
              <a:defRPr lang="en-US" sz="1100" b="0" i="0" kern="1200" dirty="0" smtClean="0">
                <a:solidFill>
                  <a:schemeClr val="tx1">
                    <a:tint val="75000"/>
                    <a:alpha val="60000"/>
                  </a:schemeClr>
                </a:solidFill>
                <a:latin typeface="Arial" charset="0"/>
                <a:ea typeface="+mn-ea"/>
                <a:cs typeface="+mn-cs"/>
              </a:defRPr>
            </a:lvl1pPr>
            <a:lvl2pPr>
              <a:buNone/>
              <a:defRPr sz="1400"/>
            </a:lvl2pPr>
            <a:lvl3pPr>
              <a:buNone/>
              <a:defRPr sz="1400"/>
            </a:lvl3pPr>
            <a:lvl4pPr>
              <a:buNone/>
              <a:defRPr sz="1400"/>
            </a:lvl4pPr>
            <a:lvl5pPr>
              <a:buNone/>
              <a:defRPr sz="1400"/>
            </a:lvl5pPr>
          </a:lstStyle>
          <a:p>
            <a:pPr lvl="0"/>
            <a:r>
              <a:rPr lang="es-ES" smtClean="0"/>
              <a:t>Haga clic para modificar el estilo de texto del patrón</a:t>
            </a:r>
          </a:p>
        </p:txBody>
      </p:sp>
      <p:sp>
        <p:nvSpPr>
          <p:cNvPr id="12" name="Date Placeholder 1"/>
          <p:cNvSpPr>
            <a:spLocks noGrp="1"/>
          </p:cNvSpPr>
          <p:nvPr>
            <p:ph type="dt" sz="half" idx="10"/>
          </p:nvPr>
        </p:nvSpPr>
        <p:spPr>
          <a:xfrm>
            <a:off x="2898948" y="6511624"/>
            <a:ext cx="825989" cy="256089"/>
          </a:xfrm>
          <a:prstGeom prst="rect">
            <a:avLst/>
          </a:prstGeom>
        </p:spPr>
        <p:txBody>
          <a:bodyPr/>
          <a:lstStyle/>
          <a:p>
            <a:pPr algn="r"/>
            <a:r>
              <a:rPr kumimoji="0" lang="es-ES" sz="1000" smtClean="0">
                <a:solidFill>
                  <a:schemeClr val="tx1">
                    <a:tint val="65000"/>
                  </a:schemeClr>
                </a:solidFill>
              </a:rPr>
              <a:t>2017</a:t>
            </a:r>
            <a:endParaRPr kumimoji="0" lang="es-ES" sz="1000" dirty="0">
              <a:solidFill>
                <a:schemeClr val="tx1">
                  <a:tint val="65000"/>
                </a:schemeClr>
              </a:solidFill>
            </a:endParaRPr>
          </a:p>
        </p:txBody>
      </p:sp>
      <p:sp>
        <p:nvSpPr>
          <p:cNvPr id="13" name="Footer Placeholder 2"/>
          <p:cNvSpPr>
            <a:spLocks noGrp="1"/>
          </p:cNvSpPr>
          <p:nvPr>
            <p:ph type="ftr" sz="quarter" idx="11"/>
          </p:nvPr>
        </p:nvSpPr>
        <p:spPr>
          <a:xfrm>
            <a:off x="168980" y="6554697"/>
            <a:ext cx="2154900" cy="213016"/>
          </a:xfrm>
          <a:prstGeom prst="rect">
            <a:avLst/>
          </a:prstGeom>
        </p:spPr>
        <p:txBody>
          <a:bodyPr/>
          <a:lstStyle/>
          <a:p>
            <a:r>
              <a:rPr lang="es-ES" smtClean="0"/>
              <a:t>Ingeniería de Software I </a:t>
            </a:r>
            <a:endParaRPr lang="es-ES" dirty="0"/>
          </a:p>
        </p:txBody>
      </p:sp>
    </p:spTree>
    <p:extLst>
      <p:ext uri="{BB962C8B-B14F-4D97-AF65-F5344CB8AC3E}">
        <p14:creationId xmlns:p14="http://schemas.microsoft.com/office/powerpoint/2010/main" val="15444658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3976" y="4737542"/>
            <a:ext cx="10780776" cy="613283"/>
          </a:xfrm>
        </p:spPr>
        <p:txBody>
          <a:bodyPr anchor="b">
            <a:noAutofit/>
          </a:bodyPr>
          <a:lstStyle>
            <a:lvl1pPr>
              <a:defRPr sz="4400" b="0">
                <a:solidFill>
                  <a:srgbClr val="C00000"/>
                </a:solidFill>
              </a:defRPr>
            </a:lvl1pPr>
          </a:lstStyle>
          <a:p>
            <a:r>
              <a:rPr lang="es-ES" dirty="0" smtClean="0"/>
              <a:t>Haga Clic Para Modificar El Estilo De Título Del Patrón</a:t>
            </a:r>
            <a:endParaRPr lang="en-US" dirty="0"/>
          </a:p>
        </p:txBody>
      </p:sp>
      <p:sp>
        <p:nvSpPr>
          <p:cNvPr id="4" name="Text Placeholder 3"/>
          <p:cNvSpPr>
            <a:spLocks noGrp="1"/>
          </p:cNvSpPr>
          <p:nvPr>
            <p:ph type="body" sz="half" idx="2"/>
          </p:nvPr>
        </p:nvSpPr>
        <p:spPr>
          <a:xfrm>
            <a:off x="653976" y="5487888"/>
            <a:ext cx="9229344" cy="533400"/>
          </a:xfrm>
        </p:spPr>
        <p:txBody>
          <a:bodyPr>
            <a:normAutofit/>
          </a:bodyPr>
          <a:lstStyle>
            <a:lvl1pPr marL="0" indent="0">
              <a:lnSpc>
                <a:spcPct val="90000"/>
              </a:lnSpc>
              <a:buNone/>
              <a:defRPr sz="2400">
                <a:solidFill>
                  <a:srgbClr val="C000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pPr algn="r"/>
            <a:r>
              <a:rPr kumimoji="0" lang="es-ES" sz="1000" smtClean="0">
                <a:solidFill>
                  <a:schemeClr val="tx1">
                    <a:tint val="65000"/>
                  </a:schemeClr>
                </a:solidFill>
              </a:rPr>
              <a:t>2017</a:t>
            </a:r>
            <a:endParaRPr kumimoji="0" lang="es-ES" sz="1000" dirty="0">
              <a:solidFill>
                <a:schemeClr val="tx1">
                  <a:tint val="65000"/>
                </a:schemeClr>
              </a:solidFill>
            </a:endParaRPr>
          </a:p>
        </p:txBody>
      </p:sp>
      <p:sp>
        <p:nvSpPr>
          <p:cNvPr id="13" name="Footer Placeholder 12"/>
          <p:cNvSpPr>
            <a:spLocks noGrp="1"/>
          </p:cNvSpPr>
          <p:nvPr>
            <p:ph type="ftr" sz="quarter" idx="11"/>
          </p:nvPr>
        </p:nvSpPr>
        <p:spPr>
          <a:xfrm>
            <a:off x="685800" y="6481096"/>
            <a:ext cx="2241848" cy="302201"/>
          </a:xfrm>
          <a:prstGeom prst="rect">
            <a:avLst/>
          </a:prstGeom>
        </p:spPr>
        <p:txBody>
          <a:bodyPr/>
          <a:lstStyle>
            <a:lvl1pPr>
              <a:defRPr>
                <a:solidFill>
                  <a:srgbClr val="C00000"/>
                </a:solidFill>
              </a:defRPr>
            </a:lvl1pPr>
          </a:lstStyle>
          <a:p>
            <a:r>
              <a:rPr lang="es-ES" smtClean="0"/>
              <a:t>Ingeniería de Software I </a:t>
            </a:r>
            <a:endParaRPr lang="es-E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9F6EE29D-8DC6-4CB7-958C-0D2230DE07F1}" type="slidenum">
              <a:rPr lang="es-ES" smtClean="0"/>
              <a:pPr/>
              <a:t>‹Nº›</a:t>
            </a:fld>
            <a:endParaRPr lang="es-ES" dirty="0"/>
          </a:p>
        </p:txBody>
      </p:sp>
      <p:pic>
        <p:nvPicPr>
          <p:cNvPr id="1028" name="Picture 4" descr="2"/>
          <p:cNvPicPr>
            <a:picLocks noChangeAspect="1" noChangeArrowheads="1"/>
          </p:cNvPicPr>
          <p:nvPr/>
        </p:nvPicPr>
        <p:blipFill rotWithShape="1">
          <a:blip r:embed="rId2">
            <a:extLst>
              <a:ext uri="{28A0092B-C50C-407E-A947-70E740481C1C}">
                <a14:useLocalDpi xmlns:a14="http://schemas.microsoft.com/office/drawing/2010/main" val="0"/>
              </a:ext>
            </a:extLst>
          </a:blip>
          <a:srcRect l="8462"/>
          <a:stretch/>
        </p:blipFill>
        <p:spPr bwMode="auto">
          <a:xfrm>
            <a:off x="21928" y="12576"/>
            <a:ext cx="12144672" cy="4061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8134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rmal con fuente ">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23391" y="643372"/>
            <a:ext cx="10772775" cy="1129444"/>
          </a:xfrm>
          <a:ln>
            <a:noFill/>
          </a:ln>
          <a:effectLst/>
        </p:spPr>
        <p:txBody>
          <a:bodyPr>
            <a:normAutofit/>
          </a:bodyPr>
          <a:lstStyle>
            <a:lvl1pPr>
              <a:defRPr sz="4000"/>
            </a:lvl1pPr>
          </a:lstStyle>
          <a:p>
            <a:r>
              <a:rPr lang="es-ES" dirty="0" smtClean="0"/>
              <a:t>Haga Clic Para Modificar El Estilo De Título Del Patrón</a:t>
            </a:r>
            <a:endParaRPr lang="es-ES" dirty="0"/>
          </a:p>
        </p:txBody>
      </p:sp>
      <p:sp>
        <p:nvSpPr>
          <p:cNvPr id="5" name="4 Marcador de número de diapositiva"/>
          <p:cNvSpPr>
            <a:spLocks noGrp="1"/>
          </p:cNvSpPr>
          <p:nvPr>
            <p:ph type="sldNum" sz="quarter" idx="12"/>
          </p:nvPr>
        </p:nvSpPr>
        <p:spPr>
          <a:xfrm>
            <a:off x="9249399" y="2852610"/>
            <a:ext cx="2926080" cy="1048573"/>
          </a:xfrm>
          <a:ln>
            <a:noFill/>
          </a:ln>
        </p:spPr>
        <p:txBody>
          <a:bodyPr/>
          <a:lstStyle/>
          <a:p>
            <a:fld id="{9F6EE29D-8DC6-4CB7-958C-0D2230DE07F1}" type="slidenum">
              <a:rPr lang="es-ES" smtClean="0"/>
              <a:pPr/>
              <a:t>‹Nº›</a:t>
            </a:fld>
            <a:endParaRPr lang="es-ES" dirty="0"/>
          </a:p>
        </p:txBody>
      </p:sp>
      <p:sp>
        <p:nvSpPr>
          <p:cNvPr id="6" name="17 CuadroTexto"/>
          <p:cNvSpPr txBox="1"/>
          <p:nvPr/>
        </p:nvSpPr>
        <p:spPr>
          <a:xfrm>
            <a:off x="5176313" y="6484425"/>
            <a:ext cx="662361" cy="261610"/>
          </a:xfrm>
          <a:prstGeom prst="rect">
            <a:avLst/>
          </a:prstGeom>
          <a:noFill/>
        </p:spPr>
        <p:txBody>
          <a:bodyPr wrap="square">
            <a:spAutoFit/>
          </a:bodyPr>
          <a:lstStyle/>
          <a:p>
            <a:pPr>
              <a:defRPr/>
            </a:pPr>
            <a:r>
              <a:rPr lang="es-ES" sz="1100" b="0" i="0" kern="1200" dirty="0" smtClean="0">
                <a:solidFill>
                  <a:schemeClr val="tx1">
                    <a:tint val="75000"/>
                    <a:alpha val="60000"/>
                  </a:schemeClr>
                </a:solidFill>
                <a:latin typeface="+mn-lt"/>
                <a:ea typeface="+mn-ea"/>
                <a:cs typeface="+mn-cs"/>
              </a:rPr>
              <a:t>Fuente:</a:t>
            </a:r>
            <a:endParaRPr lang="es-AR" sz="1100" dirty="0">
              <a:solidFill>
                <a:schemeClr val="bg2"/>
              </a:solidFill>
              <a:latin typeface="+mn-lt"/>
            </a:endParaRPr>
          </a:p>
        </p:txBody>
      </p:sp>
      <p:sp>
        <p:nvSpPr>
          <p:cNvPr id="7" name="15 Marcador de texto"/>
          <p:cNvSpPr>
            <a:spLocks noGrp="1"/>
          </p:cNvSpPr>
          <p:nvPr>
            <p:ph type="body" sz="quarter" idx="14"/>
          </p:nvPr>
        </p:nvSpPr>
        <p:spPr>
          <a:xfrm>
            <a:off x="5951984" y="6509534"/>
            <a:ext cx="2162515" cy="305415"/>
          </a:xfrm>
        </p:spPr>
        <p:txBody>
          <a:bodyPr>
            <a:noAutofit/>
          </a:bodyPr>
          <a:lstStyle>
            <a:lvl1pPr algn="l" rtl="0" fontAlgn="base">
              <a:spcBef>
                <a:spcPct val="0"/>
              </a:spcBef>
              <a:spcAft>
                <a:spcPct val="0"/>
              </a:spcAft>
              <a:buNone/>
              <a:defRPr lang="en-US" sz="1100" b="0" i="0" kern="1200" dirty="0" smtClean="0">
                <a:solidFill>
                  <a:schemeClr val="tx1">
                    <a:tint val="75000"/>
                    <a:alpha val="60000"/>
                  </a:schemeClr>
                </a:solidFill>
                <a:latin typeface="+mn-lt"/>
                <a:ea typeface="+mn-ea"/>
                <a:cs typeface="+mn-cs"/>
              </a:defRPr>
            </a:lvl1pPr>
            <a:lvl2pPr>
              <a:buNone/>
              <a:defRPr sz="1400"/>
            </a:lvl2pPr>
            <a:lvl3pPr>
              <a:buNone/>
              <a:defRPr sz="1400"/>
            </a:lvl3pPr>
            <a:lvl4pPr>
              <a:buNone/>
              <a:defRPr sz="1400"/>
            </a:lvl4pPr>
            <a:lvl5pPr>
              <a:buNone/>
              <a:defRPr sz="1400"/>
            </a:lvl5pPr>
          </a:lstStyle>
          <a:p>
            <a:pPr lvl="0"/>
            <a:r>
              <a:rPr lang="es-ES" smtClean="0"/>
              <a:t>Haga clic para modificar el estilo de texto del patrón</a:t>
            </a:r>
          </a:p>
        </p:txBody>
      </p:sp>
      <p:sp>
        <p:nvSpPr>
          <p:cNvPr id="8" name="6 Marcador de texto"/>
          <p:cNvSpPr>
            <a:spLocks noGrp="1"/>
          </p:cNvSpPr>
          <p:nvPr>
            <p:ph type="body" sz="quarter" idx="13" hasCustomPrompt="1"/>
          </p:nvPr>
        </p:nvSpPr>
        <p:spPr>
          <a:xfrm>
            <a:off x="623392" y="1902575"/>
            <a:ext cx="9793088" cy="4478753"/>
          </a:xfrm>
        </p:spPr>
        <p:txBody>
          <a:bodyPr/>
          <a:lstStyle>
            <a:lvl1pPr marL="91440" indent="-91440">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smtClean="0"/>
              <a:t> Haga clic para modificar el estilo de texto del patrón</a:t>
            </a:r>
          </a:p>
          <a:p>
            <a:pPr lvl="1"/>
            <a:r>
              <a:rPr lang="es-ES" dirty="0" smtClean="0"/>
              <a:t> Segundo nivel</a:t>
            </a:r>
          </a:p>
          <a:p>
            <a:pPr lvl="2"/>
            <a:r>
              <a:rPr lang="es-ES" dirty="0" smtClean="0"/>
              <a:t> Tercer nivel</a:t>
            </a:r>
          </a:p>
          <a:p>
            <a:pPr lvl="3"/>
            <a:r>
              <a:rPr lang="es-ES" dirty="0" smtClean="0"/>
              <a:t> Cuarto nivel</a:t>
            </a:r>
          </a:p>
          <a:p>
            <a:pPr lvl="4"/>
            <a:r>
              <a:rPr lang="es-ES" dirty="0" smtClean="0"/>
              <a:t> Quinto nivel</a:t>
            </a:r>
            <a:endParaRPr lang="es-AR" dirty="0"/>
          </a:p>
        </p:txBody>
      </p:sp>
      <p:cxnSp>
        <p:nvCxnSpPr>
          <p:cNvPr id="12" name="Conector recto 11"/>
          <p:cNvCxnSpPr/>
          <p:nvPr/>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1"/>
          <p:cNvSpPr>
            <a:spLocks noGrp="1"/>
          </p:cNvSpPr>
          <p:nvPr>
            <p:ph type="dt" sz="half" idx="2"/>
          </p:nvPr>
        </p:nvSpPr>
        <p:spPr>
          <a:xfrm>
            <a:off x="2567608" y="6543219"/>
            <a:ext cx="825989" cy="256089"/>
          </a:xfrm>
          <a:prstGeom prst="rect">
            <a:avLst/>
          </a:prstGeom>
        </p:spPr>
        <p:txBody>
          <a:bodyPr/>
          <a:lstStyle>
            <a:lvl1pPr>
              <a:defRPr sz="1400">
                <a:solidFill>
                  <a:schemeClr val="bg1">
                    <a:lumMod val="75000"/>
                  </a:schemeClr>
                </a:solidFill>
                <a:latin typeface="+mn-lt"/>
              </a:defRPr>
            </a:lvl1pPr>
          </a:lstStyle>
          <a:p>
            <a:pPr algn="r"/>
            <a:r>
              <a:rPr kumimoji="0" lang="es-ES" sz="1000" smtClean="0">
                <a:solidFill>
                  <a:schemeClr val="tx1">
                    <a:tint val="65000"/>
                  </a:schemeClr>
                </a:solidFill>
              </a:rPr>
              <a:t>2017</a:t>
            </a:r>
            <a:endParaRPr kumimoji="0" lang="es-ES" sz="1000" dirty="0">
              <a:solidFill>
                <a:schemeClr val="tx1">
                  <a:tint val="65000"/>
                </a:schemeClr>
              </a:solidFill>
            </a:endParaRPr>
          </a:p>
        </p:txBody>
      </p:sp>
      <p:sp>
        <p:nvSpPr>
          <p:cNvPr id="10" name="Footer Placeholder 2"/>
          <p:cNvSpPr>
            <a:spLocks noGrp="1"/>
          </p:cNvSpPr>
          <p:nvPr>
            <p:ph type="ftr" sz="quarter" idx="3"/>
          </p:nvPr>
        </p:nvSpPr>
        <p:spPr>
          <a:xfrm>
            <a:off x="168980" y="6554697"/>
            <a:ext cx="2154900" cy="213016"/>
          </a:xfrm>
          <a:prstGeom prst="rect">
            <a:avLst/>
          </a:prstGeom>
        </p:spPr>
        <p:txBody>
          <a:bodyPr/>
          <a:lstStyle>
            <a:lvl1pPr>
              <a:defRPr sz="1400">
                <a:solidFill>
                  <a:schemeClr val="bg1">
                    <a:lumMod val="75000"/>
                  </a:schemeClr>
                </a:solidFill>
                <a:latin typeface="+mn-lt"/>
              </a:defRPr>
            </a:lvl1pPr>
          </a:lstStyle>
          <a:p>
            <a:r>
              <a:rPr lang="es-ES" smtClean="0"/>
              <a:t>Ingeniería de Software I </a:t>
            </a:r>
            <a:endParaRPr lang="es-ES" dirty="0"/>
          </a:p>
        </p:txBody>
      </p:sp>
      <p:sp>
        <p:nvSpPr>
          <p:cNvPr id="11" name="17 CuadroTexto"/>
          <p:cNvSpPr txBox="1"/>
          <p:nvPr/>
        </p:nvSpPr>
        <p:spPr>
          <a:xfrm>
            <a:off x="5176313" y="6484425"/>
            <a:ext cx="662361" cy="261610"/>
          </a:xfrm>
          <a:prstGeom prst="rect">
            <a:avLst/>
          </a:prstGeom>
          <a:noFill/>
        </p:spPr>
        <p:txBody>
          <a:bodyPr wrap="square">
            <a:spAutoFit/>
          </a:bodyPr>
          <a:lstStyle/>
          <a:p>
            <a:pPr>
              <a:defRPr/>
            </a:pPr>
            <a:r>
              <a:rPr lang="es-ES" sz="1100" b="0" i="0" kern="1200" dirty="0" smtClean="0">
                <a:solidFill>
                  <a:schemeClr val="tx1">
                    <a:tint val="75000"/>
                    <a:alpha val="60000"/>
                  </a:schemeClr>
                </a:solidFill>
                <a:latin typeface="+mn-lt"/>
                <a:ea typeface="+mn-ea"/>
                <a:cs typeface="+mn-cs"/>
              </a:rPr>
              <a:t>Fuente:</a:t>
            </a:r>
            <a:endParaRPr lang="es-AR" sz="1100" dirty="0">
              <a:solidFill>
                <a:schemeClr val="bg2"/>
              </a:solidFill>
              <a:latin typeface="+mn-lt"/>
            </a:endParaRPr>
          </a:p>
        </p:txBody>
      </p:sp>
      <p:cxnSp>
        <p:nvCxnSpPr>
          <p:cNvPr id="13" name="Conector recto 12"/>
          <p:cNvCxnSpPr/>
          <p:nvPr/>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1522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Encabezado de Seccion ">
    <p:spTree>
      <p:nvGrpSpPr>
        <p:cNvPr id="1" name=""/>
        <p:cNvGrpSpPr/>
        <p:nvPr/>
      </p:nvGrpSpPr>
      <p:grpSpPr>
        <a:xfrm>
          <a:off x="0" y="0"/>
          <a:ext cx="0" cy="0"/>
          <a:chOff x="0" y="0"/>
          <a:chExt cx="0" cy="0"/>
        </a:xfrm>
      </p:grpSpPr>
      <p:pic>
        <p:nvPicPr>
          <p:cNvPr id="8" name="Picture 4" descr="2"/>
          <p:cNvPicPr/>
          <p:nvPr/>
        </p:nvPicPr>
        <p:blipFill rotWithShape="1">
          <a:blip r:embed="rId2">
            <a:lum bright="70000" contrast="-70000"/>
            <a:extLst>
              <a:ext uri="{28A0092B-C50C-407E-A947-70E740481C1C}">
                <a14:useLocalDpi xmlns:a14="http://schemas.microsoft.com/office/drawing/2010/main" val="0"/>
              </a:ext>
            </a:extLst>
          </a:blip>
          <a:srcRect l="8462"/>
          <a:stretch/>
        </p:blipFill>
        <p:spPr bwMode="auto">
          <a:xfrm>
            <a:off x="32048" y="116632"/>
            <a:ext cx="12159952" cy="4177967"/>
          </a:xfrm>
          <a:prstGeom prst="rect">
            <a:avLst/>
          </a:prstGeom>
          <a:noFill/>
          <a:extLst/>
        </p:spPr>
      </p:pic>
      <p:sp>
        <p:nvSpPr>
          <p:cNvPr id="2" name="Title 1"/>
          <p:cNvSpPr>
            <a:spLocks noGrp="1"/>
          </p:cNvSpPr>
          <p:nvPr>
            <p:ph type="title" hasCustomPrompt="1"/>
          </p:nvPr>
        </p:nvSpPr>
        <p:spPr>
          <a:xfrm>
            <a:off x="551384" y="2051013"/>
            <a:ext cx="10780776" cy="613283"/>
          </a:xfrm>
        </p:spPr>
        <p:txBody>
          <a:bodyPr anchor="b">
            <a:noAutofit/>
          </a:bodyPr>
          <a:lstStyle>
            <a:lvl1pPr>
              <a:defRPr sz="7200" b="0">
                <a:solidFill>
                  <a:srgbClr val="C00000"/>
                </a:solidFill>
              </a:defRPr>
            </a:lvl1pPr>
          </a:lstStyle>
          <a:p>
            <a:r>
              <a:rPr lang="es-ES" dirty="0" smtClean="0"/>
              <a:t>Haga Clic Para Modificar El Estilo De Título Del Patrón</a:t>
            </a:r>
            <a:endParaRPr lang="en-US" dirty="0"/>
          </a:p>
        </p:txBody>
      </p:sp>
      <p:sp>
        <p:nvSpPr>
          <p:cNvPr id="4" name="Text Placeholder 3"/>
          <p:cNvSpPr>
            <a:spLocks noGrp="1"/>
          </p:cNvSpPr>
          <p:nvPr>
            <p:ph type="body" sz="half" idx="2"/>
          </p:nvPr>
        </p:nvSpPr>
        <p:spPr>
          <a:xfrm>
            <a:off x="551384" y="4359587"/>
            <a:ext cx="9229344" cy="533400"/>
          </a:xfrm>
        </p:spPr>
        <p:txBody>
          <a:bodyPr>
            <a:normAutofit/>
          </a:bodyPr>
          <a:lstStyle>
            <a:lvl1pPr marL="0" indent="0">
              <a:lnSpc>
                <a:spcPct val="90000"/>
              </a:lnSpc>
              <a:buNone/>
              <a:defRPr sz="2400">
                <a:solidFill>
                  <a:srgbClr val="C000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pPr algn="r"/>
            <a:r>
              <a:rPr kumimoji="0" lang="es-ES" sz="1000" smtClean="0">
                <a:solidFill>
                  <a:schemeClr val="tx1">
                    <a:tint val="65000"/>
                  </a:schemeClr>
                </a:solidFill>
              </a:rPr>
              <a:t>2017</a:t>
            </a:r>
            <a:endParaRPr kumimoji="0" lang="es-ES" sz="1000" dirty="0">
              <a:solidFill>
                <a:schemeClr val="tx1">
                  <a:tint val="65000"/>
                </a:schemeClr>
              </a:solidFill>
            </a:endParaRPr>
          </a:p>
        </p:txBody>
      </p:sp>
      <p:sp>
        <p:nvSpPr>
          <p:cNvPr id="13" name="Footer Placeholder 12"/>
          <p:cNvSpPr>
            <a:spLocks noGrp="1"/>
          </p:cNvSpPr>
          <p:nvPr>
            <p:ph type="ftr" sz="quarter" idx="11"/>
          </p:nvPr>
        </p:nvSpPr>
        <p:spPr>
          <a:xfrm>
            <a:off x="685800" y="6481096"/>
            <a:ext cx="2241848" cy="302201"/>
          </a:xfrm>
          <a:prstGeom prst="rect">
            <a:avLst/>
          </a:prstGeom>
        </p:spPr>
        <p:txBody>
          <a:bodyPr/>
          <a:lstStyle>
            <a:lvl1pPr>
              <a:defRPr>
                <a:solidFill>
                  <a:srgbClr val="C00000"/>
                </a:solidFill>
              </a:defRPr>
            </a:lvl1pPr>
          </a:lstStyle>
          <a:p>
            <a:r>
              <a:rPr lang="es-ES" smtClean="0"/>
              <a:t>Ingeniería de Software I </a:t>
            </a:r>
            <a:endParaRPr lang="es-E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9F6EE29D-8DC6-4CB7-958C-0D2230DE07F1}" type="slidenum">
              <a:rPr lang="es-ES" smtClean="0"/>
              <a:pPr/>
              <a:t>‹Nº›</a:t>
            </a:fld>
            <a:endParaRPr lang="es-ES" dirty="0"/>
          </a:p>
        </p:txBody>
      </p:sp>
    </p:spTree>
    <p:extLst>
      <p:ext uri="{BB962C8B-B14F-4D97-AF65-F5344CB8AC3E}">
        <p14:creationId xmlns:p14="http://schemas.microsoft.com/office/powerpoint/2010/main" val="11941313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lgn="r"/>
            <a:r>
              <a:rPr kumimoji="0" lang="es-ES" sz="1000" smtClean="0">
                <a:solidFill>
                  <a:schemeClr val="tx1">
                    <a:tint val="65000"/>
                  </a:schemeClr>
                </a:solidFill>
              </a:rPr>
              <a:t>2017</a:t>
            </a:r>
            <a:endParaRPr kumimoji="0" lang="es-ES" sz="1000" dirty="0">
              <a:solidFill>
                <a:schemeClr val="tx1">
                  <a:tint val="65000"/>
                </a:schemeClr>
              </a:solidFill>
            </a:endParaRPr>
          </a:p>
        </p:txBody>
      </p:sp>
      <p:sp>
        <p:nvSpPr>
          <p:cNvPr id="5" name="Footer Placeholder 4"/>
          <p:cNvSpPr>
            <a:spLocks noGrp="1"/>
          </p:cNvSpPr>
          <p:nvPr>
            <p:ph type="ftr" sz="quarter" idx="11"/>
          </p:nvPr>
        </p:nvSpPr>
        <p:spPr/>
        <p:txBody>
          <a:bodyPr/>
          <a:lstStyle/>
          <a:p>
            <a:r>
              <a:rPr lang="es-ES"/>
              <a:t>Ingeniería de Software I </a:t>
            </a:r>
            <a:endParaRPr lang="es-ES" dirty="0"/>
          </a:p>
        </p:txBody>
      </p:sp>
      <p:sp>
        <p:nvSpPr>
          <p:cNvPr id="6" name="Slide Number Placeholder 5"/>
          <p:cNvSpPr>
            <a:spLocks noGrp="1"/>
          </p:cNvSpPr>
          <p:nvPr>
            <p:ph type="sldNum" sz="quarter" idx="12"/>
          </p:nvPr>
        </p:nvSpPr>
        <p:spPr/>
        <p:txBody>
          <a:bodyPr/>
          <a:lstStyle/>
          <a:p>
            <a:fld id="{9F6EE29D-8DC6-4CB7-958C-0D2230DE07F1}" type="slidenum">
              <a:rPr lang="es-ES" smtClean="0"/>
              <a:pPr/>
              <a:t>‹Nº›</a:t>
            </a:fld>
            <a:endParaRPr lang="es-ES" dirty="0"/>
          </a:p>
        </p:txBody>
      </p:sp>
    </p:spTree>
    <p:extLst>
      <p:ext uri="{BB962C8B-B14F-4D97-AF65-F5344CB8AC3E}">
        <p14:creationId xmlns:p14="http://schemas.microsoft.com/office/powerpoint/2010/main" val="369284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r>
              <a:rPr lang="es-ES" smtClean="0"/>
              <a:t>2017</a:t>
            </a:r>
            <a:endParaRPr lang="es-ES"/>
          </a:p>
        </p:txBody>
      </p:sp>
      <p:sp>
        <p:nvSpPr>
          <p:cNvPr id="5" name="Footer Placeholder 4"/>
          <p:cNvSpPr>
            <a:spLocks noGrp="1"/>
          </p:cNvSpPr>
          <p:nvPr>
            <p:ph type="ftr" sz="quarter" idx="11"/>
          </p:nvPr>
        </p:nvSpPr>
        <p:spPr/>
        <p:txBody>
          <a:bodyPr/>
          <a:lstStyle/>
          <a:p>
            <a:r>
              <a:rPr lang="es-ES"/>
              <a:t>Ingeniería de Software I </a:t>
            </a:r>
            <a:endParaRPr lang="es-ES" dirty="0"/>
          </a:p>
        </p:txBody>
      </p:sp>
      <p:sp>
        <p:nvSpPr>
          <p:cNvPr id="6" name="Slide Number Placeholder 5"/>
          <p:cNvSpPr>
            <a:spLocks noGrp="1"/>
          </p:cNvSpPr>
          <p:nvPr>
            <p:ph type="sldNum" sz="quarter" idx="12"/>
          </p:nvPr>
        </p:nvSpPr>
        <p:spPr/>
        <p:txBody>
          <a:bodyPr/>
          <a:lstStyle/>
          <a:p>
            <a:fld id="{9F6EE29D-8DC6-4CB7-958C-0D2230DE07F1}" type="slidenum">
              <a:rPr lang="es-ES" smtClean="0"/>
              <a:pPr/>
              <a:t>‹Nº›</a:t>
            </a:fld>
            <a:endParaRPr lang="es-ES" dirty="0"/>
          </a:p>
        </p:txBody>
      </p:sp>
    </p:spTree>
    <p:extLst>
      <p:ext uri="{BB962C8B-B14F-4D97-AF65-F5344CB8AC3E}">
        <p14:creationId xmlns:p14="http://schemas.microsoft.com/office/powerpoint/2010/main" val="17082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r>
              <a:rPr kumimoji="0" lang="es-ES" sz="1000" smtClean="0">
                <a:solidFill>
                  <a:schemeClr val="tx1">
                    <a:tint val="65000"/>
                  </a:schemeClr>
                </a:solidFill>
              </a:rPr>
              <a:t>2017</a:t>
            </a:r>
            <a:endParaRPr kumimoji="0" lang="es-ES" sz="1000" dirty="0">
              <a:solidFill>
                <a:schemeClr val="tx1">
                  <a:tint val="65000"/>
                </a:schemeClr>
              </a:solidFill>
            </a:endParaRPr>
          </a:p>
        </p:txBody>
      </p:sp>
      <p:sp>
        <p:nvSpPr>
          <p:cNvPr id="3" name="Footer Placeholder 2"/>
          <p:cNvSpPr>
            <a:spLocks noGrp="1"/>
          </p:cNvSpPr>
          <p:nvPr>
            <p:ph type="ftr" sz="quarter" idx="11"/>
          </p:nvPr>
        </p:nvSpPr>
        <p:spPr/>
        <p:txBody>
          <a:bodyPr/>
          <a:lstStyle/>
          <a:p>
            <a:r>
              <a:rPr lang="es-ES"/>
              <a:t>Ingeniería de Software I </a:t>
            </a:r>
            <a:endParaRPr lang="es-ES" dirty="0"/>
          </a:p>
        </p:txBody>
      </p:sp>
      <p:sp>
        <p:nvSpPr>
          <p:cNvPr id="4" name="Slide Number Placeholder 3"/>
          <p:cNvSpPr>
            <a:spLocks noGrp="1"/>
          </p:cNvSpPr>
          <p:nvPr>
            <p:ph type="sldNum" sz="quarter" idx="12"/>
          </p:nvPr>
        </p:nvSpPr>
        <p:spPr/>
        <p:txBody>
          <a:bodyPr/>
          <a:lstStyle/>
          <a:p>
            <a:fld id="{9F6EE29D-8DC6-4CB7-958C-0D2230DE07F1}" type="slidenum">
              <a:rPr lang="es-ES" smtClean="0"/>
              <a:pPr/>
              <a:t>‹Nº›</a:t>
            </a:fld>
            <a:endParaRPr lang="es-ES" dirty="0"/>
          </a:p>
        </p:txBody>
      </p:sp>
    </p:spTree>
    <p:extLst>
      <p:ext uri="{BB962C8B-B14F-4D97-AF65-F5344CB8AC3E}">
        <p14:creationId xmlns:p14="http://schemas.microsoft.com/office/powerpoint/2010/main" val="2236245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r>
              <a:rPr kumimoji="0" lang="es-ES" sz="1000" smtClean="0">
                <a:solidFill>
                  <a:schemeClr val="tx1">
                    <a:tint val="65000"/>
                  </a:schemeClr>
                </a:solidFill>
              </a:rPr>
              <a:t>2017</a:t>
            </a:r>
            <a:endParaRPr kumimoji="0" lang="es-ES" sz="1000" dirty="0">
              <a:solidFill>
                <a:schemeClr val="tx1">
                  <a:tint val="65000"/>
                </a:schemeClr>
              </a:solidFill>
            </a:endParaRPr>
          </a:p>
        </p:txBody>
      </p:sp>
      <p:sp>
        <p:nvSpPr>
          <p:cNvPr id="3" name="Footer Placeholder 2"/>
          <p:cNvSpPr>
            <a:spLocks noGrp="1"/>
          </p:cNvSpPr>
          <p:nvPr>
            <p:ph type="ftr" sz="quarter" idx="11"/>
          </p:nvPr>
        </p:nvSpPr>
        <p:spPr/>
        <p:txBody>
          <a:bodyPr/>
          <a:lstStyle/>
          <a:p>
            <a:r>
              <a:rPr lang="es-ES"/>
              <a:t>Ingeniería de Software I </a:t>
            </a:r>
            <a:endParaRPr lang="es-ES" dirty="0"/>
          </a:p>
        </p:txBody>
      </p:sp>
      <p:sp>
        <p:nvSpPr>
          <p:cNvPr id="4" name="Slide Number Placeholder 3"/>
          <p:cNvSpPr>
            <a:spLocks noGrp="1"/>
          </p:cNvSpPr>
          <p:nvPr>
            <p:ph type="sldNum" sz="quarter" idx="12"/>
          </p:nvPr>
        </p:nvSpPr>
        <p:spPr/>
        <p:txBody>
          <a:bodyPr/>
          <a:lstStyle/>
          <a:p>
            <a:fld id="{9F6EE29D-8DC6-4CB7-958C-0D2230DE07F1}" type="slidenum">
              <a:rPr lang="es-ES" smtClean="0"/>
              <a:pPr/>
              <a:t>‹Nº›</a:t>
            </a:fld>
            <a:endParaRPr lang="es-ES" dirty="0"/>
          </a:p>
        </p:txBody>
      </p:sp>
    </p:spTree>
    <p:extLst>
      <p:ext uri="{BB962C8B-B14F-4D97-AF65-F5344CB8AC3E}">
        <p14:creationId xmlns:p14="http://schemas.microsoft.com/office/powerpoint/2010/main" val="251741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2" y="499533"/>
            <a:ext cx="10806607" cy="1273283"/>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dirty="0" smtClean="0"/>
              <a:t> Haga clic para modificar el estilo de texto del patrón</a:t>
            </a:r>
          </a:p>
          <a:p>
            <a:pPr lvl="1"/>
            <a:r>
              <a:rPr lang="es-ES" dirty="0" smtClean="0"/>
              <a:t> Segundo nivel</a:t>
            </a:r>
          </a:p>
          <a:p>
            <a:pPr lvl="2"/>
            <a:r>
              <a:rPr lang="es-ES" dirty="0" smtClean="0"/>
              <a:t> Tercer nivel</a:t>
            </a:r>
          </a:p>
          <a:p>
            <a:pPr lvl="3"/>
            <a:r>
              <a:rPr lang="es-ES" dirty="0" smtClean="0"/>
              <a:t> Cuarto nivel</a:t>
            </a:r>
          </a:p>
          <a:p>
            <a:pPr lvl="4"/>
            <a:r>
              <a:rPr lang="es-ES" dirty="0" smtClean="0"/>
              <a:t> Quinto nivel</a:t>
            </a:r>
            <a:endParaRPr lang="en-US" dirty="0"/>
          </a:p>
        </p:txBody>
      </p:sp>
      <p:sp>
        <p:nvSpPr>
          <p:cNvPr id="6" name="Slide Number Placeholder 5"/>
          <p:cNvSpPr>
            <a:spLocks noGrp="1"/>
          </p:cNvSpPr>
          <p:nvPr>
            <p:ph type="sldNum" sz="quarter" idx="4"/>
          </p:nvPr>
        </p:nvSpPr>
        <p:spPr>
          <a:xfrm>
            <a:off x="9265920" y="2780928"/>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F6EE29D-8DC6-4CB7-958C-0D2230DE07F1}" type="slidenum">
              <a:rPr lang="es-ES" smtClean="0"/>
              <a:pPr/>
              <a:t>‹Nº›</a:t>
            </a:fld>
            <a:endParaRPr lang="es-ES" dirty="0"/>
          </a:p>
        </p:txBody>
      </p:sp>
      <p:sp>
        <p:nvSpPr>
          <p:cNvPr id="13" name="Date Placeholder 1"/>
          <p:cNvSpPr>
            <a:spLocks noGrp="1"/>
          </p:cNvSpPr>
          <p:nvPr>
            <p:ph type="dt" sz="half" idx="2"/>
          </p:nvPr>
        </p:nvSpPr>
        <p:spPr>
          <a:xfrm>
            <a:off x="2567608" y="6543219"/>
            <a:ext cx="825989" cy="256089"/>
          </a:xfrm>
          <a:prstGeom prst="rect">
            <a:avLst/>
          </a:prstGeom>
        </p:spPr>
        <p:txBody>
          <a:bodyPr/>
          <a:lstStyle>
            <a:lvl1pPr>
              <a:defRPr sz="1400">
                <a:solidFill>
                  <a:schemeClr val="bg1">
                    <a:lumMod val="75000"/>
                  </a:schemeClr>
                </a:solidFill>
                <a:latin typeface="+mn-lt"/>
              </a:defRPr>
            </a:lvl1pPr>
          </a:lstStyle>
          <a:p>
            <a:pPr algn="r"/>
            <a:r>
              <a:rPr kumimoji="0" lang="es-ES" sz="1000" smtClean="0">
                <a:solidFill>
                  <a:schemeClr val="tx1">
                    <a:tint val="65000"/>
                  </a:schemeClr>
                </a:solidFill>
              </a:rPr>
              <a:t>2017</a:t>
            </a:r>
            <a:endParaRPr kumimoji="0" lang="es-ES" sz="1000" dirty="0">
              <a:solidFill>
                <a:schemeClr val="tx1">
                  <a:tint val="65000"/>
                </a:schemeClr>
              </a:solidFill>
            </a:endParaRPr>
          </a:p>
        </p:txBody>
      </p:sp>
      <p:sp>
        <p:nvSpPr>
          <p:cNvPr id="14" name="Footer Placeholder 2"/>
          <p:cNvSpPr>
            <a:spLocks noGrp="1"/>
          </p:cNvSpPr>
          <p:nvPr>
            <p:ph type="ftr" sz="quarter" idx="3"/>
          </p:nvPr>
        </p:nvSpPr>
        <p:spPr>
          <a:xfrm>
            <a:off x="168980" y="6554697"/>
            <a:ext cx="2154900" cy="213016"/>
          </a:xfrm>
          <a:prstGeom prst="rect">
            <a:avLst/>
          </a:prstGeom>
        </p:spPr>
        <p:txBody>
          <a:bodyPr/>
          <a:lstStyle>
            <a:lvl1pPr>
              <a:defRPr sz="1400">
                <a:solidFill>
                  <a:schemeClr val="bg1">
                    <a:lumMod val="75000"/>
                  </a:schemeClr>
                </a:solidFill>
                <a:latin typeface="+mn-lt"/>
              </a:defRPr>
            </a:lvl1pPr>
          </a:lstStyle>
          <a:p>
            <a:r>
              <a:rPr lang="es-ES" smtClean="0"/>
              <a:t>Ingeniería de Software I </a:t>
            </a:r>
            <a:endParaRPr lang="es-ES" dirty="0"/>
          </a:p>
        </p:txBody>
      </p:sp>
      <p:pic>
        <p:nvPicPr>
          <p:cNvPr id="15" name="Picture 2" descr="Responsive image"/>
          <p:cNvPicPr>
            <a:picLocks noChangeAspect="1" noChangeArrowheads="1"/>
          </p:cNvPicPr>
          <p:nvPr/>
        </p:nvPicPr>
        <p:blipFill rotWithShape="1">
          <a:blip r:embed="rId9">
            <a:extLst>
              <a:ext uri="{28A0092B-C50C-407E-A947-70E740481C1C}">
                <a14:useLocalDpi xmlns:a14="http://schemas.microsoft.com/office/drawing/2010/main" val="0"/>
              </a:ext>
            </a:extLst>
          </a:blip>
          <a:srcRect r="28273"/>
          <a:stretch/>
        </p:blipFill>
        <p:spPr bwMode="auto">
          <a:xfrm>
            <a:off x="8709892" y="5976500"/>
            <a:ext cx="3450516" cy="852612"/>
          </a:xfrm>
          <a:prstGeom prst="rect">
            <a:avLst/>
          </a:prstGeom>
          <a:noFill/>
          <a:effectLst>
            <a:softEdge rad="0"/>
          </a:effectLst>
        </p:spPr>
      </p:pic>
      <p:cxnSp>
        <p:nvCxnSpPr>
          <p:cNvPr id="8" name="Conector recto 7"/>
          <p:cNvCxnSpPr/>
          <p:nvPr/>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18245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Clr>
          <a:srgbClr val="C00000"/>
        </a:buClr>
        <a:buFont typeface="Arial" panose="020B0604020202020204" pitchFamily="34" charset="0"/>
        <a:buChar char="»"/>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2" y="499533"/>
            <a:ext cx="10806607" cy="1273283"/>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dirty="0" smtClean="0"/>
              <a:t> Haga clic para modificar el estilo de texto del patrón</a:t>
            </a:r>
          </a:p>
          <a:p>
            <a:pPr lvl="1"/>
            <a:r>
              <a:rPr lang="es-ES" dirty="0" smtClean="0"/>
              <a:t> Segundo nivel</a:t>
            </a:r>
          </a:p>
          <a:p>
            <a:pPr lvl="2"/>
            <a:r>
              <a:rPr lang="es-ES" dirty="0" smtClean="0"/>
              <a:t> Tercer nivel</a:t>
            </a:r>
          </a:p>
          <a:p>
            <a:pPr lvl="3"/>
            <a:r>
              <a:rPr lang="es-ES" dirty="0" smtClean="0"/>
              <a:t> Cuarto nivel</a:t>
            </a:r>
          </a:p>
          <a:p>
            <a:pPr lvl="4"/>
            <a:r>
              <a:rPr lang="es-ES" dirty="0" smtClean="0"/>
              <a:t> Quinto nivel</a:t>
            </a:r>
            <a:endParaRPr lang="en-US" dirty="0"/>
          </a:p>
        </p:txBody>
      </p:sp>
      <p:sp>
        <p:nvSpPr>
          <p:cNvPr id="6" name="Slide Number Placeholder 5"/>
          <p:cNvSpPr>
            <a:spLocks noGrp="1"/>
          </p:cNvSpPr>
          <p:nvPr>
            <p:ph type="sldNum" sz="quarter" idx="4"/>
          </p:nvPr>
        </p:nvSpPr>
        <p:spPr>
          <a:xfrm>
            <a:off x="9265920" y="2780928"/>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F6EE29D-8DC6-4CB7-958C-0D2230DE07F1}" type="slidenum">
              <a:rPr lang="es-ES" smtClean="0"/>
              <a:pPr/>
              <a:t>‹Nº›</a:t>
            </a:fld>
            <a:endParaRPr lang="es-ES" dirty="0"/>
          </a:p>
        </p:txBody>
      </p:sp>
      <p:sp>
        <p:nvSpPr>
          <p:cNvPr id="13" name="Date Placeholder 1"/>
          <p:cNvSpPr>
            <a:spLocks noGrp="1"/>
          </p:cNvSpPr>
          <p:nvPr>
            <p:ph type="dt" sz="half" idx="2"/>
          </p:nvPr>
        </p:nvSpPr>
        <p:spPr>
          <a:xfrm>
            <a:off x="2567608" y="6543219"/>
            <a:ext cx="825989" cy="256089"/>
          </a:xfrm>
          <a:prstGeom prst="rect">
            <a:avLst/>
          </a:prstGeom>
        </p:spPr>
        <p:txBody>
          <a:bodyPr/>
          <a:lstStyle>
            <a:lvl1pPr>
              <a:defRPr sz="1400">
                <a:solidFill>
                  <a:schemeClr val="bg1">
                    <a:lumMod val="75000"/>
                  </a:schemeClr>
                </a:solidFill>
                <a:latin typeface="+mn-lt"/>
              </a:defRPr>
            </a:lvl1pPr>
          </a:lstStyle>
          <a:p>
            <a:pPr algn="r"/>
            <a:r>
              <a:rPr kumimoji="0" lang="es-ES" sz="1000" smtClean="0">
                <a:solidFill>
                  <a:schemeClr val="tx1">
                    <a:tint val="65000"/>
                  </a:schemeClr>
                </a:solidFill>
              </a:rPr>
              <a:t>2017</a:t>
            </a:r>
            <a:endParaRPr kumimoji="0" lang="es-ES" sz="1000" dirty="0">
              <a:solidFill>
                <a:schemeClr val="tx1">
                  <a:tint val="65000"/>
                </a:schemeClr>
              </a:solidFill>
            </a:endParaRPr>
          </a:p>
        </p:txBody>
      </p:sp>
      <p:sp>
        <p:nvSpPr>
          <p:cNvPr id="14" name="Footer Placeholder 2"/>
          <p:cNvSpPr>
            <a:spLocks noGrp="1"/>
          </p:cNvSpPr>
          <p:nvPr>
            <p:ph type="ftr" sz="quarter" idx="3"/>
          </p:nvPr>
        </p:nvSpPr>
        <p:spPr>
          <a:xfrm>
            <a:off x="168980" y="6554697"/>
            <a:ext cx="2154900" cy="213016"/>
          </a:xfrm>
          <a:prstGeom prst="rect">
            <a:avLst/>
          </a:prstGeom>
        </p:spPr>
        <p:txBody>
          <a:bodyPr/>
          <a:lstStyle>
            <a:lvl1pPr>
              <a:defRPr sz="1400">
                <a:solidFill>
                  <a:schemeClr val="bg1">
                    <a:lumMod val="75000"/>
                  </a:schemeClr>
                </a:solidFill>
                <a:latin typeface="+mn-lt"/>
              </a:defRPr>
            </a:lvl1pPr>
          </a:lstStyle>
          <a:p>
            <a:r>
              <a:rPr lang="es-ES" smtClean="0"/>
              <a:t>Ingeniería de Software I </a:t>
            </a:r>
            <a:endParaRPr lang="es-ES" dirty="0"/>
          </a:p>
        </p:txBody>
      </p:sp>
      <p:pic>
        <p:nvPicPr>
          <p:cNvPr id="15" name="Picture 2" descr="Responsive image"/>
          <p:cNvPicPr>
            <a:picLocks noChangeAspect="1" noChangeArrowheads="1"/>
          </p:cNvPicPr>
          <p:nvPr/>
        </p:nvPicPr>
        <p:blipFill rotWithShape="1">
          <a:blip r:embed="rId3">
            <a:extLst>
              <a:ext uri="{28A0092B-C50C-407E-A947-70E740481C1C}">
                <a14:useLocalDpi xmlns:a14="http://schemas.microsoft.com/office/drawing/2010/main" val="0"/>
              </a:ext>
            </a:extLst>
          </a:blip>
          <a:srcRect r="28273"/>
          <a:stretch/>
        </p:blipFill>
        <p:spPr bwMode="auto">
          <a:xfrm>
            <a:off x="8709892" y="5976500"/>
            <a:ext cx="3450516" cy="852612"/>
          </a:xfrm>
          <a:prstGeom prst="rect">
            <a:avLst/>
          </a:prstGeom>
          <a:noFill/>
          <a:effectLst>
            <a:softEdge rad="0"/>
          </a:effectLst>
        </p:spPr>
      </p:pic>
    </p:spTree>
    <p:extLst>
      <p:ext uri="{BB962C8B-B14F-4D97-AF65-F5344CB8AC3E}">
        <p14:creationId xmlns:p14="http://schemas.microsoft.com/office/powerpoint/2010/main" val="3028329695"/>
      </p:ext>
    </p:extLst>
  </p:cSld>
  <p:clrMap bg1="lt1" tx1="dk1" bg2="lt2" tx2="dk2" accent1="accent1" accent2="accent2" accent3="accent3" accent4="accent4" accent5="accent5" accent6="accent6" hlink="hlink" folHlink="folHlink"/>
  <p:sldLayoutIdLst>
    <p:sldLayoutId id="2147483738" r:id="rId1"/>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Clr>
          <a:srgbClr val="C00000"/>
        </a:buClr>
        <a:buFont typeface="Arial" panose="020B0604020202020204" pitchFamily="34" charset="0"/>
        <a:buChar char="»"/>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Ingeniería de Software  </a:t>
            </a:r>
            <a:endParaRPr lang="es-ES" dirty="0"/>
          </a:p>
        </p:txBody>
      </p:sp>
      <p:sp>
        <p:nvSpPr>
          <p:cNvPr id="3" name="2 Subtítulo"/>
          <p:cNvSpPr>
            <a:spLocks noGrp="1"/>
          </p:cNvSpPr>
          <p:nvPr>
            <p:ph type="body" sz="half" idx="2"/>
          </p:nvPr>
        </p:nvSpPr>
        <p:spPr/>
        <p:txBody>
          <a:bodyPr>
            <a:normAutofit/>
          </a:bodyPr>
          <a:lstStyle/>
          <a:p>
            <a:r>
              <a:rPr lang="es-ES_tradnl"/>
              <a:t>Redes de Petri</a:t>
            </a:r>
            <a:endParaRPr lang="es-ES" dirty="0"/>
          </a:p>
        </p:txBody>
      </p:sp>
      <p:sp>
        <p:nvSpPr>
          <p:cNvPr id="4" name="Marcador de fecha 3"/>
          <p:cNvSpPr>
            <a:spLocks noGrp="1"/>
          </p:cNvSpPr>
          <p:nvPr>
            <p:ph type="dt" sz="half" idx="10"/>
          </p:nvPr>
        </p:nvSpPr>
        <p:spPr/>
        <p:txBody>
          <a:bodyPr/>
          <a:lstStyle/>
          <a:p>
            <a:pPr algn="r"/>
            <a:r>
              <a:rPr kumimoji="0" lang="es-ES" sz="1000" smtClean="0">
                <a:solidFill>
                  <a:schemeClr val="tx1">
                    <a:tint val="65000"/>
                  </a:schemeClr>
                </a:solidFill>
              </a:rPr>
              <a:t>2017</a:t>
            </a:r>
            <a:endParaRPr kumimoji="0" lang="es-ES" sz="1000" dirty="0">
              <a:solidFill>
                <a:schemeClr val="tx1">
                  <a:tint val="65000"/>
                </a:schemeClr>
              </a:solidFill>
            </a:endParaRPr>
          </a:p>
        </p:txBody>
      </p:sp>
      <p:sp>
        <p:nvSpPr>
          <p:cNvPr id="5" name="Marcador de pie de página 4"/>
          <p:cNvSpPr>
            <a:spLocks noGrp="1"/>
          </p:cNvSpPr>
          <p:nvPr>
            <p:ph type="ftr" sz="quarter" idx="11"/>
          </p:nvPr>
        </p:nvSpPr>
        <p:spPr/>
        <p:txBody>
          <a:bodyPr/>
          <a:lstStyle/>
          <a:p>
            <a:r>
              <a:rPr lang="es-ES" smtClean="0"/>
              <a:t>Ingeniería de Software I </a:t>
            </a:r>
            <a:endParaRPr lang="es-ES" dirty="0"/>
          </a:p>
        </p:txBody>
      </p:sp>
      <p:sp>
        <p:nvSpPr>
          <p:cNvPr id="6" name="Marcador de número de diapositiva 5"/>
          <p:cNvSpPr>
            <a:spLocks noGrp="1"/>
          </p:cNvSpPr>
          <p:nvPr>
            <p:ph type="sldNum" sz="quarter" idx="12"/>
          </p:nvPr>
        </p:nvSpPr>
        <p:spPr/>
        <p:txBody>
          <a:bodyPr/>
          <a:lstStyle/>
          <a:p>
            <a:fld id="{9F6EE29D-8DC6-4CB7-958C-0D2230DE07F1}" type="slidenum">
              <a:rPr lang="es-ES" smtClean="0"/>
              <a:pPr/>
              <a:t>1</a:t>
            </a:fld>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p:txBody>
          <a:bodyPr>
            <a:normAutofit fontScale="90000"/>
          </a:bodyPr>
          <a:lstStyle/>
          <a:p>
            <a:r>
              <a:rPr lang="es-ES_tradnl"/>
              <a:t>Técnicas de Especificación de Requerimientos</a:t>
            </a:r>
            <a:br>
              <a:rPr lang="es-ES_tradnl"/>
            </a:br>
            <a:r>
              <a:rPr lang="es-ES_tradnl"/>
              <a:t>Dinámicas – Redes de Petri</a:t>
            </a:r>
            <a:endParaRPr lang="es-ES" dirty="0"/>
          </a:p>
        </p:txBody>
      </p:sp>
      <p:sp>
        <p:nvSpPr>
          <p:cNvPr id="15" name="14 Marcador de contenido"/>
          <p:cNvSpPr>
            <a:spLocks noGrp="1"/>
          </p:cNvSpPr>
          <p:nvPr>
            <p:ph idx="1"/>
          </p:nvPr>
        </p:nvSpPr>
        <p:spPr/>
        <p:txBody>
          <a:bodyPr/>
          <a:lstStyle/>
          <a:p>
            <a:endParaRPr lang="es-ES"/>
          </a:p>
        </p:txBody>
      </p:sp>
      <p:sp>
        <p:nvSpPr>
          <p:cNvPr id="2" name="Marcador de fecha 1"/>
          <p:cNvSpPr>
            <a:spLocks noGrp="1"/>
          </p:cNvSpPr>
          <p:nvPr>
            <p:ph type="dt" sz="half" idx="10"/>
          </p:nvPr>
        </p:nvSpPr>
        <p:spPr/>
        <p:txBody>
          <a:bodyPr/>
          <a:lstStyle/>
          <a:p>
            <a:r>
              <a:rPr lang="es-ES" smtClean="0"/>
              <a:t>2017</a:t>
            </a:r>
            <a:endParaRPr lang="es-ES"/>
          </a:p>
        </p:txBody>
      </p:sp>
      <p:sp>
        <p:nvSpPr>
          <p:cNvPr id="3" name="2 Marcador de pie de página"/>
          <p:cNvSpPr>
            <a:spLocks noGrp="1"/>
          </p:cNvSpPr>
          <p:nvPr>
            <p:ph type="ftr" sz="quarter" idx="11"/>
          </p:nvPr>
        </p:nvSpPr>
        <p:spPr/>
        <p:txBody>
          <a:bodyPr/>
          <a:lstStyle/>
          <a:p>
            <a:r>
              <a:rPr lang="es-ES"/>
              <a:t>Ingeniería de Software I </a:t>
            </a:r>
          </a:p>
        </p:txBody>
      </p:sp>
      <p:sp>
        <p:nvSpPr>
          <p:cNvPr id="11" name="10 Marcador de número de diapositiva"/>
          <p:cNvSpPr>
            <a:spLocks noGrp="1"/>
          </p:cNvSpPr>
          <p:nvPr>
            <p:ph type="sldNum" sz="quarter" idx="12"/>
          </p:nvPr>
        </p:nvSpPr>
        <p:spPr/>
        <p:txBody>
          <a:bodyPr/>
          <a:lstStyle/>
          <a:p>
            <a:fld id="{9F6EE29D-8DC6-4CB7-958C-0D2230DE07F1}" type="slidenum">
              <a:rPr lang="es-ES" smtClean="0"/>
              <a:pPr/>
              <a:t>10</a:t>
            </a:fld>
            <a:endParaRPr lang="es-ES" dirty="0"/>
          </a:p>
        </p:txBody>
      </p:sp>
      <p:pic>
        <p:nvPicPr>
          <p:cNvPr id="7" name="Picture 4" descr="0-petri"/>
          <p:cNvPicPr>
            <a:picLocks noChangeAspect="1" noChangeArrowheads="1"/>
          </p:cNvPicPr>
          <p:nvPr/>
        </p:nvPicPr>
        <p:blipFill>
          <a:blip r:embed="rId2" cstate="print">
            <a:clrChange>
              <a:clrFrom>
                <a:srgbClr val="EBEBEB"/>
              </a:clrFrom>
              <a:clrTo>
                <a:srgbClr val="EBEBEB">
                  <a:alpha val="0"/>
                </a:srgbClr>
              </a:clrTo>
            </a:clrChange>
            <a:lum contrast="24000"/>
          </a:blip>
          <a:srcRect l="4834" t="2585" r="5502" b="11430"/>
          <a:stretch>
            <a:fillRect/>
          </a:stretch>
        </p:blipFill>
        <p:spPr bwMode="auto">
          <a:xfrm>
            <a:off x="2430840" y="2032338"/>
            <a:ext cx="7265625" cy="3239988"/>
          </a:xfrm>
          <a:prstGeom prst="rect">
            <a:avLst/>
          </a:prstGeom>
          <a:noFill/>
        </p:spPr>
      </p:pic>
      <p:sp>
        <p:nvSpPr>
          <p:cNvPr id="8" name="7 Rectángulo"/>
          <p:cNvSpPr/>
          <p:nvPr/>
        </p:nvSpPr>
        <p:spPr>
          <a:xfrm>
            <a:off x="4079777" y="5445225"/>
            <a:ext cx="3967753" cy="461665"/>
          </a:xfrm>
          <a:prstGeom prst="rect">
            <a:avLst/>
          </a:prstGeom>
        </p:spPr>
        <p:txBody>
          <a:bodyPr wrap="none">
            <a:spAutoFit/>
          </a:bodyPr>
          <a:lstStyle/>
          <a:p>
            <a:pPr>
              <a:buFont typeface="Wingdings" pitchFamily="2" charset="2"/>
              <a:buNone/>
            </a:pPr>
            <a:r>
              <a:rPr lang="es-ES_tradnl" sz="2400" dirty="0"/>
              <a:t>M(P1,P2,P3,P4,P5)=(1,2,0,1,1)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normAutofit fontScale="90000"/>
          </a:bodyPr>
          <a:lstStyle/>
          <a:p>
            <a:r>
              <a:rPr lang="es-ES_tradnl"/>
              <a:t>Técnicas de Especificación de Requerimientos</a:t>
            </a:r>
            <a:br>
              <a:rPr lang="es-ES_tradnl"/>
            </a:br>
            <a:r>
              <a:rPr lang="es-ES_tradnl"/>
              <a:t>Dinámicas – Redes de Petri</a:t>
            </a:r>
            <a:endParaRPr lang="es-ES" dirty="0"/>
          </a:p>
        </p:txBody>
      </p:sp>
      <p:sp>
        <p:nvSpPr>
          <p:cNvPr id="5" name="4 Marcador de texto"/>
          <p:cNvSpPr>
            <a:spLocks noGrp="1"/>
          </p:cNvSpPr>
          <p:nvPr>
            <p:ph idx="1"/>
          </p:nvPr>
        </p:nvSpPr>
        <p:spPr/>
        <p:txBody>
          <a:bodyPr/>
          <a:lstStyle/>
          <a:p>
            <a:r>
              <a:rPr lang="es-ES"/>
              <a:t>El conjunto de tokens asociado a cada estado sirve para manejar la coordinación de eventos y estados.</a:t>
            </a:r>
          </a:p>
          <a:p>
            <a:r>
              <a:rPr lang="es-ES"/>
              <a:t>Una vez que ocurre un evento, un token puede “viajar” de uno de los estados a otro.</a:t>
            </a:r>
          </a:p>
          <a:p>
            <a:r>
              <a:rPr lang="es-ES"/>
              <a:t>Las reglas de disparo provocan que los tokens “viajen” de un lugar a otro cuando se cumplen las condiciones adecuadas. </a:t>
            </a:r>
          </a:p>
          <a:p>
            <a:r>
              <a:rPr lang="es-ES"/>
              <a:t>La ejecución es controlada por el número y distribución de los tokens.</a:t>
            </a:r>
            <a:endParaRPr lang="es-ES" dirty="0"/>
          </a:p>
        </p:txBody>
      </p:sp>
      <p:sp>
        <p:nvSpPr>
          <p:cNvPr id="2" name="Marcador de fecha 1"/>
          <p:cNvSpPr>
            <a:spLocks noGrp="1"/>
          </p:cNvSpPr>
          <p:nvPr>
            <p:ph type="dt" sz="half" idx="10"/>
          </p:nvPr>
        </p:nvSpPr>
        <p:spPr/>
        <p:txBody>
          <a:bodyPr/>
          <a:lstStyle/>
          <a:p>
            <a:r>
              <a:rPr lang="es-ES" smtClean="0"/>
              <a:t>2017</a:t>
            </a:r>
            <a:endParaRPr lang="es-ES"/>
          </a:p>
        </p:txBody>
      </p:sp>
      <p:sp>
        <p:nvSpPr>
          <p:cNvPr id="3" name="2 Marcador de pie de página"/>
          <p:cNvSpPr>
            <a:spLocks noGrp="1"/>
          </p:cNvSpPr>
          <p:nvPr>
            <p:ph type="ftr" sz="quarter" idx="11"/>
          </p:nvPr>
        </p:nvSpPr>
        <p:spPr/>
        <p:txBody>
          <a:bodyPr/>
          <a:lstStyle/>
          <a:p>
            <a:r>
              <a:rPr lang="es-ES"/>
              <a:t>Ingeniería de Software I </a:t>
            </a:r>
          </a:p>
        </p:txBody>
      </p:sp>
      <p:sp>
        <p:nvSpPr>
          <p:cNvPr id="6" name="5 Marcador de número de diapositiva"/>
          <p:cNvSpPr>
            <a:spLocks noGrp="1"/>
          </p:cNvSpPr>
          <p:nvPr>
            <p:ph type="sldNum" sz="quarter" idx="12"/>
          </p:nvPr>
        </p:nvSpPr>
        <p:spPr/>
        <p:txBody>
          <a:bodyPr/>
          <a:lstStyle/>
          <a:p>
            <a:fld id="{9F6EE29D-8DC6-4CB7-958C-0D2230DE07F1}" type="slidenum">
              <a:rPr lang="es-ES" smtClean="0"/>
              <a:pPr/>
              <a:t>11</a:t>
            </a:fld>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normAutofit fontScale="90000"/>
          </a:bodyPr>
          <a:lstStyle/>
          <a:p>
            <a:r>
              <a:rPr lang="es-ES_tradnl"/>
              <a:t>Técnicas de Especificación de Requerimientos</a:t>
            </a:r>
            <a:br>
              <a:rPr lang="es-ES_tradnl"/>
            </a:br>
            <a:r>
              <a:rPr lang="es-ES_tradnl"/>
              <a:t>Dinámicas – Redes de Petri</a:t>
            </a:r>
            <a:endParaRPr lang="es-ES" dirty="0"/>
          </a:p>
        </p:txBody>
      </p:sp>
      <p:sp>
        <p:nvSpPr>
          <p:cNvPr id="5" name="4 Marcador de texto"/>
          <p:cNvSpPr>
            <a:spLocks noGrp="1"/>
          </p:cNvSpPr>
          <p:nvPr>
            <p:ph idx="1"/>
          </p:nvPr>
        </p:nvSpPr>
        <p:spPr/>
        <p:txBody>
          <a:bodyPr/>
          <a:lstStyle/>
          <a:p>
            <a:r>
              <a:rPr lang="es-ES"/>
              <a:t>La ejecución de una Red de Petri se realiza disparando transiciones habilitadas. </a:t>
            </a:r>
          </a:p>
          <a:p>
            <a:r>
              <a:rPr lang="es-ES"/>
              <a:t>Una transición está habilitada cuando cada lugar de entrada tiene al menos tantos tokens como arcos hacia la transición. </a:t>
            </a:r>
          </a:p>
          <a:p>
            <a:r>
              <a:rPr lang="es-ES"/>
              <a:t>Disparar una transición habilitada implica remover tokens de los lugares de entrada y distribuir tokens en los lugares de salida (teniendo en cuenta la cantidad de arcos que llegan y la cantidad de arcos que salen de la transición).</a:t>
            </a:r>
          </a:p>
          <a:p>
            <a:endParaRPr lang="es-ES" dirty="0"/>
          </a:p>
        </p:txBody>
      </p:sp>
      <p:sp>
        <p:nvSpPr>
          <p:cNvPr id="2" name="Marcador de fecha 1"/>
          <p:cNvSpPr>
            <a:spLocks noGrp="1"/>
          </p:cNvSpPr>
          <p:nvPr>
            <p:ph type="dt" sz="half" idx="10"/>
          </p:nvPr>
        </p:nvSpPr>
        <p:spPr/>
        <p:txBody>
          <a:bodyPr/>
          <a:lstStyle/>
          <a:p>
            <a:r>
              <a:rPr lang="es-ES" smtClean="0"/>
              <a:t>2017</a:t>
            </a:r>
            <a:endParaRPr lang="es-ES"/>
          </a:p>
        </p:txBody>
      </p:sp>
      <p:sp>
        <p:nvSpPr>
          <p:cNvPr id="3" name="2 Marcador de pie de página"/>
          <p:cNvSpPr>
            <a:spLocks noGrp="1"/>
          </p:cNvSpPr>
          <p:nvPr>
            <p:ph type="ftr" sz="quarter" idx="11"/>
          </p:nvPr>
        </p:nvSpPr>
        <p:spPr/>
        <p:txBody>
          <a:bodyPr/>
          <a:lstStyle/>
          <a:p>
            <a:r>
              <a:rPr lang="es-ES"/>
              <a:t>Ingeniería de Software I </a:t>
            </a:r>
          </a:p>
        </p:txBody>
      </p:sp>
      <p:sp>
        <p:nvSpPr>
          <p:cNvPr id="6" name="5 Marcador de número de diapositiva"/>
          <p:cNvSpPr>
            <a:spLocks noGrp="1"/>
          </p:cNvSpPr>
          <p:nvPr>
            <p:ph type="sldNum" sz="quarter" idx="12"/>
          </p:nvPr>
        </p:nvSpPr>
        <p:spPr/>
        <p:txBody>
          <a:bodyPr/>
          <a:lstStyle/>
          <a:p>
            <a:fld id="{9F6EE29D-8DC6-4CB7-958C-0D2230DE07F1}" type="slidenum">
              <a:rPr lang="es-ES" smtClean="0"/>
              <a:pPr/>
              <a:t>12</a:t>
            </a:fld>
            <a:endParaRPr lang="es-E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_tradnl"/>
              <a:t>Técnicas de Especificación de Requerimientos</a:t>
            </a:r>
            <a:br>
              <a:rPr lang="es-ES_tradnl"/>
            </a:br>
            <a:r>
              <a:rPr lang="es-ES_tradnl"/>
              <a:t>Dinámicas – Redes de Petri</a:t>
            </a:r>
            <a:endParaRPr lang="es-ES" dirty="0"/>
          </a:p>
        </p:txBody>
      </p:sp>
      <p:sp>
        <p:nvSpPr>
          <p:cNvPr id="11" name="10 Marcador de contenido"/>
          <p:cNvSpPr>
            <a:spLocks noGrp="1"/>
          </p:cNvSpPr>
          <p:nvPr>
            <p:ph idx="1"/>
          </p:nvPr>
        </p:nvSpPr>
        <p:spPr/>
        <p:txBody>
          <a:bodyPr/>
          <a:lstStyle/>
          <a:p>
            <a:r>
              <a:rPr lang="es-ES_tradnl"/>
              <a:t>Transiciones</a:t>
            </a:r>
            <a:endParaRPr lang="es-ES" dirty="0"/>
          </a:p>
        </p:txBody>
      </p:sp>
      <p:sp>
        <p:nvSpPr>
          <p:cNvPr id="4" name="Marcador de fecha 3"/>
          <p:cNvSpPr>
            <a:spLocks noGrp="1"/>
          </p:cNvSpPr>
          <p:nvPr>
            <p:ph type="dt" sz="half" idx="10"/>
          </p:nvPr>
        </p:nvSpPr>
        <p:spPr/>
        <p:txBody>
          <a:bodyPr/>
          <a:lstStyle/>
          <a:p>
            <a:r>
              <a:rPr lang="es-ES" smtClean="0"/>
              <a:t>2017</a:t>
            </a:r>
            <a:endParaRPr lang="es-ES"/>
          </a:p>
        </p:txBody>
      </p:sp>
      <p:sp>
        <p:nvSpPr>
          <p:cNvPr id="3" name="2 Marcador de pie de página"/>
          <p:cNvSpPr>
            <a:spLocks noGrp="1"/>
          </p:cNvSpPr>
          <p:nvPr>
            <p:ph type="ftr" sz="quarter" idx="11"/>
          </p:nvPr>
        </p:nvSpPr>
        <p:spPr/>
        <p:txBody>
          <a:bodyPr/>
          <a:lstStyle/>
          <a:p>
            <a:r>
              <a:rPr lang="es-ES"/>
              <a:t>Ingeniería de Software I </a:t>
            </a:r>
          </a:p>
        </p:txBody>
      </p:sp>
      <p:sp>
        <p:nvSpPr>
          <p:cNvPr id="12" name="11 Marcador de número de diapositiva"/>
          <p:cNvSpPr>
            <a:spLocks noGrp="1"/>
          </p:cNvSpPr>
          <p:nvPr>
            <p:ph type="sldNum" sz="quarter" idx="12"/>
          </p:nvPr>
        </p:nvSpPr>
        <p:spPr/>
        <p:txBody>
          <a:bodyPr/>
          <a:lstStyle/>
          <a:p>
            <a:fld id="{9F6EE29D-8DC6-4CB7-958C-0D2230DE07F1}" type="slidenum">
              <a:rPr lang="es-ES" smtClean="0"/>
              <a:pPr/>
              <a:t>13</a:t>
            </a:fld>
            <a:endParaRPr lang="es-ES" dirty="0"/>
          </a:p>
        </p:txBody>
      </p:sp>
      <p:pic>
        <p:nvPicPr>
          <p:cNvPr id="8" name="Picture 4" descr="111-Petri"/>
          <p:cNvPicPr>
            <a:picLocks noChangeAspect="1" noChangeArrowheads="1"/>
          </p:cNvPicPr>
          <p:nvPr/>
        </p:nvPicPr>
        <p:blipFill rotWithShape="1">
          <a:blip r:embed="rId2" cstate="print"/>
          <a:srcRect l="24987" t="8196" r="13468" b="5525"/>
          <a:stretch/>
        </p:blipFill>
        <p:spPr bwMode="auto">
          <a:xfrm>
            <a:off x="6325697" y="2318427"/>
            <a:ext cx="2612572" cy="3024187"/>
          </a:xfrm>
          <a:prstGeom prst="rect">
            <a:avLst/>
          </a:prstGeom>
          <a:noFill/>
        </p:spPr>
      </p:pic>
      <p:sp>
        <p:nvSpPr>
          <p:cNvPr id="9" name="8 Llamada de flecha a la derecha"/>
          <p:cNvSpPr/>
          <p:nvPr/>
        </p:nvSpPr>
        <p:spPr>
          <a:xfrm>
            <a:off x="2521562" y="2714551"/>
            <a:ext cx="3456384" cy="646331"/>
          </a:xfrm>
          <a:prstGeom prst="rightArrowCallout">
            <a:avLst>
              <a:gd name="adj1" fmla="val 17965"/>
              <a:gd name="adj2" fmla="val 25000"/>
              <a:gd name="adj3" fmla="val 25000"/>
              <a:gd name="adj4" fmla="val 82375"/>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109537" algn="ctr">
              <a:lnSpc>
                <a:spcPct val="90000"/>
              </a:lnSpc>
            </a:pPr>
            <a:r>
              <a:rPr lang="es-ES_tradnl" sz="2000" dirty="0">
                <a:latin typeface="Delicious-Roman" pitchFamily="50" charset="0"/>
              </a:rPr>
              <a:t>La transición está habilitada</a:t>
            </a:r>
          </a:p>
        </p:txBody>
      </p:sp>
      <p:sp>
        <p:nvSpPr>
          <p:cNvPr id="10" name="9 Llamada de flecha a la derecha"/>
          <p:cNvSpPr/>
          <p:nvPr/>
        </p:nvSpPr>
        <p:spPr>
          <a:xfrm>
            <a:off x="2521563" y="4293096"/>
            <a:ext cx="3456383" cy="646331"/>
          </a:xfrm>
          <a:prstGeom prst="rightArrowCallout">
            <a:avLst>
              <a:gd name="adj1" fmla="val 19386"/>
              <a:gd name="adj2" fmla="val 25000"/>
              <a:gd name="adj3" fmla="val 25000"/>
              <a:gd name="adj4" fmla="val 82795"/>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109537" algn="ctr">
              <a:lnSpc>
                <a:spcPct val="90000"/>
              </a:lnSpc>
            </a:pPr>
            <a:r>
              <a:rPr lang="es-ES_tradnl" sz="2000" dirty="0">
                <a:latin typeface="Delicious-Roman" pitchFamily="50" charset="0"/>
              </a:rPr>
              <a:t>La transición no está habilitada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normAutofit fontScale="90000"/>
          </a:bodyPr>
          <a:lstStyle/>
          <a:p>
            <a:r>
              <a:rPr lang="es-ES_tradnl"/>
              <a:t>Técnicas de Especificación de Requerimientos</a:t>
            </a:r>
            <a:br>
              <a:rPr lang="es-ES_tradnl"/>
            </a:br>
            <a:r>
              <a:rPr lang="es-ES_tradnl"/>
              <a:t>Dinámicas – Redes de Petri</a:t>
            </a:r>
            <a:endParaRPr lang="es-ES" dirty="0"/>
          </a:p>
        </p:txBody>
      </p:sp>
      <p:sp>
        <p:nvSpPr>
          <p:cNvPr id="5" name="4 Marcador de texto"/>
          <p:cNvSpPr>
            <a:spLocks noGrp="1"/>
          </p:cNvSpPr>
          <p:nvPr>
            <p:ph idx="1"/>
          </p:nvPr>
        </p:nvSpPr>
        <p:spPr/>
        <p:txBody>
          <a:bodyPr/>
          <a:lstStyle/>
          <a:p>
            <a:r>
              <a:rPr lang="es-ES"/>
              <a:t>La ocurrencia de los eventos (transiciones) depende del estado del sistema.</a:t>
            </a:r>
          </a:p>
          <a:p>
            <a:r>
              <a:rPr lang="es-ES"/>
              <a:t>Una condición puede ser V  (con token) o F (sin token)</a:t>
            </a:r>
          </a:p>
          <a:p>
            <a:r>
              <a:rPr lang="es-ES"/>
              <a:t>La ocurrencia de un evento está sujeta a que se den ciertas condiciones (pre) y al ocurrir el evento causa que se hagan verdaderas las post-condiciones.</a:t>
            </a:r>
          </a:p>
          <a:p>
            <a:r>
              <a:rPr lang="es-ES"/>
              <a:t>Las RP son asincrónicas y el orden en que ocurren los eventos es uno de los permitidos </a:t>
            </a:r>
          </a:p>
          <a:p>
            <a:pPr lvl="1"/>
            <a:r>
              <a:rPr lang="es-ES"/>
              <a:t>La ejecución es NO DETERMINÍSTICA </a:t>
            </a:r>
          </a:p>
          <a:p>
            <a:r>
              <a:rPr lang="es-ES"/>
              <a:t>Se acepta que el disparo de una transición es instantáneo.</a:t>
            </a:r>
          </a:p>
          <a:p>
            <a:endParaRPr lang="es-ES" dirty="0"/>
          </a:p>
        </p:txBody>
      </p:sp>
      <p:sp>
        <p:nvSpPr>
          <p:cNvPr id="2" name="Marcador de fecha 1"/>
          <p:cNvSpPr>
            <a:spLocks noGrp="1"/>
          </p:cNvSpPr>
          <p:nvPr>
            <p:ph type="dt" sz="half" idx="10"/>
          </p:nvPr>
        </p:nvSpPr>
        <p:spPr/>
        <p:txBody>
          <a:bodyPr/>
          <a:lstStyle/>
          <a:p>
            <a:r>
              <a:rPr lang="es-ES" smtClean="0"/>
              <a:t>2017</a:t>
            </a:r>
            <a:endParaRPr lang="es-ES"/>
          </a:p>
        </p:txBody>
      </p:sp>
      <p:sp>
        <p:nvSpPr>
          <p:cNvPr id="3" name="2 Marcador de pie de página"/>
          <p:cNvSpPr>
            <a:spLocks noGrp="1"/>
          </p:cNvSpPr>
          <p:nvPr>
            <p:ph type="ftr" sz="quarter" idx="11"/>
          </p:nvPr>
        </p:nvSpPr>
        <p:spPr/>
        <p:txBody>
          <a:bodyPr/>
          <a:lstStyle/>
          <a:p>
            <a:r>
              <a:rPr lang="es-ES"/>
              <a:t>Ingeniería de Software I </a:t>
            </a:r>
          </a:p>
        </p:txBody>
      </p:sp>
      <p:sp>
        <p:nvSpPr>
          <p:cNvPr id="6" name="5 Marcador de número de diapositiva"/>
          <p:cNvSpPr>
            <a:spLocks noGrp="1"/>
          </p:cNvSpPr>
          <p:nvPr>
            <p:ph type="sldNum" sz="quarter" idx="12"/>
          </p:nvPr>
        </p:nvSpPr>
        <p:spPr/>
        <p:txBody>
          <a:bodyPr/>
          <a:lstStyle/>
          <a:p>
            <a:fld id="{9F6EE29D-8DC6-4CB7-958C-0D2230DE07F1}" type="slidenum">
              <a:rPr lang="es-ES" smtClean="0"/>
              <a:pPr/>
              <a:t>14</a:t>
            </a:fld>
            <a:endParaRPr lang="es-E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r>
              <a:rPr lang="es-ES" smtClean="0"/>
              <a:t>2017</a:t>
            </a:r>
            <a:endParaRPr lang="es-ES"/>
          </a:p>
        </p:txBody>
      </p:sp>
      <p:sp>
        <p:nvSpPr>
          <p:cNvPr id="3" name="2 Marcador de pie de página"/>
          <p:cNvSpPr>
            <a:spLocks noGrp="1"/>
          </p:cNvSpPr>
          <p:nvPr>
            <p:ph type="ftr" sz="quarter" idx="11"/>
          </p:nvPr>
        </p:nvSpPr>
        <p:spPr/>
        <p:txBody>
          <a:bodyPr/>
          <a:lstStyle/>
          <a:p>
            <a:r>
              <a:rPr lang="es-ES"/>
              <a:t>Ingeniería de Software I </a:t>
            </a:r>
          </a:p>
        </p:txBody>
      </p:sp>
      <p:sp>
        <p:nvSpPr>
          <p:cNvPr id="41" name="40 Marcador de número de diapositiva"/>
          <p:cNvSpPr>
            <a:spLocks noGrp="1"/>
          </p:cNvSpPr>
          <p:nvPr>
            <p:ph type="sldNum" sz="quarter" idx="12"/>
          </p:nvPr>
        </p:nvSpPr>
        <p:spPr/>
        <p:txBody>
          <a:bodyPr/>
          <a:lstStyle/>
          <a:p>
            <a:fld id="{9F6EE29D-8DC6-4CB7-958C-0D2230DE07F1}" type="slidenum">
              <a:rPr lang="es-ES" smtClean="0"/>
              <a:pPr/>
              <a:t>15</a:t>
            </a:fld>
            <a:endParaRPr lang="es-ES" dirty="0"/>
          </a:p>
        </p:txBody>
      </p:sp>
      <p:sp>
        <p:nvSpPr>
          <p:cNvPr id="5" name="4 Marcador de texto"/>
          <p:cNvSpPr>
            <a:spLocks noGrp="1"/>
          </p:cNvSpPr>
          <p:nvPr>
            <p:ph idx="4294967295"/>
          </p:nvPr>
        </p:nvSpPr>
        <p:spPr>
          <a:xfrm>
            <a:off x="0" y="354013"/>
            <a:ext cx="10160000" cy="4800600"/>
          </a:xfrm>
        </p:spPr>
        <p:txBody>
          <a:bodyPr/>
          <a:lstStyle/>
          <a:p>
            <a:r>
              <a:rPr lang="es-ES_tradnl" dirty="0"/>
              <a:t>Paralelismo</a:t>
            </a:r>
            <a:endParaRPr lang="es-ES" dirty="0"/>
          </a:p>
        </p:txBody>
      </p:sp>
      <p:sp>
        <p:nvSpPr>
          <p:cNvPr id="7" name="Oval 1"/>
          <p:cNvSpPr/>
          <p:nvPr/>
        </p:nvSpPr>
        <p:spPr bwMode="auto">
          <a:xfrm>
            <a:off x="5407442" y="111762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8" name="Oval 5"/>
          <p:cNvSpPr/>
          <p:nvPr/>
        </p:nvSpPr>
        <p:spPr bwMode="auto">
          <a:xfrm>
            <a:off x="3895274" y="219774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9" name="Oval 6"/>
          <p:cNvSpPr/>
          <p:nvPr/>
        </p:nvSpPr>
        <p:spPr bwMode="auto">
          <a:xfrm>
            <a:off x="5407442" y="219774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0" name="Oval 7"/>
          <p:cNvSpPr/>
          <p:nvPr/>
        </p:nvSpPr>
        <p:spPr bwMode="auto">
          <a:xfrm>
            <a:off x="7063626" y="219774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1" name="Oval 8"/>
          <p:cNvSpPr/>
          <p:nvPr/>
        </p:nvSpPr>
        <p:spPr bwMode="auto">
          <a:xfrm>
            <a:off x="3895274" y="399794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2" name="Oval 9"/>
          <p:cNvSpPr/>
          <p:nvPr/>
        </p:nvSpPr>
        <p:spPr bwMode="auto">
          <a:xfrm>
            <a:off x="5335434" y="399794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3" name="Oval 10"/>
          <p:cNvSpPr/>
          <p:nvPr/>
        </p:nvSpPr>
        <p:spPr bwMode="auto">
          <a:xfrm>
            <a:off x="6991618" y="399794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4" name="Oval 11"/>
          <p:cNvSpPr/>
          <p:nvPr/>
        </p:nvSpPr>
        <p:spPr bwMode="auto">
          <a:xfrm>
            <a:off x="5335434" y="579814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5" name="TextBox 3"/>
          <p:cNvSpPr txBox="1"/>
          <p:nvPr/>
        </p:nvSpPr>
        <p:spPr>
          <a:xfrm>
            <a:off x="4975394" y="1117628"/>
            <a:ext cx="432048" cy="646331"/>
          </a:xfrm>
          <a:prstGeom prst="rect">
            <a:avLst/>
          </a:prstGeom>
          <a:noFill/>
        </p:spPr>
        <p:txBody>
          <a:bodyPr wrap="square" rtlCol="0">
            <a:spAutoFit/>
          </a:bodyPr>
          <a:lstStyle/>
          <a:p>
            <a:r>
              <a:rPr lang="en-US" dirty="0">
                <a:latin typeface="Delicious-Roman"/>
                <a:cs typeface="Delicious-Roman"/>
              </a:rPr>
              <a:t>P0</a:t>
            </a:r>
          </a:p>
        </p:txBody>
      </p:sp>
      <p:sp>
        <p:nvSpPr>
          <p:cNvPr id="16" name="TextBox 13"/>
          <p:cNvSpPr txBox="1"/>
          <p:nvPr/>
        </p:nvSpPr>
        <p:spPr>
          <a:xfrm>
            <a:off x="3463226" y="2269756"/>
            <a:ext cx="432048" cy="646331"/>
          </a:xfrm>
          <a:prstGeom prst="rect">
            <a:avLst/>
          </a:prstGeom>
          <a:noFill/>
        </p:spPr>
        <p:txBody>
          <a:bodyPr wrap="square" rtlCol="0">
            <a:spAutoFit/>
          </a:bodyPr>
          <a:lstStyle/>
          <a:p>
            <a:r>
              <a:rPr lang="en-US" dirty="0">
                <a:latin typeface="Delicious-Roman"/>
                <a:cs typeface="Delicious-Roman"/>
              </a:rPr>
              <a:t>P1</a:t>
            </a:r>
          </a:p>
        </p:txBody>
      </p:sp>
      <p:sp>
        <p:nvSpPr>
          <p:cNvPr id="17" name="TextBox 14"/>
          <p:cNvSpPr txBox="1"/>
          <p:nvPr/>
        </p:nvSpPr>
        <p:spPr>
          <a:xfrm>
            <a:off x="4975394" y="2260704"/>
            <a:ext cx="432048" cy="646331"/>
          </a:xfrm>
          <a:prstGeom prst="rect">
            <a:avLst/>
          </a:prstGeom>
          <a:noFill/>
        </p:spPr>
        <p:txBody>
          <a:bodyPr wrap="square" rtlCol="0">
            <a:spAutoFit/>
          </a:bodyPr>
          <a:lstStyle/>
          <a:p>
            <a:r>
              <a:rPr lang="en-US" dirty="0">
                <a:latin typeface="Delicious-Roman"/>
                <a:cs typeface="Delicious-Roman"/>
              </a:rPr>
              <a:t>P2</a:t>
            </a:r>
          </a:p>
        </p:txBody>
      </p:sp>
      <p:sp>
        <p:nvSpPr>
          <p:cNvPr id="18" name="TextBox 15"/>
          <p:cNvSpPr txBox="1"/>
          <p:nvPr/>
        </p:nvSpPr>
        <p:spPr>
          <a:xfrm>
            <a:off x="6703586" y="2247194"/>
            <a:ext cx="432048" cy="646331"/>
          </a:xfrm>
          <a:prstGeom prst="rect">
            <a:avLst/>
          </a:prstGeom>
          <a:noFill/>
        </p:spPr>
        <p:txBody>
          <a:bodyPr wrap="square" rtlCol="0">
            <a:spAutoFit/>
          </a:bodyPr>
          <a:lstStyle/>
          <a:p>
            <a:r>
              <a:rPr lang="en-US" dirty="0">
                <a:latin typeface="Delicious-Roman"/>
                <a:cs typeface="Delicious-Roman"/>
              </a:rPr>
              <a:t>P3</a:t>
            </a:r>
          </a:p>
        </p:txBody>
      </p:sp>
      <p:sp>
        <p:nvSpPr>
          <p:cNvPr id="19" name="TextBox 17"/>
          <p:cNvSpPr txBox="1"/>
          <p:nvPr/>
        </p:nvSpPr>
        <p:spPr>
          <a:xfrm>
            <a:off x="3391218" y="4164526"/>
            <a:ext cx="432048" cy="646331"/>
          </a:xfrm>
          <a:prstGeom prst="rect">
            <a:avLst/>
          </a:prstGeom>
          <a:noFill/>
        </p:spPr>
        <p:txBody>
          <a:bodyPr wrap="square" rtlCol="0">
            <a:spAutoFit/>
          </a:bodyPr>
          <a:lstStyle/>
          <a:p>
            <a:r>
              <a:rPr lang="en-US" dirty="0">
                <a:latin typeface="Delicious-Roman"/>
                <a:cs typeface="Delicious-Roman"/>
              </a:rPr>
              <a:t>P4</a:t>
            </a:r>
          </a:p>
        </p:txBody>
      </p:sp>
      <p:sp>
        <p:nvSpPr>
          <p:cNvPr id="20" name="TextBox 18"/>
          <p:cNvSpPr txBox="1"/>
          <p:nvPr/>
        </p:nvSpPr>
        <p:spPr>
          <a:xfrm>
            <a:off x="4903386" y="4155474"/>
            <a:ext cx="432048" cy="646331"/>
          </a:xfrm>
          <a:prstGeom prst="rect">
            <a:avLst/>
          </a:prstGeom>
          <a:noFill/>
        </p:spPr>
        <p:txBody>
          <a:bodyPr wrap="square" rtlCol="0">
            <a:spAutoFit/>
          </a:bodyPr>
          <a:lstStyle/>
          <a:p>
            <a:r>
              <a:rPr lang="en-US" dirty="0">
                <a:latin typeface="Delicious-Roman"/>
                <a:cs typeface="Delicious-Roman"/>
              </a:rPr>
              <a:t>P5</a:t>
            </a:r>
          </a:p>
        </p:txBody>
      </p:sp>
      <p:sp>
        <p:nvSpPr>
          <p:cNvPr id="21" name="TextBox 19"/>
          <p:cNvSpPr txBox="1"/>
          <p:nvPr/>
        </p:nvSpPr>
        <p:spPr>
          <a:xfrm>
            <a:off x="6631578" y="4141964"/>
            <a:ext cx="432048" cy="646331"/>
          </a:xfrm>
          <a:prstGeom prst="rect">
            <a:avLst/>
          </a:prstGeom>
          <a:noFill/>
        </p:spPr>
        <p:txBody>
          <a:bodyPr wrap="square" rtlCol="0">
            <a:spAutoFit/>
          </a:bodyPr>
          <a:lstStyle/>
          <a:p>
            <a:r>
              <a:rPr lang="en-US" dirty="0">
                <a:latin typeface="Delicious-Roman"/>
                <a:cs typeface="Delicious-Roman"/>
              </a:rPr>
              <a:t>P6</a:t>
            </a:r>
          </a:p>
        </p:txBody>
      </p:sp>
      <p:sp>
        <p:nvSpPr>
          <p:cNvPr id="22" name="TextBox 20"/>
          <p:cNvSpPr txBox="1"/>
          <p:nvPr/>
        </p:nvSpPr>
        <p:spPr>
          <a:xfrm>
            <a:off x="5047402" y="5789096"/>
            <a:ext cx="432048" cy="646331"/>
          </a:xfrm>
          <a:prstGeom prst="rect">
            <a:avLst/>
          </a:prstGeom>
          <a:noFill/>
        </p:spPr>
        <p:txBody>
          <a:bodyPr wrap="square" rtlCol="0">
            <a:spAutoFit/>
          </a:bodyPr>
          <a:lstStyle/>
          <a:p>
            <a:r>
              <a:rPr lang="en-US" dirty="0">
                <a:latin typeface="Delicious-Roman"/>
                <a:cs typeface="Delicious-Roman"/>
              </a:rPr>
              <a:t>P7</a:t>
            </a:r>
          </a:p>
        </p:txBody>
      </p:sp>
      <p:cxnSp>
        <p:nvCxnSpPr>
          <p:cNvPr id="23" name="Straight Connector 12"/>
          <p:cNvCxnSpPr/>
          <p:nvPr/>
        </p:nvCxnSpPr>
        <p:spPr bwMode="auto">
          <a:xfrm>
            <a:off x="4687362" y="1765699"/>
            <a:ext cx="2016224"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4" name="Straight Connector 23"/>
          <p:cNvCxnSpPr/>
          <p:nvPr/>
        </p:nvCxnSpPr>
        <p:spPr bwMode="auto">
          <a:xfrm>
            <a:off x="3705293" y="3125876"/>
            <a:ext cx="720080" cy="1473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5" name="Straight Connector 24"/>
          <p:cNvCxnSpPr/>
          <p:nvPr/>
        </p:nvCxnSpPr>
        <p:spPr bwMode="auto">
          <a:xfrm>
            <a:off x="4615354" y="5222083"/>
            <a:ext cx="2016224"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6" name="Straight Arrow Connector 22"/>
          <p:cNvCxnSpPr>
            <a:stCxn id="7" idx="4"/>
          </p:cNvCxnSpPr>
          <p:nvPr/>
        </p:nvCxnSpPr>
        <p:spPr bwMode="auto">
          <a:xfrm>
            <a:off x="5623466" y="1477667"/>
            <a:ext cx="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7" name="Straight Arrow Connector 26"/>
          <p:cNvCxnSpPr/>
          <p:nvPr/>
        </p:nvCxnSpPr>
        <p:spPr bwMode="auto">
          <a:xfrm flipH="1">
            <a:off x="4327322" y="1837707"/>
            <a:ext cx="1008112"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8" name="Straight Arrow Connector 28"/>
          <p:cNvCxnSpPr/>
          <p:nvPr/>
        </p:nvCxnSpPr>
        <p:spPr bwMode="auto">
          <a:xfrm>
            <a:off x="5623466" y="1837707"/>
            <a:ext cx="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9" name="Straight Arrow Connector 30"/>
          <p:cNvCxnSpPr/>
          <p:nvPr/>
        </p:nvCxnSpPr>
        <p:spPr bwMode="auto">
          <a:xfrm>
            <a:off x="6271538" y="1837707"/>
            <a:ext cx="72008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1" name="Straight Arrow Connector 367619"/>
          <p:cNvCxnSpPr/>
          <p:nvPr/>
        </p:nvCxnSpPr>
        <p:spPr bwMode="auto">
          <a:xfrm>
            <a:off x="4111298" y="2629795"/>
            <a:ext cx="0" cy="44381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3" name="Straight Arrow Connector 367624"/>
          <p:cNvCxnSpPr/>
          <p:nvPr/>
        </p:nvCxnSpPr>
        <p:spPr bwMode="auto">
          <a:xfrm>
            <a:off x="4113615" y="3205859"/>
            <a:ext cx="0" cy="68516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6" name="Straight Arrow Connector 367630"/>
          <p:cNvCxnSpPr/>
          <p:nvPr/>
        </p:nvCxnSpPr>
        <p:spPr bwMode="auto">
          <a:xfrm>
            <a:off x="4183306" y="4429995"/>
            <a:ext cx="720080" cy="72008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7" name="Straight Arrow Connector 367632"/>
          <p:cNvCxnSpPr/>
          <p:nvPr/>
        </p:nvCxnSpPr>
        <p:spPr bwMode="auto">
          <a:xfrm>
            <a:off x="5551458" y="4502003"/>
            <a:ext cx="0" cy="57606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8" name="Straight Arrow Connector 367634"/>
          <p:cNvCxnSpPr/>
          <p:nvPr/>
        </p:nvCxnSpPr>
        <p:spPr bwMode="auto">
          <a:xfrm flipH="1">
            <a:off x="6271538" y="4502003"/>
            <a:ext cx="864096" cy="50405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9" name="Straight Arrow Connector 367636"/>
          <p:cNvCxnSpPr/>
          <p:nvPr/>
        </p:nvCxnSpPr>
        <p:spPr bwMode="auto">
          <a:xfrm>
            <a:off x="5551458" y="5366099"/>
            <a:ext cx="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40" name="Oval 367637"/>
          <p:cNvSpPr/>
          <p:nvPr/>
        </p:nvSpPr>
        <p:spPr bwMode="auto">
          <a:xfrm>
            <a:off x="5551458" y="1234623"/>
            <a:ext cx="144016" cy="144016"/>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cxnSp>
        <p:nvCxnSpPr>
          <p:cNvPr id="45" name="Straight Connector 23"/>
          <p:cNvCxnSpPr/>
          <p:nvPr/>
        </p:nvCxnSpPr>
        <p:spPr bwMode="auto">
          <a:xfrm>
            <a:off x="5191418" y="3167276"/>
            <a:ext cx="720080" cy="1473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6" name="Straight Arrow Connector 367619"/>
          <p:cNvCxnSpPr/>
          <p:nvPr/>
        </p:nvCxnSpPr>
        <p:spPr bwMode="auto">
          <a:xfrm>
            <a:off x="5597423" y="2671195"/>
            <a:ext cx="0" cy="44381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7" name="Straight Arrow Connector 367624"/>
          <p:cNvCxnSpPr/>
          <p:nvPr/>
        </p:nvCxnSpPr>
        <p:spPr bwMode="auto">
          <a:xfrm>
            <a:off x="5599740" y="3247259"/>
            <a:ext cx="0" cy="68516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8" name="Straight Connector 23"/>
          <p:cNvCxnSpPr/>
          <p:nvPr/>
        </p:nvCxnSpPr>
        <p:spPr bwMode="auto">
          <a:xfrm>
            <a:off x="6937462" y="3125876"/>
            <a:ext cx="720080" cy="1473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9" name="Straight Arrow Connector 367619"/>
          <p:cNvCxnSpPr/>
          <p:nvPr/>
        </p:nvCxnSpPr>
        <p:spPr bwMode="auto">
          <a:xfrm>
            <a:off x="7343467" y="2629795"/>
            <a:ext cx="0" cy="44381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0" name="Straight Arrow Connector 367624"/>
          <p:cNvCxnSpPr/>
          <p:nvPr/>
        </p:nvCxnSpPr>
        <p:spPr bwMode="auto">
          <a:xfrm>
            <a:off x="7345784" y="3205859"/>
            <a:ext cx="0" cy="68516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normAutofit fontScale="90000"/>
          </a:bodyPr>
          <a:lstStyle/>
          <a:p>
            <a:r>
              <a:rPr lang="es-ES_tradnl"/>
              <a:t>Técnicas de Especificación de Requerimientos</a:t>
            </a:r>
            <a:br>
              <a:rPr lang="es-ES_tradnl"/>
            </a:br>
            <a:r>
              <a:rPr lang="es-ES_tradnl"/>
              <a:t>Dinámicas – Redes de Petri</a:t>
            </a:r>
            <a:endParaRPr lang="es-ES" dirty="0"/>
          </a:p>
        </p:txBody>
      </p:sp>
      <p:sp>
        <p:nvSpPr>
          <p:cNvPr id="5" name="4 Marcador de texto"/>
          <p:cNvSpPr>
            <a:spLocks noGrp="1"/>
          </p:cNvSpPr>
          <p:nvPr>
            <p:ph idx="1"/>
          </p:nvPr>
        </p:nvSpPr>
        <p:spPr/>
        <p:txBody>
          <a:bodyPr/>
          <a:lstStyle/>
          <a:p>
            <a:r>
              <a:rPr lang="en-US"/>
              <a:t>Sincronización</a:t>
            </a:r>
            <a:endParaRPr lang="es-ES"/>
          </a:p>
          <a:p>
            <a:pPr lvl="1"/>
            <a:r>
              <a:rPr lang="es-ES"/>
              <a:t>Para que varios procesos colaboren en la solución de un problema es necesario que compartan información y recursos pero esto debe ser controlado para asegurar la integridad y correcta operación del sistema.</a:t>
            </a:r>
          </a:p>
          <a:p>
            <a:endParaRPr lang="es-ES" dirty="0"/>
          </a:p>
        </p:txBody>
      </p:sp>
      <p:sp>
        <p:nvSpPr>
          <p:cNvPr id="2" name="Marcador de fecha 1"/>
          <p:cNvSpPr>
            <a:spLocks noGrp="1"/>
          </p:cNvSpPr>
          <p:nvPr>
            <p:ph type="dt" sz="half" idx="10"/>
          </p:nvPr>
        </p:nvSpPr>
        <p:spPr/>
        <p:txBody>
          <a:bodyPr/>
          <a:lstStyle/>
          <a:p>
            <a:r>
              <a:rPr lang="es-ES" smtClean="0"/>
              <a:t>2017</a:t>
            </a:r>
            <a:endParaRPr lang="es-ES"/>
          </a:p>
        </p:txBody>
      </p:sp>
      <p:sp>
        <p:nvSpPr>
          <p:cNvPr id="3" name="2 Marcador de pie de página"/>
          <p:cNvSpPr>
            <a:spLocks noGrp="1"/>
          </p:cNvSpPr>
          <p:nvPr>
            <p:ph type="ftr" sz="quarter" idx="11"/>
          </p:nvPr>
        </p:nvSpPr>
        <p:spPr/>
        <p:txBody>
          <a:bodyPr/>
          <a:lstStyle/>
          <a:p>
            <a:r>
              <a:rPr lang="es-ES"/>
              <a:t>Ingeniería de Software I </a:t>
            </a:r>
          </a:p>
        </p:txBody>
      </p:sp>
      <p:sp>
        <p:nvSpPr>
          <p:cNvPr id="6" name="5 Marcador de número de diapositiva"/>
          <p:cNvSpPr>
            <a:spLocks noGrp="1"/>
          </p:cNvSpPr>
          <p:nvPr>
            <p:ph type="sldNum" sz="quarter" idx="12"/>
          </p:nvPr>
        </p:nvSpPr>
        <p:spPr/>
        <p:txBody>
          <a:bodyPr/>
          <a:lstStyle/>
          <a:p>
            <a:fld id="{9F6EE29D-8DC6-4CB7-958C-0D2230DE07F1}" type="slidenum">
              <a:rPr lang="es-ES" smtClean="0"/>
              <a:pPr/>
              <a:t>16</a:t>
            </a:fld>
            <a:endParaRPr lang="es-ES" dirty="0"/>
          </a:p>
        </p:txBody>
      </p:sp>
      <p:pic>
        <p:nvPicPr>
          <p:cNvPr id="8" name="Picture 2" descr="http://3.bp.blogspot.com/-BgthTLC605A/UJ9oo1OhfGI/AAAAAAAAAfM/Op0KUvpqUi8/s1600/sincronizacion.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32369" y="3429000"/>
            <a:ext cx="2785030" cy="27850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27 Título"/>
          <p:cNvSpPr>
            <a:spLocks noGrp="1"/>
          </p:cNvSpPr>
          <p:nvPr>
            <p:ph type="title"/>
          </p:nvPr>
        </p:nvSpPr>
        <p:spPr/>
        <p:txBody>
          <a:bodyPr>
            <a:normAutofit fontScale="90000"/>
          </a:bodyPr>
          <a:lstStyle/>
          <a:p>
            <a:r>
              <a:rPr lang="es-ES_tradnl"/>
              <a:t>Técnicas de Especificación de Requerimientos</a:t>
            </a:r>
            <a:br>
              <a:rPr lang="es-ES_tradnl"/>
            </a:br>
            <a:r>
              <a:rPr lang="es-ES_tradnl"/>
              <a:t>Dinámicas – Redes de Petri</a:t>
            </a:r>
            <a:endParaRPr lang="es-ES" dirty="0"/>
          </a:p>
        </p:txBody>
      </p:sp>
      <p:sp>
        <p:nvSpPr>
          <p:cNvPr id="5" name="4 Marcador de texto"/>
          <p:cNvSpPr>
            <a:spLocks noGrp="1"/>
          </p:cNvSpPr>
          <p:nvPr>
            <p:ph idx="1"/>
          </p:nvPr>
        </p:nvSpPr>
        <p:spPr/>
        <p:txBody>
          <a:bodyPr/>
          <a:lstStyle/>
          <a:p>
            <a:r>
              <a:rPr lang="es-ES_tradnl"/>
              <a:t>Expresión de exclusión mutua</a:t>
            </a:r>
            <a:endParaRPr lang="es-ES" dirty="0"/>
          </a:p>
        </p:txBody>
      </p:sp>
      <p:sp>
        <p:nvSpPr>
          <p:cNvPr id="2" name="Marcador de fecha 1"/>
          <p:cNvSpPr>
            <a:spLocks noGrp="1"/>
          </p:cNvSpPr>
          <p:nvPr>
            <p:ph type="dt" sz="half" idx="10"/>
          </p:nvPr>
        </p:nvSpPr>
        <p:spPr/>
        <p:txBody>
          <a:bodyPr/>
          <a:lstStyle/>
          <a:p>
            <a:r>
              <a:rPr lang="es-ES" smtClean="0"/>
              <a:t>2017</a:t>
            </a:r>
            <a:endParaRPr lang="es-ES"/>
          </a:p>
        </p:txBody>
      </p:sp>
      <p:sp>
        <p:nvSpPr>
          <p:cNvPr id="3" name="2 Marcador de pie de página"/>
          <p:cNvSpPr>
            <a:spLocks noGrp="1"/>
          </p:cNvSpPr>
          <p:nvPr>
            <p:ph type="ftr" sz="quarter" idx="11"/>
          </p:nvPr>
        </p:nvSpPr>
        <p:spPr/>
        <p:txBody>
          <a:bodyPr/>
          <a:lstStyle/>
          <a:p>
            <a:r>
              <a:rPr lang="es-ES"/>
              <a:t>Ingeniería de Software I </a:t>
            </a:r>
          </a:p>
        </p:txBody>
      </p:sp>
      <p:sp>
        <p:nvSpPr>
          <p:cNvPr id="29" name="28 Marcador de número de diapositiva"/>
          <p:cNvSpPr>
            <a:spLocks noGrp="1"/>
          </p:cNvSpPr>
          <p:nvPr>
            <p:ph type="sldNum" sz="quarter" idx="12"/>
          </p:nvPr>
        </p:nvSpPr>
        <p:spPr/>
        <p:txBody>
          <a:bodyPr/>
          <a:lstStyle/>
          <a:p>
            <a:fld id="{9F6EE29D-8DC6-4CB7-958C-0D2230DE07F1}" type="slidenum">
              <a:rPr lang="es-ES" smtClean="0"/>
              <a:pPr/>
              <a:t>17</a:t>
            </a:fld>
            <a:endParaRPr lang="es-ES" dirty="0"/>
          </a:p>
        </p:txBody>
      </p:sp>
      <p:sp>
        <p:nvSpPr>
          <p:cNvPr id="7" name="Oval 3"/>
          <p:cNvSpPr/>
          <p:nvPr/>
        </p:nvSpPr>
        <p:spPr bwMode="auto">
          <a:xfrm>
            <a:off x="3863752" y="2780928"/>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8" name="TextBox 11"/>
          <p:cNvSpPr txBox="1"/>
          <p:nvPr/>
        </p:nvSpPr>
        <p:spPr>
          <a:xfrm>
            <a:off x="3431704" y="2780929"/>
            <a:ext cx="432048" cy="646331"/>
          </a:xfrm>
          <a:prstGeom prst="rect">
            <a:avLst/>
          </a:prstGeom>
          <a:noFill/>
        </p:spPr>
        <p:txBody>
          <a:bodyPr wrap="square" rtlCol="0">
            <a:spAutoFit/>
          </a:bodyPr>
          <a:lstStyle/>
          <a:p>
            <a:r>
              <a:rPr lang="en-US" dirty="0">
                <a:latin typeface="Delicious-Roman"/>
                <a:cs typeface="Delicious-Roman"/>
              </a:rPr>
              <a:t>P0</a:t>
            </a:r>
          </a:p>
        </p:txBody>
      </p:sp>
      <p:cxnSp>
        <p:nvCxnSpPr>
          <p:cNvPr id="9" name="Straight Connector 19"/>
          <p:cNvCxnSpPr/>
          <p:nvPr/>
        </p:nvCxnSpPr>
        <p:spPr bwMode="auto">
          <a:xfrm>
            <a:off x="3503712" y="3717032"/>
            <a:ext cx="1584176"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 name="Straight Arrow Connector 22"/>
          <p:cNvCxnSpPr/>
          <p:nvPr/>
        </p:nvCxnSpPr>
        <p:spPr bwMode="auto">
          <a:xfrm>
            <a:off x="4079776" y="3212976"/>
            <a:ext cx="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1" name="Oval 36"/>
          <p:cNvSpPr/>
          <p:nvPr/>
        </p:nvSpPr>
        <p:spPr bwMode="auto">
          <a:xfrm>
            <a:off x="4007768" y="2897924"/>
            <a:ext cx="144016" cy="144016"/>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2" name="Oval 37"/>
          <p:cNvSpPr/>
          <p:nvPr/>
        </p:nvSpPr>
        <p:spPr bwMode="auto">
          <a:xfrm>
            <a:off x="5807968" y="2780928"/>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3" name="TextBox 38"/>
          <p:cNvSpPr txBox="1"/>
          <p:nvPr/>
        </p:nvSpPr>
        <p:spPr>
          <a:xfrm>
            <a:off x="5375920" y="2780929"/>
            <a:ext cx="432048" cy="646331"/>
          </a:xfrm>
          <a:prstGeom prst="rect">
            <a:avLst/>
          </a:prstGeom>
          <a:noFill/>
        </p:spPr>
        <p:txBody>
          <a:bodyPr wrap="square" rtlCol="0">
            <a:spAutoFit/>
          </a:bodyPr>
          <a:lstStyle/>
          <a:p>
            <a:r>
              <a:rPr lang="en-US" dirty="0">
                <a:latin typeface="Delicious-Roman"/>
                <a:cs typeface="Delicious-Roman"/>
              </a:rPr>
              <a:t>P1</a:t>
            </a:r>
          </a:p>
        </p:txBody>
      </p:sp>
      <p:sp>
        <p:nvSpPr>
          <p:cNvPr id="14" name="Oval 39"/>
          <p:cNvSpPr/>
          <p:nvPr/>
        </p:nvSpPr>
        <p:spPr bwMode="auto">
          <a:xfrm>
            <a:off x="5951984" y="2897924"/>
            <a:ext cx="144016" cy="144016"/>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5" name="Oval 40"/>
          <p:cNvSpPr/>
          <p:nvPr/>
        </p:nvSpPr>
        <p:spPr bwMode="auto">
          <a:xfrm>
            <a:off x="7968208" y="2780928"/>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6" name="TextBox 41"/>
          <p:cNvSpPr txBox="1"/>
          <p:nvPr/>
        </p:nvSpPr>
        <p:spPr>
          <a:xfrm>
            <a:off x="7536160" y="2780929"/>
            <a:ext cx="432048" cy="646331"/>
          </a:xfrm>
          <a:prstGeom prst="rect">
            <a:avLst/>
          </a:prstGeom>
          <a:noFill/>
        </p:spPr>
        <p:txBody>
          <a:bodyPr wrap="square" rtlCol="0">
            <a:spAutoFit/>
          </a:bodyPr>
          <a:lstStyle/>
          <a:p>
            <a:r>
              <a:rPr lang="en-US" dirty="0">
                <a:latin typeface="Delicious-Roman"/>
                <a:cs typeface="Delicious-Roman"/>
              </a:rPr>
              <a:t>P2</a:t>
            </a:r>
          </a:p>
        </p:txBody>
      </p:sp>
      <p:sp>
        <p:nvSpPr>
          <p:cNvPr id="17" name="Oval 42"/>
          <p:cNvSpPr/>
          <p:nvPr/>
        </p:nvSpPr>
        <p:spPr bwMode="auto">
          <a:xfrm>
            <a:off x="8112224" y="2897924"/>
            <a:ext cx="144016" cy="144016"/>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cxnSp>
        <p:nvCxnSpPr>
          <p:cNvPr id="18" name="Straight Connector 44"/>
          <p:cNvCxnSpPr/>
          <p:nvPr/>
        </p:nvCxnSpPr>
        <p:spPr bwMode="auto">
          <a:xfrm>
            <a:off x="7392144" y="3717032"/>
            <a:ext cx="1584176"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9" name="Straight Arrow Connector 45"/>
          <p:cNvCxnSpPr>
            <a:stCxn id="12" idx="3"/>
          </p:cNvCxnSpPr>
          <p:nvPr/>
        </p:nvCxnSpPr>
        <p:spPr bwMode="auto">
          <a:xfrm flipH="1">
            <a:off x="4799856" y="3088242"/>
            <a:ext cx="1071384" cy="484775"/>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0" name="Straight Arrow Connector 48"/>
          <p:cNvCxnSpPr/>
          <p:nvPr/>
        </p:nvCxnSpPr>
        <p:spPr bwMode="auto">
          <a:xfrm>
            <a:off x="6168008" y="3068960"/>
            <a:ext cx="1368152" cy="50405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1" name="Straight Arrow Connector 53"/>
          <p:cNvCxnSpPr/>
          <p:nvPr/>
        </p:nvCxnSpPr>
        <p:spPr bwMode="auto">
          <a:xfrm>
            <a:off x="8184232" y="3212976"/>
            <a:ext cx="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2" name="Straight Arrow Connector 54"/>
          <p:cNvCxnSpPr/>
          <p:nvPr/>
        </p:nvCxnSpPr>
        <p:spPr bwMode="auto">
          <a:xfrm>
            <a:off x="4079776" y="3933056"/>
            <a:ext cx="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 name="Straight Arrow Connector 55"/>
          <p:cNvCxnSpPr/>
          <p:nvPr/>
        </p:nvCxnSpPr>
        <p:spPr bwMode="auto">
          <a:xfrm>
            <a:off x="8184232" y="3933056"/>
            <a:ext cx="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4" name="Oval 56"/>
          <p:cNvSpPr/>
          <p:nvPr/>
        </p:nvSpPr>
        <p:spPr bwMode="auto">
          <a:xfrm>
            <a:off x="3863752" y="4437112"/>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25" name="TextBox 57"/>
          <p:cNvSpPr txBox="1"/>
          <p:nvPr/>
        </p:nvSpPr>
        <p:spPr>
          <a:xfrm>
            <a:off x="3431704" y="4437113"/>
            <a:ext cx="432048" cy="646331"/>
          </a:xfrm>
          <a:prstGeom prst="rect">
            <a:avLst/>
          </a:prstGeom>
          <a:noFill/>
        </p:spPr>
        <p:txBody>
          <a:bodyPr wrap="square" rtlCol="0">
            <a:spAutoFit/>
          </a:bodyPr>
          <a:lstStyle/>
          <a:p>
            <a:r>
              <a:rPr lang="en-US" dirty="0">
                <a:latin typeface="Delicious-Roman"/>
                <a:cs typeface="Delicious-Roman"/>
              </a:rPr>
              <a:t>P3</a:t>
            </a:r>
          </a:p>
        </p:txBody>
      </p:sp>
      <p:sp>
        <p:nvSpPr>
          <p:cNvPr id="26" name="Oval 59"/>
          <p:cNvSpPr/>
          <p:nvPr/>
        </p:nvSpPr>
        <p:spPr bwMode="auto">
          <a:xfrm>
            <a:off x="7968208" y="4437112"/>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27" name="TextBox 60"/>
          <p:cNvSpPr txBox="1"/>
          <p:nvPr/>
        </p:nvSpPr>
        <p:spPr>
          <a:xfrm>
            <a:off x="7536160" y="4437113"/>
            <a:ext cx="432048" cy="646331"/>
          </a:xfrm>
          <a:prstGeom prst="rect">
            <a:avLst/>
          </a:prstGeom>
          <a:noFill/>
        </p:spPr>
        <p:txBody>
          <a:bodyPr wrap="square" rtlCol="0">
            <a:spAutoFit/>
          </a:bodyPr>
          <a:lstStyle/>
          <a:p>
            <a:r>
              <a:rPr lang="en-US" dirty="0">
                <a:latin typeface="Delicious-Roman"/>
                <a:cs typeface="Delicious-Roman"/>
              </a:rPr>
              <a:t>P4</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normAutofit fontScale="90000"/>
          </a:bodyPr>
          <a:lstStyle/>
          <a:p>
            <a:r>
              <a:rPr lang="es-ES_tradnl"/>
              <a:t>Técnicas de Especificación de Requerimientos</a:t>
            </a:r>
            <a:br>
              <a:rPr lang="es-ES_tradnl"/>
            </a:br>
            <a:r>
              <a:rPr lang="es-ES_tradnl"/>
              <a:t>Dinámicas – Redes de Petri</a:t>
            </a:r>
            <a:endParaRPr lang="es-ES" dirty="0"/>
          </a:p>
        </p:txBody>
      </p:sp>
      <p:sp>
        <p:nvSpPr>
          <p:cNvPr id="5" name="4 Marcador de texto"/>
          <p:cNvSpPr>
            <a:spLocks noGrp="1"/>
          </p:cNvSpPr>
          <p:nvPr>
            <p:ph idx="1"/>
          </p:nvPr>
        </p:nvSpPr>
        <p:spPr/>
        <p:txBody>
          <a:bodyPr/>
          <a:lstStyle/>
          <a:p>
            <a:r>
              <a:rPr lang="en-US"/>
              <a:t>Productor - Consumidor</a:t>
            </a:r>
            <a:endParaRPr lang="es-ES" dirty="0"/>
          </a:p>
        </p:txBody>
      </p:sp>
      <p:sp>
        <p:nvSpPr>
          <p:cNvPr id="2" name="Marcador de fecha 1"/>
          <p:cNvSpPr>
            <a:spLocks noGrp="1"/>
          </p:cNvSpPr>
          <p:nvPr>
            <p:ph type="dt" sz="half" idx="10"/>
          </p:nvPr>
        </p:nvSpPr>
        <p:spPr/>
        <p:txBody>
          <a:bodyPr/>
          <a:lstStyle/>
          <a:p>
            <a:r>
              <a:rPr lang="es-ES" smtClean="0"/>
              <a:t>2017</a:t>
            </a:r>
            <a:endParaRPr lang="es-ES"/>
          </a:p>
        </p:txBody>
      </p:sp>
      <p:sp>
        <p:nvSpPr>
          <p:cNvPr id="3" name="2 Marcador de pie de página"/>
          <p:cNvSpPr>
            <a:spLocks noGrp="1"/>
          </p:cNvSpPr>
          <p:nvPr>
            <p:ph type="ftr" sz="quarter" idx="11"/>
          </p:nvPr>
        </p:nvSpPr>
        <p:spPr/>
        <p:txBody>
          <a:bodyPr/>
          <a:lstStyle/>
          <a:p>
            <a:r>
              <a:rPr lang="es-ES"/>
              <a:t>Ingeniería de Software I </a:t>
            </a:r>
          </a:p>
        </p:txBody>
      </p:sp>
      <p:sp>
        <p:nvSpPr>
          <p:cNvPr id="6" name="5 Marcador de número de diapositiva"/>
          <p:cNvSpPr>
            <a:spLocks noGrp="1"/>
          </p:cNvSpPr>
          <p:nvPr>
            <p:ph type="sldNum" sz="quarter" idx="12"/>
          </p:nvPr>
        </p:nvSpPr>
        <p:spPr/>
        <p:txBody>
          <a:bodyPr/>
          <a:lstStyle/>
          <a:p>
            <a:fld id="{9F6EE29D-8DC6-4CB7-958C-0D2230DE07F1}" type="slidenum">
              <a:rPr lang="es-ES" smtClean="0"/>
              <a:pPr/>
              <a:t>18</a:t>
            </a:fld>
            <a:endParaRPr lang="es-ES" dirty="0"/>
          </a:p>
        </p:txBody>
      </p:sp>
      <p:pic>
        <p:nvPicPr>
          <p:cNvPr id="7" name="Picture 6" descr="11-Petri"/>
          <p:cNvPicPr>
            <a:picLocks noChangeAspect="1" noChangeArrowheads="1"/>
          </p:cNvPicPr>
          <p:nvPr/>
        </p:nvPicPr>
        <p:blipFill>
          <a:blip r:embed="rId2" cstate="print">
            <a:clrChange>
              <a:clrFrom>
                <a:srgbClr val="F1F1F1"/>
              </a:clrFrom>
              <a:clrTo>
                <a:srgbClr val="F1F1F1">
                  <a:alpha val="0"/>
                </a:srgbClr>
              </a:clrTo>
            </a:clrChange>
            <a:lum contrast="24000"/>
          </a:blip>
          <a:srcRect t="3773" r="1642" b="4836"/>
          <a:stretch>
            <a:fillRect/>
          </a:stretch>
        </p:blipFill>
        <p:spPr bwMode="auto">
          <a:xfrm>
            <a:off x="3006467" y="2593885"/>
            <a:ext cx="4943475" cy="3960812"/>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26 Título"/>
          <p:cNvSpPr>
            <a:spLocks noGrp="1"/>
          </p:cNvSpPr>
          <p:nvPr>
            <p:ph type="title"/>
          </p:nvPr>
        </p:nvSpPr>
        <p:spPr/>
        <p:txBody>
          <a:bodyPr>
            <a:normAutofit fontScale="90000"/>
          </a:bodyPr>
          <a:lstStyle/>
          <a:p>
            <a:r>
              <a:rPr lang="es-ES_tradnl"/>
              <a:t>Técnicas de Especificación de Requerimientos</a:t>
            </a:r>
            <a:br>
              <a:rPr lang="es-ES_tradnl"/>
            </a:br>
            <a:r>
              <a:rPr lang="es-ES_tradnl"/>
              <a:t>Dinámicas – Redes de Petri</a:t>
            </a:r>
            <a:endParaRPr lang="es-ES" dirty="0"/>
          </a:p>
        </p:txBody>
      </p:sp>
      <p:sp>
        <p:nvSpPr>
          <p:cNvPr id="5" name="4 Marcador de texto"/>
          <p:cNvSpPr>
            <a:spLocks noGrp="1"/>
          </p:cNvSpPr>
          <p:nvPr>
            <p:ph idx="1"/>
          </p:nvPr>
        </p:nvSpPr>
        <p:spPr>
          <a:xfrm>
            <a:off x="705445" y="1772816"/>
            <a:ext cx="10753725" cy="3766185"/>
          </a:xfrm>
        </p:spPr>
        <p:txBody>
          <a:bodyPr/>
          <a:lstStyle/>
          <a:p>
            <a:r>
              <a:rPr lang="es-ES_tradnl" dirty="0"/>
              <a:t>Condición de bloqueo</a:t>
            </a:r>
            <a:endParaRPr lang="es-ES" dirty="0"/>
          </a:p>
        </p:txBody>
      </p:sp>
      <p:sp>
        <p:nvSpPr>
          <p:cNvPr id="2" name="Marcador de fecha 1"/>
          <p:cNvSpPr>
            <a:spLocks noGrp="1"/>
          </p:cNvSpPr>
          <p:nvPr>
            <p:ph type="dt" sz="half" idx="10"/>
          </p:nvPr>
        </p:nvSpPr>
        <p:spPr/>
        <p:txBody>
          <a:bodyPr/>
          <a:lstStyle/>
          <a:p>
            <a:r>
              <a:rPr lang="es-ES" smtClean="0"/>
              <a:t>2017</a:t>
            </a:r>
            <a:endParaRPr lang="es-ES"/>
          </a:p>
        </p:txBody>
      </p:sp>
      <p:sp>
        <p:nvSpPr>
          <p:cNvPr id="3" name="2 Marcador de pie de página"/>
          <p:cNvSpPr>
            <a:spLocks noGrp="1"/>
          </p:cNvSpPr>
          <p:nvPr>
            <p:ph type="ftr" sz="quarter" idx="11"/>
          </p:nvPr>
        </p:nvSpPr>
        <p:spPr/>
        <p:txBody>
          <a:bodyPr/>
          <a:lstStyle/>
          <a:p>
            <a:r>
              <a:rPr lang="es-ES"/>
              <a:t>Ingeniería de Software I </a:t>
            </a:r>
          </a:p>
        </p:txBody>
      </p:sp>
      <p:sp>
        <p:nvSpPr>
          <p:cNvPr id="28" name="27 Marcador de número de diapositiva"/>
          <p:cNvSpPr>
            <a:spLocks noGrp="1"/>
          </p:cNvSpPr>
          <p:nvPr>
            <p:ph type="sldNum" sz="quarter" idx="12"/>
          </p:nvPr>
        </p:nvSpPr>
        <p:spPr/>
        <p:txBody>
          <a:bodyPr/>
          <a:lstStyle/>
          <a:p>
            <a:fld id="{9F6EE29D-8DC6-4CB7-958C-0D2230DE07F1}" type="slidenum">
              <a:rPr lang="es-ES" smtClean="0"/>
              <a:pPr/>
              <a:t>19</a:t>
            </a:fld>
            <a:endParaRPr lang="es-ES" dirty="0"/>
          </a:p>
        </p:txBody>
      </p:sp>
      <p:sp>
        <p:nvSpPr>
          <p:cNvPr id="7" name="Oval 27"/>
          <p:cNvSpPr>
            <a:spLocks noChangeArrowheads="1"/>
          </p:cNvSpPr>
          <p:nvPr/>
        </p:nvSpPr>
        <p:spPr bwMode="auto">
          <a:xfrm>
            <a:off x="4165476" y="2973131"/>
            <a:ext cx="342900" cy="342900"/>
          </a:xfrm>
          <a:prstGeom prst="ellipse">
            <a:avLst/>
          </a:prstGeom>
          <a:solidFill>
            <a:srgbClr val="FFFFFF"/>
          </a:solidFill>
          <a:ln w="9525">
            <a:solidFill>
              <a:srgbClr val="000000"/>
            </a:solidFill>
            <a:round/>
            <a:headEnd/>
            <a:tailEnd/>
          </a:ln>
        </p:spPr>
        <p:txBody>
          <a:bodyPr/>
          <a:lstStyle/>
          <a:p>
            <a:endParaRPr lang="es-ES_tradnl"/>
          </a:p>
        </p:txBody>
      </p:sp>
      <p:sp>
        <p:nvSpPr>
          <p:cNvPr id="8" name="Oval 26"/>
          <p:cNvSpPr>
            <a:spLocks noChangeArrowheads="1"/>
          </p:cNvSpPr>
          <p:nvPr/>
        </p:nvSpPr>
        <p:spPr bwMode="auto">
          <a:xfrm>
            <a:off x="4622676" y="2973131"/>
            <a:ext cx="342900" cy="342900"/>
          </a:xfrm>
          <a:prstGeom prst="ellipse">
            <a:avLst/>
          </a:prstGeom>
          <a:solidFill>
            <a:srgbClr val="FFFFFF"/>
          </a:solidFill>
          <a:ln w="9525">
            <a:solidFill>
              <a:srgbClr val="000000"/>
            </a:solidFill>
            <a:round/>
            <a:headEnd/>
            <a:tailEnd/>
          </a:ln>
        </p:spPr>
        <p:txBody>
          <a:bodyPr/>
          <a:lstStyle/>
          <a:p>
            <a:endParaRPr lang="es-ES_tradnl"/>
          </a:p>
        </p:txBody>
      </p:sp>
      <p:sp>
        <p:nvSpPr>
          <p:cNvPr id="9" name="Oval 25"/>
          <p:cNvSpPr>
            <a:spLocks noChangeArrowheads="1"/>
          </p:cNvSpPr>
          <p:nvPr/>
        </p:nvSpPr>
        <p:spPr bwMode="auto">
          <a:xfrm>
            <a:off x="5308476" y="2973131"/>
            <a:ext cx="342900" cy="342900"/>
          </a:xfrm>
          <a:prstGeom prst="ellipse">
            <a:avLst/>
          </a:prstGeom>
          <a:solidFill>
            <a:srgbClr val="FFFFFF"/>
          </a:solidFill>
          <a:ln w="9525">
            <a:solidFill>
              <a:srgbClr val="000000"/>
            </a:solidFill>
            <a:round/>
            <a:headEnd/>
            <a:tailEnd/>
          </a:ln>
        </p:spPr>
        <p:txBody>
          <a:bodyPr/>
          <a:lstStyle/>
          <a:p>
            <a:endParaRPr lang="es-ES_tradnl"/>
          </a:p>
        </p:txBody>
      </p:sp>
      <p:sp>
        <p:nvSpPr>
          <p:cNvPr id="10" name="Oval 24"/>
          <p:cNvSpPr>
            <a:spLocks noChangeArrowheads="1"/>
          </p:cNvSpPr>
          <p:nvPr/>
        </p:nvSpPr>
        <p:spPr bwMode="auto">
          <a:xfrm>
            <a:off x="5879976" y="2973131"/>
            <a:ext cx="342900" cy="342900"/>
          </a:xfrm>
          <a:prstGeom prst="ellipse">
            <a:avLst/>
          </a:prstGeom>
          <a:solidFill>
            <a:srgbClr val="FFFFFF"/>
          </a:solidFill>
          <a:ln w="9525">
            <a:solidFill>
              <a:srgbClr val="000000"/>
            </a:solidFill>
            <a:round/>
            <a:headEnd/>
            <a:tailEnd/>
          </a:ln>
        </p:spPr>
        <p:txBody>
          <a:bodyPr/>
          <a:lstStyle/>
          <a:p>
            <a:endParaRPr lang="es-ES_tradnl"/>
          </a:p>
        </p:txBody>
      </p:sp>
      <p:sp>
        <p:nvSpPr>
          <p:cNvPr id="11" name="Line 23"/>
          <p:cNvSpPr>
            <a:spLocks noChangeShapeType="1"/>
          </p:cNvSpPr>
          <p:nvPr/>
        </p:nvSpPr>
        <p:spPr bwMode="auto">
          <a:xfrm>
            <a:off x="4394076" y="3316031"/>
            <a:ext cx="0" cy="342900"/>
          </a:xfrm>
          <a:prstGeom prst="line">
            <a:avLst/>
          </a:prstGeom>
          <a:noFill/>
          <a:ln w="9525">
            <a:solidFill>
              <a:srgbClr val="000000"/>
            </a:solidFill>
            <a:round/>
            <a:headEnd/>
            <a:tailEnd type="triangle" w="med" len="med"/>
          </a:ln>
        </p:spPr>
        <p:txBody>
          <a:bodyPr/>
          <a:lstStyle/>
          <a:p>
            <a:endParaRPr lang="es-ES_tradnl"/>
          </a:p>
        </p:txBody>
      </p:sp>
      <p:sp>
        <p:nvSpPr>
          <p:cNvPr id="12" name="Line 22"/>
          <p:cNvSpPr>
            <a:spLocks noChangeShapeType="1"/>
          </p:cNvSpPr>
          <p:nvPr/>
        </p:nvSpPr>
        <p:spPr bwMode="auto">
          <a:xfrm>
            <a:off x="4851276" y="3316031"/>
            <a:ext cx="0" cy="342900"/>
          </a:xfrm>
          <a:prstGeom prst="line">
            <a:avLst/>
          </a:prstGeom>
          <a:noFill/>
          <a:ln w="9525">
            <a:solidFill>
              <a:srgbClr val="000000"/>
            </a:solidFill>
            <a:round/>
            <a:headEnd/>
            <a:tailEnd type="triangle" w="med" len="med"/>
          </a:ln>
        </p:spPr>
        <p:txBody>
          <a:bodyPr/>
          <a:lstStyle/>
          <a:p>
            <a:endParaRPr lang="es-ES_tradnl"/>
          </a:p>
        </p:txBody>
      </p:sp>
      <p:sp>
        <p:nvSpPr>
          <p:cNvPr id="13" name="Line 21"/>
          <p:cNvSpPr>
            <a:spLocks noChangeShapeType="1"/>
          </p:cNvSpPr>
          <p:nvPr/>
        </p:nvSpPr>
        <p:spPr bwMode="auto">
          <a:xfrm>
            <a:off x="5537076" y="3316031"/>
            <a:ext cx="0" cy="342900"/>
          </a:xfrm>
          <a:prstGeom prst="line">
            <a:avLst/>
          </a:prstGeom>
          <a:noFill/>
          <a:ln w="9525">
            <a:solidFill>
              <a:srgbClr val="000000"/>
            </a:solidFill>
            <a:round/>
            <a:headEnd/>
            <a:tailEnd type="triangle" w="med" len="med"/>
          </a:ln>
        </p:spPr>
        <p:txBody>
          <a:bodyPr/>
          <a:lstStyle/>
          <a:p>
            <a:endParaRPr lang="es-ES_tradnl"/>
          </a:p>
        </p:txBody>
      </p:sp>
      <p:sp>
        <p:nvSpPr>
          <p:cNvPr id="14" name="Line 20"/>
          <p:cNvSpPr>
            <a:spLocks noChangeShapeType="1"/>
          </p:cNvSpPr>
          <p:nvPr/>
        </p:nvSpPr>
        <p:spPr bwMode="auto">
          <a:xfrm>
            <a:off x="6108576" y="3316031"/>
            <a:ext cx="0" cy="342900"/>
          </a:xfrm>
          <a:prstGeom prst="line">
            <a:avLst/>
          </a:prstGeom>
          <a:noFill/>
          <a:ln w="9525">
            <a:solidFill>
              <a:srgbClr val="000000"/>
            </a:solidFill>
            <a:round/>
            <a:headEnd/>
            <a:tailEnd type="triangle" w="med" len="med"/>
          </a:ln>
        </p:spPr>
        <p:txBody>
          <a:bodyPr/>
          <a:lstStyle/>
          <a:p>
            <a:endParaRPr lang="es-ES_tradnl"/>
          </a:p>
        </p:txBody>
      </p:sp>
      <p:sp>
        <p:nvSpPr>
          <p:cNvPr id="15" name="Line 19"/>
          <p:cNvSpPr>
            <a:spLocks noChangeShapeType="1"/>
          </p:cNvSpPr>
          <p:nvPr/>
        </p:nvSpPr>
        <p:spPr bwMode="auto">
          <a:xfrm>
            <a:off x="4279776" y="3658931"/>
            <a:ext cx="685800" cy="0"/>
          </a:xfrm>
          <a:prstGeom prst="line">
            <a:avLst/>
          </a:prstGeom>
          <a:noFill/>
          <a:ln w="9525">
            <a:solidFill>
              <a:srgbClr val="000000"/>
            </a:solidFill>
            <a:round/>
            <a:headEnd/>
            <a:tailEnd/>
          </a:ln>
        </p:spPr>
        <p:txBody>
          <a:bodyPr/>
          <a:lstStyle/>
          <a:p>
            <a:endParaRPr lang="es-ES_tradnl"/>
          </a:p>
        </p:txBody>
      </p:sp>
      <p:sp>
        <p:nvSpPr>
          <p:cNvPr id="16" name="Line 18"/>
          <p:cNvSpPr>
            <a:spLocks noChangeShapeType="1"/>
          </p:cNvSpPr>
          <p:nvPr/>
        </p:nvSpPr>
        <p:spPr bwMode="auto">
          <a:xfrm>
            <a:off x="5422776" y="3658931"/>
            <a:ext cx="800100" cy="0"/>
          </a:xfrm>
          <a:prstGeom prst="line">
            <a:avLst/>
          </a:prstGeom>
          <a:noFill/>
          <a:ln w="9525">
            <a:solidFill>
              <a:srgbClr val="000000"/>
            </a:solidFill>
            <a:round/>
            <a:headEnd/>
            <a:tailEnd/>
          </a:ln>
        </p:spPr>
        <p:txBody>
          <a:bodyPr/>
          <a:lstStyle/>
          <a:p>
            <a:endParaRPr lang="es-ES_tradnl"/>
          </a:p>
        </p:txBody>
      </p:sp>
      <p:sp>
        <p:nvSpPr>
          <p:cNvPr id="17" name="Freeform 17"/>
          <p:cNvSpPr>
            <a:spLocks/>
          </p:cNvSpPr>
          <p:nvPr/>
        </p:nvSpPr>
        <p:spPr bwMode="auto">
          <a:xfrm>
            <a:off x="4622676" y="2401631"/>
            <a:ext cx="952500" cy="2038350"/>
          </a:xfrm>
          <a:custGeom>
            <a:avLst/>
            <a:gdLst/>
            <a:ahLst/>
            <a:cxnLst>
              <a:cxn ang="0">
                <a:pos x="0" y="2070"/>
              </a:cxn>
              <a:cxn ang="0">
                <a:pos x="180" y="3150"/>
              </a:cxn>
              <a:cxn ang="0">
                <a:pos x="900" y="2430"/>
              </a:cxn>
              <a:cxn ang="0">
                <a:pos x="900" y="270"/>
              </a:cxn>
              <a:cxn ang="0">
                <a:pos x="1440" y="810"/>
              </a:cxn>
              <a:cxn ang="0">
                <a:pos x="1260" y="810"/>
              </a:cxn>
              <a:cxn ang="0">
                <a:pos x="1440" y="810"/>
              </a:cxn>
            </a:cxnLst>
            <a:rect l="0" t="0" r="r" b="b"/>
            <a:pathLst>
              <a:path w="1500" h="3210">
                <a:moveTo>
                  <a:pt x="0" y="2070"/>
                </a:moveTo>
                <a:cubicBezTo>
                  <a:pt x="15" y="2580"/>
                  <a:pt x="30" y="3090"/>
                  <a:pt x="180" y="3150"/>
                </a:cubicBezTo>
                <a:cubicBezTo>
                  <a:pt x="330" y="3210"/>
                  <a:pt x="780" y="2910"/>
                  <a:pt x="900" y="2430"/>
                </a:cubicBezTo>
                <a:cubicBezTo>
                  <a:pt x="1020" y="1950"/>
                  <a:pt x="810" y="540"/>
                  <a:pt x="900" y="270"/>
                </a:cubicBezTo>
                <a:cubicBezTo>
                  <a:pt x="990" y="0"/>
                  <a:pt x="1380" y="720"/>
                  <a:pt x="1440" y="810"/>
                </a:cubicBezTo>
                <a:cubicBezTo>
                  <a:pt x="1500" y="900"/>
                  <a:pt x="1260" y="810"/>
                  <a:pt x="1260" y="810"/>
                </a:cubicBezTo>
                <a:cubicBezTo>
                  <a:pt x="1260" y="810"/>
                  <a:pt x="1350" y="810"/>
                  <a:pt x="1440" y="810"/>
                </a:cubicBezTo>
              </a:path>
            </a:pathLst>
          </a:custGeom>
          <a:noFill/>
          <a:ln w="9525">
            <a:solidFill>
              <a:srgbClr val="000000"/>
            </a:solidFill>
            <a:round/>
            <a:headEnd/>
            <a:tailEnd type="stealth" w="med" len="med"/>
          </a:ln>
        </p:spPr>
        <p:txBody>
          <a:bodyPr/>
          <a:lstStyle/>
          <a:p>
            <a:endParaRPr lang="es-ES_tradnl"/>
          </a:p>
        </p:txBody>
      </p:sp>
      <p:sp>
        <p:nvSpPr>
          <p:cNvPr id="18" name="Freeform 16"/>
          <p:cNvSpPr>
            <a:spLocks/>
          </p:cNvSpPr>
          <p:nvPr/>
        </p:nvSpPr>
        <p:spPr bwMode="auto">
          <a:xfrm>
            <a:off x="4851276" y="2515931"/>
            <a:ext cx="990600" cy="1828800"/>
          </a:xfrm>
          <a:custGeom>
            <a:avLst/>
            <a:gdLst/>
            <a:ahLst/>
            <a:cxnLst>
              <a:cxn ang="0">
                <a:pos x="1440" y="1710"/>
              </a:cxn>
              <a:cxn ang="0">
                <a:pos x="1440" y="2790"/>
              </a:cxn>
              <a:cxn ang="0">
                <a:pos x="720" y="2250"/>
              </a:cxn>
              <a:cxn ang="0">
                <a:pos x="180" y="270"/>
              </a:cxn>
              <a:cxn ang="0">
                <a:pos x="0" y="630"/>
              </a:cxn>
            </a:cxnLst>
            <a:rect l="0" t="0" r="r" b="b"/>
            <a:pathLst>
              <a:path w="1560" h="2880">
                <a:moveTo>
                  <a:pt x="1440" y="1710"/>
                </a:moveTo>
                <a:cubicBezTo>
                  <a:pt x="1500" y="2205"/>
                  <a:pt x="1560" y="2700"/>
                  <a:pt x="1440" y="2790"/>
                </a:cubicBezTo>
                <a:cubicBezTo>
                  <a:pt x="1320" y="2880"/>
                  <a:pt x="930" y="2670"/>
                  <a:pt x="720" y="2250"/>
                </a:cubicBezTo>
                <a:cubicBezTo>
                  <a:pt x="510" y="1830"/>
                  <a:pt x="300" y="540"/>
                  <a:pt x="180" y="270"/>
                </a:cubicBezTo>
                <a:cubicBezTo>
                  <a:pt x="60" y="0"/>
                  <a:pt x="30" y="315"/>
                  <a:pt x="0" y="630"/>
                </a:cubicBezTo>
              </a:path>
            </a:pathLst>
          </a:custGeom>
          <a:noFill/>
          <a:ln w="9525">
            <a:solidFill>
              <a:srgbClr val="FF0000"/>
            </a:solidFill>
            <a:round/>
            <a:headEnd/>
            <a:tailEnd type="stealth" w="med" len="med"/>
          </a:ln>
        </p:spPr>
        <p:txBody>
          <a:bodyPr/>
          <a:lstStyle/>
          <a:p>
            <a:endParaRPr lang="es-ES_tradnl"/>
          </a:p>
        </p:txBody>
      </p:sp>
      <p:sp>
        <p:nvSpPr>
          <p:cNvPr id="19" name="Oval 15"/>
          <p:cNvSpPr>
            <a:spLocks noChangeArrowheads="1"/>
          </p:cNvSpPr>
          <p:nvPr/>
        </p:nvSpPr>
        <p:spPr bwMode="auto">
          <a:xfrm>
            <a:off x="4279776" y="3087431"/>
            <a:ext cx="114300" cy="114300"/>
          </a:xfrm>
          <a:prstGeom prst="ellipse">
            <a:avLst/>
          </a:prstGeom>
          <a:solidFill>
            <a:srgbClr val="000000"/>
          </a:solidFill>
          <a:ln w="9525">
            <a:solidFill>
              <a:srgbClr val="000000"/>
            </a:solidFill>
            <a:round/>
            <a:headEnd/>
            <a:tailEnd/>
          </a:ln>
        </p:spPr>
        <p:txBody>
          <a:bodyPr/>
          <a:lstStyle/>
          <a:p>
            <a:endParaRPr lang="es-ES_tradnl"/>
          </a:p>
        </p:txBody>
      </p:sp>
      <p:sp>
        <p:nvSpPr>
          <p:cNvPr id="20" name="Oval 14"/>
          <p:cNvSpPr>
            <a:spLocks noChangeArrowheads="1"/>
          </p:cNvSpPr>
          <p:nvPr/>
        </p:nvSpPr>
        <p:spPr bwMode="auto">
          <a:xfrm>
            <a:off x="5994276" y="3087431"/>
            <a:ext cx="114300" cy="114300"/>
          </a:xfrm>
          <a:prstGeom prst="ellipse">
            <a:avLst/>
          </a:prstGeom>
          <a:solidFill>
            <a:srgbClr val="000000"/>
          </a:solidFill>
          <a:ln w="9525">
            <a:solidFill>
              <a:srgbClr val="000000"/>
            </a:solidFill>
            <a:round/>
            <a:headEnd/>
            <a:tailEnd/>
          </a:ln>
        </p:spPr>
        <p:txBody>
          <a:bodyPr/>
          <a:lstStyle/>
          <a:p>
            <a:endParaRPr lang="es-ES_tradnl"/>
          </a:p>
        </p:txBody>
      </p:sp>
      <p:sp>
        <p:nvSpPr>
          <p:cNvPr id="21" name="Text Box 13"/>
          <p:cNvSpPr txBox="1">
            <a:spLocks noChangeArrowheads="1"/>
          </p:cNvSpPr>
          <p:nvPr/>
        </p:nvSpPr>
        <p:spPr bwMode="auto">
          <a:xfrm>
            <a:off x="4051176" y="2744531"/>
            <a:ext cx="342900" cy="342900"/>
          </a:xfrm>
          <a:prstGeom prst="rect">
            <a:avLst/>
          </a:prstGeom>
          <a:noFill/>
          <a:ln w="9525">
            <a:noFill/>
            <a:miter lim="800000"/>
            <a:headEnd/>
            <a:tailEnd/>
          </a:ln>
        </p:spPr>
        <p:txBody>
          <a:bodyPr/>
          <a:lstStyle/>
          <a:p>
            <a:pPr eaLnBrk="0" hangingPunct="0"/>
            <a:r>
              <a:rPr lang="es-ES_tradnl" sz="800">
                <a:cs typeface="Times New Roman" pitchFamily="18" charset="0"/>
              </a:rPr>
              <a:t>P0</a:t>
            </a:r>
            <a:endParaRPr lang="es-ES_tradnl" sz="2400"/>
          </a:p>
        </p:txBody>
      </p:sp>
      <p:sp>
        <p:nvSpPr>
          <p:cNvPr id="22" name="Text Box 12"/>
          <p:cNvSpPr txBox="1">
            <a:spLocks noChangeArrowheads="1"/>
          </p:cNvSpPr>
          <p:nvPr/>
        </p:nvSpPr>
        <p:spPr bwMode="auto">
          <a:xfrm>
            <a:off x="4622676" y="2744531"/>
            <a:ext cx="342900" cy="342900"/>
          </a:xfrm>
          <a:prstGeom prst="rect">
            <a:avLst/>
          </a:prstGeom>
          <a:noFill/>
          <a:ln w="9525">
            <a:noFill/>
            <a:miter lim="800000"/>
            <a:headEnd/>
            <a:tailEnd/>
          </a:ln>
        </p:spPr>
        <p:txBody>
          <a:bodyPr/>
          <a:lstStyle/>
          <a:p>
            <a:pPr eaLnBrk="0" hangingPunct="0"/>
            <a:r>
              <a:rPr lang="es-ES_tradnl" sz="800">
                <a:cs typeface="Times New Roman" pitchFamily="18" charset="0"/>
              </a:rPr>
              <a:t>P1</a:t>
            </a:r>
            <a:endParaRPr lang="es-ES_tradnl" sz="2400"/>
          </a:p>
        </p:txBody>
      </p:sp>
      <p:sp>
        <p:nvSpPr>
          <p:cNvPr id="23" name="Text Box 11"/>
          <p:cNvSpPr txBox="1">
            <a:spLocks noChangeArrowheads="1"/>
          </p:cNvSpPr>
          <p:nvPr/>
        </p:nvSpPr>
        <p:spPr bwMode="auto">
          <a:xfrm>
            <a:off x="5537076" y="2744531"/>
            <a:ext cx="342900" cy="342900"/>
          </a:xfrm>
          <a:prstGeom prst="rect">
            <a:avLst/>
          </a:prstGeom>
          <a:noFill/>
          <a:ln w="9525">
            <a:noFill/>
            <a:miter lim="800000"/>
            <a:headEnd/>
            <a:tailEnd/>
          </a:ln>
        </p:spPr>
        <p:txBody>
          <a:bodyPr/>
          <a:lstStyle/>
          <a:p>
            <a:pPr eaLnBrk="0" hangingPunct="0"/>
            <a:r>
              <a:rPr lang="es-ES_tradnl" sz="800">
                <a:cs typeface="Times New Roman" pitchFamily="18" charset="0"/>
              </a:rPr>
              <a:t>P2</a:t>
            </a:r>
            <a:endParaRPr lang="es-ES_tradnl" sz="2400"/>
          </a:p>
        </p:txBody>
      </p:sp>
      <p:sp>
        <p:nvSpPr>
          <p:cNvPr id="24" name="Text Box 10"/>
          <p:cNvSpPr txBox="1">
            <a:spLocks noChangeArrowheads="1"/>
          </p:cNvSpPr>
          <p:nvPr/>
        </p:nvSpPr>
        <p:spPr bwMode="auto">
          <a:xfrm>
            <a:off x="6222876" y="2858831"/>
            <a:ext cx="342900" cy="342900"/>
          </a:xfrm>
          <a:prstGeom prst="rect">
            <a:avLst/>
          </a:prstGeom>
          <a:noFill/>
          <a:ln w="9525">
            <a:noFill/>
            <a:miter lim="800000"/>
            <a:headEnd/>
            <a:tailEnd/>
          </a:ln>
        </p:spPr>
        <p:txBody>
          <a:bodyPr/>
          <a:lstStyle/>
          <a:p>
            <a:pPr eaLnBrk="0" hangingPunct="0"/>
            <a:r>
              <a:rPr lang="es-ES_tradnl" sz="800">
                <a:cs typeface="Times New Roman" pitchFamily="18" charset="0"/>
              </a:rPr>
              <a:t>P3</a:t>
            </a:r>
            <a:endParaRPr lang="es-ES_tradnl" sz="2400"/>
          </a:p>
        </p:txBody>
      </p:sp>
      <p:sp>
        <p:nvSpPr>
          <p:cNvPr id="25" name="Text Box 9"/>
          <p:cNvSpPr txBox="1">
            <a:spLocks noChangeArrowheads="1"/>
          </p:cNvSpPr>
          <p:nvPr/>
        </p:nvSpPr>
        <p:spPr bwMode="auto">
          <a:xfrm>
            <a:off x="3822576" y="3430331"/>
            <a:ext cx="342900" cy="342900"/>
          </a:xfrm>
          <a:prstGeom prst="rect">
            <a:avLst/>
          </a:prstGeom>
          <a:noFill/>
          <a:ln w="9525">
            <a:noFill/>
            <a:miter lim="800000"/>
            <a:headEnd/>
            <a:tailEnd/>
          </a:ln>
        </p:spPr>
        <p:txBody>
          <a:bodyPr/>
          <a:lstStyle/>
          <a:p>
            <a:pPr eaLnBrk="0" hangingPunct="0"/>
            <a:r>
              <a:rPr lang="es-ES_tradnl" sz="800">
                <a:cs typeface="Times New Roman" pitchFamily="18" charset="0"/>
              </a:rPr>
              <a:t>T1</a:t>
            </a:r>
            <a:endParaRPr lang="es-ES_tradnl" sz="2400"/>
          </a:p>
        </p:txBody>
      </p:sp>
      <p:sp>
        <p:nvSpPr>
          <p:cNvPr id="26" name="Text Box 8"/>
          <p:cNvSpPr txBox="1">
            <a:spLocks noChangeArrowheads="1"/>
          </p:cNvSpPr>
          <p:nvPr/>
        </p:nvSpPr>
        <p:spPr bwMode="auto">
          <a:xfrm>
            <a:off x="6108576" y="3430331"/>
            <a:ext cx="342900" cy="342900"/>
          </a:xfrm>
          <a:prstGeom prst="rect">
            <a:avLst/>
          </a:prstGeom>
          <a:noFill/>
          <a:ln w="9525">
            <a:noFill/>
            <a:miter lim="800000"/>
            <a:headEnd/>
            <a:tailEnd/>
          </a:ln>
        </p:spPr>
        <p:txBody>
          <a:bodyPr/>
          <a:lstStyle/>
          <a:p>
            <a:pPr eaLnBrk="0" hangingPunct="0"/>
            <a:r>
              <a:rPr lang="es-ES_tradnl" sz="800">
                <a:cs typeface="Times New Roman" pitchFamily="18" charset="0"/>
              </a:rPr>
              <a:t>T2</a:t>
            </a:r>
            <a:endParaRPr lang="es-ES_tradnl"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_tradnl"/>
              <a:t>Técnicas de Especificación de Requerimientos</a:t>
            </a:r>
            <a:br>
              <a:rPr lang="es-ES_tradnl"/>
            </a:br>
            <a:r>
              <a:rPr lang="es-ES_tradnl"/>
              <a:t>Dinámicas</a:t>
            </a:r>
            <a:endParaRPr lang="es-ES" dirty="0"/>
          </a:p>
        </p:txBody>
      </p:sp>
      <p:sp>
        <p:nvSpPr>
          <p:cNvPr id="5" name="4 Marcador de texto"/>
          <p:cNvSpPr>
            <a:spLocks noGrp="1"/>
          </p:cNvSpPr>
          <p:nvPr>
            <p:ph idx="1"/>
          </p:nvPr>
        </p:nvSpPr>
        <p:spPr/>
        <p:txBody>
          <a:bodyPr/>
          <a:lstStyle/>
          <a:p>
            <a:r>
              <a:rPr lang="es-ES_tradnl"/>
              <a:t>Redes de Petri</a:t>
            </a:r>
            <a:endParaRPr lang="es-ES"/>
          </a:p>
          <a:p>
            <a:pPr lvl="1"/>
            <a:r>
              <a:rPr lang="es-ES"/>
              <a:t>Fueron inventadas por Carl Petri en la Universidad de Bonn, Alemania Occidental.</a:t>
            </a:r>
          </a:p>
          <a:p>
            <a:pPr lvl="1"/>
            <a:r>
              <a:rPr lang="es-ES"/>
              <a:t>Utilizadas para especificar sistemas de tiempo real en los que son necesarios representar aspectos de concurrencia.</a:t>
            </a:r>
          </a:p>
          <a:p>
            <a:pPr lvl="1"/>
            <a:r>
              <a:rPr lang="es-ES"/>
              <a:t>Los sistemas concurrentes se diseñan para permitir la ejecución simultánea de componentes de programación, llamadas tareas o procesos, en varios procesadores o intercalados en un solo procesador.</a:t>
            </a:r>
            <a:endParaRPr lang="es-ES" dirty="0"/>
          </a:p>
        </p:txBody>
      </p:sp>
      <p:sp>
        <p:nvSpPr>
          <p:cNvPr id="3" name="Marcador de fecha 2"/>
          <p:cNvSpPr>
            <a:spLocks noGrp="1"/>
          </p:cNvSpPr>
          <p:nvPr>
            <p:ph type="dt" sz="half" idx="10"/>
          </p:nvPr>
        </p:nvSpPr>
        <p:spPr/>
        <p:txBody>
          <a:bodyPr/>
          <a:lstStyle/>
          <a:p>
            <a:r>
              <a:rPr lang="es-ES" smtClean="0"/>
              <a:t>2017</a:t>
            </a:r>
            <a:endParaRPr lang="es-ES"/>
          </a:p>
        </p:txBody>
      </p:sp>
      <p:sp>
        <p:nvSpPr>
          <p:cNvPr id="13" name="12 Marcador de pie de página"/>
          <p:cNvSpPr>
            <a:spLocks noGrp="1"/>
          </p:cNvSpPr>
          <p:nvPr>
            <p:ph type="ftr" sz="quarter" idx="11"/>
          </p:nvPr>
        </p:nvSpPr>
        <p:spPr/>
        <p:txBody>
          <a:bodyPr/>
          <a:lstStyle/>
          <a:p>
            <a:r>
              <a:rPr lang="es-ES"/>
              <a:t>Ingeniería de Software I </a:t>
            </a:r>
          </a:p>
        </p:txBody>
      </p:sp>
      <p:sp>
        <p:nvSpPr>
          <p:cNvPr id="6" name="5 Marcador de número de diapositiva"/>
          <p:cNvSpPr>
            <a:spLocks noGrp="1"/>
          </p:cNvSpPr>
          <p:nvPr>
            <p:ph type="sldNum" sz="quarter" idx="12"/>
          </p:nvPr>
        </p:nvSpPr>
        <p:spPr/>
        <p:txBody>
          <a:bodyPr/>
          <a:lstStyle/>
          <a:p>
            <a:fld id="{9F6EE29D-8DC6-4CB7-958C-0D2230DE07F1}" type="slidenum">
              <a:rPr lang="es-ES" smtClean="0"/>
              <a:pPr/>
              <a:t>2</a:t>
            </a:fld>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dirty="0"/>
              <a:t>Redes de </a:t>
            </a:r>
            <a:r>
              <a:rPr lang="es-ES_tradnl" dirty="0" err="1"/>
              <a:t>Petri</a:t>
            </a:r>
            <a:r>
              <a:rPr lang="es-ES_tradnl" dirty="0"/>
              <a:t> - Ejercicio</a:t>
            </a:r>
            <a:endParaRPr lang="es-AR" dirty="0"/>
          </a:p>
        </p:txBody>
      </p:sp>
      <p:sp>
        <p:nvSpPr>
          <p:cNvPr id="3" name="2 Marcador de contenido"/>
          <p:cNvSpPr>
            <a:spLocks noGrp="1"/>
          </p:cNvSpPr>
          <p:nvPr>
            <p:ph idx="1"/>
          </p:nvPr>
        </p:nvSpPr>
        <p:spPr/>
        <p:txBody>
          <a:bodyPr>
            <a:normAutofit/>
          </a:bodyPr>
          <a:lstStyle/>
          <a:p>
            <a:pPr lvl="0"/>
            <a:r>
              <a:rPr lang="es-AR" dirty="0"/>
              <a:t>Los autos llegan a una estación de servicios para cargar combustible. La estación sólo posee lugar de espera para cinco autos. De no haber lugar quedará esperando fuera de la estación, hasta que se libere un lugar y pasará a esperar adentro. La estación tiene tres surtidores. Cada surtidor atiende de un auto a la vez. Una vez finalizada la carga, los autos pasan a esperar que se libere una de las dos cajas. Las cajas atienden de un auto a la vez. Una vez que ha realizado el pago, el auto se retira.</a:t>
            </a:r>
          </a:p>
        </p:txBody>
      </p:sp>
      <p:sp>
        <p:nvSpPr>
          <p:cNvPr id="6" name="Marcador de fecha 5"/>
          <p:cNvSpPr>
            <a:spLocks noGrp="1"/>
          </p:cNvSpPr>
          <p:nvPr>
            <p:ph type="dt" sz="half" idx="10"/>
          </p:nvPr>
        </p:nvSpPr>
        <p:spPr/>
        <p:txBody>
          <a:bodyPr/>
          <a:lstStyle/>
          <a:p>
            <a:r>
              <a:rPr lang="es-ES" smtClean="0"/>
              <a:t>2017</a:t>
            </a:r>
            <a:endParaRPr lang="es-ES"/>
          </a:p>
        </p:txBody>
      </p:sp>
      <p:sp>
        <p:nvSpPr>
          <p:cNvPr id="4" name="Marcador de pie de página 3"/>
          <p:cNvSpPr>
            <a:spLocks noGrp="1"/>
          </p:cNvSpPr>
          <p:nvPr>
            <p:ph type="ftr" sz="quarter" idx="11"/>
          </p:nvPr>
        </p:nvSpPr>
        <p:spPr/>
        <p:txBody>
          <a:bodyPr/>
          <a:lstStyle/>
          <a:p>
            <a:r>
              <a:rPr lang="es-ES"/>
              <a:t>Ingeniería de Software I </a:t>
            </a:r>
            <a:endParaRPr lang="es-ES" dirty="0"/>
          </a:p>
        </p:txBody>
      </p:sp>
      <p:sp>
        <p:nvSpPr>
          <p:cNvPr id="5" name="Marcador de número de diapositiva 4"/>
          <p:cNvSpPr>
            <a:spLocks noGrp="1"/>
          </p:cNvSpPr>
          <p:nvPr>
            <p:ph type="sldNum" sz="quarter" idx="12"/>
          </p:nvPr>
        </p:nvSpPr>
        <p:spPr/>
        <p:txBody>
          <a:bodyPr/>
          <a:lstStyle/>
          <a:p>
            <a:fld id="{9F6EE29D-8DC6-4CB7-958C-0D2230DE07F1}" type="slidenum">
              <a:rPr lang="es-ES" smtClean="0"/>
              <a:pPr/>
              <a:t>20</a:t>
            </a:fld>
            <a:endParaRPr lang="es-ES" dirty="0"/>
          </a:p>
        </p:txBody>
      </p:sp>
    </p:spTree>
    <p:extLst>
      <p:ext uri="{BB962C8B-B14F-4D97-AF65-F5344CB8AC3E}">
        <p14:creationId xmlns:p14="http://schemas.microsoft.com/office/powerpoint/2010/main" val="3124134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fecha 9"/>
          <p:cNvSpPr>
            <a:spLocks noGrp="1"/>
          </p:cNvSpPr>
          <p:nvPr>
            <p:ph type="dt" sz="half" idx="10"/>
          </p:nvPr>
        </p:nvSpPr>
        <p:spPr/>
        <p:txBody>
          <a:bodyPr/>
          <a:lstStyle/>
          <a:p>
            <a:r>
              <a:rPr lang="es-ES" smtClean="0"/>
              <a:t>2017</a:t>
            </a:r>
            <a:endParaRPr lang="es-ES"/>
          </a:p>
        </p:txBody>
      </p:sp>
      <p:sp>
        <p:nvSpPr>
          <p:cNvPr id="3" name="Marcador de pie de página 2"/>
          <p:cNvSpPr>
            <a:spLocks noGrp="1"/>
          </p:cNvSpPr>
          <p:nvPr>
            <p:ph type="ftr" sz="quarter" idx="11"/>
          </p:nvPr>
        </p:nvSpPr>
        <p:spPr/>
        <p:txBody>
          <a:bodyPr/>
          <a:lstStyle/>
          <a:p>
            <a:r>
              <a:rPr lang="es-ES"/>
              <a:t>Ingeniería de Software I </a:t>
            </a:r>
            <a:endParaRPr lang="es-ES" dirty="0"/>
          </a:p>
        </p:txBody>
      </p:sp>
      <p:sp>
        <p:nvSpPr>
          <p:cNvPr id="4" name="Marcador de número de diapositiva 3"/>
          <p:cNvSpPr>
            <a:spLocks noGrp="1"/>
          </p:cNvSpPr>
          <p:nvPr>
            <p:ph type="sldNum" sz="quarter" idx="12"/>
          </p:nvPr>
        </p:nvSpPr>
        <p:spPr/>
        <p:txBody>
          <a:bodyPr/>
          <a:lstStyle/>
          <a:p>
            <a:fld id="{9F6EE29D-8DC6-4CB7-958C-0D2230DE07F1}" type="slidenum">
              <a:rPr lang="es-ES" smtClean="0"/>
              <a:pPr/>
              <a:t>21</a:t>
            </a:fld>
            <a:endParaRPr lang="es-ES" dirty="0"/>
          </a:p>
        </p:txBody>
      </p:sp>
      <p:pic>
        <p:nvPicPr>
          <p:cNvPr id="6"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1556792"/>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302990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4558637"/>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2" descr="Resultado de imagen para simbolo de caja"/>
          <p:cNvSpPr>
            <a:spLocks noChangeAspect="1" noChangeArrowheads="1"/>
          </p:cNvSpPr>
          <p:nvPr/>
        </p:nvSpPr>
        <p:spPr bwMode="auto">
          <a:xfrm>
            <a:off x="1127447" y="1800435"/>
            <a:ext cx="2564661" cy="2564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174"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7876" y="1591523"/>
            <a:ext cx="896054" cy="935879"/>
          </a:xfrm>
          <a:prstGeom prst="rect">
            <a:avLst/>
          </a:prstGeom>
          <a:noFill/>
          <a:extLst>
            <a:ext uri="{909E8E84-426E-40DD-AFC4-6F175D3DCCD1}">
              <a14:hiddenFill xmlns:a14="http://schemas.microsoft.com/office/drawing/2010/main">
                <a:solidFill>
                  <a:srgbClr val="FFFFFF"/>
                </a:solidFill>
              </a14:hiddenFill>
            </a:ext>
          </a:extLst>
        </p:spPr>
      </p:pic>
      <p:sp>
        <p:nvSpPr>
          <p:cNvPr id="11" name="Cerrar llave 10"/>
          <p:cNvSpPr/>
          <p:nvPr/>
        </p:nvSpPr>
        <p:spPr>
          <a:xfrm>
            <a:off x="3116996" y="2254767"/>
            <a:ext cx="242700" cy="2758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1" name="Abrir llave 7170"/>
          <p:cNvSpPr/>
          <p:nvPr/>
        </p:nvSpPr>
        <p:spPr>
          <a:xfrm>
            <a:off x="7148094" y="2527402"/>
            <a:ext cx="219369" cy="21257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2" name="Cerrar llave 7171"/>
          <p:cNvSpPr/>
          <p:nvPr/>
        </p:nvSpPr>
        <p:spPr>
          <a:xfrm>
            <a:off x="8226008" y="2473772"/>
            <a:ext cx="137588" cy="21793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9" name="Abrir llave 7178"/>
          <p:cNvSpPr/>
          <p:nvPr/>
        </p:nvSpPr>
        <p:spPr>
          <a:xfrm>
            <a:off x="1847528" y="2254767"/>
            <a:ext cx="144016" cy="26673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4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03830" y="32983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61" name="CuadroTexto 60"/>
          <p:cNvSpPr txBox="1"/>
          <p:nvPr/>
        </p:nvSpPr>
        <p:spPr>
          <a:xfrm rot="16200000">
            <a:off x="3991047" y="43477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3 Surtidores</a:t>
            </a:r>
            <a:r>
              <a:rPr kumimoji="0" lang="es-ES" b="0" i="0" u="none" strike="noStrike" kern="0" cap="small" spc="0" normalizeH="0" noProof="0" dirty="0">
                <a:ln>
                  <a:noFill/>
                </a:ln>
                <a:solidFill>
                  <a:schemeClr val="tx1"/>
                </a:solidFill>
                <a:effectLst/>
                <a:uLnTx/>
                <a:uFillTx/>
                <a:latin typeface="+mj-lt"/>
                <a:ea typeface="+mj-ea"/>
                <a:cs typeface="+mj-cs"/>
              </a:rPr>
              <a:t>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baseline="0" dirty="0">
                <a:latin typeface="+mj-lt"/>
                <a:ea typeface="+mj-ea"/>
                <a:cs typeface="+mj-cs"/>
              </a:rPr>
              <a:t>1</a:t>
            </a:r>
            <a:r>
              <a:rPr lang="es-ES" kern="0" cap="small" dirty="0">
                <a:latin typeface="+mj-lt"/>
                <a:ea typeface="+mj-ea"/>
                <a:cs typeface="+mj-cs"/>
              </a:rPr>
              <a:t> auto por surtidor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2" name="CuadroTexto 61"/>
          <p:cNvSpPr txBox="1"/>
          <p:nvPr/>
        </p:nvSpPr>
        <p:spPr>
          <a:xfrm rot="16200000">
            <a:off x="6810297" y="12659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Cola</a:t>
            </a:r>
            <a:r>
              <a:rPr kumimoji="0" lang="es-ES" b="0" i="0" u="none" strike="noStrike" kern="0" cap="small" spc="0" normalizeH="0" noProof="0" dirty="0">
                <a:ln>
                  <a:noFill/>
                </a:ln>
                <a:solidFill>
                  <a:schemeClr val="tx1"/>
                </a:solidFill>
                <a:effectLst/>
                <a:uLnTx/>
                <a:uFillTx/>
                <a:latin typeface="+mj-lt"/>
                <a:ea typeface="+mj-ea"/>
                <a:cs typeface="+mj-cs"/>
              </a:rPr>
              <a:t> de espera </a:t>
            </a:r>
          </a:p>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noProof="0" dirty="0">
                <a:ln>
                  <a:noFill/>
                </a:ln>
                <a:solidFill>
                  <a:schemeClr val="tx1"/>
                </a:solidFill>
                <a:effectLst/>
                <a:uLnTx/>
                <a:uFillTx/>
                <a:latin typeface="+mj-lt"/>
                <a:ea typeface="+mj-ea"/>
                <a:cs typeface="+mj-cs"/>
              </a:rPr>
              <a:t>para pagar (sin limite)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3" name="CuadroTexto 62"/>
          <p:cNvSpPr txBox="1"/>
          <p:nvPr/>
        </p:nvSpPr>
        <p:spPr>
          <a:xfrm rot="16200000">
            <a:off x="1559226" y="1437533"/>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5 Lugares de espera</a:t>
            </a:r>
          </a:p>
        </p:txBody>
      </p:sp>
      <p:pic>
        <p:nvPicPr>
          <p:cNvPr id="6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56230" y="345070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08630" y="36031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66" name="CuadroTexto 65"/>
          <p:cNvSpPr txBox="1"/>
          <p:nvPr/>
        </p:nvSpPr>
        <p:spPr>
          <a:xfrm rot="16200000">
            <a:off x="90295" y="231484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Los autos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llegan y esperan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pic>
        <p:nvPicPr>
          <p:cNvPr id="67"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83799" y="3266062"/>
            <a:ext cx="896054" cy="935879"/>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p:cNvSpPr txBox="1"/>
          <p:nvPr/>
        </p:nvSpPr>
        <p:spPr>
          <a:xfrm rot="16200000">
            <a:off x="9117853" y="472228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2 cajas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Pasan uno por vez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5" name="Rectángulo 4"/>
          <p:cNvSpPr/>
          <p:nvPr/>
        </p:nvSpPr>
        <p:spPr>
          <a:xfrm>
            <a:off x="395483" y="4991142"/>
            <a:ext cx="3468269" cy="1754326"/>
          </a:xfrm>
          <a:prstGeom prst="rect">
            <a:avLst/>
          </a:prstGeom>
        </p:spPr>
        <p:txBody>
          <a:bodyPr wrap="square">
            <a:spAutoFit/>
          </a:bodyPr>
          <a:lstStyle/>
          <a:p>
            <a:r>
              <a:rPr lang="es-AR" dirty="0"/>
              <a:t>Los autos llegan a una estación de servicios para cargar combustible. La estación sólo posee lugar de espera para cinco autos. De no haber lugar, quedará esperando fuera de la estación.</a:t>
            </a:r>
            <a:endParaRPr lang="es-ES" dirty="0"/>
          </a:p>
        </p:txBody>
      </p:sp>
    </p:spTree>
    <p:extLst>
      <p:ext uri="{BB962C8B-B14F-4D97-AF65-F5344CB8AC3E}">
        <p14:creationId xmlns:p14="http://schemas.microsoft.com/office/powerpoint/2010/main" val="13218148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a:lstStyle/>
          <a:p>
            <a:r>
              <a:rPr lang="es-ES" smtClean="0"/>
              <a:t>2017</a:t>
            </a:r>
            <a:endParaRPr lang="es-ES"/>
          </a:p>
        </p:txBody>
      </p:sp>
      <p:sp>
        <p:nvSpPr>
          <p:cNvPr id="3" name="Marcador de pie de página 2"/>
          <p:cNvSpPr>
            <a:spLocks noGrp="1"/>
          </p:cNvSpPr>
          <p:nvPr>
            <p:ph type="ftr" sz="quarter" idx="11"/>
          </p:nvPr>
        </p:nvSpPr>
        <p:spPr/>
        <p:txBody>
          <a:bodyPr/>
          <a:lstStyle/>
          <a:p>
            <a:r>
              <a:rPr lang="es-ES"/>
              <a:t>Ingeniería de Software I </a:t>
            </a:r>
            <a:endParaRPr lang="es-ES" dirty="0"/>
          </a:p>
        </p:txBody>
      </p:sp>
      <p:sp>
        <p:nvSpPr>
          <p:cNvPr id="4" name="Marcador de número de diapositiva 3"/>
          <p:cNvSpPr>
            <a:spLocks noGrp="1"/>
          </p:cNvSpPr>
          <p:nvPr>
            <p:ph type="sldNum" sz="quarter" idx="12"/>
          </p:nvPr>
        </p:nvSpPr>
        <p:spPr/>
        <p:txBody>
          <a:bodyPr/>
          <a:lstStyle/>
          <a:p>
            <a:fld id="{9F6EE29D-8DC6-4CB7-958C-0D2230DE07F1}" type="slidenum">
              <a:rPr lang="es-ES" smtClean="0"/>
              <a:pPr/>
              <a:t>22</a:t>
            </a:fld>
            <a:endParaRPr lang="es-ES" dirty="0"/>
          </a:p>
        </p:txBody>
      </p:sp>
      <p:pic>
        <p:nvPicPr>
          <p:cNvPr id="6"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1556792"/>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302990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4558637"/>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2" descr="Resultado de imagen para simbolo de caja"/>
          <p:cNvSpPr>
            <a:spLocks noChangeAspect="1" noChangeArrowheads="1"/>
          </p:cNvSpPr>
          <p:nvPr/>
        </p:nvSpPr>
        <p:spPr bwMode="auto">
          <a:xfrm>
            <a:off x="1127447" y="1800435"/>
            <a:ext cx="2564661" cy="2564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174"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7876" y="1591523"/>
            <a:ext cx="896054" cy="9358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99039" y="2453551"/>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776368" y="5472031"/>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6214" y="345065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511430"/>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37708" y="2849286"/>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009684"/>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2361395"/>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11" name="Cerrar llave 10"/>
          <p:cNvSpPr/>
          <p:nvPr/>
        </p:nvSpPr>
        <p:spPr>
          <a:xfrm>
            <a:off x="3116996" y="2254767"/>
            <a:ext cx="242700" cy="2758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25" name="Conector recto de flecha 24"/>
          <p:cNvCxnSpPr/>
          <p:nvPr/>
        </p:nvCxnSpPr>
        <p:spPr>
          <a:xfrm flipV="1">
            <a:off x="3440271" y="2772049"/>
            <a:ext cx="1336016" cy="81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3406446" y="3668607"/>
            <a:ext cx="1256912" cy="2004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71" name="Abrir llave 7170"/>
          <p:cNvSpPr/>
          <p:nvPr/>
        </p:nvSpPr>
        <p:spPr>
          <a:xfrm>
            <a:off x="7148094" y="2527402"/>
            <a:ext cx="219369" cy="21257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2" name="Cerrar llave 7171"/>
          <p:cNvSpPr/>
          <p:nvPr/>
        </p:nvSpPr>
        <p:spPr>
          <a:xfrm>
            <a:off x="8226008" y="2473772"/>
            <a:ext cx="137588" cy="21793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9" name="Abrir llave 7178"/>
          <p:cNvSpPr/>
          <p:nvPr/>
        </p:nvSpPr>
        <p:spPr>
          <a:xfrm>
            <a:off x="1847528" y="2254767"/>
            <a:ext cx="144016" cy="26673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4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03830" y="32983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61" name="CuadroTexto 60"/>
          <p:cNvSpPr txBox="1"/>
          <p:nvPr/>
        </p:nvSpPr>
        <p:spPr>
          <a:xfrm rot="16200000">
            <a:off x="3991047" y="43477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3 Surtidores</a:t>
            </a:r>
            <a:r>
              <a:rPr kumimoji="0" lang="es-ES" b="0" i="0" u="none" strike="noStrike" kern="0" cap="small" spc="0" normalizeH="0" noProof="0" dirty="0">
                <a:ln>
                  <a:noFill/>
                </a:ln>
                <a:solidFill>
                  <a:schemeClr val="tx1"/>
                </a:solidFill>
                <a:effectLst/>
                <a:uLnTx/>
                <a:uFillTx/>
                <a:latin typeface="+mj-lt"/>
                <a:ea typeface="+mj-ea"/>
                <a:cs typeface="+mj-cs"/>
              </a:rPr>
              <a:t>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baseline="0" dirty="0">
                <a:latin typeface="+mj-lt"/>
                <a:ea typeface="+mj-ea"/>
                <a:cs typeface="+mj-cs"/>
              </a:rPr>
              <a:t>1</a:t>
            </a:r>
            <a:r>
              <a:rPr lang="es-ES" kern="0" cap="small" dirty="0">
                <a:latin typeface="+mj-lt"/>
                <a:ea typeface="+mj-ea"/>
                <a:cs typeface="+mj-cs"/>
              </a:rPr>
              <a:t> auto por surtidor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2" name="CuadroTexto 61"/>
          <p:cNvSpPr txBox="1"/>
          <p:nvPr/>
        </p:nvSpPr>
        <p:spPr>
          <a:xfrm rot="16200000">
            <a:off x="6810297" y="12659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Cola</a:t>
            </a:r>
            <a:r>
              <a:rPr kumimoji="0" lang="es-ES" b="0" i="0" u="none" strike="noStrike" kern="0" cap="small" spc="0" normalizeH="0" noProof="0" dirty="0">
                <a:ln>
                  <a:noFill/>
                </a:ln>
                <a:solidFill>
                  <a:schemeClr val="tx1"/>
                </a:solidFill>
                <a:effectLst/>
                <a:uLnTx/>
                <a:uFillTx/>
                <a:latin typeface="+mj-lt"/>
                <a:ea typeface="+mj-ea"/>
                <a:cs typeface="+mj-cs"/>
              </a:rPr>
              <a:t> de espera </a:t>
            </a:r>
          </a:p>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noProof="0" dirty="0">
                <a:ln>
                  <a:noFill/>
                </a:ln>
                <a:solidFill>
                  <a:schemeClr val="tx1"/>
                </a:solidFill>
                <a:effectLst/>
                <a:uLnTx/>
                <a:uFillTx/>
                <a:latin typeface="+mj-lt"/>
                <a:ea typeface="+mj-ea"/>
                <a:cs typeface="+mj-cs"/>
              </a:rPr>
              <a:t>para pagar (sin limite)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3" name="CuadroTexto 62"/>
          <p:cNvSpPr txBox="1"/>
          <p:nvPr/>
        </p:nvSpPr>
        <p:spPr>
          <a:xfrm rot="16200000">
            <a:off x="1559226" y="1437533"/>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5 Lugares de espera</a:t>
            </a:r>
          </a:p>
        </p:txBody>
      </p:sp>
      <p:pic>
        <p:nvPicPr>
          <p:cNvPr id="6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56230" y="345070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08630" y="36031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66" name="CuadroTexto 65"/>
          <p:cNvSpPr txBox="1"/>
          <p:nvPr/>
        </p:nvSpPr>
        <p:spPr>
          <a:xfrm rot="16200000">
            <a:off x="90295" y="231484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Los autos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llegan y esperan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pic>
        <p:nvPicPr>
          <p:cNvPr id="67"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83799" y="3266062"/>
            <a:ext cx="896054" cy="935879"/>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p:cNvSpPr txBox="1"/>
          <p:nvPr/>
        </p:nvSpPr>
        <p:spPr>
          <a:xfrm rot="16200000">
            <a:off x="9117853" y="472228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2 cajas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Pasan uno por vez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49" name="Rectángulo 48"/>
          <p:cNvSpPr/>
          <p:nvPr/>
        </p:nvSpPr>
        <p:spPr>
          <a:xfrm>
            <a:off x="5666880" y="5830668"/>
            <a:ext cx="6096000" cy="646331"/>
          </a:xfrm>
          <a:prstGeom prst="rect">
            <a:avLst/>
          </a:prstGeom>
        </p:spPr>
        <p:txBody>
          <a:bodyPr>
            <a:spAutoFit/>
          </a:bodyPr>
          <a:lstStyle/>
          <a:p>
            <a:pPr lvl="0"/>
            <a:r>
              <a:rPr lang="es-AR" dirty="0"/>
              <a:t>La estación tiene tres surtidores. Cada surtidor atiende de a un auto a la vez. </a:t>
            </a:r>
          </a:p>
        </p:txBody>
      </p:sp>
    </p:spTree>
    <p:extLst>
      <p:ext uri="{BB962C8B-B14F-4D97-AF65-F5344CB8AC3E}">
        <p14:creationId xmlns:p14="http://schemas.microsoft.com/office/powerpoint/2010/main" val="11734495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a:lstStyle/>
          <a:p>
            <a:r>
              <a:rPr lang="es-ES" smtClean="0"/>
              <a:t>2017</a:t>
            </a:r>
            <a:endParaRPr lang="es-ES"/>
          </a:p>
        </p:txBody>
      </p:sp>
      <p:sp>
        <p:nvSpPr>
          <p:cNvPr id="3" name="Marcador de pie de página 2"/>
          <p:cNvSpPr>
            <a:spLocks noGrp="1"/>
          </p:cNvSpPr>
          <p:nvPr>
            <p:ph type="ftr" sz="quarter" idx="11"/>
          </p:nvPr>
        </p:nvSpPr>
        <p:spPr/>
        <p:txBody>
          <a:bodyPr/>
          <a:lstStyle/>
          <a:p>
            <a:r>
              <a:rPr lang="es-ES"/>
              <a:t>Ingeniería de Software I </a:t>
            </a:r>
            <a:endParaRPr lang="es-ES" dirty="0"/>
          </a:p>
        </p:txBody>
      </p:sp>
      <p:sp>
        <p:nvSpPr>
          <p:cNvPr id="4" name="Marcador de número de diapositiva 3"/>
          <p:cNvSpPr>
            <a:spLocks noGrp="1"/>
          </p:cNvSpPr>
          <p:nvPr>
            <p:ph type="sldNum" sz="quarter" idx="12"/>
          </p:nvPr>
        </p:nvSpPr>
        <p:spPr/>
        <p:txBody>
          <a:bodyPr/>
          <a:lstStyle/>
          <a:p>
            <a:fld id="{9F6EE29D-8DC6-4CB7-958C-0D2230DE07F1}" type="slidenum">
              <a:rPr lang="es-ES" smtClean="0"/>
              <a:pPr/>
              <a:t>23</a:t>
            </a:fld>
            <a:endParaRPr lang="es-ES" dirty="0"/>
          </a:p>
        </p:txBody>
      </p:sp>
      <p:pic>
        <p:nvPicPr>
          <p:cNvPr id="6"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1556792"/>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302990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4558637"/>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2" descr="Resultado de imagen para simbolo de caja"/>
          <p:cNvSpPr>
            <a:spLocks noChangeAspect="1" noChangeArrowheads="1"/>
          </p:cNvSpPr>
          <p:nvPr/>
        </p:nvSpPr>
        <p:spPr bwMode="auto">
          <a:xfrm>
            <a:off x="1127447" y="1800435"/>
            <a:ext cx="2564661" cy="2564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174"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7876" y="1591523"/>
            <a:ext cx="896054" cy="9358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99039" y="2453551"/>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33632" y="3971132"/>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776368" y="5472031"/>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6214" y="345065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511430"/>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108993" y="263108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78025" y="2473772"/>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37708" y="2849286"/>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009684"/>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2361395"/>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11" name="Cerrar llave 10"/>
          <p:cNvSpPr/>
          <p:nvPr/>
        </p:nvSpPr>
        <p:spPr>
          <a:xfrm>
            <a:off x="3116996" y="2254767"/>
            <a:ext cx="242700" cy="2758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25" name="Conector recto de flecha 24"/>
          <p:cNvCxnSpPr/>
          <p:nvPr/>
        </p:nvCxnSpPr>
        <p:spPr>
          <a:xfrm flipV="1">
            <a:off x="3440271" y="2772049"/>
            <a:ext cx="1336016" cy="81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472583" y="2566722"/>
            <a:ext cx="821308" cy="410654"/>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Conector recto de flecha 30"/>
          <p:cNvCxnSpPr/>
          <p:nvPr/>
        </p:nvCxnSpPr>
        <p:spPr>
          <a:xfrm>
            <a:off x="3381733" y="3633971"/>
            <a:ext cx="1328375" cy="58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3406446" y="3668607"/>
            <a:ext cx="1256912" cy="2004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a:off x="5800083" y="2783725"/>
            <a:ext cx="1216262" cy="66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p:nvPr/>
        </p:nvCxnSpPr>
        <p:spPr>
          <a:xfrm flipV="1">
            <a:off x="5767453" y="3668607"/>
            <a:ext cx="1248892" cy="435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p:nvPr/>
        </p:nvCxnSpPr>
        <p:spPr>
          <a:xfrm flipV="1">
            <a:off x="5715190" y="3821992"/>
            <a:ext cx="1432904" cy="1904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71" name="Abrir llave 7170"/>
          <p:cNvSpPr/>
          <p:nvPr/>
        </p:nvSpPr>
        <p:spPr>
          <a:xfrm>
            <a:off x="7148094" y="2527402"/>
            <a:ext cx="219369" cy="21257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2" name="Cerrar llave 7171"/>
          <p:cNvSpPr/>
          <p:nvPr/>
        </p:nvSpPr>
        <p:spPr>
          <a:xfrm>
            <a:off x="8226008" y="2473772"/>
            <a:ext cx="137588" cy="21793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9" name="Abrir llave 7178"/>
          <p:cNvSpPr/>
          <p:nvPr/>
        </p:nvSpPr>
        <p:spPr>
          <a:xfrm>
            <a:off x="1847528" y="2254767"/>
            <a:ext cx="144016" cy="26673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4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03830" y="32983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7189" name="CuadroTexto 7188"/>
          <p:cNvSpPr txBox="1"/>
          <p:nvPr/>
        </p:nvSpPr>
        <p:spPr>
          <a:xfrm rot="16200000">
            <a:off x="10382166" y="26184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Se retira</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1" name="CuadroTexto 60"/>
          <p:cNvSpPr txBox="1"/>
          <p:nvPr/>
        </p:nvSpPr>
        <p:spPr>
          <a:xfrm rot="16200000">
            <a:off x="3991047" y="43477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3 Surtidores</a:t>
            </a:r>
            <a:r>
              <a:rPr kumimoji="0" lang="es-ES" b="0" i="0" u="none" strike="noStrike" kern="0" cap="small" spc="0" normalizeH="0" noProof="0" dirty="0">
                <a:ln>
                  <a:noFill/>
                </a:ln>
                <a:solidFill>
                  <a:schemeClr val="tx1"/>
                </a:solidFill>
                <a:effectLst/>
                <a:uLnTx/>
                <a:uFillTx/>
                <a:latin typeface="+mj-lt"/>
                <a:ea typeface="+mj-ea"/>
                <a:cs typeface="+mj-cs"/>
              </a:rPr>
              <a:t>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baseline="0" dirty="0">
                <a:latin typeface="+mj-lt"/>
                <a:ea typeface="+mj-ea"/>
                <a:cs typeface="+mj-cs"/>
              </a:rPr>
              <a:t>1</a:t>
            </a:r>
            <a:r>
              <a:rPr lang="es-ES" kern="0" cap="small" dirty="0">
                <a:latin typeface="+mj-lt"/>
                <a:ea typeface="+mj-ea"/>
                <a:cs typeface="+mj-cs"/>
              </a:rPr>
              <a:t> auto por surtidor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2" name="CuadroTexto 61"/>
          <p:cNvSpPr txBox="1"/>
          <p:nvPr/>
        </p:nvSpPr>
        <p:spPr>
          <a:xfrm rot="16200000">
            <a:off x="6810297" y="12659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Cola</a:t>
            </a:r>
            <a:r>
              <a:rPr kumimoji="0" lang="es-ES" b="0" i="0" u="none" strike="noStrike" kern="0" cap="small" spc="0" normalizeH="0" noProof="0" dirty="0">
                <a:ln>
                  <a:noFill/>
                </a:ln>
                <a:solidFill>
                  <a:schemeClr val="tx1"/>
                </a:solidFill>
                <a:effectLst/>
                <a:uLnTx/>
                <a:uFillTx/>
                <a:latin typeface="+mj-lt"/>
                <a:ea typeface="+mj-ea"/>
                <a:cs typeface="+mj-cs"/>
              </a:rPr>
              <a:t> de espera </a:t>
            </a:r>
          </a:p>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noProof="0" dirty="0">
                <a:ln>
                  <a:noFill/>
                </a:ln>
                <a:solidFill>
                  <a:schemeClr val="tx1"/>
                </a:solidFill>
                <a:effectLst/>
                <a:uLnTx/>
                <a:uFillTx/>
                <a:latin typeface="+mj-lt"/>
                <a:ea typeface="+mj-ea"/>
                <a:cs typeface="+mj-cs"/>
              </a:rPr>
              <a:t>para pagar (sin limite)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3" name="CuadroTexto 62"/>
          <p:cNvSpPr txBox="1"/>
          <p:nvPr/>
        </p:nvSpPr>
        <p:spPr>
          <a:xfrm rot="16200000">
            <a:off x="1559226" y="1437533"/>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5 Lugares de espera</a:t>
            </a:r>
          </a:p>
        </p:txBody>
      </p:sp>
      <p:pic>
        <p:nvPicPr>
          <p:cNvPr id="6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56230" y="345070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08630" y="36031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66" name="CuadroTexto 65"/>
          <p:cNvSpPr txBox="1"/>
          <p:nvPr/>
        </p:nvSpPr>
        <p:spPr>
          <a:xfrm rot="16200000">
            <a:off x="90295" y="231484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Los autos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llegan y esperan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pic>
        <p:nvPicPr>
          <p:cNvPr id="67"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83799" y="3266062"/>
            <a:ext cx="896054" cy="935879"/>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p:cNvSpPr txBox="1"/>
          <p:nvPr/>
        </p:nvSpPr>
        <p:spPr>
          <a:xfrm rot="16200000">
            <a:off x="9117853" y="472228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2 cajas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Pasan uno por vez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cxnSp>
        <p:nvCxnSpPr>
          <p:cNvPr id="7191" name="Conector recto de flecha 7190"/>
          <p:cNvCxnSpPr/>
          <p:nvPr/>
        </p:nvCxnSpPr>
        <p:spPr>
          <a:xfrm flipV="1">
            <a:off x="8446574" y="3029904"/>
            <a:ext cx="514585" cy="410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ángulo 48"/>
          <p:cNvSpPr/>
          <p:nvPr/>
        </p:nvSpPr>
        <p:spPr>
          <a:xfrm>
            <a:off x="5666880" y="5718178"/>
            <a:ext cx="6096000" cy="923330"/>
          </a:xfrm>
          <a:prstGeom prst="rect">
            <a:avLst/>
          </a:prstGeom>
        </p:spPr>
        <p:txBody>
          <a:bodyPr>
            <a:spAutoFit/>
          </a:bodyPr>
          <a:lstStyle/>
          <a:p>
            <a:pPr lvl="0"/>
            <a:r>
              <a:rPr lang="es-AR" dirty="0"/>
              <a:t>Finalizada la carga, los autos pasan a esperar que se libere una de las dos cajas. Las cajas atienden de un auto a la vez. Una vez que ha realizado el pago, el auto se retira.</a:t>
            </a:r>
          </a:p>
        </p:txBody>
      </p:sp>
    </p:spTree>
    <p:extLst>
      <p:ext uri="{BB962C8B-B14F-4D97-AF65-F5344CB8AC3E}">
        <p14:creationId xmlns:p14="http://schemas.microsoft.com/office/powerpoint/2010/main" val="1774489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a:lstStyle/>
          <a:p>
            <a:r>
              <a:rPr lang="es-ES" smtClean="0"/>
              <a:t>2017</a:t>
            </a:r>
            <a:endParaRPr lang="es-ES"/>
          </a:p>
        </p:txBody>
      </p:sp>
      <p:sp>
        <p:nvSpPr>
          <p:cNvPr id="3" name="Marcador de pie de página 2"/>
          <p:cNvSpPr>
            <a:spLocks noGrp="1"/>
          </p:cNvSpPr>
          <p:nvPr>
            <p:ph type="ftr" sz="quarter" idx="11"/>
          </p:nvPr>
        </p:nvSpPr>
        <p:spPr/>
        <p:txBody>
          <a:bodyPr/>
          <a:lstStyle/>
          <a:p>
            <a:r>
              <a:rPr lang="es-ES"/>
              <a:t>Ingeniería de Software I </a:t>
            </a:r>
            <a:endParaRPr lang="es-ES" dirty="0"/>
          </a:p>
        </p:txBody>
      </p:sp>
      <p:sp>
        <p:nvSpPr>
          <p:cNvPr id="4" name="Marcador de número de diapositiva 3"/>
          <p:cNvSpPr>
            <a:spLocks noGrp="1"/>
          </p:cNvSpPr>
          <p:nvPr>
            <p:ph type="sldNum" sz="quarter" idx="12"/>
          </p:nvPr>
        </p:nvSpPr>
        <p:spPr/>
        <p:txBody>
          <a:bodyPr/>
          <a:lstStyle/>
          <a:p>
            <a:fld id="{9F6EE29D-8DC6-4CB7-958C-0D2230DE07F1}" type="slidenum">
              <a:rPr lang="es-ES" smtClean="0"/>
              <a:pPr/>
              <a:t>24</a:t>
            </a:fld>
            <a:endParaRPr lang="es-ES" dirty="0"/>
          </a:p>
        </p:txBody>
      </p:sp>
      <p:pic>
        <p:nvPicPr>
          <p:cNvPr id="6"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1556792"/>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302990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4558637"/>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2" descr="Resultado de imagen para simbolo de caja"/>
          <p:cNvSpPr>
            <a:spLocks noChangeAspect="1" noChangeArrowheads="1"/>
          </p:cNvSpPr>
          <p:nvPr/>
        </p:nvSpPr>
        <p:spPr bwMode="auto">
          <a:xfrm>
            <a:off x="1127447" y="1800435"/>
            <a:ext cx="2564661" cy="2564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174"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7876" y="1591523"/>
            <a:ext cx="896054" cy="9358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99039" y="2453551"/>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33632" y="3971132"/>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776368" y="5472031"/>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6214" y="345065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511430"/>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108993" y="263108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78025" y="3029904"/>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78025" y="2473772"/>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37708" y="2849286"/>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009684"/>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2361395"/>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11" name="Cerrar llave 10"/>
          <p:cNvSpPr/>
          <p:nvPr/>
        </p:nvSpPr>
        <p:spPr>
          <a:xfrm>
            <a:off x="3116996" y="2254767"/>
            <a:ext cx="242700" cy="2758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26"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67463" y="4172352"/>
            <a:ext cx="821308" cy="410654"/>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ector recto de flecha 24"/>
          <p:cNvCxnSpPr/>
          <p:nvPr/>
        </p:nvCxnSpPr>
        <p:spPr>
          <a:xfrm flipV="1">
            <a:off x="3440271" y="2772049"/>
            <a:ext cx="1336016" cy="81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472583" y="2566722"/>
            <a:ext cx="821308" cy="410654"/>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Conector recto de flecha 30"/>
          <p:cNvCxnSpPr/>
          <p:nvPr/>
        </p:nvCxnSpPr>
        <p:spPr>
          <a:xfrm>
            <a:off x="3381733" y="3633971"/>
            <a:ext cx="1328375" cy="58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3406446" y="3668607"/>
            <a:ext cx="1256912" cy="2004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a:off x="5800083" y="2783725"/>
            <a:ext cx="1216262" cy="66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p:nvPr/>
        </p:nvCxnSpPr>
        <p:spPr>
          <a:xfrm flipV="1">
            <a:off x="5767453" y="3668607"/>
            <a:ext cx="1248892" cy="435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p:nvPr/>
        </p:nvCxnSpPr>
        <p:spPr>
          <a:xfrm flipV="1">
            <a:off x="5715190" y="3821992"/>
            <a:ext cx="1432904" cy="1904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71" name="Abrir llave 7170"/>
          <p:cNvSpPr/>
          <p:nvPr/>
        </p:nvSpPr>
        <p:spPr>
          <a:xfrm>
            <a:off x="7148094" y="2527402"/>
            <a:ext cx="219369" cy="21257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2" name="Cerrar llave 7171"/>
          <p:cNvSpPr/>
          <p:nvPr/>
        </p:nvSpPr>
        <p:spPr>
          <a:xfrm>
            <a:off x="8226008" y="2473772"/>
            <a:ext cx="137588" cy="21793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9" name="Abrir llave 7178"/>
          <p:cNvSpPr/>
          <p:nvPr/>
        </p:nvSpPr>
        <p:spPr>
          <a:xfrm>
            <a:off x="1847528" y="2254767"/>
            <a:ext cx="144016" cy="26673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4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03830" y="32983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7188" name="CuadroTexto 7187"/>
          <p:cNvSpPr txBox="1"/>
          <p:nvPr/>
        </p:nvSpPr>
        <p:spPr>
          <a:xfrm rot="16200000">
            <a:off x="7611822" y="3180952"/>
            <a:ext cx="856023" cy="1090733"/>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sz="36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sp>
        <p:nvSpPr>
          <p:cNvPr id="7189" name="CuadroTexto 7188"/>
          <p:cNvSpPr txBox="1"/>
          <p:nvPr/>
        </p:nvSpPr>
        <p:spPr>
          <a:xfrm rot="16200000">
            <a:off x="10382166" y="26184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Se retira</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1" name="CuadroTexto 60"/>
          <p:cNvSpPr txBox="1"/>
          <p:nvPr/>
        </p:nvSpPr>
        <p:spPr>
          <a:xfrm rot="16200000">
            <a:off x="3991047" y="43477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3 Surtidores</a:t>
            </a:r>
            <a:r>
              <a:rPr kumimoji="0" lang="es-ES" b="0" i="0" u="none" strike="noStrike" kern="0" cap="small" spc="0" normalizeH="0" noProof="0" dirty="0">
                <a:ln>
                  <a:noFill/>
                </a:ln>
                <a:solidFill>
                  <a:schemeClr val="tx1"/>
                </a:solidFill>
                <a:effectLst/>
                <a:uLnTx/>
                <a:uFillTx/>
                <a:latin typeface="+mj-lt"/>
                <a:ea typeface="+mj-ea"/>
                <a:cs typeface="+mj-cs"/>
              </a:rPr>
              <a:t>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baseline="0" dirty="0">
                <a:latin typeface="+mj-lt"/>
                <a:ea typeface="+mj-ea"/>
                <a:cs typeface="+mj-cs"/>
              </a:rPr>
              <a:t>1</a:t>
            </a:r>
            <a:r>
              <a:rPr lang="es-ES" kern="0" cap="small" dirty="0">
                <a:latin typeface="+mj-lt"/>
                <a:ea typeface="+mj-ea"/>
                <a:cs typeface="+mj-cs"/>
              </a:rPr>
              <a:t> auto por surtidor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2" name="CuadroTexto 61"/>
          <p:cNvSpPr txBox="1"/>
          <p:nvPr/>
        </p:nvSpPr>
        <p:spPr>
          <a:xfrm rot="16200000">
            <a:off x="6810297" y="12659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Cola</a:t>
            </a:r>
            <a:r>
              <a:rPr kumimoji="0" lang="es-ES" b="0" i="0" u="none" strike="noStrike" kern="0" cap="small" spc="0" normalizeH="0" noProof="0" dirty="0">
                <a:ln>
                  <a:noFill/>
                </a:ln>
                <a:solidFill>
                  <a:schemeClr val="tx1"/>
                </a:solidFill>
                <a:effectLst/>
                <a:uLnTx/>
                <a:uFillTx/>
                <a:latin typeface="+mj-lt"/>
                <a:ea typeface="+mj-ea"/>
                <a:cs typeface="+mj-cs"/>
              </a:rPr>
              <a:t> de espera </a:t>
            </a:r>
          </a:p>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noProof="0" dirty="0">
                <a:ln>
                  <a:noFill/>
                </a:ln>
                <a:solidFill>
                  <a:schemeClr val="tx1"/>
                </a:solidFill>
                <a:effectLst/>
                <a:uLnTx/>
                <a:uFillTx/>
                <a:latin typeface="+mj-lt"/>
                <a:ea typeface="+mj-ea"/>
                <a:cs typeface="+mj-cs"/>
              </a:rPr>
              <a:t>para pagar (sin limite)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3" name="CuadroTexto 62"/>
          <p:cNvSpPr txBox="1"/>
          <p:nvPr/>
        </p:nvSpPr>
        <p:spPr>
          <a:xfrm rot="16200000">
            <a:off x="1559226" y="1437533"/>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5 Lugares de espera</a:t>
            </a:r>
          </a:p>
        </p:txBody>
      </p:sp>
      <p:pic>
        <p:nvPicPr>
          <p:cNvPr id="6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56230" y="345070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08630" y="36031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66" name="CuadroTexto 65"/>
          <p:cNvSpPr txBox="1"/>
          <p:nvPr/>
        </p:nvSpPr>
        <p:spPr>
          <a:xfrm rot="16200000">
            <a:off x="90295" y="231484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Los autos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llegan y esperan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pic>
        <p:nvPicPr>
          <p:cNvPr id="67"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83799" y="3266062"/>
            <a:ext cx="896054" cy="93587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081719" y="4363122"/>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p:cNvSpPr txBox="1"/>
          <p:nvPr/>
        </p:nvSpPr>
        <p:spPr>
          <a:xfrm rot="16200000">
            <a:off x="9117853" y="472228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2 cajas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Pasan uno por vez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cxnSp>
        <p:nvCxnSpPr>
          <p:cNvPr id="7191" name="Conector recto de flecha 7190"/>
          <p:cNvCxnSpPr/>
          <p:nvPr/>
        </p:nvCxnSpPr>
        <p:spPr>
          <a:xfrm flipV="1">
            <a:off x="8446574" y="3029904"/>
            <a:ext cx="514585" cy="410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ector recto de flecha 75"/>
          <p:cNvCxnSpPr/>
          <p:nvPr/>
        </p:nvCxnSpPr>
        <p:spPr>
          <a:xfrm>
            <a:off x="8448662" y="3760647"/>
            <a:ext cx="523205" cy="605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456656" y="4371911"/>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82" name="CuadroTexto 81"/>
          <p:cNvSpPr txBox="1"/>
          <p:nvPr/>
        </p:nvSpPr>
        <p:spPr>
          <a:xfrm rot="16200000">
            <a:off x="10366239" y="4423615"/>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Se retira</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379806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a:lstStyle/>
          <a:p>
            <a:r>
              <a:rPr lang="es-ES" smtClean="0"/>
              <a:t>2017</a:t>
            </a:r>
            <a:endParaRPr lang="es-ES"/>
          </a:p>
        </p:txBody>
      </p:sp>
      <p:sp>
        <p:nvSpPr>
          <p:cNvPr id="3" name="Marcador de pie de página 2"/>
          <p:cNvSpPr>
            <a:spLocks noGrp="1"/>
          </p:cNvSpPr>
          <p:nvPr>
            <p:ph type="ftr" sz="quarter" idx="11"/>
          </p:nvPr>
        </p:nvSpPr>
        <p:spPr/>
        <p:txBody>
          <a:bodyPr/>
          <a:lstStyle/>
          <a:p>
            <a:r>
              <a:rPr lang="es-ES"/>
              <a:t>Ingeniería de Software I </a:t>
            </a:r>
            <a:endParaRPr lang="es-ES" dirty="0"/>
          </a:p>
        </p:txBody>
      </p:sp>
      <p:sp>
        <p:nvSpPr>
          <p:cNvPr id="4" name="Marcador de número de diapositiva 3"/>
          <p:cNvSpPr>
            <a:spLocks noGrp="1"/>
          </p:cNvSpPr>
          <p:nvPr>
            <p:ph type="sldNum" sz="quarter" idx="12"/>
          </p:nvPr>
        </p:nvSpPr>
        <p:spPr/>
        <p:txBody>
          <a:bodyPr/>
          <a:lstStyle/>
          <a:p>
            <a:fld id="{9F6EE29D-8DC6-4CB7-958C-0D2230DE07F1}" type="slidenum">
              <a:rPr lang="es-ES" smtClean="0"/>
              <a:pPr/>
              <a:t>25</a:t>
            </a:fld>
            <a:endParaRPr lang="es-ES" dirty="0"/>
          </a:p>
        </p:txBody>
      </p:sp>
      <p:sp>
        <p:nvSpPr>
          <p:cNvPr id="2" name="Título 1"/>
          <p:cNvSpPr>
            <a:spLocks noGrp="1"/>
          </p:cNvSpPr>
          <p:nvPr>
            <p:ph type="title" idx="4294967295"/>
          </p:nvPr>
        </p:nvSpPr>
        <p:spPr>
          <a:xfrm>
            <a:off x="0" y="500063"/>
            <a:ext cx="10806113" cy="1273175"/>
          </a:xfrm>
        </p:spPr>
        <p:txBody>
          <a:bodyPr/>
          <a:lstStyle/>
          <a:p>
            <a:r>
              <a:rPr lang="es-ES" dirty="0"/>
              <a:t>.</a:t>
            </a:r>
          </a:p>
        </p:txBody>
      </p:sp>
      <p:pic>
        <p:nvPicPr>
          <p:cNvPr id="6"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2540" y="996598"/>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pixabay.com/static/uploads/photo/2012/04/24/11/54/car-39596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263635" y="2037024"/>
            <a:ext cx="821308" cy="41065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upo 7"/>
          <p:cNvGrpSpPr/>
          <p:nvPr/>
        </p:nvGrpSpPr>
        <p:grpSpPr>
          <a:xfrm>
            <a:off x="1055524" y="3163587"/>
            <a:ext cx="1133428" cy="528403"/>
            <a:chOff x="443571" y="5463110"/>
            <a:chExt cx="1655692" cy="792163"/>
          </a:xfrm>
        </p:grpSpPr>
        <p:sp>
          <p:nvSpPr>
            <p:cNvPr id="9"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0"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1"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2" name="22 Conector recto de flecha"/>
            <p:cNvCxnSpPr>
              <a:cxnSpLocks noChangeShapeType="1"/>
              <a:endCxn id="9"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3" name="24 Conector recto de flecha"/>
            <p:cNvCxnSpPr>
              <a:cxnSpLocks noChangeShapeType="1"/>
              <a:stCxn id="9"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pic>
        <p:nvPicPr>
          <p:cNvPr id="14"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7473" y="956904"/>
            <a:ext cx="792088" cy="792088"/>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upo 21"/>
          <p:cNvGrpSpPr/>
          <p:nvPr/>
        </p:nvGrpSpPr>
        <p:grpSpPr>
          <a:xfrm>
            <a:off x="3126803" y="3147717"/>
            <a:ext cx="1133428" cy="528403"/>
            <a:chOff x="3126803" y="3147717"/>
            <a:chExt cx="1133428" cy="528403"/>
          </a:xfrm>
        </p:grpSpPr>
        <p:grpSp>
          <p:nvGrpSpPr>
            <p:cNvPr id="15" name="Grupo 14"/>
            <p:cNvGrpSpPr/>
            <p:nvPr/>
          </p:nvGrpSpPr>
          <p:grpSpPr>
            <a:xfrm>
              <a:off x="3126803" y="3147717"/>
              <a:ext cx="1133428" cy="528403"/>
              <a:chOff x="443571" y="5463110"/>
              <a:chExt cx="1655692" cy="792163"/>
            </a:xfrm>
          </p:grpSpPr>
          <p:sp>
            <p:nvSpPr>
              <p:cNvPr id="16"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7"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8"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9" name="22 Conector recto de flecha"/>
              <p:cNvCxnSpPr>
                <a:cxnSpLocks noChangeShapeType="1"/>
                <a:endCxn id="16"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20" name="24 Conector recto de flecha"/>
              <p:cNvCxnSpPr>
                <a:cxnSpLocks noChangeShapeType="1"/>
                <a:stCxn id="16"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21" name="CuadroTexto 20"/>
            <p:cNvSpPr txBox="1"/>
            <p:nvPr/>
          </p:nvSpPr>
          <p:spPr>
            <a:xfrm>
              <a:off x="3345830" y="3340596"/>
              <a:ext cx="914400" cy="286005"/>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3200" b="1" i="0" u="none" strike="noStrike" kern="0" cap="small" spc="0" normalizeH="0" baseline="0" noProof="0" dirty="0">
                  <a:ln>
                    <a:noFill/>
                  </a:ln>
                  <a:solidFill>
                    <a:schemeClr val="tx1"/>
                  </a:solidFill>
                  <a:effectLst/>
                  <a:uLnTx/>
                  <a:uFillTx/>
                  <a:latin typeface="+mj-lt"/>
                  <a:ea typeface="+mj-ea"/>
                  <a:cs typeface="+mj-cs"/>
                </a:rPr>
                <a:t>.</a:t>
              </a:r>
            </a:p>
          </p:txBody>
        </p:sp>
      </p:grpSp>
      <p:pic>
        <p:nvPicPr>
          <p:cNvPr id="23" name="Picture 6" descr="https://pixabay.com/static/uploads/photo/2012/04/24/11/54/car-39596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157174" y="2022605"/>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1012" y="942485"/>
            <a:ext cx="792088" cy="792088"/>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upo 24"/>
          <p:cNvGrpSpPr/>
          <p:nvPr/>
        </p:nvGrpSpPr>
        <p:grpSpPr>
          <a:xfrm>
            <a:off x="4999915" y="3056852"/>
            <a:ext cx="1255767" cy="635138"/>
            <a:chOff x="3126803" y="3147717"/>
            <a:chExt cx="1133428" cy="528403"/>
          </a:xfrm>
        </p:grpSpPr>
        <p:grpSp>
          <p:nvGrpSpPr>
            <p:cNvPr id="26" name="Grupo 25"/>
            <p:cNvGrpSpPr/>
            <p:nvPr/>
          </p:nvGrpSpPr>
          <p:grpSpPr>
            <a:xfrm>
              <a:off x="3126803" y="3147717"/>
              <a:ext cx="1133428" cy="528403"/>
              <a:chOff x="443571" y="5463110"/>
              <a:chExt cx="1655692" cy="792163"/>
            </a:xfrm>
          </p:grpSpPr>
          <p:sp>
            <p:nvSpPr>
              <p:cNvPr id="28"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29"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30"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31" name="22 Conector recto de flecha"/>
              <p:cNvCxnSpPr>
                <a:cxnSpLocks noChangeShapeType="1"/>
                <a:endCxn id="28"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32" name="24 Conector recto de flecha"/>
              <p:cNvCxnSpPr>
                <a:cxnSpLocks noChangeShapeType="1"/>
                <a:stCxn id="28"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27" name="CuadroTexto 26"/>
            <p:cNvSpPr txBox="1"/>
            <p:nvPr/>
          </p:nvSpPr>
          <p:spPr>
            <a:xfrm>
              <a:off x="3345830" y="3340596"/>
              <a:ext cx="914400" cy="286005"/>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3200" b="1" i="0" u="none" strike="noStrike" kern="0" cap="small" spc="0" normalizeH="0" baseline="0" noProof="0" dirty="0">
                  <a:ln>
                    <a:noFill/>
                  </a:ln>
                  <a:solidFill>
                    <a:schemeClr val="tx1"/>
                  </a:solidFill>
                  <a:effectLst/>
                  <a:uLnTx/>
                  <a:uFillTx/>
                  <a:latin typeface="+mj-lt"/>
                  <a:ea typeface="+mj-ea"/>
                  <a:cs typeface="+mj-cs"/>
                </a:rPr>
                <a:t>..</a:t>
              </a:r>
            </a:p>
          </p:txBody>
        </p:sp>
      </p:grpSp>
      <p:pic>
        <p:nvPicPr>
          <p:cNvPr id="33" name="Picture 6" descr="https://pixabay.com/static/uploads/photo/2012/04/24/11/54/car-39596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34374" y="2227932"/>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https://pixabay.com/static/uploads/photo/2012/04/24/11/54/car-39596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9742986" y="1994186"/>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76824" y="914066"/>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8906" y="996598"/>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p:cNvSpPr txBox="1"/>
          <p:nvPr/>
        </p:nvSpPr>
        <p:spPr>
          <a:xfrm rot="16200000">
            <a:off x="1581789" y="3481657"/>
            <a:ext cx="366701" cy="1363424"/>
          </a:xfrm>
          <a:prstGeom prst="rect">
            <a:avLst/>
          </a:prstGeom>
        </p:spPr>
        <p:txBody>
          <a:bodyPr vert="vert" wrap="none" rtlCol="0" anchor="ctr">
            <a:normAutofit fontScale="92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1600" b="0" i="0" u="none" strike="noStrike" kern="0" cap="small" spc="0" normalizeH="0" baseline="0" noProof="0" dirty="0">
                <a:ln>
                  <a:noFill/>
                </a:ln>
                <a:solidFill>
                  <a:schemeClr val="tx1"/>
                </a:solidFill>
                <a:effectLst/>
                <a:uLnTx/>
                <a:uFillTx/>
                <a:latin typeface="+mj-lt"/>
                <a:ea typeface="+mj-ea"/>
                <a:cs typeface="+mj-cs"/>
              </a:rPr>
              <a:t>Surtidor </a:t>
            </a:r>
            <a:r>
              <a:rPr kumimoji="0" lang="es-ES" sz="1500" b="0" i="0" u="none" strike="noStrike" kern="0" cap="small" spc="0" normalizeH="0" baseline="0" noProof="0" dirty="0">
                <a:ln>
                  <a:noFill/>
                </a:ln>
                <a:solidFill>
                  <a:schemeClr val="tx1"/>
                </a:solidFill>
                <a:effectLst/>
                <a:uLnTx/>
                <a:uFillTx/>
                <a:latin typeface="+mj-lt"/>
                <a:ea typeface="+mj-ea"/>
                <a:cs typeface="+mj-cs"/>
              </a:rPr>
              <a:t>Libre</a:t>
            </a:r>
            <a:endParaRPr kumimoji="0" lang="es-ES" sz="1600" b="0" i="0" u="none" strike="noStrike" kern="0" cap="small" spc="0" normalizeH="0" baseline="0" noProof="0" dirty="0">
              <a:ln>
                <a:noFill/>
              </a:ln>
              <a:solidFill>
                <a:schemeClr val="tx1"/>
              </a:solidFill>
              <a:effectLst/>
              <a:uLnTx/>
              <a:uFillTx/>
              <a:latin typeface="+mj-lt"/>
              <a:ea typeface="+mj-ea"/>
              <a:cs typeface="+mj-cs"/>
            </a:endParaRPr>
          </a:p>
        </p:txBody>
      </p:sp>
      <p:sp>
        <p:nvSpPr>
          <p:cNvPr id="72" name="CuadroTexto 71"/>
          <p:cNvSpPr txBox="1"/>
          <p:nvPr/>
        </p:nvSpPr>
        <p:spPr>
          <a:xfrm rot="16200000">
            <a:off x="3505276" y="3465786"/>
            <a:ext cx="366701" cy="1363424"/>
          </a:xfrm>
          <a:prstGeom prst="rect">
            <a:avLst/>
          </a:prstGeom>
        </p:spPr>
        <p:txBody>
          <a:bodyPr vert="vert" wrap="none" rtlCol="0" anchor="ctr">
            <a:normAutofit fontScale="85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1600" b="0" i="0" u="none" strike="noStrike" kern="0" cap="small" spc="0" normalizeH="0" baseline="0" noProof="0" dirty="0">
                <a:ln>
                  <a:noFill/>
                </a:ln>
                <a:solidFill>
                  <a:schemeClr val="tx1"/>
                </a:solidFill>
                <a:effectLst/>
                <a:uLnTx/>
                <a:uFillTx/>
                <a:latin typeface="+mj-lt"/>
                <a:ea typeface="+mj-ea"/>
                <a:cs typeface="+mj-cs"/>
              </a:rPr>
              <a:t>Surtidor Ocupado</a:t>
            </a:r>
          </a:p>
        </p:txBody>
      </p:sp>
      <p:sp>
        <p:nvSpPr>
          <p:cNvPr id="73" name="CuadroTexto 72"/>
          <p:cNvSpPr txBox="1"/>
          <p:nvPr/>
        </p:nvSpPr>
        <p:spPr>
          <a:xfrm rot="16200000">
            <a:off x="5327812" y="3528592"/>
            <a:ext cx="492315" cy="1363425"/>
          </a:xfrm>
          <a:prstGeom prst="rect">
            <a:avLst/>
          </a:prstGeom>
        </p:spPr>
        <p:txBody>
          <a:bodyPr vert="vert" wrap="none"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1400" b="0" i="0" u="none" strike="noStrike" kern="0" cap="small" spc="0" normalizeH="0" baseline="0" noProof="0" dirty="0">
                <a:ln>
                  <a:noFill/>
                </a:ln>
                <a:solidFill>
                  <a:schemeClr val="tx1"/>
                </a:solidFill>
                <a:effectLst/>
                <a:uLnTx/>
                <a:uFillTx/>
                <a:latin typeface="+mj-lt"/>
                <a:ea typeface="+mj-ea"/>
                <a:cs typeface="+mj-cs"/>
              </a:rPr>
              <a:t>Surtidor Ocupado</a:t>
            </a:r>
          </a:p>
          <a:p>
            <a:pPr marL="0" marR="0" indent="0" algn="l" defTabSz="914400" rtl="0" eaLnBrk="1" fontAlgn="auto" latinLnBrk="0" hangingPunct="1">
              <a:lnSpc>
                <a:spcPct val="100000"/>
              </a:lnSpc>
              <a:spcBef>
                <a:spcPct val="0"/>
              </a:spcBef>
              <a:spcAft>
                <a:spcPts val="0"/>
              </a:spcAft>
              <a:buClrTx/>
              <a:buSzTx/>
              <a:buFontTx/>
              <a:buNone/>
              <a:tabLst/>
            </a:pPr>
            <a:r>
              <a:rPr lang="es-ES" sz="1400" kern="0" cap="small" dirty="0">
                <a:latin typeface="+mj-lt"/>
                <a:ea typeface="+mj-ea"/>
                <a:cs typeface="+mj-cs"/>
              </a:rPr>
              <a:t>Sin restricciones </a:t>
            </a:r>
            <a:endParaRPr kumimoji="0" lang="es-ES" sz="1400" b="0" i="0" u="none" strike="noStrike" kern="0" cap="small" spc="0" normalizeH="0" baseline="0" noProof="0" dirty="0">
              <a:ln>
                <a:noFill/>
              </a:ln>
              <a:solidFill>
                <a:schemeClr val="tx1"/>
              </a:solidFill>
              <a:effectLst/>
              <a:uLnTx/>
              <a:uFillTx/>
              <a:latin typeface="+mj-lt"/>
              <a:ea typeface="+mj-ea"/>
              <a:cs typeface="+mj-cs"/>
            </a:endParaRPr>
          </a:p>
        </p:txBody>
      </p:sp>
      <p:sp>
        <p:nvSpPr>
          <p:cNvPr id="74" name="CuadroTexto 73"/>
          <p:cNvSpPr txBox="1"/>
          <p:nvPr/>
        </p:nvSpPr>
        <p:spPr>
          <a:xfrm rot="16200000">
            <a:off x="9745544" y="3955437"/>
            <a:ext cx="664677" cy="1515406"/>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1600" b="0" i="0" u="none" strike="noStrike" kern="0" cap="small" spc="0" normalizeH="0" baseline="0" noProof="0" dirty="0">
                <a:ln>
                  <a:noFill/>
                </a:ln>
                <a:solidFill>
                  <a:schemeClr val="tx1"/>
                </a:solidFill>
                <a:effectLst/>
                <a:uLnTx/>
                <a:uFillTx/>
                <a:latin typeface="+mj-lt"/>
                <a:ea typeface="+mj-ea"/>
                <a:cs typeface="+mj-cs"/>
              </a:rPr>
              <a:t>Surtidor </a:t>
            </a:r>
            <a:r>
              <a:rPr kumimoji="0" lang="es-ES" sz="1500" b="0" i="0" u="none" strike="noStrike" kern="0" cap="small" spc="0" normalizeH="0" baseline="0" noProof="0" dirty="0" err="1">
                <a:ln>
                  <a:noFill/>
                </a:ln>
                <a:solidFill>
                  <a:schemeClr val="tx1"/>
                </a:solidFill>
                <a:effectLst/>
                <a:uLnTx/>
                <a:uFillTx/>
                <a:latin typeface="+mj-lt"/>
                <a:ea typeface="+mj-ea"/>
                <a:cs typeface="+mj-cs"/>
              </a:rPr>
              <a:t>Ocu</a:t>
            </a:r>
            <a:r>
              <a:rPr lang="es-ES" sz="1500" kern="0" cap="small" dirty="0" err="1">
                <a:latin typeface="+mj-lt"/>
                <a:ea typeface="+mj-ea"/>
                <a:cs typeface="+mj-cs"/>
              </a:rPr>
              <a:t>pado</a:t>
            </a:r>
            <a:endParaRPr kumimoji="0" lang="es-ES" sz="1500" b="0" i="0" u="none" strike="noStrike" kern="0" cap="small" spc="0" normalizeH="0" baseline="0" noProof="0" dirty="0">
              <a:ln>
                <a:noFill/>
              </a:ln>
              <a:solidFill>
                <a:schemeClr val="tx1"/>
              </a:solidFill>
              <a:effectLst/>
              <a:uLnTx/>
              <a:uFillTx/>
              <a:latin typeface="+mj-lt"/>
              <a:ea typeface="+mj-ea"/>
              <a:cs typeface="+mj-cs"/>
            </a:endParaRPr>
          </a:p>
          <a:p>
            <a:pPr marL="0" marR="0" indent="0" algn="l" defTabSz="914400" rtl="0" eaLnBrk="1" fontAlgn="auto" latinLnBrk="0" hangingPunct="1">
              <a:lnSpc>
                <a:spcPct val="100000"/>
              </a:lnSpc>
              <a:spcBef>
                <a:spcPct val="0"/>
              </a:spcBef>
              <a:spcAft>
                <a:spcPts val="0"/>
              </a:spcAft>
              <a:buClrTx/>
              <a:buSzTx/>
              <a:buFontTx/>
              <a:buNone/>
              <a:tabLst/>
            </a:pPr>
            <a:r>
              <a:rPr kumimoji="0" lang="es-ES" sz="1500" b="0" i="0" u="none" strike="noStrike" kern="0" cap="small" spc="0" normalizeH="0" baseline="0" noProof="0" dirty="0">
                <a:ln>
                  <a:noFill/>
                </a:ln>
                <a:solidFill>
                  <a:schemeClr val="tx1"/>
                </a:solidFill>
                <a:effectLst/>
                <a:uLnTx/>
                <a:uFillTx/>
                <a:latin typeface="+mj-lt"/>
                <a:ea typeface="+mj-ea"/>
                <a:cs typeface="+mj-cs"/>
              </a:rPr>
              <a:t>con restricción de un auto </a:t>
            </a:r>
            <a:endParaRPr kumimoji="0" lang="es-ES" sz="1600" b="0" i="0" u="none" strike="noStrike" kern="0" cap="small" spc="0" normalizeH="0" baseline="0" noProof="0" dirty="0">
              <a:ln>
                <a:noFill/>
              </a:ln>
              <a:solidFill>
                <a:schemeClr val="tx1"/>
              </a:solidFill>
              <a:effectLst/>
              <a:uLnTx/>
              <a:uFillTx/>
              <a:latin typeface="+mj-lt"/>
              <a:ea typeface="+mj-ea"/>
              <a:cs typeface="+mj-cs"/>
            </a:endParaRPr>
          </a:p>
        </p:txBody>
      </p:sp>
      <p:sp>
        <p:nvSpPr>
          <p:cNvPr id="75" name="CuadroTexto 74"/>
          <p:cNvSpPr txBox="1"/>
          <p:nvPr/>
        </p:nvSpPr>
        <p:spPr>
          <a:xfrm rot="16200000">
            <a:off x="7233554" y="3913201"/>
            <a:ext cx="664677" cy="1515406"/>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1600" b="0" i="0" u="none" strike="noStrike" kern="0" cap="small" spc="0" normalizeH="0" baseline="0" noProof="0" dirty="0">
                <a:ln>
                  <a:noFill/>
                </a:ln>
                <a:solidFill>
                  <a:schemeClr val="tx1"/>
                </a:solidFill>
                <a:effectLst/>
                <a:uLnTx/>
                <a:uFillTx/>
                <a:latin typeface="+mj-lt"/>
                <a:ea typeface="+mj-ea"/>
                <a:cs typeface="+mj-cs"/>
              </a:rPr>
              <a:t>Surtidor </a:t>
            </a:r>
            <a:r>
              <a:rPr kumimoji="0" lang="es-ES" sz="1500" b="0" i="0" u="none" strike="noStrike" kern="0" cap="small" spc="0" normalizeH="0" baseline="0" noProof="0" dirty="0">
                <a:ln>
                  <a:noFill/>
                </a:ln>
                <a:solidFill>
                  <a:schemeClr val="tx1"/>
                </a:solidFill>
                <a:effectLst/>
                <a:uLnTx/>
                <a:uFillTx/>
                <a:latin typeface="+mj-lt"/>
                <a:ea typeface="+mj-ea"/>
                <a:cs typeface="+mj-cs"/>
              </a:rPr>
              <a:t>Libre </a:t>
            </a:r>
          </a:p>
          <a:p>
            <a:pPr marL="0" marR="0" indent="0" algn="l" defTabSz="914400" rtl="0" eaLnBrk="1" fontAlgn="auto" latinLnBrk="0" hangingPunct="1">
              <a:lnSpc>
                <a:spcPct val="100000"/>
              </a:lnSpc>
              <a:spcBef>
                <a:spcPct val="0"/>
              </a:spcBef>
              <a:spcAft>
                <a:spcPts val="0"/>
              </a:spcAft>
              <a:buClrTx/>
              <a:buSzTx/>
              <a:buFontTx/>
              <a:buNone/>
              <a:tabLst/>
            </a:pPr>
            <a:r>
              <a:rPr kumimoji="0" lang="es-ES" sz="1500" b="0" i="0" u="none" strike="noStrike" kern="0" cap="small" spc="0" normalizeH="0" baseline="0" noProof="0" dirty="0">
                <a:ln>
                  <a:noFill/>
                </a:ln>
                <a:solidFill>
                  <a:schemeClr val="tx1"/>
                </a:solidFill>
                <a:effectLst/>
                <a:uLnTx/>
                <a:uFillTx/>
                <a:latin typeface="+mj-lt"/>
                <a:ea typeface="+mj-ea"/>
                <a:cs typeface="+mj-cs"/>
              </a:rPr>
              <a:t>con restricción de un auto </a:t>
            </a:r>
            <a:endParaRPr kumimoji="0" lang="es-ES" sz="1600" b="0" i="0" u="none" strike="noStrike" kern="0" cap="small" spc="0" normalizeH="0" baseline="0" noProof="0" dirty="0">
              <a:ln>
                <a:noFill/>
              </a:ln>
              <a:solidFill>
                <a:schemeClr val="tx1"/>
              </a:solidFill>
              <a:effectLst/>
              <a:uLnTx/>
              <a:uFillTx/>
              <a:latin typeface="+mj-lt"/>
              <a:ea typeface="+mj-ea"/>
              <a:cs typeface="+mj-cs"/>
            </a:endParaRPr>
          </a:p>
        </p:txBody>
      </p:sp>
      <p:grpSp>
        <p:nvGrpSpPr>
          <p:cNvPr id="101" name="Grupo 100"/>
          <p:cNvGrpSpPr/>
          <p:nvPr/>
        </p:nvGrpSpPr>
        <p:grpSpPr>
          <a:xfrm>
            <a:off x="7037000" y="3163587"/>
            <a:ext cx="1138318" cy="1109467"/>
            <a:chOff x="7037000" y="3163587"/>
            <a:chExt cx="1138318" cy="1109467"/>
          </a:xfrm>
        </p:grpSpPr>
        <p:grpSp>
          <p:nvGrpSpPr>
            <p:cNvPr id="45" name="Grupo 44"/>
            <p:cNvGrpSpPr/>
            <p:nvPr/>
          </p:nvGrpSpPr>
          <p:grpSpPr>
            <a:xfrm>
              <a:off x="7041890" y="3163587"/>
              <a:ext cx="1133428" cy="528403"/>
              <a:chOff x="443571" y="5463110"/>
              <a:chExt cx="1655692" cy="792163"/>
            </a:xfrm>
          </p:grpSpPr>
          <p:sp>
            <p:nvSpPr>
              <p:cNvPr id="46"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47"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48"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49" name="22 Conector recto de flecha"/>
              <p:cNvCxnSpPr>
                <a:cxnSpLocks noChangeShapeType="1"/>
                <a:endCxn id="46"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50" name="24 Conector recto de flecha"/>
              <p:cNvCxnSpPr>
                <a:cxnSpLocks noChangeShapeType="1"/>
                <a:stCxn id="46"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51" name="1 Elipse"/>
            <p:cNvSpPr>
              <a:spLocks noChangeArrowheads="1"/>
            </p:cNvSpPr>
            <p:nvPr/>
          </p:nvSpPr>
          <p:spPr bwMode="auto">
            <a:xfrm>
              <a:off x="7455922" y="3883655"/>
              <a:ext cx="295583" cy="310777"/>
            </a:xfrm>
            <a:prstGeom prst="ellipse">
              <a:avLst/>
            </a:prstGeom>
            <a:noFill/>
            <a:ln w="9525" algn="ctr">
              <a:solidFill>
                <a:schemeClr val="tx1"/>
              </a:solidFill>
              <a:round/>
              <a:headEnd/>
              <a:tailEnd/>
            </a:ln>
          </p:spPr>
          <p:txBody>
            <a:bodyPr/>
            <a:lstStyle/>
            <a:p>
              <a:endParaRPr lang="es-AR"/>
            </a:p>
          </p:txBody>
        </p:sp>
        <p:sp>
          <p:nvSpPr>
            <p:cNvPr id="52" name="CuadroTexto 51"/>
            <p:cNvSpPr txBox="1"/>
            <p:nvPr/>
          </p:nvSpPr>
          <p:spPr>
            <a:xfrm>
              <a:off x="7353807" y="3883655"/>
              <a:ext cx="639157" cy="389399"/>
            </a:xfrm>
            <a:prstGeom prst="rect">
              <a:avLst/>
            </a:prstGeom>
          </p:spPr>
          <p:txBody>
            <a:bodyPr vert="vert" wrap="none" rtlCol="0" anchor="ct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2400" kern="0" cap="small" dirty="0">
                  <a:latin typeface="+mj-lt"/>
                  <a:ea typeface="+mj-ea"/>
                  <a:cs typeface="+mj-cs"/>
                </a:rPr>
                <a:t> </a:t>
              </a:r>
              <a:r>
                <a:rPr lang="es-ES" sz="32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cxnSp>
          <p:nvCxnSpPr>
            <p:cNvPr id="95" name="Conector recto de flecha 94"/>
            <p:cNvCxnSpPr/>
            <p:nvPr/>
          </p:nvCxnSpPr>
          <p:spPr>
            <a:xfrm flipH="1">
              <a:off x="7696516" y="350288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ector recto de flecha 96"/>
            <p:cNvCxnSpPr>
              <a:stCxn id="51" idx="1"/>
            </p:cNvCxnSpPr>
            <p:nvPr/>
          </p:nvCxnSpPr>
          <p:spPr>
            <a:xfrm flipH="1" flipV="1">
              <a:off x="7037000" y="351440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 name="Grupo 101"/>
          <p:cNvGrpSpPr/>
          <p:nvPr/>
        </p:nvGrpSpPr>
        <p:grpSpPr>
          <a:xfrm>
            <a:off x="9606154" y="3104879"/>
            <a:ext cx="1133428" cy="1017823"/>
            <a:chOff x="9606154" y="3104879"/>
            <a:chExt cx="1133428" cy="1017823"/>
          </a:xfrm>
        </p:grpSpPr>
        <p:grpSp>
          <p:nvGrpSpPr>
            <p:cNvPr id="36" name="Grupo 35"/>
            <p:cNvGrpSpPr/>
            <p:nvPr/>
          </p:nvGrpSpPr>
          <p:grpSpPr>
            <a:xfrm>
              <a:off x="9606154" y="3104879"/>
              <a:ext cx="1133428" cy="528403"/>
              <a:chOff x="3126803" y="3147717"/>
              <a:chExt cx="1133428" cy="528403"/>
            </a:xfrm>
          </p:grpSpPr>
          <p:grpSp>
            <p:nvGrpSpPr>
              <p:cNvPr id="37" name="Grupo 36"/>
              <p:cNvGrpSpPr/>
              <p:nvPr/>
            </p:nvGrpSpPr>
            <p:grpSpPr>
              <a:xfrm>
                <a:off x="3126803" y="3147717"/>
                <a:ext cx="1133428" cy="528403"/>
                <a:chOff x="443571" y="5463110"/>
                <a:chExt cx="1655692" cy="792163"/>
              </a:xfrm>
            </p:grpSpPr>
            <p:sp>
              <p:nvSpPr>
                <p:cNvPr id="39"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40"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41"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42" name="22 Conector recto de flecha"/>
                <p:cNvCxnSpPr>
                  <a:cxnSpLocks noChangeShapeType="1"/>
                  <a:endCxn id="39"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43" name="24 Conector recto de flecha"/>
                <p:cNvCxnSpPr>
                  <a:cxnSpLocks noChangeShapeType="1"/>
                  <a:stCxn id="39"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38" name="CuadroTexto 37"/>
              <p:cNvSpPr txBox="1"/>
              <p:nvPr/>
            </p:nvSpPr>
            <p:spPr>
              <a:xfrm>
                <a:off x="3345830" y="3340596"/>
                <a:ext cx="914400" cy="286005"/>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3200" b="1" i="0" u="none" strike="noStrike" kern="0" cap="small" spc="0" normalizeH="0" baseline="0" noProof="0" dirty="0">
                    <a:ln>
                      <a:noFill/>
                    </a:ln>
                    <a:solidFill>
                      <a:schemeClr val="tx1"/>
                    </a:solidFill>
                    <a:effectLst/>
                    <a:uLnTx/>
                    <a:uFillTx/>
                    <a:latin typeface="+mj-lt"/>
                    <a:ea typeface="+mj-ea"/>
                    <a:cs typeface="+mj-cs"/>
                  </a:rPr>
                  <a:t>.</a:t>
                </a:r>
              </a:p>
            </p:txBody>
          </p:sp>
        </p:grpSp>
        <p:sp>
          <p:nvSpPr>
            <p:cNvPr id="98" name="1 Elipse"/>
            <p:cNvSpPr>
              <a:spLocks noChangeArrowheads="1"/>
            </p:cNvSpPr>
            <p:nvPr/>
          </p:nvSpPr>
          <p:spPr bwMode="auto">
            <a:xfrm>
              <a:off x="10034595" y="3811925"/>
              <a:ext cx="295583" cy="310777"/>
            </a:xfrm>
            <a:prstGeom prst="ellipse">
              <a:avLst/>
            </a:prstGeom>
            <a:noFill/>
            <a:ln w="9525" algn="ctr">
              <a:solidFill>
                <a:schemeClr val="tx1"/>
              </a:solidFill>
              <a:round/>
              <a:headEnd/>
              <a:tailEnd/>
            </a:ln>
          </p:spPr>
          <p:txBody>
            <a:bodyPr/>
            <a:lstStyle/>
            <a:p>
              <a:endParaRPr lang="es-AR"/>
            </a:p>
          </p:txBody>
        </p:sp>
        <p:cxnSp>
          <p:nvCxnSpPr>
            <p:cNvPr id="99" name="Conector recto de flecha 98"/>
            <p:cNvCxnSpPr/>
            <p:nvPr/>
          </p:nvCxnSpPr>
          <p:spPr>
            <a:xfrm flipH="1">
              <a:off x="10275189" y="343115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ector recto de flecha 99"/>
            <p:cNvCxnSpPr>
              <a:stCxn id="98" idx="1"/>
            </p:cNvCxnSpPr>
            <p:nvPr/>
          </p:nvCxnSpPr>
          <p:spPr>
            <a:xfrm flipH="1" flipV="1">
              <a:off x="9615673" y="344267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27554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a:lstStyle/>
          <a:p>
            <a:r>
              <a:rPr lang="es-ES" smtClean="0"/>
              <a:t>2017</a:t>
            </a:r>
            <a:endParaRPr lang="es-ES"/>
          </a:p>
        </p:txBody>
      </p:sp>
      <p:sp>
        <p:nvSpPr>
          <p:cNvPr id="3" name="Marcador de pie de página 2"/>
          <p:cNvSpPr>
            <a:spLocks noGrp="1"/>
          </p:cNvSpPr>
          <p:nvPr>
            <p:ph type="ftr" sz="quarter" idx="11"/>
          </p:nvPr>
        </p:nvSpPr>
        <p:spPr/>
        <p:txBody>
          <a:bodyPr/>
          <a:lstStyle/>
          <a:p>
            <a:r>
              <a:rPr lang="es-ES"/>
              <a:t>Ingeniería de Software I </a:t>
            </a:r>
            <a:endParaRPr lang="es-ES" dirty="0"/>
          </a:p>
        </p:txBody>
      </p:sp>
      <p:sp>
        <p:nvSpPr>
          <p:cNvPr id="4" name="Marcador de número de diapositiva 3"/>
          <p:cNvSpPr>
            <a:spLocks noGrp="1"/>
          </p:cNvSpPr>
          <p:nvPr>
            <p:ph type="sldNum" sz="quarter" idx="12"/>
          </p:nvPr>
        </p:nvSpPr>
        <p:spPr/>
        <p:txBody>
          <a:bodyPr/>
          <a:lstStyle/>
          <a:p>
            <a:fld id="{9F6EE29D-8DC6-4CB7-958C-0D2230DE07F1}" type="slidenum">
              <a:rPr lang="es-ES" smtClean="0"/>
              <a:pPr/>
              <a:t>26</a:t>
            </a:fld>
            <a:endParaRPr lang="es-ES" dirty="0"/>
          </a:p>
        </p:txBody>
      </p:sp>
      <p:pic>
        <p:nvPicPr>
          <p:cNvPr id="6"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147336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302990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6287" y="4805328"/>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2" descr="Resultado de imagen para simbolo de caja"/>
          <p:cNvSpPr>
            <a:spLocks noChangeAspect="1" noChangeArrowheads="1"/>
          </p:cNvSpPr>
          <p:nvPr/>
        </p:nvSpPr>
        <p:spPr bwMode="auto">
          <a:xfrm>
            <a:off x="1127447" y="1800435"/>
            <a:ext cx="2564661" cy="2564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174"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55657" y="1543478"/>
            <a:ext cx="896054" cy="9358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45952" y="2468048"/>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776368" y="4304069"/>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790138" y="5732821"/>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6214" y="345065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511430"/>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108993" y="263108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78025" y="3029904"/>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78025" y="2473772"/>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37708" y="2849286"/>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009684"/>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2361395"/>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11" name="Cerrar llave 10"/>
          <p:cNvSpPr/>
          <p:nvPr/>
        </p:nvSpPr>
        <p:spPr>
          <a:xfrm>
            <a:off x="3116996" y="2254767"/>
            <a:ext cx="242700" cy="2758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26"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67463" y="4172352"/>
            <a:ext cx="821308" cy="410654"/>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ector recto de flecha 24"/>
          <p:cNvCxnSpPr/>
          <p:nvPr/>
        </p:nvCxnSpPr>
        <p:spPr>
          <a:xfrm flipV="1">
            <a:off x="3440271" y="2772049"/>
            <a:ext cx="1336016" cy="81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472583" y="2566722"/>
            <a:ext cx="821308" cy="410654"/>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Conector recto de flecha 30"/>
          <p:cNvCxnSpPr/>
          <p:nvPr/>
        </p:nvCxnSpPr>
        <p:spPr>
          <a:xfrm>
            <a:off x="3381733" y="3633971"/>
            <a:ext cx="1185667" cy="953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3406446" y="3668607"/>
            <a:ext cx="1256912" cy="2004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a:off x="5800083" y="2783725"/>
            <a:ext cx="1216262" cy="66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p:nvPr/>
        </p:nvCxnSpPr>
        <p:spPr>
          <a:xfrm flipV="1">
            <a:off x="5867254" y="3668608"/>
            <a:ext cx="1149091" cy="84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p:nvPr/>
        </p:nvCxnSpPr>
        <p:spPr>
          <a:xfrm flipV="1">
            <a:off x="5715190" y="3821992"/>
            <a:ext cx="1432904" cy="1904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71" name="Abrir llave 7170"/>
          <p:cNvSpPr/>
          <p:nvPr/>
        </p:nvSpPr>
        <p:spPr>
          <a:xfrm>
            <a:off x="7148094" y="2527402"/>
            <a:ext cx="219369" cy="21257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2" name="Cerrar llave 7171"/>
          <p:cNvSpPr/>
          <p:nvPr/>
        </p:nvSpPr>
        <p:spPr>
          <a:xfrm>
            <a:off x="8226008" y="2473772"/>
            <a:ext cx="137588" cy="21793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9" name="Abrir llave 7178"/>
          <p:cNvSpPr/>
          <p:nvPr/>
        </p:nvSpPr>
        <p:spPr>
          <a:xfrm>
            <a:off x="1847528" y="2254767"/>
            <a:ext cx="144016" cy="26673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4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03830" y="32983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7188" name="CuadroTexto 7187"/>
          <p:cNvSpPr txBox="1"/>
          <p:nvPr/>
        </p:nvSpPr>
        <p:spPr>
          <a:xfrm rot="16200000">
            <a:off x="7611822" y="3180952"/>
            <a:ext cx="856023" cy="1090733"/>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sz="36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sp>
        <p:nvSpPr>
          <p:cNvPr id="7189" name="CuadroTexto 7188"/>
          <p:cNvSpPr txBox="1"/>
          <p:nvPr/>
        </p:nvSpPr>
        <p:spPr>
          <a:xfrm rot="16200000">
            <a:off x="10382166" y="26184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Se retira</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1" name="CuadroTexto 60"/>
          <p:cNvSpPr txBox="1"/>
          <p:nvPr/>
        </p:nvSpPr>
        <p:spPr>
          <a:xfrm rot="16200000">
            <a:off x="3991047" y="43477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3 Surtidores</a:t>
            </a:r>
            <a:r>
              <a:rPr kumimoji="0" lang="es-ES" b="0" i="0" u="none" strike="noStrike" kern="0" cap="small" spc="0" normalizeH="0" noProof="0" dirty="0">
                <a:ln>
                  <a:noFill/>
                </a:ln>
                <a:solidFill>
                  <a:schemeClr val="tx1"/>
                </a:solidFill>
                <a:effectLst/>
                <a:uLnTx/>
                <a:uFillTx/>
                <a:latin typeface="+mj-lt"/>
                <a:ea typeface="+mj-ea"/>
                <a:cs typeface="+mj-cs"/>
              </a:rPr>
              <a:t>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baseline="0" dirty="0">
                <a:latin typeface="+mj-lt"/>
                <a:ea typeface="+mj-ea"/>
                <a:cs typeface="+mj-cs"/>
              </a:rPr>
              <a:t>1</a:t>
            </a:r>
            <a:r>
              <a:rPr lang="es-ES" kern="0" cap="small" dirty="0">
                <a:latin typeface="+mj-lt"/>
                <a:ea typeface="+mj-ea"/>
                <a:cs typeface="+mj-cs"/>
              </a:rPr>
              <a:t> auto por surtidor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2" name="CuadroTexto 61"/>
          <p:cNvSpPr txBox="1"/>
          <p:nvPr/>
        </p:nvSpPr>
        <p:spPr>
          <a:xfrm rot="16200000">
            <a:off x="6740337" y="1599318"/>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Cola</a:t>
            </a:r>
            <a:r>
              <a:rPr kumimoji="0" lang="es-ES" b="0" i="0" u="none" strike="noStrike" kern="0" cap="small" spc="0" normalizeH="0" noProof="0" dirty="0">
                <a:ln>
                  <a:noFill/>
                </a:ln>
                <a:solidFill>
                  <a:schemeClr val="tx1"/>
                </a:solidFill>
                <a:effectLst/>
                <a:uLnTx/>
                <a:uFillTx/>
                <a:latin typeface="+mj-lt"/>
                <a:ea typeface="+mj-ea"/>
                <a:cs typeface="+mj-cs"/>
              </a:rPr>
              <a:t> de espera </a:t>
            </a:r>
          </a:p>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noProof="0" dirty="0">
                <a:ln>
                  <a:noFill/>
                </a:ln>
                <a:solidFill>
                  <a:schemeClr val="tx1"/>
                </a:solidFill>
                <a:effectLst/>
                <a:uLnTx/>
                <a:uFillTx/>
                <a:latin typeface="+mj-lt"/>
                <a:ea typeface="+mj-ea"/>
                <a:cs typeface="+mj-cs"/>
              </a:rPr>
              <a:t>para pagar (sin limite)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3" name="CuadroTexto 62"/>
          <p:cNvSpPr txBox="1"/>
          <p:nvPr/>
        </p:nvSpPr>
        <p:spPr>
          <a:xfrm rot="16200000">
            <a:off x="1559226" y="1437533"/>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5 Lugares de espera</a:t>
            </a:r>
          </a:p>
        </p:txBody>
      </p:sp>
      <p:pic>
        <p:nvPicPr>
          <p:cNvPr id="6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56230" y="345070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08630" y="36031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66" name="CuadroTexto 65"/>
          <p:cNvSpPr txBox="1"/>
          <p:nvPr/>
        </p:nvSpPr>
        <p:spPr>
          <a:xfrm rot="16200000">
            <a:off x="90295" y="231484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Los autos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llegan y esperan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pic>
        <p:nvPicPr>
          <p:cNvPr id="67"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83799" y="3266062"/>
            <a:ext cx="896054" cy="93587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123276" y="467548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p:cNvSpPr txBox="1"/>
          <p:nvPr/>
        </p:nvSpPr>
        <p:spPr>
          <a:xfrm rot="16200000">
            <a:off x="9037311" y="5156854"/>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2 cajas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Pasan uno por vez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cxnSp>
        <p:nvCxnSpPr>
          <p:cNvPr id="7191" name="Conector recto de flecha 7190"/>
          <p:cNvCxnSpPr/>
          <p:nvPr/>
        </p:nvCxnSpPr>
        <p:spPr>
          <a:xfrm flipV="1">
            <a:off x="8446574" y="3029904"/>
            <a:ext cx="514585" cy="410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ector recto de flecha 75"/>
          <p:cNvCxnSpPr/>
          <p:nvPr/>
        </p:nvCxnSpPr>
        <p:spPr>
          <a:xfrm>
            <a:off x="8448662" y="3760647"/>
            <a:ext cx="523205" cy="605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456656" y="4371911"/>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82" name="CuadroTexto 81"/>
          <p:cNvSpPr txBox="1"/>
          <p:nvPr/>
        </p:nvSpPr>
        <p:spPr>
          <a:xfrm rot="16200000">
            <a:off x="10366239" y="4423615"/>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Se retira</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grpSp>
        <p:nvGrpSpPr>
          <p:cNvPr id="114" name="Grupo 113"/>
          <p:cNvGrpSpPr/>
          <p:nvPr/>
        </p:nvGrpSpPr>
        <p:grpSpPr>
          <a:xfrm>
            <a:off x="6670695" y="455315"/>
            <a:ext cx="1133428" cy="1017823"/>
            <a:chOff x="9606154" y="3104879"/>
            <a:chExt cx="1133428" cy="1017823"/>
          </a:xfrm>
        </p:grpSpPr>
        <p:grpSp>
          <p:nvGrpSpPr>
            <p:cNvPr id="115" name="Grupo 114"/>
            <p:cNvGrpSpPr/>
            <p:nvPr/>
          </p:nvGrpSpPr>
          <p:grpSpPr>
            <a:xfrm>
              <a:off x="9606154" y="3104879"/>
              <a:ext cx="1133428" cy="528403"/>
              <a:chOff x="3126803" y="3147717"/>
              <a:chExt cx="1133428" cy="528403"/>
            </a:xfrm>
          </p:grpSpPr>
          <p:grpSp>
            <p:nvGrpSpPr>
              <p:cNvPr id="119" name="Grupo 118"/>
              <p:cNvGrpSpPr/>
              <p:nvPr/>
            </p:nvGrpSpPr>
            <p:grpSpPr>
              <a:xfrm>
                <a:off x="3126803" y="3147717"/>
                <a:ext cx="1133428" cy="528403"/>
                <a:chOff x="443571" y="5463110"/>
                <a:chExt cx="1655692" cy="792163"/>
              </a:xfrm>
            </p:grpSpPr>
            <p:sp>
              <p:nvSpPr>
                <p:cNvPr id="121"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22"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23"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24" name="22 Conector recto de flecha"/>
                <p:cNvCxnSpPr>
                  <a:cxnSpLocks noChangeShapeType="1"/>
                  <a:endCxn id="121"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25" name="24 Conector recto de flecha"/>
                <p:cNvCxnSpPr>
                  <a:cxnSpLocks noChangeShapeType="1"/>
                  <a:stCxn id="121"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120" name="CuadroTexto 119"/>
              <p:cNvSpPr txBox="1"/>
              <p:nvPr/>
            </p:nvSpPr>
            <p:spPr>
              <a:xfrm>
                <a:off x="3345830" y="3340596"/>
                <a:ext cx="914400" cy="286005"/>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3200" b="1" i="0" u="none" strike="noStrike" kern="0" cap="small" spc="0" normalizeH="0" baseline="0" noProof="0" dirty="0">
                    <a:ln>
                      <a:noFill/>
                    </a:ln>
                    <a:solidFill>
                      <a:schemeClr val="tx1"/>
                    </a:solidFill>
                    <a:effectLst/>
                    <a:uLnTx/>
                    <a:uFillTx/>
                    <a:latin typeface="+mj-lt"/>
                    <a:ea typeface="+mj-ea"/>
                    <a:cs typeface="+mj-cs"/>
                  </a:rPr>
                  <a:t>.</a:t>
                </a:r>
              </a:p>
            </p:txBody>
          </p:sp>
        </p:grpSp>
        <p:sp>
          <p:nvSpPr>
            <p:cNvPr id="116" name="1 Elipse"/>
            <p:cNvSpPr>
              <a:spLocks noChangeArrowheads="1"/>
            </p:cNvSpPr>
            <p:nvPr/>
          </p:nvSpPr>
          <p:spPr bwMode="auto">
            <a:xfrm>
              <a:off x="10034595" y="3811925"/>
              <a:ext cx="295583" cy="310777"/>
            </a:xfrm>
            <a:prstGeom prst="ellipse">
              <a:avLst/>
            </a:prstGeom>
            <a:noFill/>
            <a:ln w="9525" algn="ctr">
              <a:solidFill>
                <a:schemeClr val="tx1"/>
              </a:solidFill>
              <a:round/>
              <a:headEnd/>
              <a:tailEnd/>
            </a:ln>
          </p:spPr>
          <p:txBody>
            <a:bodyPr/>
            <a:lstStyle/>
            <a:p>
              <a:endParaRPr lang="es-AR"/>
            </a:p>
          </p:txBody>
        </p:sp>
        <p:cxnSp>
          <p:nvCxnSpPr>
            <p:cNvPr id="117" name="Conector recto de flecha 116"/>
            <p:cNvCxnSpPr/>
            <p:nvPr/>
          </p:nvCxnSpPr>
          <p:spPr>
            <a:xfrm flipH="1">
              <a:off x="10275189" y="343115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p:cNvCxnSpPr>
              <a:stCxn id="116" idx="1"/>
            </p:cNvCxnSpPr>
            <p:nvPr/>
          </p:nvCxnSpPr>
          <p:spPr>
            <a:xfrm flipH="1" flipV="1">
              <a:off x="9615673" y="344267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170" name="Conector recto de flecha 7169"/>
          <p:cNvCxnSpPr/>
          <p:nvPr/>
        </p:nvCxnSpPr>
        <p:spPr>
          <a:xfrm flipV="1">
            <a:off x="5939728" y="887357"/>
            <a:ext cx="599837" cy="319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75" name="Elipse 7174"/>
          <p:cNvSpPr/>
          <p:nvPr/>
        </p:nvSpPr>
        <p:spPr>
          <a:xfrm>
            <a:off x="4270994" y="1184316"/>
            <a:ext cx="1886228" cy="18168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6" name="Elipse 125"/>
          <p:cNvSpPr/>
          <p:nvPr/>
        </p:nvSpPr>
        <p:spPr>
          <a:xfrm>
            <a:off x="8591739" y="1402727"/>
            <a:ext cx="1886228" cy="18168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178" name="Conector recto de flecha 7177"/>
          <p:cNvCxnSpPr/>
          <p:nvPr/>
        </p:nvCxnSpPr>
        <p:spPr>
          <a:xfrm flipH="1" flipV="1">
            <a:off x="8004404" y="934199"/>
            <a:ext cx="974680" cy="370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Elipse 126"/>
          <p:cNvSpPr/>
          <p:nvPr/>
        </p:nvSpPr>
        <p:spPr>
          <a:xfrm>
            <a:off x="-23698" y="2890446"/>
            <a:ext cx="1886228" cy="18359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0" name="12 Conector recto"/>
          <p:cNvCxnSpPr>
            <a:cxnSpLocks noChangeShapeType="1"/>
          </p:cNvCxnSpPr>
          <p:nvPr/>
        </p:nvCxnSpPr>
        <p:spPr bwMode="auto">
          <a:xfrm rot="5400000">
            <a:off x="-87297" y="5353032"/>
            <a:ext cx="528403" cy="0"/>
          </a:xfrm>
          <a:prstGeom prst="line">
            <a:avLst/>
          </a:prstGeom>
          <a:noFill/>
          <a:ln w="25400" algn="ctr">
            <a:solidFill>
              <a:schemeClr val="tx1"/>
            </a:solidFill>
            <a:round/>
            <a:headEnd/>
            <a:tailEnd/>
          </a:ln>
        </p:spPr>
      </p:cxnSp>
      <p:cxnSp>
        <p:nvCxnSpPr>
          <p:cNvPr id="132" name="22 Conector recto de flecha"/>
          <p:cNvCxnSpPr>
            <a:cxnSpLocks noChangeShapeType="1"/>
          </p:cNvCxnSpPr>
          <p:nvPr/>
        </p:nvCxnSpPr>
        <p:spPr bwMode="auto">
          <a:xfrm>
            <a:off x="148977" y="5353032"/>
            <a:ext cx="407540" cy="1059"/>
          </a:xfrm>
          <a:prstGeom prst="straightConnector1">
            <a:avLst/>
          </a:prstGeom>
          <a:noFill/>
          <a:ln w="9525" algn="ctr">
            <a:solidFill>
              <a:schemeClr val="tx1"/>
            </a:solidFill>
            <a:round/>
            <a:headEnd/>
            <a:tailEnd type="arrow" w="med" len="med"/>
          </a:ln>
        </p:spPr>
      </p:cxnSp>
      <p:sp>
        <p:nvSpPr>
          <p:cNvPr id="134" name="1 Elipse"/>
          <p:cNvSpPr>
            <a:spLocks noChangeArrowheads="1"/>
          </p:cNvSpPr>
          <p:nvPr/>
        </p:nvSpPr>
        <p:spPr bwMode="auto">
          <a:xfrm>
            <a:off x="3210715" y="5741523"/>
            <a:ext cx="517179" cy="415414"/>
          </a:xfrm>
          <a:prstGeom prst="ellipse">
            <a:avLst/>
          </a:prstGeom>
          <a:noFill/>
          <a:ln w="9525" algn="ctr">
            <a:solidFill>
              <a:schemeClr val="tx1"/>
            </a:solidFill>
            <a:round/>
            <a:headEnd/>
            <a:tailEnd/>
          </a:ln>
        </p:spPr>
        <p:txBody>
          <a:bodyPr/>
          <a:lstStyle/>
          <a:p>
            <a:endParaRPr lang="es-AR"/>
          </a:p>
        </p:txBody>
      </p:sp>
      <p:sp>
        <p:nvSpPr>
          <p:cNvPr id="135" name="Elipse 134"/>
          <p:cNvSpPr/>
          <p:nvPr/>
        </p:nvSpPr>
        <p:spPr>
          <a:xfrm>
            <a:off x="1651682" y="1996346"/>
            <a:ext cx="1886228" cy="34252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6" name="CuadroTexto 135"/>
          <p:cNvSpPr txBox="1"/>
          <p:nvPr/>
        </p:nvSpPr>
        <p:spPr>
          <a:xfrm rot="16200000">
            <a:off x="3630313" y="5337657"/>
            <a:ext cx="609691" cy="1197023"/>
          </a:xfrm>
          <a:prstGeom prst="rect">
            <a:avLst/>
          </a:prstGeom>
        </p:spPr>
        <p:txBody>
          <a:bodyPr vert="vert" wrap="none" rtlCol="0" anchor="ctr">
            <a:normAutofit fontScale="47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3600" b="1" kern="0" cap="small" dirty="0">
                <a:latin typeface="+mj-lt"/>
                <a:ea typeface="+mj-ea"/>
                <a:cs typeface="+mj-cs"/>
              </a:rPr>
              <a:t>..</a:t>
            </a:r>
          </a:p>
          <a:p>
            <a:pPr marL="0" marR="0" indent="0" algn="l" defTabSz="914400" rtl="0" eaLnBrk="1" fontAlgn="auto" latinLnBrk="0" hangingPunct="1">
              <a:lnSpc>
                <a:spcPct val="100000"/>
              </a:lnSpc>
              <a:spcBef>
                <a:spcPct val="0"/>
              </a:spcBef>
              <a:spcAft>
                <a:spcPts val="0"/>
              </a:spcAft>
              <a:buClrTx/>
              <a:buSzTx/>
              <a:buFontTx/>
              <a:buNone/>
              <a:tabLst/>
            </a:pPr>
            <a:r>
              <a:rPr lang="es-ES" sz="3600" b="1" kern="0" cap="small" dirty="0">
                <a:latin typeface="+mj-lt"/>
                <a:ea typeface="+mj-ea"/>
                <a:cs typeface="+mj-cs"/>
              </a:rPr>
              <a:t>…</a:t>
            </a:r>
          </a:p>
        </p:txBody>
      </p:sp>
      <p:sp>
        <p:nvSpPr>
          <p:cNvPr id="137" name="1 Elipse"/>
          <p:cNvSpPr>
            <a:spLocks noChangeArrowheads="1"/>
          </p:cNvSpPr>
          <p:nvPr/>
        </p:nvSpPr>
        <p:spPr bwMode="auto">
          <a:xfrm>
            <a:off x="7613531" y="5737771"/>
            <a:ext cx="517179" cy="415414"/>
          </a:xfrm>
          <a:prstGeom prst="ellipse">
            <a:avLst/>
          </a:prstGeom>
          <a:noFill/>
          <a:ln w="9525" algn="ctr">
            <a:solidFill>
              <a:schemeClr val="tx1"/>
            </a:solidFill>
            <a:round/>
            <a:headEnd/>
            <a:tailEnd/>
          </a:ln>
        </p:spPr>
        <p:txBody>
          <a:bodyPr/>
          <a:lstStyle/>
          <a:p>
            <a:endParaRPr lang="es-AR"/>
          </a:p>
        </p:txBody>
      </p:sp>
      <p:cxnSp>
        <p:nvCxnSpPr>
          <p:cNvPr id="7181" name="Conector recto de flecha 7180"/>
          <p:cNvCxnSpPr/>
          <p:nvPr/>
        </p:nvCxnSpPr>
        <p:spPr>
          <a:xfrm flipH="1">
            <a:off x="403830" y="4668157"/>
            <a:ext cx="218362" cy="618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85" name="Conector recto de flecha 7184"/>
          <p:cNvCxnSpPr>
            <a:stCxn id="135" idx="4"/>
            <a:endCxn id="134" idx="0"/>
          </p:cNvCxnSpPr>
          <p:nvPr/>
        </p:nvCxnSpPr>
        <p:spPr>
          <a:xfrm>
            <a:off x="2594796" y="5421575"/>
            <a:ext cx="874509" cy="31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CuadroTexto 138"/>
          <p:cNvSpPr txBox="1"/>
          <p:nvPr/>
        </p:nvSpPr>
        <p:spPr>
          <a:xfrm rot="16200000">
            <a:off x="7837602" y="33595"/>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 Exclusión mutua para </a:t>
            </a:r>
          </a:p>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el acceso a los surtidores y las cajas </a:t>
            </a:r>
            <a:endParaRPr kumimoji="0" lang="es-ES" sz="1600" b="0" i="0" u="none" strike="noStrike" kern="0" cap="small" spc="0" normalizeH="0" baseline="0" noProof="0" dirty="0">
              <a:ln>
                <a:noFill/>
              </a:ln>
              <a:solidFill>
                <a:schemeClr val="tx1"/>
              </a:solidFill>
              <a:effectLst/>
              <a:uLnTx/>
              <a:uFillTx/>
              <a:latin typeface="+mj-lt"/>
              <a:ea typeface="+mj-ea"/>
              <a:cs typeface="+mj-cs"/>
            </a:endParaRPr>
          </a:p>
        </p:txBody>
      </p:sp>
      <p:sp>
        <p:nvSpPr>
          <p:cNvPr id="140" name="CuadroTexto 139"/>
          <p:cNvSpPr txBox="1"/>
          <p:nvPr/>
        </p:nvSpPr>
        <p:spPr>
          <a:xfrm rot="16200000">
            <a:off x="-7085" y="5750511"/>
            <a:ext cx="816278" cy="636699"/>
          </a:xfrm>
          <a:prstGeom prst="rect">
            <a:avLst/>
          </a:prstGeom>
        </p:spPr>
        <p:txBody>
          <a:bodyPr vert="vert" wrap="none" rtlCol="0" anchor="ctr">
            <a:normAutofit fontScale="92500"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 Generador de </a:t>
            </a:r>
            <a:r>
              <a:rPr lang="es-ES" sz="1600" kern="0" cap="small" dirty="0" err="1">
                <a:latin typeface="+mj-lt"/>
                <a:ea typeface="+mj-ea"/>
                <a:cs typeface="+mj-cs"/>
              </a:rPr>
              <a:t>token</a:t>
            </a:r>
            <a:r>
              <a:rPr lang="es-ES" sz="1600" kern="0" cap="small" dirty="0">
                <a:latin typeface="+mj-lt"/>
                <a:ea typeface="+mj-ea"/>
                <a:cs typeface="+mj-cs"/>
              </a:rPr>
              <a:t> </a:t>
            </a:r>
          </a:p>
          <a:p>
            <a:pPr marL="0" marR="0" indent="0" algn="l" defTabSz="914400" rtl="0" eaLnBrk="1" fontAlgn="auto" latinLnBrk="0" hangingPunct="1">
              <a:lnSpc>
                <a:spcPct val="100000"/>
              </a:lnSpc>
              <a:spcBef>
                <a:spcPct val="0"/>
              </a:spcBef>
              <a:spcAft>
                <a:spcPts val="0"/>
              </a:spcAft>
              <a:buClrTx/>
              <a:buSzTx/>
              <a:buFontTx/>
              <a:buNone/>
              <a:tabLst/>
            </a:pPr>
            <a:r>
              <a:rPr kumimoji="0" lang="es-ES" sz="1600" b="0" i="0" u="none" strike="noStrike" kern="0" cap="small" spc="0" normalizeH="0" baseline="0" noProof="0" dirty="0">
                <a:ln>
                  <a:noFill/>
                </a:ln>
                <a:solidFill>
                  <a:schemeClr val="tx1"/>
                </a:solidFill>
                <a:effectLst/>
                <a:uLnTx/>
                <a:uFillTx/>
                <a:latin typeface="+mj-lt"/>
                <a:ea typeface="+mj-ea"/>
                <a:cs typeface="+mj-cs"/>
              </a:rPr>
              <a:t>Simula la llegada de los autos</a:t>
            </a:r>
          </a:p>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Los autos de acumulan en un sitio</a:t>
            </a:r>
            <a:endParaRPr kumimoji="0" lang="es-ES" sz="1600" b="0" i="0" u="none" strike="noStrike" kern="0" cap="small" spc="0" normalizeH="0" baseline="0" noProof="0" dirty="0">
              <a:ln>
                <a:noFill/>
              </a:ln>
              <a:solidFill>
                <a:schemeClr val="tx1"/>
              </a:solidFill>
              <a:effectLst/>
              <a:uLnTx/>
              <a:uFillTx/>
              <a:latin typeface="+mj-lt"/>
              <a:ea typeface="+mj-ea"/>
              <a:cs typeface="+mj-cs"/>
            </a:endParaRPr>
          </a:p>
        </p:txBody>
      </p:sp>
      <p:sp>
        <p:nvSpPr>
          <p:cNvPr id="145" name="CuadroTexto 144"/>
          <p:cNvSpPr txBox="1"/>
          <p:nvPr/>
        </p:nvSpPr>
        <p:spPr>
          <a:xfrm rot="16200000">
            <a:off x="3012104" y="600860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 El sitio permite </a:t>
            </a:r>
          </a:p>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acumular 5 autos</a:t>
            </a:r>
            <a:endParaRPr kumimoji="0" lang="es-ES" sz="1600" b="0" i="0" u="none" strike="noStrike" kern="0" cap="small" spc="0" normalizeH="0" baseline="0" noProof="0" dirty="0">
              <a:ln>
                <a:noFill/>
              </a:ln>
              <a:solidFill>
                <a:schemeClr val="tx1"/>
              </a:solidFill>
              <a:effectLst/>
              <a:uLnTx/>
              <a:uFillTx/>
              <a:latin typeface="+mj-lt"/>
              <a:ea typeface="+mj-ea"/>
              <a:cs typeface="+mj-cs"/>
            </a:endParaRPr>
          </a:p>
        </p:txBody>
      </p:sp>
      <p:sp>
        <p:nvSpPr>
          <p:cNvPr id="146" name="CuadroTexto 145"/>
          <p:cNvSpPr txBox="1"/>
          <p:nvPr/>
        </p:nvSpPr>
        <p:spPr>
          <a:xfrm rot="16200000">
            <a:off x="7320917" y="6068860"/>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 El sitio permite </a:t>
            </a:r>
          </a:p>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acumular autos</a:t>
            </a:r>
            <a:endParaRPr kumimoji="0" lang="es-ES" sz="1600" b="0" i="0" u="none" strike="noStrike" kern="0" cap="small" spc="0" normalizeH="0" baseline="0" noProof="0" dirty="0">
              <a:ln>
                <a:noFill/>
              </a:ln>
              <a:solidFill>
                <a:schemeClr val="tx1"/>
              </a:solidFill>
              <a:effectLst/>
              <a:uLnTx/>
              <a:uFillTx/>
              <a:latin typeface="+mj-lt"/>
              <a:ea typeface="+mj-ea"/>
              <a:cs typeface="+mj-cs"/>
            </a:endParaRPr>
          </a:p>
        </p:txBody>
      </p:sp>
      <p:sp>
        <p:nvSpPr>
          <p:cNvPr id="147" name="Elipse 146"/>
          <p:cNvSpPr/>
          <p:nvPr/>
        </p:nvSpPr>
        <p:spPr>
          <a:xfrm>
            <a:off x="6847548" y="2140930"/>
            <a:ext cx="1886228" cy="29907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192" name="Conector recto de flecha 7191"/>
          <p:cNvCxnSpPr>
            <a:stCxn id="147" idx="4"/>
            <a:endCxn id="137" idx="0"/>
          </p:cNvCxnSpPr>
          <p:nvPr/>
        </p:nvCxnSpPr>
        <p:spPr>
          <a:xfrm>
            <a:off x="7790662" y="5131719"/>
            <a:ext cx="81459" cy="606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47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8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18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19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p:bldP spid="126" grpId="0" animBg="1"/>
      <p:bldP spid="127" grpId="0" animBg="1"/>
      <p:bldP spid="134" grpId="0" animBg="1"/>
      <p:bldP spid="135" grpId="0" animBg="1"/>
      <p:bldP spid="136" grpId="0"/>
      <p:bldP spid="137" grpId="0" animBg="1"/>
      <p:bldP spid="139" grpId="0"/>
      <p:bldP spid="140" grpId="0"/>
      <p:bldP spid="145" grpId="0"/>
      <p:bldP spid="1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a:lstStyle/>
          <a:p>
            <a:r>
              <a:rPr lang="es-ES" smtClean="0"/>
              <a:t>2017</a:t>
            </a:r>
            <a:endParaRPr lang="es-ES"/>
          </a:p>
        </p:txBody>
      </p:sp>
      <p:sp>
        <p:nvSpPr>
          <p:cNvPr id="3" name="Marcador de pie de página 2"/>
          <p:cNvSpPr>
            <a:spLocks noGrp="1"/>
          </p:cNvSpPr>
          <p:nvPr>
            <p:ph type="ftr" sz="quarter" idx="11"/>
          </p:nvPr>
        </p:nvSpPr>
        <p:spPr/>
        <p:txBody>
          <a:bodyPr/>
          <a:lstStyle/>
          <a:p>
            <a:r>
              <a:rPr lang="es-ES"/>
              <a:t>Ingeniería de Software I </a:t>
            </a:r>
            <a:endParaRPr lang="es-ES" dirty="0"/>
          </a:p>
        </p:txBody>
      </p:sp>
      <p:sp>
        <p:nvSpPr>
          <p:cNvPr id="4" name="Marcador de número de diapositiva 3"/>
          <p:cNvSpPr>
            <a:spLocks noGrp="1"/>
          </p:cNvSpPr>
          <p:nvPr>
            <p:ph type="sldNum" sz="quarter" idx="12"/>
          </p:nvPr>
        </p:nvSpPr>
        <p:spPr/>
        <p:txBody>
          <a:bodyPr/>
          <a:lstStyle/>
          <a:p>
            <a:fld id="{9F6EE29D-8DC6-4CB7-958C-0D2230DE07F1}" type="slidenum">
              <a:rPr lang="es-ES" smtClean="0"/>
              <a:pPr/>
              <a:t>27</a:t>
            </a:fld>
            <a:endParaRPr lang="es-ES" dirty="0"/>
          </a:p>
        </p:txBody>
      </p:sp>
      <p:sp>
        <p:nvSpPr>
          <p:cNvPr id="9" name="AutoShape 2" descr="Resultado de imagen para simbolo de caja"/>
          <p:cNvSpPr>
            <a:spLocks noChangeAspect="1" noChangeArrowheads="1"/>
          </p:cNvSpPr>
          <p:nvPr/>
        </p:nvSpPr>
        <p:spPr bwMode="auto">
          <a:xfrm>
            <a:off x="1127447" y="1800435"/>
            <a:ext cx="2564661" cy="2564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189" name="CuadroTexto 7188"/>
          <p:cNvSpPr txBox="1"/>
          <p:nvPr/>
        </p:nvSpPr>
        <p:spPr>
          <a:xfrm rot="16200000">
            <a:off x="10382166" y="277204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Se retira</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1" name="CuadroTexto 60"/>
          <p:cNvSpPr txBox="1"/>
          <p:nvPr/>
        </p:nvSpPr>
        <p:spPr>
          <a:xfrm rot="16200000">
            <a:off x="3991047" y="43477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3 Surtidores</a:t>
            </a:r>
            <a:r>
              <a:rPr kumimoji="0" lang="es-ES" b="0" i="0" u="none" strike="noStrike" kern="0" cap="small" spc="0" normalizeH="0" noProof="0" dirty="0">
                <a:ln>
                  <a:noFill/>
                </a:ln>
                <a:solidFill>
                  <a:schemeClr val="tx1"/>
                </a:solidFill>
                <a:effectLst/>
                <a:uLnTx/>
                <a:uFillTx/>
                <a:latin typeface="+mj-lt"/>
                <a:ea typeface="+mj-ea"/>
                <a:cs typeface="+mj-cs"/>
              </a:rPr>
              <a:t>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baseline="0" dirty="0">
                <a:latin typeface="+mj-lt"/>
                <a:ea typeface="+mj-ea"/>
                <a:cs typeface="+mj-cs"/>
              </a:rPr>
              <a:t>1</a:t>
            </a:r>
            <a:r>
              <a:rPr lang="es-ES" kern="0" cap="small" dirty="0">
                <a:latin typeface="+mj-lt"/>
                <a:ea typeface="+mj-ea"/>
                <a:cs typeface="+mj-cs"/>
              </a:rPr>
              <a:t> auto por surtidor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2" name="CuadroTexto 61"/>
          <p:cNvSpPr txBox="1"/>
          <p:nvPr/>
        </p:nvSpPr>
        <p:spPr>
          <a:xfrm rot="16200000">
            <a:off x="6810297" y="12659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Cola</a:t>
            </a:r>
            <a:r>
              <a:rPr kumimoji="0" lang="es-ES" b="0" i="0" u="none" strike="noStrike" kern="0" cap="small" spc="0" normalizeH="0" noProof="0" dirty="0">
                <a:ln>
                  <a:noFill/>
                </a:ln>
                <a:solidFill>
                  <a:schemeClr val="tx1"/>
                </a:solidFill>
                <a:effectLst/>
                <a:uLnTx/>
                <a:uFillTx/>
                <a:latin typeface="+mj-lt"/>
                <a:ea typeface="+mj-ea"/>
                <a:cs typeface="+mj-cs"/>
              </a:rPr>
              <a:t> de espera </a:t>
            </a:r>
          </a:p>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noProof="0" dirty="0">
                <a:ln>
                  <a:noFill/>
                </a:ln>
                <a:solidFill>
                  <a:schemeClr val="tx1"/>
                </a:solidFill>
                <a:effectLst/>
                <a:uLnTx/>
                <a:uFillTx/>
                <a:latin typeface="+mj-lt"/>
                <a:ea typeface="+mj-ea"/>
                <a:cs typeface="+mj-cs"/>
              </a:rPr>
              <a:t>para pagar (sin limite)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3" name="CuadroTexto 62"/>
          <p:cNvSpPr txBox="1"/>
          <p:nvPr/>
        </p:nvSpPr>
        <p:spPr>
          <a:xfrm rot="16200000">
            <a:off x="1723328" y="206901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5 Lugares de espera</a:t>
            </a:r>
          </a:p>
        </p:txBody>
      </p:sp>
      <p:sp>
        <p:nvSpPr>
          <p:cNvPr id="66" name="CuadroTexto 65"/>
          <p:cNvSpPr txBox="1"/>
          <p:nvPr/>
        </p:nvSpPr>
        <p:spPr>
          <a:xfrm rot="16200000">
            <a:off x="90295" y="2314849"/>
            <a:ext cx="914400" cy="914400"/>
          </a:xfrm>
          <a:prstGeom prst="rect">
            <a:avLst/>
          </a:prstGeom>
        </p:spPr>
        <p:txBody>
          <a:bodyPr vert="vert" wrap="none" rtlCol="0" anchor="ctr">
            <a:normAutofit fontScale="85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Los autos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llegan y esperan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Para  entrar en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la estación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71" name="CuadroTexto 70"/>
          <p:cNvSpPr txBox="1"/>
          <p:nvPr/>
        </p:nvSpPr>
        <p:spPr>
          <a:xfrm rot="16200000">
            <a:off x="9199827" y="5198640"/>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2 cajas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Pasan uno por vez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82" name="CuadroTexto 81"/>
          <p:cNvSpPr txBox="1"/>
          <p:nvPr/>
        </p:nvSpPr>
        <p:spPr>
          <a:xfrm rot="16200000">
            <a:off x="10366239" y="4423615"/>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Se retira</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grpSp>
        <p:nvGrpSpPr>
          <p:cNvPr id="13" name="Grupo 12"/>
          <p:cNvGrpSpPr/>
          <p:nvPr/>
        </p:nvGrpSpPr>
        <p:grpSpPr>
          <a:xfrm>
            <a:off x="317551" y="3358597"/>
            <a:ext cx="1115655" cy="528403"/>
            <a:chOff x="443571" y="5463110"/>
            <a:chExt cx="1655692" cy="792163"/>
          </a:xfrm>
        </p:grpSpPr>
        <p:sp>
          <p:nvSpPr>
            <p:cNvPr id="50"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51"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52"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53" name="22 Conector recto de flecha"/>
            <p:cNvCxnSpPr>
              <a:cxnSpLocks noChangeShapeType="1"/>
              <a:endCxn id="50"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54" name="24 Conector recto de flecha"/>
            <p:cNvCxnSpPr>
              <a:cxnSpLocks noChangeShapeType="1"/>
              <a:stCxn id="50"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105" name="1 Elipse"/>
          <p:cNvSpPr>
            <a:spLocks noChangeArrowheads="1"/>
          </p:cNvSpPr>
          <p:nvPr/>
        </p:nvSpPr>
        <p:spPr bwMode="auto">
          <a:xfrm>
            <a:off x="2259417" y="3467672"/>
            <a:ext cx="368447" cy="380201"/>
          </a:xfrm>
          <a:prstGeom prst="ellipse">
            <a:avLst/>
          </a:prstGeom>
          <a:noFill/>
          <a:ln w="9525" algn="ctr">
            <a:solidFill>
              <a:schemeClr val="tx1"/>
            </a:solidFill>
            <a:round/>
            <a:headEnd/>
            <a:tailEnd/>
          </a:ln>
        </p:spPr>
        <p:txBody>
          <a:bodyPr/>
          <a:lstStyle/>
          <a:p>
            <a:endParaRPr lang="es-AR"/>
          </a:p>
        </p:txBody>
      </p:sp>
      <p:grpSp>
        <p:nvGrpSpPr>
          <p:cNvPr id="106" name="Grupo 105"/>
          <p:cNvGrpSpPr/>
          <p:nvPr/>
        </p:nvGrpSpPr>
        <p:grpSpPr>
          <a:xfrm>
            <a:off x="4779059" y="1927716"/>
            <a:ext cx="1138318" cy="1109467"/>
            <a:chOff x="7037000" y="3163587"/>
            <a:chExt cx="1138318" cy="1109467"/>
          </a:xfrm>
        </p:grpSpPr>
        <p:grpSp>
          <p:nvGrpSpPr>
            <p:cNvPr id="107" name="Grupo 106"/>
            <p:cNvGrpSpPr/>
            <p:nvPr/>
          </p:nvGrpSpPr>
          <p:grpSpPr>
            <a:xfrm>
              <a:off x="7041890" y="3163587"/>
              <a:ext cx="1133428" cy="528403"/>
              <a:chOff x="443571" y="5463110"/>
              <a:chExt cx="1655692" cy="792163"/>
            </a:xfrm>
          </p:grpSpPr>
          <p:sp>
            <p:nvSpPr>
              <p:cNvPr id="112"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13"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14"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15" name="22 Conector recto de flecha"/>
              <p:cNvCxnSpPr>
                <a:cxnSpLocks noChangeShapeType="1"/>
                <a:endCxn id="112"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16" name="24 Conector recto de flecha"/>
              <p:cNvCxnSpPr>
                <a:cxnSpLocks noChangeShapeType="1"/>
                <a:stCxn id="112"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108" name="1 Elipse"/>
            <p:cNvSpPr>
              <a:spLocks noChangeArrowheads="1"/>
            </p:cNvSpPr>
            <p:nvPr/>
          </p:nvSpPr>
          <p:spPr bwMode="auto">
            <a:xfrm>
              <a:off x="7455922" y="3883655"/>
              <a:ext cx="295583" cy="310777"/>
            </a:xfrm>
            <a:prstGeom prst="ellipse">
              <a:avLst/>
            </a:prstGeom>
            <a:noFill/>
            <a:ln w="9525" algn="ctr">
              <a:solidFill>
                <a:schemeClr val="tx1"/>
              </a:solidFill>
              <a:round/>
              <a:headEnd/>
              <a:tailEnd/>
            </a:ln>
          </p:spPr>
          <p:txBody>
            <a:bodyPr/>
            <a:lstStyle/>
            <a:p>
              <a:endParaRPr lang="es-AR"/>
            </a:p>
          </p:txBody>
        </p:sp>
        <p:sp>
          <p:nvSpPr>
            <p:cNvPr id="109" name="CuadroTexto 108"/>
            <p:cNvSpPr txBox="1"/>
            <p:nvPr/>
          </p:nvSpPr>
          <p:spPr>
            <a:xfrm>
              <a:off x="7353807" y="3883655"/>
              <a:ext cx="639157" cy="389399"/>
            </a:xfrm>
            <a:prstGeom prst="rect">
              <a:avLst/>
            </a:prstGeom>
          </p:spPr>
          <p:txBody>
            <a:bodyPr vert="vert" wrap="none" rtlCol="0" anchor="ct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2400" kern="0" cap="small" dirty="0">
                  <a:latin typeface="+mj-lt"/>
                  <a:ea typeface="+mj-ea"/>
                  <a:cs typeface="+mj-cs"/>
                </a:rPr>
                <a:t> </a:t>
              </a:r>
              <a:r>
                <a:rPr lang="es-ES" sz="32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cxnSp>
          <p:nvCxnSpPr>
            <p:cNvPr id="110" name="Conector recto de flecha 109"/>
            <p:cNvCxnSpPr/>
            <p:nvPr/>
          </p:nvCxnSpPr>
          <p:spPr>
            <a:xfrm flipH="1">
              <a:off x="7696516" y="350288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ector recto de flecha 110"/>
            <p:cNvCxnSpPr>
              <a:stCxn id="108" idx="1"/>
            </p:cNvCxnSpPr>
            <p:nvPr/>
          </p:nvCxnSpPr>
          <p:spPr>
            <a:xfrm flipH="1" flipV="1">
              <a:off x="7037000" y="351440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7" name="Grupo 116"/>
          <p:cNvGrpSpPr/>
          <p:nvPr/>
        </p:nvGrpSpPr>
        <p:grpSpPr>
          <a:xfrm>
            <a:off x="4779059" y="3328801"/>
            <a:ext cx="1138318" cy="1109467"/>
            <a:chOff x="7037000" y="3163587"/>
            <a:chExt cx="1138318" cy="1109467"/>
          </a:xfrm>
        </p:grpSpPr>
        <p:grpSp>
          <p:nvGrpSpPr>
            <p:cNvPr id="118" name="Grupo 117"/>
            <p:cNvGrpSpPr/>
            <p:nvPr/>
          </p:nvGrpSpPr>
          <p:grpSpPr>
            <a:xfrm>
              <a:off x="7041890" y="3163587"/>
              <a:ext cx="1133428" cy="528403"/>
              <a:chOff x="443571" y="5463110"/>
              <a:chExt cx="1655692" cy="792163"/>
            </a:xfrm>
          </p:grpSpPr>
          <p:sp>
            <p:nvSpPr>
              <p:cNvPr id="123"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24"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25"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26" name="22 Conector recto de flecha"/>
              <p:cNvCxnSpPr>
                <a:cxnSpLocks noChangeShapeType="1"/>
                <a:endCxn id="123"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27" name="24 Conector recto de flecha"/>
              <p:cNvCxnSpPr>
                <a:cxnSpLocks noChangeShapeType="1"/>
                <a:stCxn id="123"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119" name="1 Elipse"/>
            <p:cNvSpPr>
              <a:spLocks noChangeArrowheads="1"/>
            </p:cNvSpPr>
            <p:nvPr/>
          </p:nvSpPr>
          <p:spPr bwMode="auto">
            <a:xfrm>
              <a:off x="7455922" y="3883655"/>
              <a:ext cx="295583" cy="310777"/>
            </a:xfrm>
            <a:prstGeom prst="ellipse">
              <a:avLst/>
            </a:prstGeom>
            <a:noFill/>
            <a:ln w="9525" algn="ctr">
              <a:solidFill>
                <a:schemeClr val="tx1"/>
              </a:solidFill>
              <a:round/>
              <a:headEnd/>
              <a:tailEnd/>
            </a:ln>
          </p:spPr>
          <p:txBody>
            <a:bodyPr/>
            <a:lstStyle/>
            <a:p>
              <a:endParaRPr lang="es-AR"/>
            </a:p>
          </p:txBody>
        </p:sp>
        <p:sp>
          <p:nvSpPr>
            <p:cNvPr id="120" name="CuadroTexto 119"/>
            <p:cNvSpPr txBox="1"/>
            <p:nvPr/>
          </p:nvSpPr>
          <p:spPr>
            <a:xfrm>
              <a:off x="7353807" y="3883655"/>
              <a:ext cx="639157" cy="389399"/>
            </a:xfrm>
            <a:prstGeom prst="rect">
              <a:avLst/>
            </a:prstGeom>
          </p:spPr>
          <p:txBody>
            <a:bodyPr vert="vert" wrap="none" rtlCol="0" anchor="ct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2400" kern="0" cap="small" dirty="0">
                  <a:latin typeface="+mj-lt"/>
                  <a:ea typeface="+mj-ea"/>
                  <a:cs typeface="+mj-cs"/>
                </a:rPr>
                <a:t> </a:t>
              </a:r>
              <a:r>
                <a:rPr lang="es-ES" sz="32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cxnSp>
          <p:nvCxnSpPr>
            <p:cNvPr id="121" name="Conector recto de flecha 120"/>
            <p:cNvCxnSpPr/>
            <p:nvPr/>
          </p:nvCxnSpPr>
          <p:spPr>
            <a:xfrm flipH="1">
              <a:off x="7696516" y="350288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ector recto de flecha 121"/>
            <p:cNvCxnSpPr>
              <a:stCxn id="119" idx="1"/>
            </p:cNvCxnSpPr>
            <p:nvPr/>
          </p:nvCxnSpPr>
          <p:spPr>
            <a:xfrm flipH="1" flipV="1">
              <a:off x="7037000" y="351440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8" name="Grupo 127"/>
          <p:cNvGrpSpPr/>
          <p:nvPr/>
        </p:nvGrpSpPr>
        <p:grpSpPr>
          <a:xfrm>
            <a:off x="4626545" y="4633664"/>
            <a:ext cx="1138318" cy="1109467"/>
            <a:chOff x="7037000" y="3163587"/>
            <a:chExt cx="1138318" cy="1109467"/>
          </a:xfrm>
        </p:grpSpPr>
        <p:grpSp>
          <p:nvGrpSpPr>
            <p:cNvPr id="129" name="Grupo 128"/>
            <p:cNvGrpSpPr/>
            <p:nvPr/>
          </p:nvGrpSpPr>
          <p:grpSpPr>
            <a:xfrm>
              <a:off x="7041890" y="3163587"/>
              <a:ext cx="1133428" cy="528403"/>
              <a:chOff x="443571" y="5463110"/>
              <a:chExt cx="1655692" cy="792163"/>
            </a:xfrm>
          </p:grpSpPr>
          <p:sp>
            <p:nvSpPr>
              <p:cNvPr id="134"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35"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36"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37" name="22 Conector recto de flecha"/>
              <p:cNvCxnSpPr>
                <a:cxnSpLocks noChangeShapeType="1"/>
                <a:endCxn id="134"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38" name="24 Conector recto de flecha"/>
              <p:cNvCxnSpPr>
                <a:cxnSpLocks noChangeShapeType="1"/>
                <a:stCxn id="134"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130" name="1 Elipse"/>
            <p:cNvSpPr>
              <a:spLocks noChangeArrowheads="1"/>
            </p:cNvSpPr>
            <p:nvPr/>
          </p:nvSpPr>
          <p:spPr bwMode="auto">
            <a:xfrm>
              <a:off x="7455922" y="3883655"/>
              <a:ext cx="295583" cy="310777"/>
            </a:xfrm>
            <a:prstGeom prst="ellipse">
              <a:avLst/>
            </a:prstGeom>
            <a:noFill/>
            <a:ln w="9525" algn="ctr">
              <a:solidFill>
                <a:schemeClr val="tx1"/>
              </a:solidFill>
              <a:round/>
              <a:headEnd/>
              <a:tailEnd/>
            </a:ln>
          </p:spPr>
          <p:txBody>
            <a:bodyPr/>
            <a:lstStyle/>
            <a:p>
              <a:endParaRPr lang="es-AR"/>
            </a:p>
          </p:txBody>
        </p:sp>
        <p:sp>
          <p:nvSpPr>
            <p:cNvPr id="131" name="CuadroTexto 130"/>
            <p:cNvSpPr txBox="1"/>
            <p:nvPr/>
          </p:nvSpPr>
          <p:spPr>
            <a:xfrm>
              <a:off x="7353807" y="3883655"/>
              <a:ext cx="639157" cy="389399"/>
            </a:xfrm>
            <a:prstGeom prst="rect">
              <a:avLst/>
            </a:prstGeom>
          </p:spPr>
          <p:txBody>
            <a:bodyPr vert="vert" wrap="none" rtlCol="0" anchor="ct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2400" kern="0" cap="small" dirty="0">
                  <a:latin typeface="+mj-lt"/>
                  <a:ea typeface="+mj-ea"/>
                  <a:cs typeface="+mj-cs"/>
                </a:rPr>
                <a:t> </a:t>
              </a:r>
              <a:r>
                <a:rPr lang="es-ES" sz="32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cxnSp>
          <p:nvCxnSpPr>
            <p:cNvPr id="132" name="Conector recto de flecha 131"/>
            <p:cNvCxnSpPr/>
            <p:nvPr/>
          </p:nvCxnSpPr>
          <p:spPr>
            <a:xfrm flipH="1">
              <a:off x="7696516" y="350288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onector recto de flecha 132"/>
            <p:cNvCxnSpPr>
              <a:stCxn id="130" idx="1"/>
            </p:cNvCxnSpPr>
            <p:nvPr/>
          </p:nvCxnSpPr>
          <p:spPr>
            <a:xfrm flipH="1" flipV="1">
              <a:off x="7037000" y="351440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9" name="Grupo 138"/>
          <p:cNvGrpSpPr/>
          <p:nvPr/>
        </p:nvGrpSpPr>
        <p:grpSpPr>
          <a:xfrm>
            <a:off x="9186783" y="2341190"/>
            <a:ext cx="1138318" cy="1109467"/>
            <a:chOff x="7037000" y="3163587"/>
            <a:chExt cx="1138318" cy="1109467"/>
          </a:xfrm>
        </p:grpSpPr>
        <p:grpSp>
          <p:nvGrpSpPr>
            <p:cNvPr id="140" name="Grupo 139"/>
            <p:cNvGrpSpPr/>
            <p:nvPr/>
          </p:nvGrpSpPr>
          <p:grpSpPr>
            <a:xfrm>
              <a:off x="7041890" y="3163587"/>
              <a:ext cx="1133428" cy="528403"/>
              <a:chOff x="443571" y="5463110"/>
              <a:chExt cx="1655692" cy="792163"/>
            </a:xfrm>
          </p:grpSpPr>
          <p:sp>
            <p:nvSpPr>
              <p:cNvPr id="145"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46"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47"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48" name="22 Conector recto de flecha"/>
              <p:cNvCxnSpPr>
                <a:cxnSpLocks noChangeShapeType="1"/>
                <a:endCxn id="145"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49" name="24 Conector recto de flecha"/>
              <p:cNvCxnSpPr>
                <a:cxnSpLocks noChangeShapeType="1"/>
                <a:stCxn id="145"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141" name="1 Elipse"/>
            <p:cNvSpPr>
              <a:spLocks noChangeArrowheads="1"/>
            </p:cNvSpPr>
            <p:nvPr/>
          </p:nvSpPr>
          <p:spPr bwMode="auto">
            <a:xfrm>
              <a:off x="7455922" y="3883655"/>
              <a:ext cx="295583" cy="310777"/>
            </a:xfrm>
            <a:prstGeom prst="ellipse">
              <a:avLst/>
            </a:prstGeom>
            <a:noFill/>
            <a:ln w="9525" algn="ctr">
              <a:solidFill>
                <a:schemeClr val="tx1"/>
              </a:solidFill>
              <a:round/>
              <a:headEnd/>
              <a:tailEnd/>
            </a:ln>
          </p:spPr>
          <p:txBody>
            <a:bodyPr/>
            <a:lstStyle/>
            <a:p>
              <a:endParaRPr lang="es-AR"/>
            </a:p>
          </p:txBody>
        </p:sp>
        <p:sp>
          <p:nvSpPr>
            <p:cNvPr id="142" name="CuadroTexto 141"/>
            <p:cNvSpPr txBox="1"/>
            <p:nvPr/>
          </p:nvSpPr>
          <p:spPr>
            <a:xfrm>
              <a:off x="7353807" y="3883655"/>
              <a:ext cx="639157" cy="389399"/>
            </a:xfrm>
            <a:prstGeom prst="rect">
              <a:avLst/>
            </a:prstGeom>
          </p:spPr>
          <p:txBody>
            <a:bodyPr vert="vert" wrap="none" rtlCol="0" anchor="ct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2400" kern="0" cap="small" dirty="0">
                  <a:latin typeface="+mj-lt"/>
                  <a:ea typeface="+mj-ea"/>
                  <a:cs typeface="+mj-cs"/>
                </a:rPr>
                <a:t> </a:t>
              </a:r>
              <a:r>
                <a:rPr lang="es-ES" sz="32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cxnSp>
          <p:nvCxnSpPr>
            <p:cNvPr id="143" name="Conector recto de flecha 142"/>
            <p:cNvCxnSpPr/>
            <p:nvPr/>
          </p:nvCxnSpPr>
          <p:spPr>
            <a:xfrm flipH="1">
              <a:off x="7696516" y="350288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Conector recto de flecha 143"/>
            <p:cNvCxnSpPr>
              <a:stCxn id="141" idx="1"/>
            </p:cNvCxnSpPr>
            <p:nvPr/>
          </p:nvCxnSpPr>
          <p:spPr>
            <a:xfrm flipH="1" flipV="1">
              <a:off x="7037000" y="351440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0" name="Grupo 149"/>
          <p:cNvGrpSpPr/>
          <p:nvPr/>
        </p:nvGrpSpPr>
        <p:grpSpPr>
          <a:xfrm>
            <a:off x="9185954" y="3745244"/>
            <a:ext cx="1138318" cy="1109467"/>
            <a:chOff x="7037000" y="3163587"/>
            <a:chExt cx="1138318" cy="1109467"/>
          </a:xfrm>
        </p:grpSpPr>
        <p:grpSp>
          <p:nvGrpSpPr>
            <p:cNvPr id="151" name="Grupo 150"/>
            <p:cNvGrpSpPr/>
            <p:nvPr/>
          </p:nvGrpSpPr>
          <p:grpSpPr>
            <a:xfrm>
              <a:off x="7041890" y="3163587"/>
              <a:ext cx="1133428" cy="528403"/>
              <a:chOff x="443571" y="5463110"/>
              <a:chExt cx="1655692" cy="792163"/>
            </a:xfrm>
          </p:grpSpPr>
          <p:sp>
            <p:nvSpPr>
              <p:cNvPr id="156"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57"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58"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59" name="22 Conector recto de flecha"/>
              <p:cNvCxnSpPr>
                <a:cxnSpLocks noChangeShapeType="1"/>
                <a:endCxn id="156"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60" name="24 Conector recto de flecha"/>
              <p:cNvCxnSpPr>
                <a:cxnSpLocks noChangeShapeType="1"/>
                <a:stCxn id="156"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152" name="1 Elipse"/>
            <p:cNvSpPr>
              <a:spLocks noChangeArrowheads="1"/>
            </p:cNvSpPr>
            <p:nvPr/>
          </p:nvSpPr>
          <p:spPr bwMode="auto">
            <a:xfrm>
              <a:off x="7455922" y="3883655"/>
              <a:ext cx="295583" cy="310777"/>
            </a:xfrm>
            <a:prstGeom prst="ellipse">
              <a:avLst/>
            </a:prstGeom>
            <a:noFill/>
            <a:ln w="9525" algn="ctr">
              <a:solidFill>
                <a:schemeClr val="tx1"/>
              </a:solidFill>
              <a:round/>
              <a:headEnd/>
              <a:tailEnd/>
            </a:ln>
          </p:spPr>
          <p:txBody>
            <a:bodyPr/>
            <a:lstStyle/>
            <a:p>
              <a:endParaRPr lang="es-AR"/>
            </a:p>
          </p:txBody>
        </p:sp>
        <p:sp>
          <p:nvSpPr>
            <p:cNvPr id="153" name="CuadroTexto 152"/>
            <p:cNvSpPr txBox="1"/>
            <p:nvPr/>
          </p:nvSpPr>
          <p:spPr>
            <a:xfrm>
              <a:off x="7353807" y="3883655"/>
              <a:ext cx="639157" cy="389399"/>
            </a:xfrm>
            <a:prstGeom prst="rect">
              <a:avLst/>
            </a:prstGeom>
          </p:spPr>
          <p:txBody>
            <a:bodyPr vert="vert" wrap="none" rtlCol="0" anchor="ct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2400" kern="0" cap="small" dirty="0">
                  <a:latin typeface="+mj-lt"/>
                  <a:ea typeface="+mj-ea"/>
                  <a:cs typeface="+mj-cs"/>
                </a:rPr>
                <a:t> </a:t>
              </a:r>
              <a:r>
                <a:rPr lang="es-ES" sz="32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cxnSp>
          <p:nvCxnSpPr>
            <p:cNvPr id="154" name="Conector recto de flecha 153"/>
            <p:cNvCxnSpPr/>
            <p:nvPr/>
          </p:nvCxnSpPr>
          <p:spPr>
            <a:xfrm flipH="1">
              <a:off x="7696516" y="350288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Conector recto de flecha 154"/>
            <p:cNvCxnSpPr>
              <a:stCxn id="152" idx="1"/>
            </p:cNvCxnSpPr>
            <p:nvPr/>
          </p:nvCxnSpPr>
          <p:spPr>
            <a:xfrm flipH="1" flipV="1">
              <a:off x="7037000" y="351440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3" name="22 Conector recto de flecha"/>
          <p:cNvCxnSpPr>
            <a:cxnSpLocks noChangeShapeType="1"/>
            <a:endCxn id="105" idx="2"/>
          </p:cNvCxnSpPr>
          <p:nvPr/>
        </p:nvCxnSpPr>
        <p:spPr bwMode="auto">
          <a:xfrm>
            <a:off x="1511552" y="3647533"/>
            <a:ext cx="747865" cy="10240"/>
          </a:xfrm>
          <a:prstGeom prst="straightConnector1">
            <a:avLst/>
          </a:prstGeom>
          <a:noFill/>
          <a:ln w="9525" algn="ctr">
            <a:solidFill>
              <a:schemeClr val="tx1"/>
            </a:solidFill>
            <a:round/>
            <a:headEnd/>
            <a:tailEnd type="arrow" w="med" len="med"/>
          </a:ln>
        </p:spPr>
      </p:cxnSp>
      <p:cxnSp>
        <p:nvCxnSpPr>
          <p:cNvPr id="164" name="22 Conector recto de flecha"/>
          <p:cNvCxnSpPr>
            <a:cxnSpLocks noChangeShapeType="1"/>
          </p:cNvCxnSpPr>
          <p:nvPr/>
        </p:nvCxnSpPr>
        <p:spPr bwMode="auto">
          <a:xfrm flipV="1">
            <a:off x="2717879" y="2180326"/>
            <a:ext cx="1929236" cy="1342260"/>
          </a:xfrm>
          <a:prstGeom prst="straightConnector1">
            <a:avLst/>
          </a:prstGeom>
          <a:noFill/>
          <a:ln w="9525" algn="ctr">
            <a:solidFill>
              <a:schemeClr val="tx1"/>
            </a:solidFill>
            <a:round/>
            <a:headEnd/>
            <a:tailEnd type="arrow" w="med" len="med"/>
          </a:ln>
        </p:spPr>
      </p:cxnSp>
      <p:cxnSp>
        <p:nvCxnSpPr>
          <p:cNvPr id="165" name="22 Conector recto de flecha"/>
          <p:cNvCxnSpPr>
            <a:cxnSpLocks noChangeShapeType="1"/>
          </p:cNvCxnSpPr>
          <p:nvPr/>
        </p:nvCxnSpPr>
        <p:spPr bwMode="auto">
          <a:xfrm flipV="1">
            <a:off x="2774140" y="3646624"/>
            <a:ext cx="1912519" cy="41343"/>
          </a:xfrm>
          <a:prstGeom prst="straightConnector1">
            <a:avLst/>
          </a:prstGeom>
          <a:noFill/>
          <a:ln w="9525" algn="ctr">
            <a:solidFill>
              <a:schemeClr val="tx1"/>
            </a:solidFill>
            <a:round/>
            <a:headEnd/>
            <a:tailEnd type="arrow" w="med" len="med"/>
          </a:ln>
        </p:spPr>
      </p:cxnSp>
      <p:cxnSp>
        <p:nvCxnSpPr>
          <p:cNvPr id="166" name="22 Conector recto de flecha"/>
          <p:cNvCxnSpPr>
            <a:cxnSpLocks noChangeShapeType="1"/>
          </p:cNvCxnSpPr>
          <p:nvPr/>
        </p:nvCxnSpPr>
        <p:spPr bwMode="auto">
          <a:xfrm>
            <a:off x="2787101" y="3842753"/>
            <a:ext cx="1730593" cy="1055113"/>
          </a:xfrm>
          <a:prstGeom prst="straightConnector1">
            <a:avLst/>
          </a:prstGeom>
          <a:noFill/>
          <a:ln w="9525" algn="ctr">
            <a:solidFill>
              <a:schemeClr val="tx1"/>
            </a:solidFill>
            <a:round/>
            <a:headEnd/>
            <a:tailEnd type="arrow" w="med" len="med"/>
          </a:ln>
        </p:spPr>
      </p:cxnSp>
      <p:sp>
        <p:nvSpPr>
          <p:cNvPr id="167" name="1 Elipse"/>
          <p:cNvSpPr>
            <a:spLocks noChangeArrowheads="1"/>
          </p:cNvSpPr>
          <p:nvPr/>
        </p:nvSpPr>
        <p:spPr bwMode="auto">
          <a:xfrm>
            <a:off x="7512787" y="3379259"/>
            <a:ext cx="368447" cy="380201"/>
          </a:xfrm>
          <a:prstGeom prst="ellipse">
            <a:avLst/>
          </a:prstGeom>
          <a:noFill/>
          <a:ln w="9525" algn="ctr">
            <a:solidFill>
              <a:schemeClr val="tx1"/>
            </a:solidFill>
            <a:round/>
            <a:headEnd/>
            <a:tailEnd/>
          </a:ln>
        </p:spPr>
        <p:txBody>
          <a:bodyPr/>
          <a:lstStyle/>
          <a:p>
            <a:endParaRPr lang="es-AR"/>
          </a:p>
        </p:txBody>
      </p:sp>
      <p:cxnSp>
        <p:nvCxnSpPr>
          <p:cNvPr id="168" name="22 Conector recto de flecha"/>
          <p:cNvCxnSpPr>
            <a:cxnSpLocks noChangeShapeType="1"/>
            <a:endCxn id="167" idx="1"/>
          </p:cNvCxnSpPr>
          <p:nvPr/>
        </p:nvCxnSpPr>
        <p:spPr bwMode="auto">
          <a:xfrm>
            <a:off x="5902122" y="2233593"/>
            <a:ext cx="1664623" cy="1201345"/>
          </a:xfrm>
          <a:prstGeom prst="straightConnector1">
            <a:avLst/>
          </a:prstGeom>
          <a:noFill/>
          <a:ln w="9525" algn="ctr">
            <a:solidFill>
              <a:schemeClr val="tx1"/>
            </a:solidFill>
            <a:round/>
            <a:headEnd/>
            <a:tailEnd type="arrow" w="med" len="med"/>
          </a:ln>
        </p:spPr>
      </p:cxnSp>
      <p:cxnSp>
        <p:nvCxnSpPr>
          <p:cNvPr id="169" name="22 Conector recto de flecha"/>
          <p:cNvCxnSpPr>
            <a:cxnSpLocks noChangeShapeType="1"/>
            <a:endCxn id="167" idx="2"/>
          </p:cNvCxnSpPr>
          <p:nvPr/>
        </p:nvCxnSpPr>
        <p:spPr bwMode="auto">
          <a:xfrm flipV="1">
            <a:off x="5945168" y="3569360"/>
            <a:ext cx="1567619" cy="51435"/>
          </a:xfrm>
          <a:prstGeom prst="straightConnector1">
            <a:avLst/>
          </a:prstGeom>
          <a:noFill/>
          <a:ln w="9525" algn="ctr">
            <a:solidFill>
              <a:schemeClr val="tx1"/>
            </a:solidFill>
            <a:round/>
            <a:headEnd/>
            <a:tailEnd type="arrow" w="med" len="med"/>
          </a:ln>
        </p:spPr>
      </p:cxnSp>
      <p:cxnSp>
        <p:nvCxnSpPr>
          <p:cNvPr id="170" name="22 Conector recto de flecha"/>
          <p:cNvCxnSpPr>
            <a:cxnSpLocks noChangeShapeType="1"/>
            <a:endCxn id="167" idx="3"/>
          </p:cNvCxnSpPr>
          <p:nvPr/>
        </p:nvCxnSpPr>
        <p:spPr bwMode="auto">
          <a:xfrm flipV="1">
            <a:off x="5847496" y="3703781"/>
            <a:ext cx="1719249" cy="1177033"/>
          </a:xfrm>
          <a:prstGeom prst="straightConnector1">
            <a:avLst/>
          </a:prstGeom>
          <a:noFill/>
          <a:ln w="9525" algn="ctr">
            <a:solidFill>
              <a:schemeClr val="tx1"/>
            </a:solidFill>
            <a:round/>
            <a:headEnd/>
            <a:tailEnd type="arrow" w="med" len="med"/>
          </a:ln>
        </p:spPr>
      </p:cxnSp>
      <p:cxnSp>
        <p:nvCxnSpPr>
          <p:cNvPr id="171" name="22 Conector recto de flecha"/>
          <p:cNvCxnSpPr>
            <a:cxnSpLocks noChangeShapeType="1"/>
          </p:cNvCxnSpPr>
          <p:nvPr/>
        </p:nvCxnSpPr>
        <p:spPr bwMode="auto">
          <a:xfrm flipV="1">
            <a:off x="7854222" y="2647784"/>
            <a:ext cx="1182711" cy="789681"/>
          </a:xfrm>
          <a:prstGeom prst="straightConnector1">
            <a:avLst/>
          </a:prstGeom>
          <a:noFill/>
          <a:ln w="9525" algn="ctr">
            <a:solidFill>
              <a:schemeClr val="tx1"/>
            </a:solidFill>
            <a:round/>
            <a:headEnd/>
            <a:tailEnd type="arrow" w="med" len="med"/>
          </a:ln>
        </p:spPr>
      </p:cxnSp>
      <p:cxnSp>
        <p:nvCxnSpPr>
          <p:cNvPr id="172" name="22 Conector recto de flecha"/>
          <p:cNvCxnSpPr>
            <a:cxnSpLocks noChangeShapeType="1"/>
          </p:cNvCxnSpPr>
          <p:nvPr/>
        </p:nvCxnSpPr>
        <p:spPr bwMode="auto">
          <a:xfrm>
            <a:off x="7884508" y="3672975"/>
            <a:ext cx="1270815" cy="274375"/>
          </a:xfrm>
          <a:prstGeom prst="straightConnector1">
            <a:avLst/>
          </a:prstGeom>
          <a:noFill/>
          <a:ln w="9525" algn="ctr">
            <a:solidFill>
              <a:schemeClr val="tx1"/>
            </a:solidFill>
            <a:round/>
            <a:headEnd/>
            <a:tailEnd type="arrow" w="med" len="med"/>
          </a:ln>
        </p:spPr>
      </p:cxnSp>
      <p:sp>
        <p:nvSpPr>
          <p:cNvPr id="177" name="1 Elipse"/>
          <p:cNvSpPr>
            <a:spLocks noChangeArrowheads="1"/>
          </p:cNvSpPr>
          <p:nvPr/>
        </p:nvSpPr>
        <p:spPr bwMode="auto">
          <a:xfrm>
            <a:off x="2243437" y="4729836"/>
            <a:ext cx="517179" cy="499491"/>
          </a:xfrm>
          <a:prstGeom prst="ellipse">
            <a:avLst/>
          </a:prstGeom>
          <a:noFill/>
          <a:ln w="9525" algn="ctr">
            <a:solidFill>
              <a:schemeClr val="tx1"/>
            </a:solidFill>
            <a:round/>
            <a:headEnd/>
            <a:tailEnd/>
          </a:ln>
        </p:spPr>
        <p:txBody>
          <a:bodyPr/>
          <a:lstStyle/>
          <a:p>
            <a:endParaRPr lang="es-AR"/>
          </a:p>
        </p:txBody>
      </p:sp>
      <p:sp>
        <p:nvSpPr>
          <p:cNvPr id="178" name="CuadroTexto 177"/>
          <p:cNvSpPr txBox="1"/>
          <p:nvPr/>
        </p:nvSpPr>
        <p:spPr>
          <a:xfrm rot="16200000">
            <a:off x="2663035" y="4325971"/>
            <a:ext cx="609691" cy="1197023"/>
          </a:xfrm>
          <a:prstGeom prst="rect">
            <a:avLst/>
          </a:prstGeom>
        </p:spPr>
        <p:txBody>
          <a:bodyPr vert="vert" wrap="none" rtlCol="0" anchor="ctr">
            <a:normAutofit fontScale="47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3600" b="1" kern="0" cap="small" dirty="0">
                <a:latin typeface="+mj-lt"/>
                <a:ea typeface="+mj-ea"/>
                <a:cs typeface="+mj-cs"/>
              </a:rPr>
              <a:t>..</a:t>
            </a:r>
          </a:p>
          <a:p>
            <a:pPr marL="0" marR="0" indent="0" algn="l" defTabSz="914400" rtl="0" eaLnBrk="1" fontAlgn="auto" latinLnBrk="0" hangingPunct="1">
              <a:lnSpc>
                <a:spcPct val="100000"/>
              </a:lnSpc>
              <a:spcBef>
                <a:spcPct val="0"/>
              </a:spcBef>
              <a:spcAft>
                <a:spcPts val="0"/>
              </a:spcAft>
              <a:buClrTx/>
              <a:buSzTx/>
              <a:buFontTx/>
              <a:buNone/>
              <a:tabLst/>
            </a:pPr>
            <a:r>
              <a:rPr lang="es-ES" sz="3600" b="1" kern="0" cap="small" dirty="0">
                <a:latin typeface="+mj-lt"/>
                <a:ea typeface="+mj-ea"/>
                <a:cs typeface="+mj-cs"/>
              </a:rPr>
              <a:t>…</a:t>
            </a:r>
          </a:p>
        </p:txBody>
      </p:sp>
      <p:cxnSp>
        <p:nvCxnSpPr>
          <p:cNvPr id="179" name="22 Conector recto de flecha"/>
          <p:cNvCxnSpPr>
            <a:cxnSpLocks noChangeShapeType="1"/>
            <a:stCxn id="177" idx="1"/>
          </p:cNvCxnSpPr>
          <p:nvPr/>
        </p:nvCxnSpPr>
        <p:spPr bwMode="auto">
          <a:xfrm flipH="1" flipV="1">
            <a:off x="1478210" y="3653441"/>
            <a:ext cx="840966" cy="1149544"/>
          </a:xfrm>
          <a:prstGeom prst="straightConnector1">
            <a:avLst/>
          </a:prstGeom>
          <a:noFill/>
          <a:ln w="9525" algn="ctr">
            <a:solidFill>
              <a:schemeClr val="tx1"/>
            </a:solidFill>
            <a:round/>
            <a:headEnd/>
            <a:tailEnd type="arrow" w="med" len="med"/>
          </a:ln>
        </p:spPr>
      </p:cxnSp>
      <p:cxnSp>
        <p:nvCxnSpPr>
          <p:cNvPr id="180" name="22 Conector recto de flecha"/>
          <p:cNvCxnSpPr>
            <a:cxnSpLocks noChangeShapeType="1"/>
          </p:cNvCxnSpPr>
          <p:nvPr/>
        </p:nvCxnSpPr>
        <p:spPr bwMode="auto">
          <a:xfrm flipH="1">
            <a:off x="2669001" y="2233593"/>
            <a:ext cx="2067347" cy="2515209"/>
          </a:xfrm>
          <a:prstGeom prst="straightConnector1">
            <a:avLst/>
          </a:prstGeom>
          <a:noFill/>
          <a:ln w="9525" algn="ctr">
            <a:solidFill>
              <a:schemeClr val="tx1"/>
            </a:solidFill>
            <a:round/>
            <a:headEnd/>
            <a:tailEnd type="arrow" w="med" len="med"/>
          </a:ln>
        </p:spPr>
      </p:cxnSp>
      <p:cxnSp>
        <p:nvCxnSpPr>
          <p:cNvPr id="181" name="22 Conector recto de flecha"/>
          <p:cNvCxnSpPr>
            <a:cxnSpLocks noChangeShapeType="1"/>
          </p:cNvCxnSpPr>
          <p:nvPr/>
        </p:nvCxnSpPr>
        <p:spPr bwMode="auto">
          <a:xfrm flipH="1">
            <a:off x="2821402" y="3757782"/>
            <a:ext cx="1835521" cy="1143420"/>
          </a:xfrm>
          <a:prstGeom prst="straightConnector1">
            <a:avLst/>
          </a:prstGeom>
          <a:noFill/>
          <a:ln w="9525" algn="ctr">
            <a:solidFill>
              <a:schemeClr val="tx1"/>
            </a:solidFill>
            <a:round/>
            <a:headEnd/>
            <a:tailEnd type="arrow" w="med" len="med"/>
          </a:ln>
        </p:spPr>
      </p:cxnSp>
      <p:cxnSp>
        <p:nvCxnSpPr>
          <p:cNvPr id="182" name="22 Conector recto de flecha"/>
          <p:cNvCxnSpPr>
            <a:cxnSpLocks noChangeShapeType="1"/>
          </p:cNvCxnSpPr>
          <p:nvPr/>
        </p:nvCxnSpPr>
        <p:spPr bwMode="auto">
          <a:xfrm flipH="1">
            <a:off x="2795964" y="4976043"/>
            <a:ext cx="1692686" cy="60635"/>
          </a:xfrm>
          <a:prstGeom prst="straightConnector1">
            <a:avLst/>
          </a:prstGeom>
          <a:noFill/>
          <a:ln w="9525" algn="ctr">
            <a:solidFill>
              <a:schemeClr val="tx1"/>
            </a:solidFill>
            <a:round/>
            <a:headEnd/>
            <a:tailEnd type="arrow" w="med" len="med"/>
          </a:ln>
        </p:spPr>
      </p:cxnSp>
      <p:grpSp>
        <p:nvGrpSpPr>
          <p:cNvPr id="95" name="Grupo 94"/>
          <p:cNvGrpSpPr/>
          <p:nvPr/>
        </p:nvGrpSpPr>
        <p:grpSpPr>
          <a:xfrm>
            <a:off x="10322396" y="2358020"/>
            <a:ext cx="1133428" cy="528403"/>
            <a:chOff x="443571" y="5463110"/>
            <a:chExt cx="1655692" cy="792163"/>
          </a:xfrm>
        </p:grpSpPr>
        <p:sp>
          <p:nvSpPr>
            <p:cNvPr id="96"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97"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98"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99" name="22 Conector recto de flecha"/>
            <p:cNvCxnSpPr>
              <a:cxnSpLocks noChangeShapeType="1"/>
              <a:endCxn id="96"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00" name="24 Conector recto de flecha"/>
            <p:cNvCxnSpPr>
              <a:cxnSpLocks noChangeShapeType="1"/>
              <a:stCxn id="96"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grpSp>
        <p:nvGrpSpPr>
          <p:cNvPr id="101" name="Grupo 100"/>
          <p:cNvGrpSpPr/>
          <p:nvPr/>
        </p:nvGrpSpPr>
        <p:grpSpPr>
          <a:xfrm>
            <a:off x="10342684" y="3745245"/>
            <a:ext cx="1030389" cy="528403"/>
            <a:chOff x="443571" y="5463110"/>
            <a:chExt cx="1655692" cy="792163"/>
          </a:xfrm>
        </p:grpSpPr>
        <p:sp>
          <p:nvSpPr>
            <p:cNvPr id="102"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03"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04"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61" name="22 Conector recto de flecha"/>
            <p:cNvCxnSpPr>
              <a:cxnSpLocks noChangeShapeType="1"/>
              <a:endCxn id="102"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62" name="24 Conector recto de flecha"/>
            <p:cNvCxnSpPr>
              <a:cxnSpLocks noChangeShapeType="1"/>
              <a:stCxn id="102"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Tree>
    <p:extLst>
      <p:ext uri="{BB962C8B-B14F-4D97-AF65-F5344CB8AC3E}">
        <p14:creationId xmlns:p14="http://schemas.microsoft.com/office/powerpoint/2010/main" val="305513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8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7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7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7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8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9" grpId="0"/>
      <p:bldP spid="61" grpId="0"/>
      <p:bldP spid="62" grpId="0"/>
      <p:bldP spid="63" grpId="0"/>
      <p:bldP spid="71" grpId="0"/>
      <p:bldP spid="82" grpId="0"/>
      <p:bldP spid="105" grpId="0" animBg="1"/>
      <p:bldP spid="167" grpId="0" animBg="1"/>
      <p:bldP spid="177" grpId="0" animBg="1"/>
      <p:bldP spid="17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_tradnl"/>
              <a:t>Técnicas de Especificación de Requerimientos</a:t>
            </a:r>
            <a:br>
              <a:rPr lang="es-ES_tradnl"/>
            </a:br>
            <a:r>
              <a:rPr lang="es-ES_tradnl"/>
              <a:t>Dinámicas – Redes de Petri</a:t>
            </a:r>
            <a:endParaRPr lang="es-ES" dirty="0"/>
          </a:p>
        </p:txBody>
      </p:sp>
      <p:sp>
        <p:nvSpPr>
          <p:cNvPr id="3" name="2 Marcador de contenido"/>
          <p:cNvSpPr>
            <a:spLocks noGrp="1"/>
          </p:cNvSpPr>
          <p:nvPr>
            <p:ph idx="1"/>
          </p:nvPr>
        </p:nvSpPr>
        <p:spPr/>
        <p:txBody>
          <a:bodyPr/>
          <a:lstStyle/>
          <a:p>
            <a:r>
              <a:rPr lang="es-ES"/>
              <a:t>Las tareas concurrentes deben estar sincronizadas para permitir la comunicación entre ellas (pueden operar a distintas velocidades, deben prevenir la modificación de datos compartidos o condiciones de bloqueo).</a:t>
            </a:r>
          </a:p>
          <a:p>
            <a:r>
              <a:rPr lang="es-ES"/>
              <a:t>Pueden realizarse varias tareas en paralelo, pero son ejecutados en un orden impredecible.</a:t>
            </a:r>
          </a:p>
          <a:p>
            <a:r>
              <a:rPr lang="es-ES"/>
              <a:t>Éstas NO son secuenciales.</a:t>
            </a:r>
          </a:p>
          <a:p>
            <a:endParaRPr lang="es-ES" dirty="0"/>
          </a:p>
        </p:txBody>
      </p:sp>
      <p:sp>
        <p:nvSpPr>
          <p:cNvPr id="4" name="Marcador de fecha 3"/>
          <p:cNvSpPr>
            <a:spLocks noGrp="1"/>
          </p:cNvSpPr>
          <p:nvPr>
            <p:ph type="dt" sz="half" idx="10"/>
          </p:nvPr>
        </p:nvSpPr>
        <p:spPr/>
        <p:txBody>
          <a:bodyPr/>
          <a:lstStyle/>
          <a:p>
            <a:r>
              <a:rPr lang="es-ES" smtClean="0"/>
              <a:t>2017</a:t>
            </a:r>
            <a:endParaRPr lang="es-ES"/>
          </a:p>
        </p:txBody>
      </p:sp>
      <p:sp>
        <p:nvSpPr>
          <p:cNvPr id="9" name="8 Marcador de pie de página"/>
          <p:cNvSpPr>
            <a:spLocks noGrp="1"/>
          </p:cNvSpPr>
          <p:nvPr>
            <p:ph type="ftr" sz="quarter" idx="11"/>
          </p:nvPr>
        </p:nvSpPr>
        <p:spPr/>
        <p:txBody>
          <a:bodyPr/>
          <a:lstStyle/>
          <a:p>
            <a:r>
              <a:rPr lang="es-ES"/>
              <a:t>Ingeniería de Software I </a:t>
            </a:r>
          </a:p>
        </p:txBody>
      </p:sp>
      <p:sp>
        <p:nvSpPr>
          <p:cNvPr id="5" name="4 Marcador de número de diapositiva"/>
          <p:cNvSpPr>
            <a:spLocks noGrp="1"/>
          </p:cNvSpPr>
          <p:nvPr>
            <p:ph type="sldNum" sz="quarter" idx="12"/>
          </p:nvPr>
        </p:nvSpPr>
        <p:spPr/>
        <p:txBody>
          <a:bodyPr/>
          <a:lstStyle/>
          <a:p>
            <a:fld id="{9F6EE29D-8DC6-4CB7-958C-0D2230DE07F1}" type="slidenum">
              <a:rPr lang="es-ES" smtClean="0"/>
              <a:pPr/>
              <a:t>3</a:t>
            </a:fld>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_tradnl"/>
              <a:t>Técnicas de Especificación de Requerimientos</a:t>
            </a:r>
            <a:br>
              <a:rPr lang="es-ES_tradnl"/>
            </a:br>
            <a:r>
              <a:rPr lang="es-ES_tradnl"/>
              <a:t>Dinámicas – Redes de Petri</a:t>
            </a:r>
            <a:endParaRPr lang="es-ES" dirty="0"/>
          </a:p>
        </p:txBody>
      </p:sp>
      <p:sp>
        <p:nvSpPr>
          <p:cNvPr id="6" name="5 Marcador de contenido"/>
          <p:cNvSpPr>
            <a:spLocks noGrp="1"/>
          </p:cNvSpPr>
          <p:nvPr>
            <p:ph idx="1"/>
          </p:nvPr>
        </p:nvSpPr>
        <p:spPr/>
        <p:txBody>
          <a:bodyPr>
            <a:normAutofit lnSpcReduction="10000"/>
          </a:bodyPr>
          <a:lstStyle/>
          <a:p>
            <a:r>
              <a:rPr lang="es-ES" dirty="0"/>
              <a:t>Sincronización  </a:t>
            </a:r>
          </a:p>
          <a:p>
            <a:pPr lvl="1"/>
            <a:r>
              <a:rPr lang="es-ES" dirty="0"/>
              <a:t>Orquesta sinfónica</a:t>
            </a:r>
          </a:p>
          <a:p>
            <a:pPr lvl="1"/>
            <a:r>
              <a:rPr lang="es-ES" dirty="0"/>
              <a:t>Compartir archivos</a:t>
            </a:r>
          </a:p>
          <a:p>
            <a:pPr lvl="1"/>
            <a:endParaRPr lang="es-ES_tradnl" dirty="0"/>
          </a:p>
          <a:p>
            <a:pPr lvl="1"/>
            <a:endParaRPr lang="es-ES_tradnl" dirty="0"/>
          </a:p>
          <a:p>
            <a:pPr lvl="1"/>
            <a:endParaRPr lang="es-ES_tradnl" dirty="0"/>
          </a:p>
          <a:p>
            <a:pPr lvl="1"/>
            <a:endParaRPr lang="es-ES" dirty="0"/>
          </a:p>
          <a:p>
            <a:r>
              <a:rPr lang="es-ES" dirty="0"/>
              <a:t>Las tareas que ocurren en paralelo y se necesita alguna forma de controlar los eventos para cambiar de estado</a:t>
            </a:r>
          </a:p>
          <a:p>
            <a:pPr lvl="1"/>
            <a:r>
              <a:rPr lang="es-ES_tradnl" dirty="0"/>
              <a:t>Estación de servicios</a:t>
            </a:r>
            <a:endParaRPr lang="es-ES" dirty="0"/>
          </a:p>
          <a:p>
            <a:endParaRPr lang="es-ES" dirty="0"/>
          </a:p>
        </p:txBody>
      </p:sp>
      <p:sp>
        <p:nvSpPr>
          <p:cNvPr id="3" name="Marcador de fecha 2"/>
          <p:cNvSpPr>
            <a:spLocks noGrp="1"/>
          </p:cNvSpPr>
          <p:nvPr>
            <p:ph type="dt" sz="half" idx="10"/>
          </p:nvPr>
        </p:nvSpPr>
        <p:spPr/>
        <p:txBody>
          <a:bodyPr/>
          <a:lstStyle/>
          <a:p>
            <a:r>
              <a:rPr lang="es-ES" smtClean="0"/>
              <a:t>2017</a:t>
            </a:r>
            <a:endParaRPr lang="es-ES"/>
          </a:p>
        </p:txBody>
      </p:sp>
      <p:sp>
        <p:nvSpPr>
          <p:cNvPr id="11" name="10 Marcador de pie de página"/>
          <p:cNvSpPr>
            <a:spLocks noGrp="1"/>
          </p:cNvSpPr>
          <p:nvPr>
            <p:ph type="ftr" sz="quarter" idx="11"/>
          </p:nvPr>
        </p:nvSpPr>
        <p:spPr/>
        <p:txBody>
          <a:bodyPr/>
          <a:lstStyle/>
          <a:p>
            <a:r>
              <a:rPr lang="es-ES"/>
              <a:t>Ingeniería de Software I </a:t>
            </a:r>
          </a:p>
        </p:txBody>
      </p:sp>
      <p:sp>
        <p:nvSpPr>
          <p:cNvPr id="7" name="6 Marcador de número de diapositiva"/>
          <p:cNvSpPr>
            <a:spLocks noGrp="1"/>
          </p:cNvSpPr>
          <p:nvPr>
            <p:ph type="sldNum" sz="quarter" idx="12"/>
          </p:nvPr>
        </p:nvSpPr>
        <p:spPr/>
        <p:txBody>
          <a:bodyPr/>
          <a:lstStyle/>
          <a:p>
            <a:fld id="{9F6EE29D-8DC6-4CB7-958C-0D2230DE07F1}" type="slidenum">
              <a:rPr lang="es-ES" smtClean="0"/>
              <a:pPr/>
              <a:t>4</a:t>
            </a:fld>
            <a:endParaRPr lang="es-ES" dirty="0"/>
          </a:p>
        </p:txBody>
      </p:sp>
      <p:pic>
        <p:nvPicPr>
          <p:cNvPr id="2050" name="Picture 2" descr="http://upload.wikimedia.org/wikipedia/commons/thumb/7/79/GasStationHiroshima.jpg/300px-GasStationHiroshim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1978" y="4953000"/>
            <a:ext cx="2857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revel.cl/wp-content/uploads/2010/07/orquest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1978" y="2011680"/>
            <a:ext cx="2847266" cy="213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20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20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7" end="7"/>
                                            </p:txEl>
                                          </p:spTgt>
                                        </p:tgtEl>
                                        <p:attrNameLst>
                                          <p:attrName>style.visibility</p:attrName>
                                        </p:attrNameLst>
                                      </p:cBhvr>
                                      <p:to>
                                        <p:strVal val="visible"/>
                                      </p:to>
                                    </p:set>
                                    <p:animEffect transition="in" filter="fade">
                                      <p:cBhvr>
                                        <p:cTn id="18" dur="2000"/>
                                        <p:tgtEl>
                                          <p:spTgt spid="6">
                                            <p:txEl>
                                              <p:pRg st="7" end="7"/>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animEffect transition="in" filter="fade">
                                      <p:cBhvr>
                                        <p:cTn id="21" dur="20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_tradnl"/>
              <a:t>Técnicas de Especificación de Requerimientos</a:t>
            </a:r>
            <a:br>
              <a:rPr lang="es-ES_tradnl"/>
            </a:br>
            <a:r>
              <a:rPr lang="es-ES_tradnl"/>
              <a:t>Dinámicas – Redes de Petri</a:t>
            </a:r>
            <a:endParaRPr lang="es-ES" dirty="0"/>
          </a:p>
        </p:txBody>
      </p:sp>
      <p:sp>
        <p:nvSpPr>
          <p:cNvPr id="6" name="5 Marcador de contenido"/>
          <p:cNvSpPr>
            <a:spLocks noGrp="1"/>
          </p:cNvSpPr>
          <p:nvPr>
            <p:ph idx="1"/>
          </p:nvPr>
        </p:nvSpPr>
        <p:spPr/>
        <p:txBody>
          <a:bodyPr/>
          <a:lstStyle/>
          <a:p>
            <a:endParaRPr lang="es-ES" dirty="0"/>
          </a:p>
          <a:p>
            <a:r>
              <a:rPr lang="es-ES" dirty="0"/>
              <a:t>EVENTOS o ACCIONES  </a:t>
            </a:r>
          </a:p>
          <a:p>
            <a:endParaRPr lang="es-ES" dirty="0"/>
          </a:p>
          <a:p>
            <a:r>
              <a:rPr lang="es-ES" dirty="0"/>
              <a:t>ESTADOS o CONDICIONES</a:t>
            </a:r>
          </a:p>
          <a:p>
            <a:endParaRPr lang="es-ES" dirty="0"/>
          </a:p>
          <a:p>
            <a:endParaRPr lang="es-ES" dirty="0"/>
          </a:p>
          <a:p>
            <a:r>
              <a:rPr lang="es-ES" dirty="0"/>
              <a:t>Los eventos se representan como transiciones (T).  </a:t>
            </a:r>
          </a:p>
          <a:p>
            <a:r>
              <a:rPr lang="es-ES" dirty="0"/>
              <a:t>Los estados se representan como lugares o sitios (P).</a:t>
            </a:r>
          </a:p>
          <a:p>
            <a:endParaRPr lang="es-ES" dirty="0"/>
          </a:p>
        </p:txBody>
      </p:sp>
      <p:sp>
        <p:nvSpPr>
          <p:cNvPr id="3" name="Marcador de fecha 2"/>
          <p:cNvSpPr>
            <a:spLocks noGrp="1"/>
          </p:cNvSpPr>
          <p:nvPr>
            <p:ph type="dt" sz="half" idx="10"/>
          </p:nvPr>
        </p:nvSpPr>
        <p:spPr/>
        <p:txBody>
          <a:bodyPr/>
          <a:lstStyle/>
          <a:p>
            <a:r>
              <a:rPr lang="es-ES" smtClean="0"/>
              <a:t>2017</a:t>
            </a:r>
            <a:endParaRPr lang="es-ES"/>
          </a:p>
        </p:txBody>
      </p:sp>
      <p:sp>
        <p:nvSpPr>
          <p:cNvPr id="11" name="10 Marcador de pie de página"/>
          <p:cNvSpPr>
            <a:spLocks noGrp="1"/>
          </p:cNvSpPr>
          <p:nvPr>
            <p:ph type="ftr" sz="quarter" idx="11"/>
          </p:nvPr>
        </p:nvSpPr>
        <p:spPr/>
        <p:txBody>
          <a:bodyPr/>
          <a:lstStyle/>
          <a:p>
            <a:r>
              <a:rPr lang="es-ES"/>
              <a:t>Ingeniería de Software I </a:t>
            </a:r>
          </a:p>
        </p:txBody>
      </p:sp>
      <p:sp>
        <p:nvSpPr>
          <p:cNvPr id="5" name="4 Marcador de número de diapositiva"/>
          <p:cNvSpPr>
            <a:spLocks noGrp="1"/>
          </p:cNvSpPr>
          <p:nvPr>
            <p:ph type="sldNum" sz="quarter" idx="12"/>
          </p:nvPr>
        </p:nvSpPr>
        <p:spPr/>
        <p:txBody>
          <a:bodyPr/>
          <a:lstStyle/>
          <a:p>
            <a:fld id="{9F6EE29D-8DC6-4CB7-958C-0D2230DE07F1}" type="slidenum">
              <a:rPr lang="es-ES" smtClean="0"/>
              <a:pPr/>
              <a:t>5</a:t>
            </a:fld>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_tradnl"/>
              <a:t>Técnicas de Especificación de Requerimientos</a:t>
            </a:r>
            <a:br>
              <a:rPr lang="es-ES_tradnl"/>
            </a:br>
            <a:r>
              <a:rPr lang="es-ES_tradnl"/>
              <a:t>Dinámicas – Redes de Petri</a:t>
            </a:r>
            <a:endParaRPr lang="es-ES" dirty="0"/>
          </a:p>
        </p:txBody>
      </p:sp>
      <p:sp>
        <p:nvSpPr>
          <p:cNvPr id="6" name="5 Marcador de contenido"/>
          <p:cNvSpPr>
            <a:spLocks noGrp="1"/>
          </p:cNvSpPr>
          <p:nvPr>
            <p:ph idx="1"/>
          </p:nvPr>
        </p:nvSpPr>
        <p:spPr/>
        <p:txBody>
          <a:bodyPr/>
          <a:lstStyle/>
          <a:p>
            <a:r>
              <a:rPr lang="es-ES"/>
              <a:t>Caso más simple:</a:t>
            </a:r>
          </a:p>
          <a:p>
            <a:pPr lvl="1"/>
            <a:r>
              <a:rPr lang="es-ES"/>
              <a:t>f(EstadoA, Evento) -&gt; EstadoS</a:t>
            </a:r>
          </a:p>
          <a:p>
            <a:r>
              <a:rPr lang="es-ES"/>
              <a:t>Se requieren varios eventos para pasar de un estado a otro. Los eventos NO ocurren en un orden determinado.</a:t>
            </a:r>
          </a:p>
          <a:p>
            <a:pPr lvl="1"/>
            <a:r>
              <a:rPr lang="es-ES"/>
              <a:t>f(EstadoA, Even1,Even2...EvenN)-&gt;EstadoS</a:t>
            </a:r>
          </a:p>
          <a:p>
            <a:r>
              <a:rPr lang="es-ES"/>
              <a:t>Se requieren varios eventos para habilitar el paso del estado a otros varios estados que se ejecutan en paralelo. </a:t>
            </a:r>
          </a:p>
          <a:p>
            <a:pPr lvl="1"/>
            <a:r>
              <a:rPr lang="es-ES"/>
              <a:t>f(EstadoA, Even1,Even2...EvenN)-&gt;  Estado1, Estado2…, EstadoN</a:t>
            </a:r>
          </a:p>
          <a:p>
            <a:endParaRPr lang="es-ES" dirty="0"/>
          </a:p>
        </p:txBody>
      </p:sp>
      <p:sp>
        <p:nvSpPr>
          <p:cNvPr id="3" name="Marcador de fecha 2"/>
          <p:cNvSpPr>
            <a:spLocks noGrp="1"/>
          </p:cNvSpPr>
          <p:nvPr>
            <p:ph type="dt" sz="half" idx="10"/>
          </p:nvPr>
        </p:nvSpPr>
        <p:spPr/>
        <p:txBody>
          <a:bodyPr/>
          <a:lstStyle/>
          <a:p>
            <a:r>
              <a:rPr lang="es-ES" smtClean="0"/>
              <a:t>2017</a:t>
            </a:r>
            <a:endParaRPr lang="es-ES"/>
          </a:p>
        </p:txBody>
      </p:sp>
      <p:sp>
        <p:nvSpPr>
          <p:cNvPr id="11" name="10 Marcador de pie de página"/>
          <p:cNvSpPr>
            <a:spLocks noGrp="1"/>
          </p:cNvSpPr>
          <p:nvPr>
            <p:ph type="ftr" sz="quarter" idx="11"/>
          </p:nvPr>
        </p:nvSpPr>
        <p:spPr/>
        <p:txBody>
          <a:bodyPr/>
          <a:lstStyle/>
          <a:p>
            <a:r>
              <a:rPr lang="es-ES"/>
              <a:t>Ingeniería de Software I </a:t>
            </a:r>
            <a:endParaRPr lang="es-ES" dirty="0"/>
          </a:p>
        </p:txBody>
      </p:sp>
      <p:sp>
        <p:nvSpPr>
          <p:cNvPr id="7" name="6 Marcador de número de diapositiva"/>
          <p:cNvSpPr>
            <a:spLocks noGrp="1"/>
          </p:cNvSpPr>
          <p:nvPr>
            <p:ph type="sldNum" sz="quarter" idx="12"/>
          </p:nvPr>
        </p:nvSpPr>
        <p:spPr/>
        <p:txBody>
          <a:bodyPr/>
          <a:lstStyle/>
          <a:p>
            <a:fld id="{9F6EE29D-8DC6-4CB7-958C-0D2230DE07F1}" type="slidenum">
              <a:rPr lang="es-ES" smtClean="0"/>
              <a:pPr/>
              <a:t>6</a:t>
            </a:fld>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_tradnl"/>
              <a:t>Técnicas de Especificación de Requerimientos</a:t>
            </a:r>
            <a:br>
              <a:rPr lang="es-ES_tradnl"/>
            </a:br>
            <a:r>
              <a:rPr lang="es-ES_tradnl"/>
              <a:t>Dinámicas – Redes de Petri</a:t>
            </a:r>
            <a:endParaRPr lang="es-ES" dirty="0"/>
          </a:p>
        </p:txBody>
      </p:sp>
      <p:sp>
        <p:nvSpPr>
          <p:cNvPr id="6" name="5 Marcador de contenido"/>
          <p:cNvSpPr>
            <a:spLocks noGrp="1"/>
          </p:cNvSpPr>
          <p:nvPr>
            <p:ph idx="1"/>
          </p:nvPr>
        </p:nvSpPr>
        <p:spPr/>
        <p:txBody>
          <a:bodyPr/>
          <a:lstStyle/>
          <a:p>
            <a:r>
              <a:rPr lang="es-ES" dirty="0"/>
              <a:t>Definición formal</a:t>
            </a:r>
          </a:p>
        </p:txBody>
      </p:sp>
      <p:sp>
        <p:nvSpPr>
          <p:cNvPr id="3" name="Marcador de fecha 2"/>
          <p:cNvSpPr>
            <a:spLocks noGrp="1"/>
          </p:cNvSpPr>
          <p:nvPr>
            <p:ph type="dt" sz="half" idx="10"/>
          </p:nvPr>
        </p:nvSpPr>
        <p:spPr/>
        <p:txBody>
          <a:bodyPr/>
          <a:lstStyle/>
          <a:p>
            <a:r>
              <a:rPr lang="es-ES" smtClean="0"/>
              <a:t>2017</a:t>
            </a:r>
            <a:endParaRPr lang="es-ES"/>
          </a:p>
        </p:txBody>
      </p:sp>
      <p:sp>
        <p:nvSpPr>
          <p:cNvPr id="4" name="3 Marcador de pie de página"/>
          <p:cNvSpPr>
            <a:spLocks noGrp="1"/>
          </p:cNvSpPr>
          <p:nvPr>
            <p:ph type="ftr" sz="quarter" idx="11"/>
          </p:nvPr>
        </p:nvSpPr>
        <p:spPr/>
        <p:txBody>
          <a:bodyPr/>
          <a:lstStyle/>
          <a:p>
            <a:r>
              <a:rPr lang="es-ES"/>
              <a:t>Ingeniería de Software I </a:t>
            </a:r>
          </a:p>
        </p:txBody>
      </p:sp>
      <p:sp>
        <p:nvSpPr>
          <p:cNvPr id="18" name="17 Marcador de número de diapositiva"/>
          <p:cNvSpPr>
            <a:spLocks noGrp="1"/>
          </p:cNvSpPr>
          <p:nvPr>
            <p:ph type="sldNum" sz="quarter" idx="12"/>
          </p:nvPr>
        </p:nvSpPr>
        <p:spPr/>
        <p:txBody>
          <a:bodyPr/>
          <a:lstStyle/>
          <a:p>
            <a:fld id="{9F6EE29D-8DC6-4CB7-958C-0D2230DE07F1}" type="slidenum">
              <a:rPr lang="es-ES" smtClean="0"/>
              <a:pPr/>
              <a:t>7</a:t>
            </a:fld>
            <a:endParaRPr lang="es-ES" dirty="0"/>
          </a:p>
        </p:txBody>
      </p:sp>
      <p:sp>
        <p:nvSpPr>
          <p:cNvPr id="7" name="6 Rectángulo"/>
          <p:cNvSpPr/>
          <p:nvPr/>
        </p:nvSpPr>
        <p:spPr>
          <a:xfrm>
            <a:off x="6096000" y="4509120"/>
            <a:ext cx="2088232" cy="1446550"/>
          </a:xfrm>
          <a:prstGeom prst="rect">
            <a:avLst/>
          </a:prstGeom>
        </p:spPr>
        <p:txBody>
          <a:bodyPr wrap="square">
            <a:spAutoFit/>
          </a:bodyPr>
          <a:lstStyle/>
          <a:p>
            <a:pPr algn="ctr"/>
            <a:r>
              <a:rPr lang="es-ES_tradnl" sz="2200" dirty="0">
                <a:solidFill>
                  <a:srgbClr val="FF0000"/>
                </a:solidFill>
                <a:latin typeface="Delicious-Roman" pitchFamily="50" charset="0"/>
                <a:cs typeface="Times New Roman" pitchFamily="18" charset="0"/>
              </a:rPr>
              <a:t>Función de entrada</a:t>
            </a:r>
          </a:p>
          <a:p>
            <a:pPr algn="ctr"/>
            <a:r>
              <a:rPr lang="es-ES_tradnl" sz="2200" dirty="0">
                <a:latin typeface="Delicious-Roman" pitchFamily="50" charset="0"/>
                <a:cs typeface="Times New Roman" pitchFamily="18" charset="0"/>
              </a:rPr>
              <a:t>I : T	   P         	</a:t>
            </a:r>
            <a:endParaRPr lang="es-ES" sz="2200" dirty="0"/>
          </a:p>
        </p:txBody>
      </p:sp>
      <p:sp>
        <p:nvSpPr>
          <p:cNvPr id="8" name="Line 4"/>
          <p:cNvSpPr>
            <a:spLocks noChangeShapeType="1"/>
          </p:cNvSpPr>
          <p:nvPr/>
        </p:nvSpPr>
        <p:spPr bwMode="auto">
          <a:xfrm>
            <a:off x="9345814" y="5387810"/>
            <a:ext cx="504825" cy="0"/>
          </a:xfrm>
          <a:prstGeom prst="line">
            <a:avLst/>
          </a:prstGeom>
          <a:noFill/>
          <a:ln w="38100">
            <a:solidFill>
              <a:schemeClr val="tx1"/>
            </a:solidFill>
            <a:miter lim="800000"/>
            <a:headEnd/>
            <a:tailEnd type="stealth" w="med" len="med"/>
          </a:ln>
          <a:effectLst/>
        </p:spPr>
        <p:txBody>
          <a:bodyPr wrap="none"/>
          <a:lstStyle/>
          <a:p>
            <a:endParaRPr lang="es-ES_tradnl">
              <a:latin typeface="Delicious-Roman" pitchFamily="50" charset="0"/>
            </a:endParaRPr>
          </a:p>
        </p:txBody>
      </p:sp>
      <p:sp>
        <p:nvSpPr>
          <p:cNvPr id="9" name="Line 5"/>
          <p:cNvSpPr>
            <a:spLocks noChangeShapeType="1"/>
          </p:cNvSpPr>
          <p:nvPr/>
        </p:nvSpPr>
        <p:spPr bwMode="auto">
          <a:xfrm>
            <a:off x="7176121" y="5445224"/>
            <a:ext cx="504825" cy="0"/>
          </a:xfrm>
          <a:prstGeom prst="line">
            <a:avLst/>
          </a:prstGeom>
          <a:noFill/>
          <a:ln w="38100">
            <a:solidFill>
              <a:schemeClr val="tx1"/>
            </a:solidFill>
            <a:miter lim="800000"/>
            <a:headEnd/>
            <a:tailEnd type="stealth" w="med" len="med"/>
          </a:ln>
          <a:effectLst/>
        </p:spPr>
        <p:txBody>
          <a:bodyPr wrap="none"/>
          <a:lstStyle/>
          <a:p>
            <a:endParaRPr lang="es-ES_tradnl" sz="2200">
              <a:latin typeface="Delicious-Roman" pitchFamily="50" charset="0"/>
            </a:endParaRPr>
          </a:p>
        </p:txBody>
      </p:sp>
      <p:sp>
        <p:nvSpPr>
          <p:cNvPr id="10" name="9 Rectángulo"/>
          <p:cNvSpPr/>
          <p:nvPr/>
        </p:nvSpPr>
        <p:spPr>
          <a:xfrm>
            <a:off x="1282725" y="4149081"/>
            <a:ext cx="2733441" cy="769441"/>
          </a:xfrm>
          <a:prstGeom prst="rect">
            <a:avLst/>
          </a:prstGeom>
        </p:spPr>
        <p:txBody>
          <a:bodyPr wrap="none">
            <a:spAutoFit/>
          </a:bodyPr>
          <a:lstStyle/>
          <a:p>
            <a:pPr algn="ctr"/>
            <a:r>
              <a:rPr lang="es-ES_tradnl" sz="2200" dirty="0">
                <a:solidFill>
                  <a:srgbClr val="FF0000"/>
                </a:solidFill>
                <a:latin typeface="Delicious-Roman" pitchFamily="50" charset="0"/>
                <a:cs typeface="Times New Roman" pitchFamily="18" charset="0"/>
              </a:rPr>
              <a:t>Lugares</a:t>
            </a:r>
          </a:p>
          <a:p>
            <a:r>
              <a:rPr lang="es-ES_tradnl" sz="2200" dirty="0">
                <a:latin typeface="Delicious-Roman" pitchFamily="50" charset="0"/>
                <a:cs typeface="Times New Roman" pitchFamily="18" charset="0"/>
              </a:rPr>
              <a:t>P={P1,P2,...Pm}</a:t>
            </a:r>
            <a:endParaRPr lang="es-ES" sz="2200" dirty="0"/>
          </a:p>
        </p:txBody>
      </p:sp>
      <p:sp>
        <p:nvSpPr>
          <p:cNvPr id="11" name="10 Rectángulo"/>
          <p:cNvSpPr/>
          <p:nvPr/>
        </p:nvSpPr>
        <p:spPr>
          <a:xfrm>
            <a:off x="3359696" y="4725145"/>
            <a:ext cx="2952328" cy="1158779"/>
          </a:xfrm>
          <a:prstGeom prst="rect">
            <a:avLst/>
          </a:prstGeom>
        </p:spPr>
        <p:txBody>
          <a:bodyPr wrap="square">
            <a:spAutoFit/>
          </a:bodyPr>
          <a:lstStyle/>
          <a:p>
            <a:pPr algn="ctr">
              <a:lnSpc>
                <a:spcPct val="105000"/>
              </a:lnSpc>
            </a:pPr>
            <a:r>
              <a:rPr lang="es-ES_tradnl" sz="2200" dirty="0">
                <a:solidFill>
                  <a:srgbClr val="FF0000"/>
                </a:solidFill>
                <a:latin typeface="Delicious-Roman" pitchFamily="50" charset="0"/>
                <a:cs typeface="Times New Roman" pitchFamily="18" charset="0"/>
              </a:rPr>
              <a:t>Transiciones</a:t>
            </a:r>
          </a:p>
          <a:p>
            <a:pPr algn="ctr">
              <a:lnSpc>
                <a:spcPct val="105000"/>
              </a:lnSpc>
            </a:pPr>
            <a:r>
              <a:rPr lang="es-ES_tradnl" sz="2200" dirty="0">
                <a:latin typeface="Delicious-Roman" pitchFamily="50" charset="0"/>
                <a:cs typeface="Times New Roman" pitchFamily="18" charset="0"/>
              </a:rPr>
              <a:t>T={T1,T2,...</a:t>
            </a:r>
            <a:r>
              <a:rPr lang="es-ES_tradnl" sz="2200" dirty="0" err="1">
                <a:latin typeface="Delicious-Roman" pitchFamily="50" charset="0"/>
                <a:cs typeface="Times New Roman" pitchFamily="18" charset="0"/>
              </a:rPr>
              <a:t>Tn</a:t>
            </a:r>
            <a:r>
              <a:rPr lang="es-ES_tradnl" sz="2200" dirty="0">
                <a:latin typeface="Delicious-Roman" pitchFamily="50" charset="0"/>
                <a:cs typeface="Times New Roman" pitchFamily="18" charset="0"/>
              </a:rPr>
              <a:t>}     	</a:t>
            </a:r>
          </a:p>
        </p:txBody>
      </p:sp>
      <p:sp>
        <p:nvSpPr>
          <p:cNvPr id="12" name="11 Rectángulo"/>
          <p:cNvSpPr/>
          <p:nvPr/>
        </p:nvSpPr>
        <p:spPr>
          <a:xfrm>
            <a:off x="7968208" y="4437113"/>
            <a:ext cx="2278090" cy="1514261"/>
          </a:xfrm>
          <a:prstGeom prst="rect">
            <a:avLst/>
          </a:prstGeom>
        </p:spPr>
        <p:txBody>
          <a:bodyPr wrap="square">
            <a:spAutoFit/>
          </a:bodyPr>
          <a:lstStyle/>
          <a:p>
            <a:pPr algn="ctr">
              <a:lnSpc>
                <a:spcPct val="105000"/>
              </a:lnSpc>
            </a:pPr>
            <a:r>
              <a:rPr lang="es-ES_tradnl" sz="2200" dirty="0">
                <a:solidFill>
                  <a:srgbClr val="FF0000"/>
                </a:solidFill>
                <a:latin typeface="Delicious-Roman" pitchFamily="50" charset="0"/>
                <a:cs typeface="Times New Roman" pitchFamily="18" charset="0"/>
              </a:rPr>
              <a:t>Función de salida</a:t>
            </a:r>
          </a:p>
          <a:p>
            <a:pPr>
              <a:lnSpc>
                <a:spcPct val="105000"/>
              </a:lnSpc>
            </a:pPr>
            <a:r>
              <a:rPr lang="es-ES_tradnl" sz="2200" dirty="0">
                <a:latin typeface="Delicious-Roman" pitchFamily="50" charset="0"/>
                <a:cs typeface="Times New Roman" pitchFamily="18" charset="0"/>
              </a:rPr>
              <a:t> O:P      T          	</a:t>
            </a:r>
          </a:p>
        </p:txBody>
      </p:sp>
      <p:cxnSp>
        <p:nvCxnSpPr>
          <p:cNvPr id="13" name="12 Conector recto de flecha"/>
          <p:cNvCxnSpPr/>
          <p:nvPr/>
        </p:nvCxnSpPr>
        <p:spPr bwMode="auto">
          <a:xfrm rot="10800000" flipV="1">
            <a:off x="2351584" y="3212976"/>
            <a:ext cx="1944216" cy="1093700"/>
          </a:xfrm>
          <a:prstGeom prst="straightConnector1">
            <a:avLst/>
          </a:prstGeom>
          <a:ln>
            <a:headEnd type="none" w="med" len="med"/>
            <a:tailEnd type="arrow"/>
          </a:ln>
        </p:spPr>
        <p:style>
          <a:lnRef idx="1">
            <a:schemeClr val="accent5"/>
          </a:lnRef>
          <a:fillRef idx="0">
            <a:schemeClr val="accent5"/>
          </a:fillRef>
          <a:effectRef idx="0">
            <a:schemeClr val="accent5"/>
          </a:effectRef>
          <a:fontRef idx="minor">
            <a:schemeClr val="tx1"/>
          </a:fontRef>
        </p:style>
      </p:cxnSp>
      <p:cxnSp>
        <p:nvCxnSpPr>
          <p:cNvPr id="14" name="13 Conector recto de flecha"/>
          <p:cNvCxnSpPr/>
          <p:nvPr/>
        </p:nvCxnSpPr>
        <p:spPr bwMode="auto">
          <a:xfrm flipH="1">
            <a:off x="5375920" y="3284984"/>
            <a:ext cx="432048" cy="1165708"/>
          </a:xfrm>
          <a:prstGeom prst="straightConnector1">
            <a:avLst/>
          </a:prstGeom>
          <a:ln>
            <a:headEnd type="none" w="med" len="med"/>
            <a:tailEnd type="arrow"/>
          </a:ln>
        </p:spPr>
        <p:style>
          <a:lnRef idx="1">
            <a:schemeClr val="accent5"/>
          </a:lnRef>
          <a:fillRef idx="0">
            <a:schemeClr val="accent5"/>
          </a:fillRef>
          <a:effectRef idx="0">
            <a:schemeClr val="accent5"/>
          </a:effectRef>
          <a:fontRef idx="minor">
            <a:schemeClr val="tx1"/>
          </a:fontRef>
        </p:style>
      </p:cxnSp>
      <p:cxnSp>
        <p:nvCxnSpPr>
          <p:cNvPr id="15" name="14 Conector recto de flecha"/>
          <p:cNvCxnSpPr/>
          <p:nvPr/>
        </p:nvCxnSpPr>
        <p:spPr bwMode="auto">
          <a:xfrm flipH="1">
            <a:off x="7041590" y="3356994"/>
            <a:ext cx="134532" cy="1093698"/>
          </a:xfrm>
          <a:prstGeom prst="straightConnector1">
            <a:avLst/>
          </a:prstGeom>
          <a:ln>
            <a:headEnd type="none" w="med" len="med"/>
            <a:tailEnd type="arrow"/>
          </a:ln>
        </p:spPr>
        <p:style>
          <a:lnRef idx="1">
            <a:schemeClr val="accent5"/>
          </a:lnRef>
          <a:fillRef idx="0">
            <a:schemeClr val="accent5"/>
          </a:fillRef>
          <a:effectRef idx="0">
            <a:schemeClr val="accent5"/>
          </a:effectRef>
          <a:fontRef idx="minor">
            <a:schemeClr val="tx1"/>
          </a:fontRef>
        </p:style>
      </p:cxnSp>
      <p:cxnSp>
        <p:nvCxnSpPr>
          <p:cNvPr id="16" name="15 Conector recto de flecha"/>
          <p:cNvCxnSpPr/>
          <p:nvPr/>
        </p:nvCxnSpPr>
        <p:spPr bwMode="auto">
          <a:xfrm>
            <a:off x="8472264" y="3284984"/>
            <a:ext cx="648072" cy="1165708"/>
          </a:xfrm>
          <a:prstGeom prst="straightConnector1">
            <a:avLst/>
          </a:prstGeom>
          <a:ln>
            <a:headEnd type="none" w="med" len="med"/>
            <a:tailEnd type="arrow"/>
          </a:ln>
        </p:spPr>
        <p:style>
          <a:lnRef idx="1">
            <a:schemeClr val="accent5"/>
          </a:lnRef>
          <a:fillRef idx="0">
            <a:schemeClr val="accent5"/>
          </a:fillRef>
          <a:effectRef idx="0">
            <a:schemeClr val="accent5"/>
          </a:effectRef>
          <a:fontRef idx="minor">
            <a:schemeClr val="tx1"/>
          </a:fontRef>
        </p:style>
      </p:cxnSp>
      <p:sp>
        <p:nvSpPr>
          <p:cNvPr id="17" name="16 Rectángulo"/>
          <p:cNvSpPr/>
          <p:nvPr/>
        </p:nvSpPr>
        <p:spPr>
          <a:xfrm>
            <a:off x="2855640" y="1844825"/>
            <a:ext cx="6696744" cy="1555811"/>
          </a:xfrm>
          <a:prstGeom prst="rect">
            <a:avLst/>
          </a:prstGeom>
        </p:spPr>
        <p:txBody>
          <a:bodyPr wrap="square">
            <a:spAutoFit/>
          </a:bodyPr>
          <a:lstStyle/>
          <a:p>
            <a:pPr algn="ctr">
              <a:lnSpc>
                <a:spcPct val="80000"/>
              </a:lnSpc>
              <a:buFont typeface="Wingdings 3" pitchFamily="18" charset="2"/>
              <a:buNone/>
            </a:pPr>
            <a:r>
              <a:rPr lang="es-ES" sz="2400" dirty="0">
                <a:latin typeface="Delicious-Roman" pitchFamily="50" charset="0"/>
                <a:cs typeface="Times New Roman" pitchFamily="18" charset="0"/>
              </a:rPr>
              <a:t>Una estructura de Red de </a:t>
            </a:r>
            <a:r>
              <a:rPr lang="es-ES" sz="2400" dirty="0" err="1">
                <a:latin typeface="Delicious-Roman" pitchFamily="50" charset="0"/>
                <a:cs typeface="Times New Roman" pitchFamily="18" charset="0"/>
              </a:rPr>
              <a:t>Petri</a:t>
            </a:r>
            <a:r>
              <a:rPr lang="es-ES" sz="2400" dirty="0">
                <a:latin typeface="Delicious-Roman" pitchFamily="50" charset="0"/>
                <a:cs typeface="Times New Roman" pitchFamily="18" charset="0"/>
              </a:rPr>
              <a:t> es una 4-upla</a:t>
            </a:r>
          </a:p>
          <a:p>
            <a:pPr marL="0" lvl="1" algn="ctr">
              <a:lnSpc>
                <a:spcPct val="105000"/>
              </a:lnSpc>
            </a:pPr>
            <a:r>
              <a:rPr lang="es-ES" sz="5400" dirty="0">
                <a:latin typeface="Delicious SmallCaps" pitchFamily="50" charset="0"/>
                <a:cs typeface="Times New Roman" pitchFamily="18" charset="0"/>
              </a:rPr>
              <a:t>C=(</a:t>
            </a:r>
            <a:r>
              <a:rPr lang="es-ES" sz="5400" dirty="0">
                <a:solidFill>
                  <a:schemeClr val="bg2"/>
                </a:solidFill>
                <a:latin typeface="Delicious SmallCaps" pitchFamily="50" charset="0"/>
                <a:cs typeface="Times New Roman" pitchFamily="18" charset="0"/>
              </a:rPr>
              <a:t>P</a:t>
            </a:r>
            <a:r>
              <a:rPr lang="es-ES" sz="5400" dirty="0">
                <a:latin typeface="Delicious SmallCaps" pitchFamily="50" charset="0"/>
                <a:cs typeface="Times New Roman" pitchFamily="18" charset="0"/>
              </a:rPr>
              <a:t>, </a:t>
            </a:r>
            <a:r>
              <a:rPr lang="es-ES" sz="5400" dirty="0">
                <a:solidFill>
                  <a:schemeClr val="tx2"/>
                </a:solidFill>
                <a:latin typeface="Delicious SmallCaps" pitchFamily="50" charset="0"/>
                <a:cs typeface="Times New Roman" pitchFamily="18" charset="0"/>
              </a:rPr>
              <a:t>T</a:t>
            </a:r>
            <a:r>
              <a:rPr lang="es-ES" sz="5400" dirty="0">
                <a:latin typeface="Delicious SmallCaps" pitchFamily="50" charset="0"/>
                <a:cs typeface="Times New Roman" pitchFamily="18" charset="0"/>
              </a:rPr>
              <a:t>, </a:t>
            </a:r>
            <a:r>
              <a:rPr lang="es-ES" sz="5400" dirty="0">
                <a:solidFill>
                  <a:schemeClr val="accent1"/>
                </a:solidFill>
                <a:latin typeface="Delicious SmallCaps" pitchFamily="50" charset="0"/>
                <a:cs typeface="Times New Roman" pitchFamily="18" charset="0"/>
              </a:rPr>
              <a:t>I</a:t>
            </a:r>
            <a:r>
              <a:rPr lang="es-ES" sz="5400" dirty="0">
                <a:latin typeface="Delicious SmallCaps" pitchFamily="50" charset="0"/>
                <a:cs typeface="Times New Roman" pitchFamily="18" charset="0"/>
              </a:rPr>
              <a:t>, </a:t>
            </a:r>
            <a:r>
              <a:rPr lang="es-ES" sz="5400" dirty="0">
                <a:solidFill>
                  <a:schemeClr val="accent5"/>
                </a:solidFill>
                <a:latin typeface="Delicious SmallCaps" pitchFamily="50" charset="0"/>
                <a:cs typeface="Times New Roman" pitchFamily="18" charset="0"/>
              </a:rPr>
              <a:t>O</a:t>
            </a:r>
            <a:r>
              <a:rPr lang="es-ES" sz="5400" dirty="0">
                <a:latin typeface="Delicious SmallCaps" pitchFamily="50" charset="0"/>
                <a:cs typeface="Times New Roman" pitchFamily="18" charset="0"/>
              </a:rPr>
              <a:t>)</a:t>
            </a:r>
          </a:p>
        </p:txBody>
      </p:sp>
      <p:sp>
        <p:nvSpPr>
          <p:cNvPr id="21" name="20 Rectángulo"/>
          <p:cNvSpPr/>
          <p:nvPr/>
        </p:nvSpPr>
        <p:spPr>
          <a:xfrm>
            <a:off x="1919536" y="5661248"/>
            <a:ext cx="8532440" cy="400110"/>
          </a:xfrm>
          <a:prstGeom prst="rect">
            <a:avLst/>
          </a:prstGeom>
        </p:spPr>
        <p:txBody>
          <a:bodyPr wrap="square">
            <a:spAutoFit/>
          </a:bodyPr>
          <a:lstStyle/>
          <a:p>
            <a:r>
              <a:rPr lang="es-ES_tradnl" sz="2000" dirty="0" err="1"/>
              <a:t>Multigrafo</a:t>
            </a:r>
            <a:r>
              <a:rPr lang="es-ES_tradnl" sz="2000" dirty="0"/>
              <a:t> (de un nodo puede partir más de un arco), bipartito, dirigido </a:t>
            </a:r>
            <a:endParaRPr lang="es-E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_tradnl"/>
              <a:t>Técnicas de Especificación de Requerimientos</a:t>
            </a:r>
            <a:br>
              <a:rPr lang="es-ES_tradnl"/>
            </a:br>
            <a:r>
              <a:rPr lang="es-ES_tradnl"/>
              <a:t>Dinámicas – Redes de Petri</a:t>
            </a:r>
            <a:endParaRPr lang="es-ES" dirty="0"/>
          </a:p>
        </p:txBody>
      </p:sp>
      <p:sp>
        <p:nvSpPr>
          <p:cNvPr id="6" name="5 Marcador de contenido"/>
          <p:cNvSpPr>
            <a:spLocks noGrp="1"/>
          </p:cNvSpPr>
          <p:nvPr>
            <p:ph idx="1"/>
          </p:nvPr>
        </p:nvSpPr>
        <p:spPr/>
        <p:txBody>
          <a:bodyPr/>
          <a:lstStyle/>
          <a:p>
            <a:r>
              <a:rPr lang="es-ES"/>
              <a:t>Los arcos indican a través de una flecha la relación entre sitios y transiciones y viceversa.</a:t>
            </a:r>
          </a:p>
          <a:p>
            <a:r>
              <a:rPr lang="es-ES"/>
              <a:t>A los lugares se les asignan tokens (fichas) que se representan mediante un número o puntos dentro del sitio. Esta asignación de tokens a lugares constituye la marcación. </a:t>
            </a:r>
          </a:p>
          <a:p>
            <a:r>
              <a:rPr lang="es-ES"/>
              <a:t>Luego de una marcación inicial se puede simular la ejecución de la red. El número de tokens asignados a un sitio es ilimitado.</a:t>
            </a:r>
          </a:p>
          <a:p>
            <a:endParaRPr lang="es-ES" dirty="0"/>
          </a:p>
        </p:txBody>
      </p:sp>
      <p:sp>
        <p:nvSpPr>
          <p:cNvPr id="3" name="Marcador de fecha 2"/>
          <p:cNvSpPr>
            <a:spLocks noGrp="1"/>
          </p:cNvSpPr>
          <p:nvPr>
            <p:ph type="dt" sz="half" idx="10"/>
          </p:nvPr>
        </p:nvSpPr>
        <p:spPr/>
        <p:txBody>
          <a:bodyPr/>
          <a:lstStyle/>
          <a:p>
            <a:r>
              <a:rPr lang="es-ES" smtClean="0"/>
              <a:t>2017</a:t>
            </a:r>
            <a:endParaRPr lang="es-ES"/>
          </a:p>
        </p:txBody>
      </p:sp>
      <p:sp>
        <p:nvSpPr>
          <p:cNvPr id="11" name="10 Marcador de pie de página"/>
          <p:cNvSpPr>
            <a:spLocks noGrp="1"/>
          </p:cNvSpPr>
          <p:nvPr>
            <p:ph type="ftr" sz="quarter" idx="11"/>
          </p:nvPr>
        </p:nvSpPr>
        <p:spPr/>
        <p:txBody>
          <a:bodyPr/>
          <a:lstStyle/>
          <a:p>
            <a:r>
              <a:rPr lang="es-ES"/>
              <a:t>Ingeniería de Software I </a:t>
            </a:r>
          </a:p>
        </p:txBody>
      </p:sp>
      <p:sp>
        <p:nvSpPr>
          <p:cNvPr id="5" name="4 Marcador de número de diapositiva"/>
          <p:cNvSpPr>
            <a:spLocks noGrp="1"/>
          </p:cNvSpPr>
          <p:nvPr>
            <p:ph type="sldNum" sz="quarter" idx="12"/>
          </p:nvPr>
        </p:nvSpPr>
        <p:spPr/>
        <p:txBody>
          <a:bodyPr/>
          <a:lstStyle/>
          <a:p>
            <a:fld id="{9F6EE29D-8DC6-4CB7-958C-0D2230DE07F1}" type="slidenum">
              <a:rPr lang="es-ES" smtClean="0"/>
              <a:pPr/>
              <a:t>8</a:t>
            </a:fld>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_tradnl"/>
              <a:t>Técnicas de Especificación de Requerimientos</a:t>
            </a:r>
            <a:br>
              <a:rPr lang="es-ES_tradnl"/>
            </a:br>
            <a:r>
              <a:rPr lang="es-ES_tradnl"/>
              <a:t>Dinámicas – Redes de Petri</a:t>
            </a:r>
            <a:endParaRPr lang="es-ES" dirty="0"/>
          </a:p>
        </p:txBody>
      </p:sp>
      <p:sp>
        <p:nvSpPr>
          <p:cNvPr id="13" name="12 Marcador de contenido"/>
          <p:cNvSpPr>
            <a:spLocks noGrp="1"/>
          </p:cNvSpPr>
          <p:nvPr>
            <p:ph idx="1"/>
          </p:nvPr>
        </p:nvSpPr>
        <p:spPr/>
        <p:txBody>
          <a:bodyPr/>
          <a:lstStyle/>
          <a:p>
            <a:endParaRPr lang="es-ES"/>
          </a:p>
        </p:txBody>
      </p:sp>
      <p:sp>
        <p:nvSpPr>
          <p:cNvPr id="4" name="Marcador de fecha 3"/>
          <p:cNvSpPr>
            <a:spLocks noGrp="1"/>
          </p:cNvSpPr>
          <p:nvPr>
            <p:ph type="dt" sz="half" idx="10"/>
          </p:nvPr>
        </p:nvSpPr>
        <p:spPr/>
        <p:txBody>
          <a:bodyPr/>
          <a:lstStyle/>
          <a:p>
            <a:r>
              <a:rPr lang="es-ES" smtClean="0"/>
              <a:t>2017</a:t>
            </a:r>
            <a:endParaRPr lang="es-ES"/>
          </a:p>
        </p:txBody>
      </p:sp>
      <p:sp>
        <p:nvSpPr>
          <p:cNvPr id="3" name="2 Marcador de pie de página"/>
          <p:cNvSpPr>
            <a:spLocks noGrp="1"/>
          </p:cNvSpPr>
          <p:nvPr>
            <p:ph type="ftr" sz="quarter" idx="11"/>
          </p:nvPr>
        </p:nvSpPr>
        <p:spPr/>
        <p:txBody>
          <a:bodyPr/>
          <a:lstStyle/>
          <a:p>
            <a:r>
              <a:rPr lang="es-ES"/>
              <a:t>Ingeniería de Software I </a:t>
            </a:r>
            <a:endParaRPr lang="es-ES" dirty="0"/>
          </a:p>
        </p:txBody>
      </p:sp>
      <p:sp>
        <p:nvSpPr>
          <p:cNvPr id="7" name="6 Marcador de número de diapositiva"/>
          <p:cNvSpPr>
            <a:spLocks noGrp="1"/>
          </p:cNvSpPr>
          <p:nvPr>
            <p:ph type="sldNum" sz="quarter" idx="12"/>
          </p:nvPr>
        </p:nvSpPr>
        <p:spPr/>
        <p:txBody>
          <a:bodyPr/>
          <a:lstStyle/>
          <a:p>
            <a:fld id="{9F6EE29D-8DC6-4CB7-958C-0D2230DE07F1}" type="slidenum">
              <a:rPr lang="es-ES" smtClean="0"/>
              <a:pPr/>
              <a:t>9</a:t>
            </a:fld>
            <a:endParaRPr lang="es-ES" dirty="0"/>
          </a:p>
        </p:txBody>
      </p:sp>
      <p:graphicFrame>
        <p:nvGraphicFramePr>
          <p:cNvPr id="2050" name="Object 2"/>
          <p:cNvGraphicFramePr>
            <a:graphicFrameLocks noGrp="1" noChangeAspect="1"/>
          </p:cNvGraphicFramePr>
          <p:nvPr>
            <p:extLst>
              <p:ext uri="{D42A27DB-BD31-4B8C-83A1-F6EECF244321}">
                <p14:modId xmlns:p14="http://schemas.microsoft.com/office/powerpoint/2010/main" val="2948891383"/>
              </p:ext>
            </p:extLst>
          </p:nvPr>
        </p:nvGraphicFramePr>
        <p:xfrm>
          <a:off x="2447958" y="1988163"/>
          <a:ext cx="6264275" cy="2870200"/>
        </p:xfrm>
        <a:graphic>
          <a:graphicData uri="http://schemas.openxmlformats.org/presentationml/2006/ole">
            <mc:AlternateContent xmlns:mc="http://schemas.openxmlformats.org/markup-compatibility/2006">
              <mc:Choice xmlns:v="urn:schemas-microsoft-com:vml" Requires="v">
                <p:oleObj spid="_x0000_s1053" name="Imagen" r:id="rId3" imgW="3992880" imgH="1828800" progId="Word.Picture.8">
                  <p:embed/>
                </p:oleObj>
              </mc:Choice>
              <mc:Fallback>
                <p:oleObj name="Imagen" r:id="rId3" imgW="3992880" imgH="1828800" progId="Word.Picture.8">
                  <p:embed/>
                  <p:pic>
                    <p:nvPicPr>
                      <p:cNvPr id="0" name="Picture 24"/>
                      <p:cNvPicPr>
                        <a:picLocks noGrp="1" noChangeAspect="1" noChangeArrowheads="1"/>
                      </p:cNvPicPr>
                      <p:nvPr/>
                    </p:nvPicPr>
                    <p:blipFill>
                      <a:blip r:embed="rId4">
                        <a:extLst>
                          <a:ext uri="{28A0092B-C50C-407E-A947-70E740481C1C}">
                            <a14:useLocalDpi xmlns:a14="http://schemas.microsoft.com/office/drawing/2010/main" val="0"/>
                          </a:ext>
                        </a:extLst>
                      </a:blip>
                      <a:srcRect l="-4515" t="-9860" r="-4515" b="-9860"/>
                      <a:stretch>
                        <a:fillRect/>
                      </a:stretch>
                    </p:blipFill>
                    <p:spPr bwMode="auto">
                      <a:xfrm>
                        <a:off x="2447958" y="1988163"/>
                        <a:ext cx="6264275" cy="287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2063552" y="4293096"/>
            <a:ext cx="8208912" cy="1938992"/>
          </a:xfrm>
          <a:prstGeom prst="rect">
            <a:avLst/>
          </a:prstGeom>
          <a:noFill/>
          <a:ln w="9525">
            <a:noFill/>
            <a:miter lim="800000"/>
            <a:headEnd/>
            <a:tailEnd/>
          </a:ln>
          <a:effectLst/>
        </p:spPr>
        <p:txBody>
          <a:bodyPr wrap="square">
            <a:spAutoFit/>
          </a:bodyPr>
          <a:lstStyle/>
          <a:p>
            <a:r>
              <a:rPr lang="es-ES_tradnl" sz="2000" dirty="0">
                <a:latin typeface="Delicious-Roman" pitchFamily="50" charset="0"/>
              </a:rPr>
              <a:t>I:T</a:t>
            </a:r>
            <a:r>
              <a:rPr lang="es-ES_tradnl" sz="2000" dirty="0">
                <a:latin typeface="Delicious-Roman" pitchFamily="50" charset="0"/>
                <a:sym typeface="Wingdings" pitchFamily="2" charset="2"/>
              </a:rPr>
              <a:t>P                               O:TP</a:t>
            </a:r>
          </a:p>
          <a:p>
            <a:endParaRPr lang="es-ES_tradnl" sz="2000" dirty="0">
              <a:latin typeface="Delicious-Roman" pitchFamily="50" charset="0"/>
              <a:sym typeface="Wingdings" pitchFamily="2" charset="2"/>
            </a:endParaRPr>
          </a:p>
          <a:p>
            <a:r>
              <a:rPr lang="es-ES_tradnl" sz="2000" dirty="0">
                <a:latin typeface="Delicious-Roman" pitchFamily="50" charset="0"/>
                <a:sym typeface="Wingdings" pitchFamily="2" charset="2"/>
              </a:rPr>
              <a:t>I(t1)={P1}                          O(t1)={P2,P3,P5}</a:t>
            </a:r>
          </a:p>
          <a:p>
            <a:r>
              <a:rPr lang="es-ES_tradnl" sz="2000" dirty="0">
                <a:latin typeface="Delicious-Roman" pitchFamily="50" charset="0"/>
                <a:sym typeface="Wingdings" pitchFamily="2" charset="2"/>
              </a:rPr>
              <a:t>I(t2)={P2,P3,P5}               	O(t2)={P5}</a:t>
            </a:r>
          </a:p>
          <a:p>
            <a:r>
              <a:rPr lang="es-ES_tradnl" sz="2000" dirty="0">
                <a:latin typeface="Delicious-Roman" pitchFamily="50" charset="0"/>
                <a:sym typeface="Wingdings" pitchFamily="2" charset="2"/>
              </a:rPr>
              <a:t>I(t3)={P3}                          O(t3)={P4}      </a:t>
            </a:r>
          </a:p>
          <a:p>
            <a:r>
              <a:rPr lang="es-ES_tradnl" sz="2000" dirty="0">
                <a:latin typeface="Delicious-Roman" pitchFamily="50" charset="0"/>
                <a:sym typeface="Wingdings" pitchFamily="2" charset="2"/>
              </a:rPr>
              <a:t>I(t4)={P4}                          O(t4)={P2,P3}</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3">
  <a:themeElements>
    <a:clrScheme name="Personalizado 1">
      <a:dk1>
        <a:sysClr val="windowText" lastClr="000000"/>
      </a:dk1>
      <a:lt1>
        <a:sysClr val="window" lastClr="FFFFFF"/>
      </a:lt1>
      <a:dk2>
        <a:srgbClr val="646B86"/>
      </a:dk2>
      <a:lt2>
        <a:srgbClr val="C5D1D7"/>
      </a:lt2>
      <a:accent1>
        <a:srgbClr val="C00000"/>
      </a:accent1>
      <a:accent2>
        <a:srgbClr val="CCB400"/>
      </a:accent2>
      <a:accent3>
        <a:srgbClr val="8CADAE"/>
      </a:accent3>
      <a:accent4>
        <a:srgbClr val="7F7F7F"/>
      </a:accent4>
      <a:accent5>
        <a:srgbClr val="8FB08C"/>
      </a:accent5>
      <a:accent6>
        <a:srgbClr val="C00000"/>
      </a:accent6>
      <a:hlink>
        <a:srgbClr val="00A3D6"/>
      </a:hlink>
      <a:folHlink>
        <a:srgbClr val="694F07"/>
      </a:folHlink>
    </a:clrScheme>
    <a:fontScheme name="Metropolitan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a">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Tema3" id="{6AD52EF2-3116-483B-907F-0DF5907AC153}" vid="{2BBE4237-8844-4E2F-B7CD-644BE1D1160B}"/>
    </a:ext>
  </a:extLst>
</a:theme>
</file>

<file path=ppt/theme/theme2.xml><?xml version="1.0" encoding="utf-8"?>
<a:theme xmlns:a="http://schemas.openxmlformats.org/drawingml/2006/main" name="1_Tema3">
  <a:themeElements>
    <a:clrScheme name="Personalizado 1">
      <a:dk1>
        <a:sysClr val="windowText" lastClr="000000"/>
      </a:dk1>
      <a:lt1>
        <a:sysClr val="window" lastClr="FFFFFF"/>
      </a:lt1>
      <a:dk2>
        <a:srgbClr val="646B86"/>
      </a:dk2>
      <a:lt2>
        <a:srgbClr val="C5D1D7"/>
      </a:lt2>
      <a:accent1>
        <a:srgbClr val="C00000"/>
      </a:accent1>
      <a:accent2>
        <a:srgbClr val="CCB400"/>
      </a:accent2>
      <a:accent3>
        <a:srgbClr val="8CADAE"/>
      </a:accent3>
      <a:accent4>
        <a:srgbClr val="7F7F7F"/>
      </a:accent4>
      <a:accent5>
        <a:srgbClr val="8FB08C"/>
      </a:accent5>
      <a:accent6>
        <a:srgbClr val="C00000"/>
      </a:accent6>
      <a:hlink>
        <a:srgbClr val="00A3D6"/>
      </a:hlink>
      <a:folHlink>
        <a:srgbClr val="694F07"/>
      </a:folHlink>
    </a:clrScheme>
    <a:fontScheme name="Metropolitan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a">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Tema3" id="{6AD52EF2-3116-483B-907F-0DF5907AC153}" vid="{2BBE4237-8844-4E2F-B7CD-644BE1D1160B}"/>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Tema3</Template>
  <TotalTime>9154</TotalTime>
  <Words>1527</Words>
  <Application>Microsoft Office PowerPoint</Application>
  <PresentationFormat>Personalizado</PresentationFormat>
  <Paragraphs>315</Paragraphs>
  <Slides>27</Slides>
  <Notes>5</Notes>
  <HiddenSlides>0</HiddenSlides>
  <MMClips>0</MMClips>
  <ScaleCrop>false</ScaleCrop>
  <HeadingPairs>
    <vt:vector size="6" baseType="variant">
      <vt:variant>
        <vt:lpstr>Tema</vt:lpstr>
      </vt:variant>
      <vt:variant>
        <vt:i4>2</vt:i4>
      </vt:variant>
      <vt:variant>
        <vt:lpstr>Servidores OLE incrustados</vt:lpstr>
      </vt:variant>
      <vt:variant>
        <vt:i4>1</vt:i4>
      </vt:variant>
      <vt:variant>
        <vt:lpstr>Títulos de diapositiva</vt:lpstr>
      </vt:variant>
      <vt:variant>
        <vt:i4>27</vt:i4>
      </vt:variant>
    </vt:vector>
  </HeadingPairs>
  <TitlesOfParts>
    <vt:vector size="30" baseType="lpstr">
      <vt:lpstr>Tema3</vt:lpstr>
      <vt:lpstr>1_Tema3</vt:lpstr>
      <vt:lpstr>Imagen</vt:lpstr>
      <vt:lpstr>Ingeniería de Software  </vt:lpstr>
      <vt:lpstr>Técnicas de Especificación de Requerimientos Dinámicas</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Presentación de PowerPoint</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Redes de Petri - Ejercicio</vt:lpstr>
      <vt:lpstr>Presentación de PowerPoint</vt:lpstr>
      <vt:lpstr>Presentación de PowerPoint</vt:lpstr>
      <vt:lpstr>Presentación de PowerPoint</vt:lpstr>
      <vt:lpstr>Presentación de PowerPoint</vt:lpstr>
      <vt:lpstr>.</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Ariel</dc:creator>
  <cp:lastModifiedBy>mboracchia</cp:lastModifiedBy>
  <cp:revision>155</cp:revision>
  <dcterms:created xsi:type="dcterms:W3CDTF">2011-08-23T16:26:08Z</dcterms:created>
  <dcterms:modified xsi:type="dcterms:W3CDTF">2017-09-18T11:26:29Z</dcterms:modified>
</cp:coreProperties>
</file>