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E2D3-94EB-44D4-A970-F34FBC62B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F6E30-35E0-4730-946D-AC9B4667A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B953A-8B15-4D19-915E-C6CDF9EA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DE1D-2153-48A0-B009-1DA98C2D260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8F891-79BE-41EE-9D7C-A8F2A28A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83132-2A6E-445C-B6C8-50B41DAC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9B1D-AA6A-4216-94B2-0D8ADB67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9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91F0-335F-41FD-9059-BF64C8CB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9A1F7-83EF-42F3-A5D2-BB0D84DBA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71CAA-CA07-4B95-959C-889E943E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DE1D-2153-48A0-B009-1DA98C2D260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6ADE1-B4F0-43A9-928B-CF5C075A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1D57E-E2E7-4AD3-8249-1D352CC5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9B1D-AA6A-4216-94B2-0D8ADB67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3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D9AA2-B2B6-493A-BC97-EAE868977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F9624-218A-41A7-8A3C-7053AD1DB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FC7B5-D491-4616-8873-EF52E233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DE1D-2153-48A0-B009-1DA98C2D260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61507-481B-4AD0-A5BE-06BCE40D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F95C5-CE86-45ED-84D2-72F3CF0E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9B1D-AA6A-4216-94B2-0D8ADB67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6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2AA9-7C82-49E9-91DC-A9D8C90C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BF680-A7F8-4039-83F1-50B209BAE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EEE13-1ADA-4B29-9B25-24A24B7D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DE1D-2153-48A0-B009-1DA98C2D260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35BBB-EBB8-4C8B-9EB6-D24E6CB0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B7E31-A8D5-40CC-87B7-0BA2EA61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9B1D-AA6A-4216-94B2-0D8ADB67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3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DCA3-5EF9-4298-B79A-9AFAED5B4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866AD-5B4C-4DA9-9833-FD919F715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96473-0AE5-4022-808A-16E06A68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DE1D-2153-48A0-B009-1DA98C2D260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DCE09-42D9-42FB-A31E-A722698D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3B74-A917-4DD2-8B7C-0B4CECDA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9B1D-AA6A-4216-94B2-0D8ADB67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BE0A-D6D0-47BF-8DDF-8A0859AB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36A97-8B15-46EE-9337-4046D2CDE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78027-0BC6-4416-817A-B0E02BF3B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66C85-0DD6-4F24-B9F0-0ABDBC97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DE1D-2153-48A0-B009-1DA98C2D260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A0BD1-A157-4F8F-B8F7-9D4DD0DA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D4C1D-1EFB-41A9-8B2D-D6D296EB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9B1D-AA6A-4216-94B2-0D8ADB67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6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F35D-7710-40A9-8424-3E3EB901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38621-8D23-4A5B-B8B6-860B6E741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74BE1-33D5-4403-BA37-74D2BD3F5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5A3EC-5F02-47D5-8F12-366488BDA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01D8CB-D1AE-4CB0-84A7-63B39E796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0FCA73-B48C-49D5-911B-FA499891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DE1D-2153-48A0-B009-1DA98C2D260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70A9F2-450F-432C-A76F-68B52E8D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3251A-9D56-424F-AD04-F169D612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9B1D-AA6A-4216-94B2-0D8ADB67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1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17FC-78F0-4FAA-A5D2-C32C0354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51A77-FCF6-483C-BBB3-A0D73042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DE1D-2153-48A0-B009-1DA98C2D260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3E211-2B97-487B-AEDD-01E8E991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1E35A-3BD9-45AA-8C34-C12003F0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9B1D-AA6A-4216-94B2-0D8ADB67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7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FF65E-8C4C-415C-8AC6-2F51760F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DE1D-2153-48A0-B009-1DA98C2D260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0FFAA-C4E8-4C3C-8334-0A724F00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E1724-8E63-4371-A017-8030AF9B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9B1D-AA6A-4216-94B2-0D8ADB67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1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203C-9AAA-45F6-B58A-81717E4F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53D2-781B-434C-A12D-DC1AF7214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B1050-BA8F-4943-A6AB-62B32B4E5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DDC75-DEFC-46CE-A649-75A765A1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DE1D-2153-48A0-B009-1DA98C2D260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9D5A4-5047-4875-ADCC-AEB35750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DF055-786F-45E6-8213-20D483AC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9B1D-AA6A-4216-94B2-0D8ADB67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8233-F7FA-43EC-ACB3-D1AC0056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99EF4-3AAE-4EBC-8DEB-99C85F53A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3EB09-9763-43C0-9594-10974EF84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1EAE1-6DBE-43F2-8B1E-CD29BF95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DE1D-2153-48A0-B009-1DA98C2D260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4752B-5FB2-4D21-B662-A00CC265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F2511-76D0-4FD0-8800-4046BCB1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9B1D-AA6A-4216-94B2-0D8ADB67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1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DB8AC-BBA3-4DA0-B944-4B74CAA76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9789F-0DE0-4BFC-B813-4A2D21D26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F871-4C2C-4551-8148-9B4D3BC62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0DE1D-2153-48A0-B009-1DA98C2D260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CBEE3-2843-4C0A-A79E-440CB0878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D463E-6F91-4889-A21D-493227607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F9B1D-AA6A-4216-94B2-0D8ADB67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9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3D45EF1-6296-4C9B-97B5-7240FB5FDBA4}"/>
              </a:ext>
            </a:extLst>
          </p:cNvPr>
          <p:cNvGrpSpPr/>
          <p:nvPr/>
        </p:nvGrpSpPr>
        <p:grpSpPr>
          <a:xfrm>
            <a:off x="1475428" y="705597"/>
            <a:ext cx="7797596" cy="5485617"/>
            <a:chOff x="1475428" y="705597"/>
            <a:chExt cx="7797596" cy="54856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2BCE16-9C30-4426-8BB3-B5860CD730E3}"/>
                </a:ext>
              </a:extLst>
            </p:cNvPr>
            <p:cNvSpPr txBox="1"/>
            <p:nvPr/>
          </p:nvSpPr>
          <p:spPr>
            <a:xfrm>
              <a:off x="1645035" y="5667994"/>
              <a:ext cx="76279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400" baseline="300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=3304.976, </a:t>
              </a:r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df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=939, </a:t>
              </a:r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=0.000, RMSEA=0.081 [0.078, 0.084], </a:t>
              </a:r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p 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RMSEA=0.000, CFI=0.904, TLI= 0.976, GFI=0.976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4AD4D8-D623-4337-A4B7-4B9CACE16757}"/>
                </a:ext>
              </a:extLst>
            </p:cNvPr>
            <p:cNvSpPr txBox="1"/>
            <p:nvPr/>
          </p:nvSpPr>
          <p:spPr>
            <a:xfrm>
              <a:off x="1809627" y="705597"/>
              <a:ext cx="6518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=385, </a:t>
              </a:r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usia=21.57, </a:t>
              </a:r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SD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usia=5.66 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1068AFC-8A8B-467B-B34C-DD64B1AAA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428" y="1045534"/>
              <a:ext cx="7461504" cy="4584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611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F260B64-6B14-4D72-8730-8B1AA3BF225E}"/>
              </a:ext>
            </a:extLst>
          </p:cNvPr>
          <p:cNvGrpSpPr/>
          <p:nvPr/>
        </p:nvGrpSpPr>
        <p:grpSpPr>
          <a:xfrm>
            <a:off x="1645035" y="934197"/>
            <a:ext cx="7791573" cy="5257017"/>
            <a:chOff x="1645035" y="934197"/>
            <a:chExt cx="7791573" cy="525701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FC6EE9-BC92-4B79-853A-C48F86E24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9642" y="1882901"/>
              <a:ext cx="6966966" cy="322275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71B80D-0F6E-42EA-AD39-165E14A441C6}"/>
                </a:ext>
              </a:extLst>
            </p:cNvPr>
            <p:cNvSpPr txBox="1"/>
            <p:nvPr/>
          </p:nvSpPr>
          <p:spPr>
            <a:xfrm>
              <a:off x="1645035" y="5667994"/>
              <a:ext cx="76279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400" baseline="300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=1.214, </a:t>
              </a:r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df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=2, </a:t>
              </a:r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=0.545, RMSEA=0.000 [0.000, 0.089], </a:t>
              </a:r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p 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RMSEA=0.769, CFI=1, TLI=1, GFI=0.997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3389825-5525-4B3B-9CE9-44BD8B792CD6}"/>
                </a:ext>
              </a:extLst>
            </p:cNvPr>
            <p:cNvSpPr txBox="1"/>
            <p:nvPr/>
          </p:nvSpPr>
          <p:spPr>
            <a:xfrm>
              <a:off x="1837059" y="934197"/>
              <a:ext cx="65187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=370, </a:t>
              </a:r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usia=29.14, </a:t>
              </a:r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SD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usia=4.66</a:t>
              </a:r>
            </a:p>
            <a:p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usia_anak=14.48, </a:t>
              </a:r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SD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usia _anak=15.15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03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101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Zein</dc:creator>
  <cp:lastModifiedBy>Amelia Zein</cp:lastModifiedBy>
  <cp:revision>7</cp:revision>
  <dcterms:created xsi:type="dcterms:W3CDTF">2020-06-09T08:38:33Z</dcterms:created>
  <dcterms:modified xsi:type="dcterms:W3CDTF">2020-06-09T13:56:35Z</dcterms:modified>
</cp:coreProperties>
</file>