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70" r:id="rId2"/>
    <p:sldMasterId id="2147483662" r:id="rId3"/>
    <p:sldMasterId id="2147483665" r:id="rId4"/>
    <p:sldMasterId id="2147483663" r:id="rId5"/>
  </p:sldMasterIdLst>
  <p:notesMasterIdLst>
    <p:notesMasterId r:id="rId8"/>
  </p:notes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0D15"/>
    <a:srgbClr val="202321"/>
    <a:srgbClr val="616468"/>
    <a:srgbClr val="F1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37C68A-7249-49A0-8875-2B4633B1F68C}" v="1" dt="2025-06-19T04:53:25.1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67698" autoAdjust="0"/>
  </p:normalViewPr>
  <p:slideViewPr>
    <p:cSldViewPr snapToGrid="0" snapToObjects="1" showGuides="1">
      <p:cViewPr varScale="1">
        <p:scale>
          <a:sx n="57" d="100"/>
          <a:sy n="57" d="100"/>
        </p:scale>
        <p:origin x="158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zqy Amelia Zein" userId="cc7f1b78-f160-453e-8f4a-bb8ffa60458c" providerId="ADAL" clId="{A8E8B9CD-5F8F-4452-BCA6-E7D4A24E1827}"/>
    <pc:docChg chg="undo custSel addSld delSld modSld">
      <pc:chgData name="Rizqy Amelia Zein" userId="cc7f1b78-f160-453e-8f4a-bb8ffa60458c" providerId="ADAL" clId="{A8E8B9CD-5F8F-4452-BCA6-E7D4A24E1827}" dt="2024-09-04T10:01:19.428" v="746" actId="14100"/>
      <pc:docMkLst>
        <pc:docMk/>
      </pc:docMkLst>
      <pc:sldChg chg="addSp modSp">
        <pc:chgData name="Rizqy Amelia Zein" userId="cc7f1b78-f160-453e-8f4a-bb8ffa60458c" providerId="ADAL" clId="{A8E8B9CD-5F8F-4452-BCA6-E7D4A24E1827}" dt="2024-09-04T09:59:49.036" v="695" actId="404"/>
        <pc:sldMkLst>
          <pc:docMk/>
          <pc:sldMk cId="2797848466" sldId="256"/>
        </pc:sldMkLst>
      </pc:sldChg>
      <pc:sldChg chg="del">
        <pc:chgData name="Rizqy Amelia Zein" userId="cc7f1b78-f160-453e-8f4a-bb8ffa60458c" providerId="ADAL" clId="{A8E8B9CD-5F8F-4452-BCA6-E7D4A24E1827}" dt="2024-09-04T09:47:48.494" v="192" actId="2696"/>
        <pc:sldMkLst>
          <pc:docMk/>
          <pc:sldMk cId="3709773561" sldId="257"/>
        </pc:sldMkLst>
      </pc:sldChg>
      <pc:sldChg chg="del">
        <pc:chgData name="Rizqy Amelia Zein" userId="cc7f1b78-f160-453e-8f4a-bb8ffa60458c" providerId="ADAL" clId="{A8E8B9CD-5F8F-4452-BCA6-E7D4A24E1827}" dt="2024-09-04T09:47:48.539" v="194" actId="2696"/>
        <pc:sldMkLst>
          <pc:docMk/>
          <pc:sldMk cId="561738141" sldId="259"/>
        </pc:sldMkLst>
      </pc:sldChg>
      <pc:sldChg chg="del">
        <pc:chgData name="Rizqy Amelia Zein" userId="cc7f1b78-f160-453e-8f4a-bb8ffa60458c" providerId="ADAL" clId="{A8E8B9CD-5F8F-4452-BCA6-E7D4A24E1827}" dt="2024-09-04T09:49:24.191" v="210" actId="2696"/>
        <pc:sldMkLst>
          <pc:docMk/>
          <pc:sldMk cId="3925166559" sldId="262"/>
        </pc:sldMkLst>
      </pc:sldChg>
      <pc:sldChg chg="modSp">
        <pc:chgData name="Rizqy Amelia Zein" userId="cc7f1b78-f160-453e-8f4a-bb8ffa60458c" providerId="ADAL" clId="{A8E8B9CD-5F8F-4452-BCA6-E7D4A24E1827}" dt="2024-09-04T10:01:19.428" v="746" actId="14100"/>
        <pc:sldMkLst>
          <pc:docMk/>
          <pc:sldMk cId="3598885345" sldId="263"/>
        </pc:sldMkLst>
      </pc:sldChg>
      <pc:sldChg chg="del">
        <pc:chgData name="Rizqy Amelia Zein" userId="cc7f1b78-f160-453e-8f4a-bb8ffa60458c" providerId="ADAL" clId="{A8E8B9CD-5F8F-4452-BCA6-E7D4A24E1827}" dt="2024-09-04T09:47:48.503" v="193" actId="2696"/>
        <pc:sldMkLst>
          <pc:docMk/>
          <pc:sldMk cId="4052875558" sldId="265"/>
        </pc:sldMkLst>
      </pc:sldChg>
      <pc:sldChg chg="add">
        <pc:chgData name="Rizqy Amelia Zein" userId="cc7f1b78-f160-453e-8f4a-bb8ffa60458c" providerId="ADAL" clId="{A8E8B9CD-5F8F-4452-BCA6-E7D4A24E1827}" dt="2024-09-04T09:48:55.526" v="204"/>
        <pc:sldMkLst>
          <pc:docMk/>
          <pc:sldMk cId="2360245283" sldId="267"/>
        </pc:sldMkLst>
      </pc:sldChg>
      <pc:sldChg chg="add">
        <pc:chgData name="Rizqy Amelia Zein" userId="cc7f1b78-f160-453e-8f4a-bb8ffa60458c" providerId="ADAL" clId="{A8E8B9CD-5F8F-4452-BCA6-E7D4A24E1827}" dt="2024-09-04T09:48:57.827" v="205"/>
        <pc:sldMkLst>
          <pc:docMk/>
          <pc:sldMk cId="788784919" sldId="268"/>
        </pc:sldMkLst>
      </pc:sldChg>
      <pc:sldChg chg="add">
        <pc:chgData name="Rizqy Amelia Zein" userId="cc7f1b78-f160-453e-8f4a-bb8ffa60458c" providerId="ADAL" clId="{A8E8B9CD-5F8F-4452-BCA6-E7D4A24E1827}" dt="2024-09-04T09:48:59.201" v="206"/>
        <pc:sldMkLst>
          <pc:docMk/>
          <pc:sldMk cId="107946978" sldId="269"/>
        </pc:sldMkLst>
      </pc:sldChg>
      <pc:sldChg chg="add">
        <pc:chgData name="Rizqy Amelia Zein" userId="cc7f1b78-f160-453e-8f4a-bb8ffa60458c" providerId="ADAL" clId="{A8E8B9CD-5F8F-4452-BCA6-E7D4A24E1827}" dt="2024-09-04T09:49:13.909" v="207"/>
        <pc:sldMkLst>
          <pc:docMk/>
          <pc:sldMk cId="1196885087" sldId="270"/>
        </pc:sldMkLst>
      </pc:sldChg>
      <pc:sldChg chg="add del">
        <pc:chgData name="Rizqy Amelia Zein" userId="cc7f1b78-f160-453e-8f4a-bb8ffa60458c" providerId="ADAL" clId="{A8E8B9CD-5F8F-4452-BCA6-E7D4A24E1827}" dt="2024-09-04T09:49:22.793" v="209" actId="2696"/>
        <pc:sldMkLst>
          <pc:docMk/>
          <pc:sldMk cId="701236466" sldId="271"/>
        </pc:sldMkLst>
      </pc:sldChg>
    </pc:docChg>
  </pc:docChgLst>
  <pc:docChgLst>
    <pc:chgData name="RIZQY AMELIA ZEIN" userId="e705029b-b1a2-45ce-8dea-413a16a979b4" providerId="ADAL" clId="{8B92F0BA-D484-4EFA-A40A-FC6D30E8B403}"/>
    <pc:docChg chg="custSel addSld modSld">
      <pc:chgData name="RIZQY AMELIA ZEIN" userId="e705029b-b1a2-45ce-8dea-413a16a979b4" providerId="ADAL" clId="{8B92F0BA-D484-4EFA-A40A-FC6D30E8B403}" dt="2025-06-19T04:57:08.250" v="95" actId="22"/>
      <pc:docMkLst>
        <pc:docMk/>
      </pc:docMkLst>
      <pc:sldChg chg="modSp mod">
        <pc:chgData name="RIZQY AMELIA ZEIN" userId="e705029b-b1a2-45ce-8dea-413a16a979b4" providerId="ADAL" clId="{8B92F0BA-D484-4EFA-A40A-FC6D30E8B403}" dt="2025-06-19T04:55:21.782" v="92" actId="20577"/>
        <pc:sldMkLst>
          <pc:docMk/>
          <pc:sldMk cId="2797848466" sldId="256"/>
        </pc:sldMkLst>
        <pc:spChg chg="mod">
          <ac:chgData name="RIZQY AMELIA ZEIN" userId="e705029b-b1a2-45ce-8dea-413a16a979b4" providerId="ADAL" clId="{8B92F0BA-D484-4EFA-A40A-FC6D30E8B403}" dt="2025-06-19T04:54:34.997" v="0" actId="20577"/>
          <ac:spMkLst>
            <pc:docMk/>
            <pc:sldMk cId="2797848466" sldId="256"/>
            <ac:spMk id="9" creationId="{7DD2C15C-75DA-46CD-81A6-14E82A21792C}"/>
          </ac:spMkLst>
        </pc:spChg>
        <pc:spChg chg="mod">
          <ac:chgData name="RIZQY AMELIA ZEIN" userId="e705029b-b1a2-45ce-8dea-413a16a979b4" providerId="ADAL" clId="{8B92F0BA-D484-4EFA-A40A-FC6D30E8B403}" dt="2025-06-19T04:54:38.646" v="1" actId="20577"/>
          <ac:spMkLst>
            <pc:docMk/>
            <pc:sldMk cId="2797848466" sldId="256"/>
            <ac:spMk id="10" creationId="{858F9C32-6446-4596-921B-6B4B00F1E0E6}"/>
          </ac:spMkLst>
        </pc:spChg>
        <pc:spChg chg="mod">
          <ac:chgData name="RIZQY AMELIA ZEIN" userId="e705029b-b1a2-45ce-8dea-413a16a979b4" providerId="ADAL" clId="{8B92F0BA-D484-4EFA-A40A-FC6D30E8B403}" dt="2025-06-19T04:55:21.782" v="92" actId="20577"/>
          <ac:spMkLst>
            <pc:docMk/>
            <pc:sldMk cId="2797848466" sldId="256"/>
            <ac:spMk id="11" creationId="{00846783-BE5C-4BC1-ACB8-E7CD4ADF0D1C}"/>
          </ac:spMkLst>
        </pc:spChg>
      </pc:sldChg>
      <pc:sldChg chg="addSp delSp modSp new mod modClrScheme chgLayout">
        <pc:chgData name="RIZQY AMELIA ZEIN" userId="e705029b-b1a2-45ce-8dea-413a16a979b4" providerId="ADAL" clId="{8B92F0BA-D484-4EFA-A40A-FC6D30E8B403}" dt="2025-06-19T04:57:08.250" v="95" actId="22"/>
        <pc:sldMkLst>
          <pc:docMk/>
          <pc:sldMk cId="217528267" sldId="257"/>
        </pc:sldMkLst>
        <pc:spChg chg="del">
          <ac:chgData name="RIZQY AMELIA ZEIN" userId="e705029b-b1a2-45ce-8dea-413a16a979b4" providerId="ADAL" clId="{8B92F0BA-D484-4EFA-A40A-FC6D30E8B403}" dt="2025-06-19T04:56:17.371" v="94" actId="700"/>
          <ac:spMkLst>
            <pc:docMk/>
            <pc:sldMk cId="217528267" sldId="257"/>
            <ac:spMk id="2" creationId="{3C9A22CB-90A1-C7F4-C571-2AAF8CC42588}"/>
          </ac:spMkLst>
        </pc:spChg>
        <pc:spChg chg="del mod ord">
          <ac:chgData name="RIZQY AMELIA ZEIN" userId="e705029b-b1a2-45ce-8dea-413a16a979b4" providerId="ADAL" clId="{8B92F0BA-D484-4EFA-A40A-FC6D30E8B403}" dt="2025-06-19T04:56:17.371" v="94" actId="700"/>
          <ac:spMkLst>
            <pc:docMk/>
            <pc:sldMk cId="217528267" sldId="257"/>
            <ac:spMk id="3" creationId="{F9488E96-2AD4-1D67-8135-A2D97F56478A}"/>
          </ac:spMkLst>
        </pc:spChg>
        <pc:spChg chg="del">
          <ac:chgData name="RIZQY AMELIA ZEIN" userId="e705029b-b1a2-45ce-8dea-413a16a979b4" providerId="ADAL" clId="{8B92F0BA-D484-4EFA-A40A-FC6D30E8B403}" dt="2025-06-19T04:56:17.371" v="94" actId="700"/>
          <ac:spMkLst>
            <pc:docMk/>
            <pc:sldMk cId="217528267" sldId="257"/>
            <ac:spMk id="4" creationId="{CCF0DB7E-F875-D868-0E53-AD5A4E08AEA0}"/>
          </ac:spMkLst>
        </pc:spChg>
        <pc:spChg chg="del">
          <ac:chgData name="RIZQY AMELIA ZEIN" userId="e705029b-b1a2-45ce-8dea-413a16a979b4" providerId="ADAL" clId="{8B92F0BA-D484-4EFA-A40A-FC6D30E8B403}" dt="2025-06-19T04:56:17.371" v="94" actId="700"/>
          <ac:spMkLst>
            <pc:docMk/>
            <pc:sldMk cId="217528267" sldId="257"/>
            <ac:spMk id="5" creationId="{25490113-B518-0EBB-66DE-0C95C4561FA8}"/>
          </ac:spMkLst>
        </pc:spChg>
        <pc:spChg chg="add mod ord">
          <ac:chgData name="RIZQY AMELIA ZEIN" userId="e705029b-b1a2-45ce-8dea-413a16a979b4" providerId="ADAL" clId="{8B92F0BA-D484-4EFA-A40A-FC6D30E8B403}" dt="2025-06-19T04:56:17.371" v="94" actId="700"/>
          <ac:spMkLst>
            <pc:docMk/>
            <pc:sldMk cId="217528267" sldId="257"/>
            <ac:spMk id="6" creationId="{C2B66FD4-F473-D05B-3F17-08B0BAF2CA75}"/>
          </ac:spMkLst>
        </pc:spChg>
        <pc:picChg chg="add">
          <ac:chgData name="RIZQY AMELIA ZEIN" userId="e705029b-b1a2-45ce-8dea-413a16a979b4" providerId="ADAL" clId="{8B92F0BA-D484-4EFA-A40A-FC6D30E8B403}" dt="2025-06-19T04:57:08.250" v="95" actId="22"/>
          <ac:picMkLst>
            <pc:docMk/>
            <pc:sldMk cId="217528267" sldId="257"/>
            <ac:picMk id="8" creationId="{29743CF8-750B-D23F-F1B9-C9E470A6CDDC}"/>
          </ac:picMkLst>
        </pc:picChg>
      </pc:sldChg>
    </pc:docChg>
  </pc:docChgLst>
  <pc:docChgLst>
    <pc:chgData name="Rizqy Amelia Zein" userId="cc7f1b78-f160-453e-8f4a-bb8ffa60458c" providerId="ADAL" clId="{00218576-1B4C-41B9-8EAD-7B3D9BFD215D}"/>
    <pc:docChg chg="undo redo custSel addSld delSld modSld sldOrd modMainMaster">
      <pc:chgData name="Rizqy Amelia Zein" userId="cc7f1b78-f160-453e-8f4a-bb8ffa60458c" providerId="ADAL" clId="{00218576-1B4C-41B9-8EAD-7B3D9BFD215D}" dt="2024-09-19T13:53:48.009" v="23342"/>
      <pc:docMkLst>
        <pc:docMk/>
      </pc:docMkLst>
      <pc:sldChg chg="addSp delSp modSp mod modTransition delAnim modAnim modNotesTx">
        <pc:chgData name="Rizqy Amelia Zein" userId="cc7f1b78-f160-453e-8f4a-bb8ffa60458c" providerId="ADAL" clId="{00218576-1B4C-41B9-8EAD-7B3D9BFD215D}" dt="2024-09-17T08:21:58.703" v="23230" actId="20577"/>
        <pc:sldMkLst>
          <pc:docMk/>
          <pc:sldMk cId="2797848466" sldId="256"/>
        </pc:sldMkLst>
      </pc:sldChg>
      <pc:sldChg chg="modSp del mod">
        <pc:chgData name="Rizqy Amelia Zein" userId="cc7f1b78-f160-453e-8f4a-bb8ffa60458c" providerId="ADAL" clId="{00218576-1B4C-41B9-8EAD-7B3D9BFD215D}" dt="2024-09-14T16:45:47.855" v="4004" actId="47"/>
        <pc:sldMkLst>
          <pc:docMk/>
          <pc:sldMk cId="1737790131" sldId="261"/>
        </pc:sldMkLst>
      </pc:sldChg>
      <pc:sldChg chg="addSp delSp modSp mod modNotesTx">
        <pc:chgData name="Rizqy Amelia Zein" userId="cc7f1b78-f160-453e-8f4a-bb8ffa60458c" providerId="ADAL" clId="{00218576-1B4C-41B9-8EAD-7B3D9BFD215D}" dt="2024-09-17T08:41:59.142" v="23339" actId="20577"/>
        <pc:sldMkLst>
          <pc:docMk/>
          <pc:sldMk cId="3598885345" sldId="263"/>
        </pc:sldMkLst>
      </pc:sldChg>
      <pc:sldChg chg="modSp del mod">
        <pc:chgData name="Rizqy Amelia Zein" userId="cc7f1b78-f160-453e-8f4a-bb8ffa60458c" providerId="ADAL" clId="{00218576-1B4C-41B9-8EAD-7B3D9BFD215D}" dt="2024-09-04T11:29:06.183" v="11" actId="2696"/>
        <pc:sldMkLst>
          <pc:docMk/>
          <pc:sldMk cId="4106919607" sldId="264"/>
        </pc:sldMkLst>
      </pc:sldChg>
      <pc:sldChg chg="del">
        <pc:chgData name="Rizqy Amelia Zein" userId="cc7f1b78-f160-453e-8f4a-bb8ffa60458c" providerId="ADAL" clId="{00218576-1B4C-41B9-8EAD-7B3D9BFD215D}" dt="2024-09-04T11:22:46.982" v="6" actId="47"/>
        <pc:sldMkLst>
          <pc:docMk/>
          <pc:sldMk cId="2546866578" sldId="266"/>
        </pc:sldMkLst>
      </pc:sldChg>
      <pc:sldChg chg="del">
        <pc:chgData name="Rizqy Amelia Zein" userId="cc7f1b78-f160-453e-8f4a-bb8ffa60458c" providerId="ADAL" clId="{00218576-1B4C-41B9-8EAD-7B3D9BFD215D}" dt="2024-09-04T11:22:21.104" v="3" actId="47"/>
        <pc:sldMkLst>
          <pc:docMk/>
          <pc:sldMk cId="2360245283" sldId="267"/>
        </pc:sldMkLst>
      </pc:sldChg>
      <pc:sldChg chg="del">
        <pc:chgData name="Rizqy Amelia Zein" userId="cc7f1b78-f160-453e-8f4a-bb8ffa60458c" providerId="ADAL" clId="{00218576-1B4C-41B9-8EAD-7B3D9BFD215D}" dt="2024-09-04T11:22:21.104" v="3" actId="47"/>
        <pc:sldMkLst>
          <pc:docMk/>
          <pc:sldMk cId="788784919" sldId="268"/>
        </pc:sldMkLst>
      </pc:sldChg>
      <pc:sldChg chg="del">
        <pc:chgData name="Rizqy Amelia Zein" userId="cc7f1b78-f160-453e-8f4a-bb8ffa60458c" providerId="ADAL" clId="{00218576-1B4C-41B9-8EAD-7B3D9BFD215D}" dt="2024-09-04T11:22:21.104" v="3" actId="47"/>
        <pc:sldMkLst>
          <pc:docMk/>
          <pc:sldMk cId="107946978" sldId="269"/>
        </pc:sldMkLst>
      </pc:sldChg>
      <pc:sldChg chg="addSp delSp modSp mod ord modAnim modNotesTx">
        <pc:chgData name="Rizqy Amelia Zein" userId="cc7f1b78-f160-453e-8f4a-bb8ffa60458c" providerId="ADAL" clId="{00218576-1B4C-41B9-8EAD-7B3D9BFD215D}" dt="2024-09-17T08:24:29.974" v="23267"/>
        <pc:sldMkLst>
          <pc:docMk/>
          <pc:sldMk cId="1196885087" sldId="270"/>
        </pc:sldMkLst>
      </pc:sldChg>
      <pc:sldChg chg="addSp delSp modSp add mod modAnim modNotesTx">
        <pc:chgData name="Rizqy Amelia Zein" userId="cc7f1b78-f160-453e-8f4a-bb8ffa60458c" providerId="ADAL" clId="{00218576-1B4C-41B9-8EAD-7B3D9BFD215D}" dt="2024-09-17T11:46:48.496" v="23341" actId="207"/>
        <pc:sldMkLst>
          <pc:docMk/>
          <pc:sldMk cId="994037834" sldId="271"/>
        </pc:sldMkLst>
      </pc:sldChg>
      <pc:sldChg chg="modSp add del mod">
        <pc:chgData name="Rizqy Amelia Zein" userId="cc7f1b78-f160-453e-8f4a-bb8ffa60458c" providerId="ADAL" clId="{00218576-1B4C-41B9-8EAD-7B3D9BFD215D}" dt="2024-09-04T11:33:03.953" v="213" actId="47"/>
        <pc:sldMkLst>
          <pc:docMk/>
          <pc:sldMk cId="1236112880" sldId="271"/>
        </pc:sldMkLst>
      </pc:sldChg>
      <pc:sldChg chg="new del">
        <pc:chgData name="Rizqy Amelia Zein" userId="cc7f1b78-f160-453e-8f4a-bb8ffa60458c" providerId="ADAL" clId="{00218576-1B4C-41B9-8EAD-7B3D9BFD215D}" dt="2024-09-04T11:29:21.107" v="13" actId="47"/>
        <pc:sldMkLst>
          <pc:docMk/>
          <pc:sldMk cId="1266531594" sldId="271"/>
        </pc:sldMkLst>
      </pc:sldChg>
      <pc:sldChg chg="add del">
        <pc:chgData name="Rizqy Amelia Zein" userId="cc7f1b78-f160-453e-8f4a-bb8ffa60458c" providerId="ADAL" clId="{00218576-1B4C-41B9-8EAD-7B3D9BFD215D}" dt="2024-09-04T11:33:03.953" v="213" actId="47"/>
        <pc:sldMkLst>
          <pc:docMk/>
          <pc:sldMk cId="1648221021" sldId="272"/>
        </pc:sldMkLst>
      </pc:sldChg>
      <pc:sldChg chg="addSp modSp add del mod ord">
        <pc:chgData name="Rizqy Amelia Zein" userId="cc7f1b78-f160-453e-8f4a-bb8ffa60458c" providerId="ADAL" clId="{00218576-1B4C-41B9-8EAD-7B3D9BFD215D}" dt="2024-09-14T22:57:15.594" v="10455" actId="47"/>
        <pc:sldMkLst>
          <pc:docMk/>
          <pc:sldMk cId="3705068946" sldId="272"/>
        </pc:sldMkLst>
      </pc:sldChg>
      <pc:sldChg chg="modSp add del mod">
        <pc:chgData name="Rizqy Amelia Zein" userId="cc7f1b78-f160-453e-8f4a-bb8ffa60458c" providerId="ADAL" clId="{00218576-1B4C-41B9-8EAD-7B3D9BFD215D}" dt="2024-09-04T11:33:03.953" v="213" actId="47"/>
        <pc:sldMkLst>
          <pc:docMk/>
          <pc:sldMk cId="883559669" sldId="273"/>
        </pc:sldMkLst>
      </pc:sldChg>
      <pc:sldChg chg="addSp delSp modSp add mod modAnim modNotesTx">
        <pc:chgData name="Rizqy Amelia Zein" userId="cc7f1b78-f160-453e-8f4a-bb8ffa60458c" providerId="ADAL" clId="{00218576-1B4C-41B9-8EAD-7B3D9BFD215D}" dt="2024-09-17T08:36:15.223" v="23270" actId="20577"/>
        <pc:sldMkLst>
          <pc:docMk/>
          <pc:sldMk cId="1451671988" sldId="273"/>
        </pc:sldMkLst>
      </pc:sldChg>
      <pc:sldChg chg="add del">
        <pc:chgData name="Rizqy Amelia Zein" userId="cc7f1b78-f160-453e-8f4a-bb8ffa60458c" providerId="ADAL" clId="{00218576-1B4C-41B9-8EAD-7B3D9BFD215D}" dt="2024-09-04T11:33:03.953" v="213" actId="47"/>
        <pc:sldMkLst>
          <pc:docMk/>
          <pc:sldMk cId="1125875151" sldId="274"/>
        </pc:sldMkLst>
      </pc:sldChg>
      <pc:sldChg chg="addSp delSp modSp add mod modAnim modNotesTx">
        <pc:chgData name="Rizqy Amelia Zein" userId="cc7f1b78-f160-453e-8f4a-bb8ffa60458c" providerId="ADAL" clId="{00218576-1B4C-41B9-8EAD-7B3D9BFD215D}" dt="2024-09-16T17:46:39.320" v="20133" actId="20577"/>
        <pc:sldMkLst>
          <pc:docMk/>
          <pc:sldMk cId="1445707771" sldId="274"/>
        </pc:sldMkLst>
      </pc:sldChg>
      <pc:sldChg chg="addSp delSp modSp add mod modAnim modNotesTx">
        <pc:chgData name="Rizqy Amelia Zein" userId="cc7f1b78-f160-453e-8f4a-bb8ffa60458c" providerId="ADAL" clId="{00218576-1B4C-41B9-8EAD-7B3D9BFD215D}" dt="2024-09-17T08:37:23.741" v="23285" actId="20577"/>
        <pc:sldMkLst>
          <pc:docMk/>
          <pc:sldMk cId="3418824867" sldId="275"/>
        </pc:sldMkLst>
      </pc:sldChg>
      <pc:sldChg chg="addSp delSp modSp add mod modAnim modNotesTx">
        <pc:chgData name="Rizqy Amelia Zein" userId="cc7f1b78-f160-453e-8f4a-bb8ffa60458c" providerId="ADAL" clId="{00218576-1B4C-41B9-8EAD-7B3D9BFD215D}" dt="2024-09-17T04:54:31.599" v="23038" actId="1076"/>
        <pc:sldMkLst>
          <pc:docMk/>
          <pc:sldMk cId="1402102853" sldId="276"/>
        </pc:sldMkLst>
      </pc:sldChg>
      <pc:sldChg chg="addSp delSp modSp add mod modAnim modNotesTx">
        <pc:chgData name="Rizqy Amelia Zein" userId="cc7f1b78-f160-453e-8f4a-bb8ffa60458c" providerId="ADAL" clId="{00218576-1B4C-41B9-8EAD-7B3D9BFD215D}" dt="2024-09-17T08:17:02.433" v="23178" actId="20577"/>
        <pc:sldMkLst>
          <pc:docMk/>
          <pc:sldMk cId="2284525589" sldId="277"/>
        </pc:sldMkLst>
      </pc:sldChg>
      <pc:sldChg chg="modSp add del mod">
        <pc:chgData name="Rizqy Amelia Zein" userId="cc7f1b78-f160-453e-8f4a-bb8ffa60458c" providerId="ADAL" clId="{00218576-1B4C-41B9-8EAD-7B3D9BFD215D}" dt="2024-09-14T13:03:29.431" v="1273" actId="47"/>
        <pc:sldMkLst>
          <pc:docMk/>
          <pc:sldMk cId="124416908" sldId="278"/>
        </pc:sldMkLst>
      </pc:sldChg>
      <pc:sldChg chg="addSp delSp modSp new mod ord modAnim modNotesTx">
        <pc:chgData name="Rizqy Amelia Zein" userId="cc7f1b78-f160-453e-8f4a-bb8ffa60458c" providerId="ADAL" clId="{00218576-1B4C-41B9-8EAD-7B3D9BFD215D}" dt="2024-09-16T21:36:12.738" v="22257" actId="20577"/>
        <pc:sldMkLst>
          <pc:docMk/>
          <pc:sldMk cId="3728352568" sldId="278"/>
        </pc:sldMkLst>
      </pc:sldChg>
      <pc:sldChg chg="addSp delSp new mod">
        <pc:chgData name="Rizqy Amelia Zein" userId="cc7f1b78-f160-453e-8f4a-bb8ffa60458c" providerId="ADAL" clId="{00218576-1B4C-41B9-8EAD-7B3D9BFD215D}" dt="2024-09-19T13:53:48.009" v="23342"/>
        <pc:sldMkLst>
          <pc:docMk/>
          <pc:sldMk cId="954639003" sldId="279"/>
        </pc:sldMkLst>
      </pc:sldChg>
      <pc:sldChg chg="addSp delSp modSp new del mod">
        <pc:chgData name="Rizqy Amelia Zein" userId="cc7f1b78-f160-453e-8f4a-bb8ffa60458c" providerId="ADAL" clId="{00218576-1B4C-41B9-8EAD-7B3D9BFD215D}" dt="2024-09-14T22:57:39.594" v="10457" actId="47"/>
        <pc:sldMkLst>
          <pc:docMk/>
          <pc:sldMk cId="1246417684" sldId="279"/>
        </pc:sldMkLst>
      </pc:sldChg>
      <pc:sldChg chg="addSp delSp modSp new del mod">
        <pc:chgData name="Rizqy Amelia Zein" userId="cc7f1b78-f160-453e-8f4a-bb8ffa60458c" providerId="ADAL" clId="{00218576-1B4C-41B9-8EAD-7B3D9BFD215D}" dt="2024-09-14T16:45:47.855" v="4004" actId="47"/>
        <pc:sldMkLst>
          <pc:docMk/>
          <pc:sldMk cId="1599923342" sldId="279"/>
        </pc:sldMkLst>
      </pc:sldChg>
      <pc:sldChg chg="new del">
        <pc:chgData name="Rizqy Amelia Zein" userId="cc7f1b78-f160-453e-8f4a-bb8ffa60458c" providerId="ADAL" clId="{00218576-1B4C-41B9-8EAD-7B3D9BFD215D}" dt="2024-09-09T20:47:59.960" v="674" actId="47"/>
        <pc:sldMkLst>
          <pc:docMk/>
          <pc:sldMk cId="2627242458" sldId="279"/>
        </pc:sldMkLst>
      </pc:sldChg>
      <pc:sldChg chg="addSp modSp add del mod ord">
        <pc:chgData name="Rizqy Amelia Zein" userId="cc7f1b78-f160-453e-8f4a-bb8ffa60458c" providerId="ADAL" clId="{00218576-1B4C-41B9-8EAD-7B3D9BFD215D}" dt="2024-09-14T22:57:58.618" v="10463" actId="2696"/>
        <pc:sldMkLst>
          <pc:docMk/>
          <pc:sldMk cId="137779056" sldId="280"/>
        </pc:sldMkLst>
      </pc:sldChg>
      <pc:sldChg chg="addSp delSp modSp new del mod">
        <pc:chgData name="Rizqy Amelia Zein" userId="cc7f1b78-f160-453e-8f4a-bb8ffa60458c" providerId="ADAL" clId="{00218576-1B4C-41B9-8EAD-7B3D9BFD215D}" dt="2024-09-14T22:35:01.150" v="8611" actId="47"/>
        <pc:sldMkLst>
          <pc:docMk/>
          <pc:sldMk cId="2404605590" sldId="281"/>
        </pc:sldMkLst>
      </pc:sldChg>
      <pc:sldChg chg="addSp delSp modSp new del mod">
        <pc:chgData name="Rizqy Amelia Zein" userId="cc7f1b78-f160-453e-8f4a-bb8ffa60458c" providerId="ADAL" clId="{00218576-1B4C-41B9-8EAD-7B3D9BFD215D}" dt="2024-09-15T06:47:42.275" v="11723" actId="47"/>
        <pc:sldMkLst>
          <pc:docMk/>
          <pc:sldMk cId="3653963036" sldId="281"/>
        </pc:sldMkLst>
      </pc:sldChg>
      <pc:sldChg chg="addSp delSp modSp new del mod">
        <pc:chgData name="Rizqy Amelia Zein" userId="cc7f1b78-f160-453e-8f4a-bb8ffa60458c" providerId="ADAL" clId="{00218576-1B4C-41B9-8EAD-7B3D9BFD215D}" dt="2024-09-16T12:44:18.853" v="12699" actId="47"/>
        <pc:sldMkLst>
          <pc:docMk/>
          <pc:sldMk cId="651285437" sldId="282"/>
        </pc:sldMkLst>
      </pc:sldChg>
      <pc:sldChg chg="addSp delSp modSp add del mod modAnim">
        <pc:chgData name="Rizqy Amelia Zein" userId="cc7f1b78-f160-453e-8f4a-bb8ffa60458c" providerId="ADAL" clId="{00218576-1B4C-41B9-8EAD-7B3D9BFD215D}" dt="2024-09-16T12:29:35.440" v="12611" actId="47"/>
        <pc:sldMkLst>
          <pc:docMk/>
          <pc:sldMk cId="2637191409" sldId="283"/>
        </pc:sldMkLst>
      </pc:sldChg>
      <pc:sldChg chg="delSp add del mod modAnim">
        <pc:chgData name="Rizqy Amelia Zein" userId="cc7f1b78-f160-453e-8f4a-bb8ffa60458c" providerId="ADAL" clId="{00218576-1B4C-41B9-8EAD-7B3D9BFD215D}" dt="2024-09-16T13:18:50.763" v="15689" actId="47"/>
        <pc:sldMkLst>
          <pc:docMk/>
          <pc:sldMk cId="3560055231" sldId="284"/>
        </pc:sldMkLst>
      </pc:sldChg>
      <pc:sldMasterChg chg="modSldLayout">
        <pc:chgData name="Rizqy Amelia Zein" userId="cc7f1b78-f160-453e-8f4a-bb8ffa60458c" providerId="ADAL" clId="{00218576-1B4C-41B9-8EAD-7B3D9BFD215D}" dt="2024-09-04T11:20:58.197" v="1" actId="2711"/>
        <pc:sldMasterMkLst>
          <pc:docMk/>
          <pc:sldMasterMk cId="3087104571" sldId="2147483663"/>
        </pc:sldMasterMkLst>
        <pc:sldLayoutChg chg="modSp">
          <pc:chgData name="Rizqy Amelia Zein" userId="cc7f1b78-f160-453e-8f4a-bb8ffa60458c" providerId="ADAL" clId="{00218576-1B4C-41B9-8EAD-7B3D9BFD215D}" dt="2024-09-04T11:20:58.197" v="1" actId="2711"/>
          <pc:sldLayoutMkLst>
            <pc:docMk/>
            <pc:sldMasterMk cId="3087104571" sldId="2147483663"/>
            <pc:sldLayoutMk cId="1099783441" sldId="2147483648"/>
          </pc:sldLayoutMkLst>
        </pc:sldLayoutChg>
      </pc:sldMasterChg>
    </pc:docChg>
  </pc:docChgLst>
  <pc:docChgLst>
    <pc:chgData name="Rizqy Amelia Zein" userId="77291ad1555eee56" providerId="LiveId" clId="{EC37C68A-7249-49A0-8875-2B4633B1F68C}"/>
    <pc:docChg chg="delSld modSld">
      <pc:chgData name="Rizqy Amelia Zein" userId="77291ad1555eee56" providerId="LiveId" clId="{EC37C68A-7249-49A0-8875-2B4633B1F68C}" dt="2025-06-19T04:53:42.009" v="2" actId="47"/>
      <pc:docMkLst>
        <pc:docMk/>
      </pc:docMkLst>
      <pc:sldChg chg="delSp">
        <pc:chgData name="Rizqy Amelia Zein" userId="77291ad1555eee56" providerId="LiveId" clId="{EC37C68A-7249-49A0-8875-2B4633B1F68C}" dt="2025-06-19T04:53:25.151" v="0" actId="478"/>
        <pc:sldMkLst>
          <pc:docMk/>
          <pc:sldMk cId="2797848466" sldId="256"/>
        </pc:sldMkLst>
        <pc:picChg chg="del">
          <ac:chgData name="Rizqy Amelia Zein" userId="77291ad1555eee56" providerId="LiveId" clId="{EC37C68A-7249-49A0-8875-2B4633B1F68C}" dt="2025-06-19T04:53:25.151" v="0" actId="478"/>
          <ac:picMkLst>
            <pc:docMk/>
            <pc:sldMk cId="2797848466" sldId="256"/>
            <ac:picMk id="1026" creationId="{AE87E516-8B23-420E-8E1F-38F58BC35373}"/>
          </ac:picMkLst>
        </pc:picChg>
      </pc:sldChg>
      <pc:sldChg chg="del">
        <pc:chgData name="Rizqy Amelia Zein" userId="77291ad1555eee56" providerId="LiveId" clId="{EC37C68A-7249-49A0-8875-2B4633B1F68C}" dt="2025-06-19T04:53:39.427" v="1" actId="47"/>
        <pc:sldMkLst>
          <pc:docMk/>
          <pc:sldMk cId="3598885345" sldId="263"/>
        </pc:sldMkLst>
      </pc:sldChg>
      <pc:sldChg chg="del">
        <pc:chgData name="Rizqy Amelia Zein" userId="77291ad1555eee56" providerId="LiveId" clId="{EC37C68A-7249-49A0-8875-2B4633B1F68C}" dt="2025-06-19T04:53:42.009" v="2" actId="47"/>
        <pc:sldMkLst>
          <pc:docMk/>
          <pc:sldMk cId="1196885087" sldId="270"/>
        </pc:sldMkLst>
      </pc:sldChg>
      <pc:sldChg chg="del">
        <pc:chgData name="Rizqy Amelia Zein" userId="77291ad1555eee56" providerId="LiveId" clId="{EC37C68A-7249-49A0-8875-2B4633B1F68C}" dt="2025-06-19T04:53:42.009" v="2" actId="47"/>
        <pc:sldMkLst>
          <pc:docMk/>
          <pc:sldMk cId="994037834" sldId="271"/>
        </pc:sldMkLst>
      </pc:sldChg>
      <pc:sldChg chg="del">
        <pc:chgData name="Rizqy Amelia Zein" userId="77291ad1555eee56" providerId="LiveId" clId="{EC37C68A-7249-49A0-8875-2B4633B1F68C}" dt="2025-06-19T04:53:39.427" v="1" actId="47"/>
        <pc:sldMkLst>
          <pc:docMk/>
          <pc:sldMk cId="1451671988" sldId="273"/>
        </pc:sldMkLst>
      </pc:sldChg>
      <pc:sldChg chg="del">
        <pc:chgData name="Rizqy Amelia Zein" userId="77291ad1555eee56" providerId="LiveId" clId="{EC37C68A-7249-49A0-8875-2B4633B1F68C}" dt="2025-06-19T04:53:39.427" v="1" actId="47"/>
        <pc:sldMkLst>
          <pc:docMk/>
          <pc:sldMk cId="1445707771" sldId="274"/>
        </pc:sldMkLst>
      </pc:sldChg>
      <pc:sldChg chg="del">
        <pc:chgData name="Rizqy Amelia Zein" userId="77291ad1555eee56" providerId="LiveId" clId="{EC37C68A-7249-49A0-8875-2B4633B1F68C}" dt="2025-06-19T04:53:39.427" v="1" actId="47"/>
        <pc:sldMkLst>
          <pc:docMk/>
          <pc:sldMk cId="3418824867" sldId="275"/>
        </pc:sldMkLst>
      </pc:sldChg>
      <pc:sldChg chg="del">
        <pc:chgData name="Rizqy Amelia Zein" userId="77291ad1555eee56" providerId="LiveId" clId="{EC37C68A-7249-49A0-8875-2B4633B1F68C}" dt="2025-06-19T04:53:39.427" v="1" actId="47"/>
        <pc:sldMkLst>
          <pc:docMk/>
          <pc:sldMk cId="1402102853" sldId="276"/>
        </pc:sldMkLst>
      </pc:sldChg>
      <pc:sldChg chg="del">
        <pc:chgData name="Rizqy Amelia Zein" userId="77291ad1555eee56" providerId="LiveId" clId="{EC37C68A-7249-49A0-8875-2B4633B1F68C}" dt="2025-06-19T04:53:39.427" v="1" actId="47"/>
        <pc:sldMkLst>
          <pc:docMk/>
          <pc:sldMk cId="2284525589" sldId="277"/>
        </pc:sldMkLst>
      </pc:sldChg>
      <pc:sldChg chg="del">
        <pc:chgData name="Rizqy Amelia Zein" userId="77291ad1555eee56" providerId="LiveId" clId="{EC37C68A-7249-49A0-8875-2B4633B1F68C}" dt="2025-06-19T04:53:39.427" v="1" actId="47"/>
        <pc:sldMkLst>
          <pc:docMk/>
          <pc:sldMk cId="3728352568" sldId="278"/>
        </pc:sldMkLst>
      </pc:sldChg>
      <pc:sldChg chg="del">
        <pc:chgData name="Rizqy Amelia Zein" userId="77291ad1555eee56" providerId="LiveId" clId="{EC37C68A-7249-49A0-8875-2B4633B1F68C}" dt="2025-06-19T04:53:39.427" v="1" actId="47"/>
        <pc:sldMkLst>
          <pc:docMk/>
          <pc:sldMk cId="954639003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3ABC7-27AC-6D40-86E4-0C355E54A764}" type="datetimeFigureOut">
              <a:rPr lang="de-DE" smtClean="0"/>
              <a:t>19.06.2025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AD0D-262D-F145-A422-6EFA995C35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633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Hello everyone! Thank you very much for staying until the very end of the session and very sorry for not being able to be there in person. Before I start, I’d like to introduce myself: I’m a PhD student at LMU and today I’d like to present a part of my ongoing PhD project looking at how people mentalize the relationship between science and religion – with hopefully, to show the importance of this topic to improve public trust in science.</a:t>
            </a:r>
          </a:p>
          <a:p>
            <a:endParaRPr lang="en-US"/>
          </a:p>
          <a:p>
            <a:r>
              <a:rPr lang="en-US"/>
              <a:t>It may be also worth to mention that this work is ongoing and therefore still far from finished.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AD0D-262D-F145-A422-6EFA995C351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658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äsentationstitel, L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8F51A07C-FE1A-F540-8B1D-0E34068DA5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4000"/>
          </a:blip>
          <a:srcRect t="8872" b="1720"/>
          <a:stretch/>
        </p:blipFill>
        <p:spPr>
          <a:xfrm>
            <a:off x="10963933" y="449575"/>
            <a:ext cx="776688" cy="806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 dirty="0"/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32C0B7F7-E1DB-3246-A459-8E85B8A521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 dirty="0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00.00.2020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2BFC629-71E6-471E-8487-188A0F977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Präsentationstitel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23C141-9C08-4C77-B8A1-5F3A1981A0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 dirty="0"/>
              <a:t>Überschrift / Titel / Einrichtung XY</a:t>
            </a:r>
          </a:p>
        </p:txBody>
      </p:sp>
      <p:pic>
        <p:nvPicPr>
          <p:cNvPr id="11" name="Bildplatzhalter 11">
            <a:extLst>
              <a:ext uri="{FF2B5EF4-FFF2-40B4-BE49-F238E27FC236}">
                <a16:creationId xmlns:a16="http://schemas.microsoft.com/office/drawing/2014/main" id="{78077E49-BB75-47DD-A564-32F635D212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5" b="5"/>
          <a:stretch>
            <a:fillRect/>
          </a:stretch>
        </p:blipFill>
        <p:spPr>
          <a:xfrm>
            <a:off x="5372100" y="1493641"/>
            <a:ext cx="6819900" cy="537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1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F2973FF0-2276-5A4B-B95B-42413B8BD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F3871DC-3AE6-0046-9798-2B74B19887B1}"/>
              </a:ext>
            </a:extLst>
          </p:cNvPr>
          <p:cNvSpPr/>
          <p:nvPr userDrawn="1"/>
        </p:nvSpPr>
        <p:spPr>
          <a:xfrm>
            <a:off x="442800" y="1484313"/>
            <a:ext cx="832193" cy="685829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0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136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58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23A9624-D6DE-C345-9C75-F17A8B2EFEFC}"/>
              </a:ext>
            </a:extLst>
          </p:cNvPr>
          <p:cNvSpPr/>
          <p:nvPr userDrawn="1"/>
        </p:nvSpPr>
        <p:spPr>
          <a:xfrm>
            <a:off x="2820756" y="1484313"/>
            <a:ext cx="832193" cy="68582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tx2"/>
                </a:solidFill>
                <a:effectLst/>
                <a:latin typeface="LMU CompatilFact" panose="02000500060000020003" pitchFamily="2" charset="0"/>
              </a:rPr>
              <a:t>R 255</a:t>
            </a:r>
          </a:p>
          <a:p>
            <a:r>
              <a:rPr lang="de-DE" sz="915" b="1" baseline="0" dirty="0">
                <a:solidFill>
                  <a:schemeClr val="tx2"/>
                </a:solidFill>
                <a:effectLst/>
                <a:latin typeface="LMU CompatilFact" panose="02000500060000020003" pitchFamily="2" charset="0"/>
              </a:rPr>
              <a:t>G 255</a:t>
            </a:r>
          </a:p>
          <a:p>
            <a:r>
              <a:rPr lang="de-DE" sz="915" b="1" baseline="0" dirty="0">
                <a:solidFill>
                  <a:schemeClr val="tx2"/>
                </a:solidFill>
                <a:effectLst/>
                <a:latin typeface="LMU CompatilFact" panose="02000500060000020003" pitchFamily="2" charset="0"/>
              </a:rPr>
              <a:t>B 255</a:t>
            </a:r>
            <a:endParaRPr lang="de-DE" sz="915" baseline="0" dirty="0">
              <a:solidFill>
                <a:schemeClr val="tx2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7699AD87-10CD-5C43-A6B2-3E71A6C1E6A5}"/>
              </a:ext>
            </a:extLst>
          </p:cNvPr>
          <p:cNvSpPr/>
          <p:nvPr userDrawn="1"/>
        </p:nvSpPr>
        <p:spPr>
          <a:xfrm>
            <a:off x="1631778" y="1484313"/>
            <a:ext cx="832193" cy="685829"/>
          </a:xfrm>
          <a:prstGeom prst="rect">
            <a:avLst/>
          </a:prstGeom>
          <a:solidFill>
            <a:schemeClr val="tx2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35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35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35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7E6E40C0-B5CF-3040-971F-4D8BB55D0746}"/>
              </a:ext>
            </a:extLst>
          </p:cNvPr>
          <p:cNvSpPr/>
          <p:nvPr userDrawn="1"/>
        </p:nvSpPr>
        <p:spPr>
          <a:xfrm>
            <a:off x="442802" y="2240393"/>
            <a:ext cx="83219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LMU Grün </a:t>
            </a:r>
            <a:b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</a:b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5A2A488E-BCE0-BB4B-959A-3AC0A2CF9AFD}"/>
              </a:ext>
            </a:extLst>
          </p:cNvPr>
          <p:cNvSpPr/>
          <p:nvPr userDrawn="1"/>
        </p:nvSpPr>
        <p:spPr>
          <a:xfrm>
            <a:off x="442800" y="3144823"/>
            <a:ext cx="607189" cy="500399"/>
          </a:xfrm>
          <a:prstGeom prst="rect">
            <a:avLst/>
          </a:prstGeom>
          <a:solidFill>
            <a:schemeClr val="bg2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98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100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104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BAF76B9D-1CB6-774E-B88E-0CACB598FEF6}"/>
              </a:ext>
            </a:extLst>
          </p:cNvPr>
          <p:cNvSpPr/>
          <p:nvPr userDrawn="1"/>
        </p:nvSpPr>
        <p:spPr>
          <a:xfrm>
            <a:off x="2177818" y="3144823"/>
            <a:ext cx="607189" cy="500399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230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230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231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D45CC143-00CB-E043-9C6B-880F634668A7}"/>
              </a:ext>
            </a:extLst>
          </p:cNvPr>
          <p:cNvSpPr/>
          <p:nvPr userDrawn="1"/>
        </p:nvSpPr>
        <p:spPr>
          <a:xfrm>
            <a:off x="1310310" y="3144823"/>
            <a:ext cx="607189" cy="500399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192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193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195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C2788AA0-4D28-CA47-A881-1819C9B7F2B2}"/>
              </a:ext>
            </a:extLst>
          </p:cNvPr>
          <p:cNvSpPr/>
          <p:nvPr userDrawn="1"/>
        </p:nvSpPr>
        <p:spPr>
          <a:xfrm>
            <a:off x="3045759" y="3144823"/>
            <a:ext cx="607189" cy="500399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tx2"/>
                </a:solidFill>
                <a:effectLst/>
                <a:latin typeface="LMU CompatilFact" panose="02000500060000020003" pitchFamily="2" charset="0"/>
              </a:rPr>
              <a:t>R 245</a:t>
            </a:r>
          </a:p>
          <a:p>
            <a:r>
              <a:rPr lang="de-DE" sz="915" b="1" baseline="0" dirty="0">
                <a:solidFill>
                  <a:schemeClr val="tx2"/>
                </a:solidFill>
                <a:effectLst/>
                <a:latin typeface="LMU CompatilFact" panose="02000500060000020003" pitchFamily="2" charset="0"/>
              </a:rPr>
              <a:t>G 245</a:t>
            </a:r>
          </a:p>
          <a:p>
            <a:r>
              <a:rPr lang="de-DE" sz="915" b="1" baseline="0" dirty="0">
                <a:solidFill>
                  <a:schemeClr val="tx2"/>
                </a:solidFill>
                <a:effectLst/>
                <a:latin typeface="LMU CompatilFact" panose="02000500060000020003" pitchFamily="2" charset="0"/>
              </a:rPr>
              <a:t>B 245</a:t>
            </a:r>
            <a:endParaRPr lang="de-DE" sz="915" baseline="0" dirty="0">
              <a:solidFill>
                <a:schemeClr val="tx2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20A40CC5-176B-9442-82E4-408CAB2349BC}"/>
              </a:ext>
            </a:extLst>
          </p:cNvPr>
          <p:cNvSpPr/>
          <p:nvPr userDrawn="1"/>
        </p:nvSpPr>
        <p:spPr>
          <a:xfrm>
            <a:off x="442802" y="3750534"/>
            <a:ext cx="60718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Sekundär Dunkelgrau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FA56A28D-A369-AD4B-AF9B-25C454F18A4E}"/>
              </a:ext>
            </a:extLst>
          </p:cNvPr>
          <p:cNvSpPr/>
          <p:nvPr userDrawn="1"/>
        </p:nvSpPr>
        <p:spPr>
          <a:xfrm>
            <a:off x="1310310" y="3750534"/>
            <a:ext cx="60718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Sekundär Mittelgrau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EF2EF5B-E92A-5D4A-8161-D33FFACE7341}"/>
              </a:ext>
            </a:extLst>
          </p:cNvPr>
          <p:cNvSpPr/>
          <p:nvPr userDrawn="1"/>
        </p:nvSpPr>
        <p:spPr>
          <a:xfrm>
            <a:off x="2187234" y="3750534"/>
            <a:ext cx="60718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Sekundär Hellgrau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14B21CFC-1C2A-AD4E-82DE-A68CEF4308BE}"/>
              </a:ext>
            </a:extLst>
          </p:cNvPr>
          <p:cNvSpPr/>
          <p:nvPr userDrawn="1"/>
        </p:nvSpPr>
        <p:spPr>
          <a:xfrm>
            <a:off x="3048909" y="3750534"/>
            <a:ext cx="60718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Sekundär Lichtgrau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C73389B4-7374-AB43-B9CD-0CA5B6ED4B02}"/>
              </a:ext>
            </a:extLst>
          </p:cNvPr>
          <p:cNvSpPr/>
          <p:nvPr userDrawn="1"/>
        </p:nvSpPr>
        <p:spPr>
          <a:xfrm>
            <a:off x="1617118" y="2240392"/>
            <a:ext cx="83219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Schwarz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A8E62580-B452-9141-99B8-14D406341FD8}"/>
              </a:ext>
            </a:extLst>
          </p:cNvPr>
          <p:cNvSpPr/>
          <p:nvPr userDrawn="1"/>
        </p:nvSpPr>
        <p:spPr>
          <a:xfrm>
            <a:off x="2821937" y="2240392"/>
            <a:ext cx="83219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 err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Weiss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5C5DB8B7-067A-624F-90A9-5FE69A8819FA}"/>
              </a:ext>
            </a:extLst>
          </p:cNvPr>
          <p:cNvSpPr/>
          <p:nvPr userDrawn="1"/>
        </p:nvSpPr>
        <p:spPr>
          <a:xfrm>
            <a:off x="4619182" y="1485446"/>
            <a:ext cx="607189" cy="500399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15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25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135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A10FA4C-181C-BD41-AD4E-730F52457796}"/>
              </a:ext>
            </a:extLst>
          </p:cNvPr>
          <p:cNvSpPr/>
          <p:nvPr userDrawn="1"/>
        </p:nvSpPr>
        <p:spPr>
          <a:xfrm>
            <a:off x="6354200" y="1485446"/>
            <a:ext cx="607189" cy="500399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140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64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145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A2466A38-6ECC-DF4F-869F-B98502E2D6A6}"/>
              </a:ext>
            </a:extLst>
          </p:cNvPr>
          <p:cNvSpPr/>
          <p:nvPr userDrawn="1"/>
        </p:nvSpPr>
        <p:spPr>
          <a:xfrm>
            <a:off x="5486692" y="1485446"/>
            <a:ext cx="607189" cy="500399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100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59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227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9F62C27-0EB2-5442-90B6-6A8F0C17931E}"/>
              </a:ext>
            </a:extLst>
          </p:cNvPr>
          <p:cNvSpPr/>
          <p:nvPr userDrawn="1"/>
        </p:nvSpPr>
        <p:spPr>
          <a:xfrm>
            <a:off x="7222141" y="1485446"/>
            <a:ext cx="607189" cy="500399"/>
          </a:xfrm>
          <a:prstGeom prst="rect">
            <a:avLst/>
          </a:prstGeom>
          <a:solidFill>
            <a:srgbClr val="DC0D15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215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25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25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5B9B3239-0231-A24D-B42D-624E409B3D20}"/>
              </a:ext>
            </a:extLst>
          </p:cNvPr>
          <p:cNvSpPr/>
          <p:nvPr userDrawn="1"/>
        </p:nvSpPr>
        <p:spPr>
          <a:xfrm>
            <a:off x="4619184" y="2091158"/>
            <a:ext cx="607188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Akzent Blau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90492F4-04D9-0D48-A32F-3E322C29483A}"/>
              </a:ext>
            </a:extLst>
          </p:cNvPr>
          <p:cNvSpPr/>
          <p:nvPr userDrawn="1"/>
        </p:nvSpPr>
        <p:spPr>
          <a:xfrm>
            <a:off x="5486691" y="2091158"/>
            <a:ext cx="705915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Akzent Cyan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0C3949AB-62CF-6643-83F3-F76B12005678}"/>
              </a:ext>
            </a:extLst>
          </p:cNvPr>
          <p:cNvSpPr/>
          <p:nvPr userDrawn="1"/>
        </p:nvSpPr>
        <p:spPr>
          <a:xfrm>
            <a:off x="6363616" y="2091157"/>
            <a:ext cx="705914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Akzent Violett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3CD1B9CD-D09C-5D4A-B064-6355897E2041}"/>
              </a:ext>
            </a:extLst>
          </p:cNvPr>
          <p:cNvSpPr/>
          <p:nvPr userDrawn="1"/>
        </p:nvSpPr>
        <p:spPr>
          <a:xfrm>
            <a:off x="7225291" y="2091158"/>
            <a:ext cx="607188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Akzent Rot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E0B457DF-BD61-044B-ACA4-342889CA02A1}"/>
              </a:ext>
            </a:extLst>
          </p:cNvPr>
          <p:cNvSpPr/>
          <p:nvPr userDrawn="1"/>
        </p:nvSpPr>
        <p:spPr>
          <a:xfrm>
            <a:off x="4619182" y="2490933"/>
            <a:ext cx="607189" cy="500399"/>
          </a:xfrm>
          <a:prstGeom prst="rect">
            <a:avLst/>
          </a:prstGeom>
          <a:solidFill>
            <a:srgbClr val="F18700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241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135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0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931D8B5-D9AB-D547-B4C3-602A0499C239}"/>
              </a:ext>
            </a:extLst>
          </p:cNvPr>
          <p:cNvSpPr/>
          <p:nvPr userDrawn="1"/>
        </p:nvSpPr>
        <p:spPr>
          <a:xfrm>
            <a:off x="4619184" y="3096644"/>
            <a:ext cx="867508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Akzent Orange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565346-2219-4849-9A7A-79720DD036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7818" y="444257"/>
            <a:ext cx="9571269" cy="1049985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200" b="1"/>
            </a:lvl1pPr>
          </a:lstStyle>
          <a:p>
            <a:r>
              <a:rPr lang="de-DE" dirty="0"/>
              <a:t>Farbübersicht</a:t>
            </a:r>
          </a:p>
        </p:txBody>
      </p:sp>
    </p:spTree>
    <p:extLst>
      <p:ext uri="{BB962C8B-B14F-4D97-AF65-F5344CB8AC3E}">
        <p14:creationId xmlns:p14="http://schemas.microsoft.com/office/powerpoint/2010/main" val="277468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mi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F2973FF0-2276-5A4B-B95B-42413B8BD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565346-2219-4849-9A7A-79720DD036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0492" y="444257"/>
            <a:ext cx="9568595" cy="1049985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200" b="1"/>
            </a:lvl1pPr>
          </a:lstStyle>
          <a:p>
            <a:r>
              <a:rPr lang="de-DE" dirty="0"/>
              <a:t>Titel mit Inhalt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BEFC134-44F4-4ACC-9EF7-B0CCCECBE3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6088" y="1484313"/>
            <a:ext cx="11303000" cy="4929187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616468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616468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616468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616468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616468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95358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F2973FF0-2276-5A4B-B95B-42413B8BD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565346-2219-4849-9A7A-79720DD036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1700" y="444257"/>
            <a:ext cx="9577387" cy="1049985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200" b="1"/>
            </a:lvl1pPr>
          </a:lstStyle>
          <a:p>
            <a:r>
              <a:rPr lang="de-DE" dirty="0"/>
              <a:t>Nur Titel</a:t>
            </a:r>
          </a:p>
        </p:txBody>
      </p:sp>
    </p:spTree>
    <p:extLst>
      <p:ext uri="{BB962C8B-B14F-4D97-AF65-F5344CB8AC3E}">
        <p14:creationId xmlns:p14="http://schemas.microsoft.com/office/powerpoint/2010/main" val="610248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ück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>
            <a:extLst>
              <a:ext uri="{FF2B5EF4-FFF2-40B4-BE49-F238E27FC236}">
                <a16:creationId xmlns:a16="http://schemas.microsoft.com/office/drawing/2014/main" id="{63CEC714-79BB-CB4B-8FB7-5903011CD8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5649600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ptos" panose="020B00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Absendername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Musterstraße 00 · 80000 München · Tel. +49 89 0000 0000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 err="1">
                <a:effectLst/>
                <a:latin typeface="Arial" panose="020B0604020202020204" pitchFamily="34" charset="0"/>
              </a:rPr>
              <a:t>info@musterdomain.de</a:t>
            </a:r>
            <a:r>
              <a:rPr lang="de-DE" b="1" dirty="0">
                <a:effectLst/>
                <a:latin typeface="Arial" panose="020B0604020202020204" pitchFamily="34" charset="0"/>
              </a:rPr>
              <a:t> · </a:t>
            </a:r>
            <a:r>
              <a:rPr lang="de-DE" b="1" dirty="0" err="1">
                <a:effectLst/>
                <a:latin typeface="Arial" panose="020B0604020202020204" pitchFamily="34" charset="0"/>
              </a:rPr>
              <a:t>www.musterdomain.de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D72F1F-1A49-6848-A8CB-5DD9EC0B6D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8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äsentationstitel,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8F51A07C-FE1A-F540-8B1D-0E34068DA5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4000"/>
          </a:blip>
          <a:srcRect t="8872" b="1720"/>
          <a:stretch/>
        </p:blipFill>
        <p:spPr>
          <a:xfrm>
            <a:off x="10963933" y="449575"/>
            <a:ext cx="776688" cy="806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 dirty="0"/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32C0B7F7-E1DB-3246-A459-8E85B8A521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 dirty="0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00.00.2020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2BFC629-71E6-471E-8487-188A0F977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Präsentationstitel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4D7C6A-4C73-4663-8682-62AF58C8B9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72100" y="1484313"/>
            <a:ext cx="6819900" cy="5373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23C141-9C08-4C77-B8A1-5F3A1981A0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 dirty="0"/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283523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äsentationstitel, LMU, LogoTeileinh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 dirty="0"/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9E3EC0D9-ADF9-484A-8AF7-707A2C63BA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9881" y="613578"/>
            <a:ext cx="886967" cy="455148"/>
          </a:xfrm>
          <a:prstGeom prst="rect">
            <a:avLst/>
          </a:prstGeom>
        </p:spPr>
        <p:txBody>
          <a:bodyPr anchor="ctr" anchorCtr="0"/>
          <a:lstStyle>
            <a:lvl1pPr algn="ctr">
              <a:buFontTx/>
              <a:buNone/>
              <a:defRPr sz="800" baseline="0"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80A05923-C642-2E4E-840A-327720B765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 dirty="0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00.00.2020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54D6F9D-B6EB-4F72-A2AF-B87B1D3A9A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Präsentationstitel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4397F4FF-24FF-46A8-9FD5-D8297FC3345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 dirty="0"/>
              <a:t>Überschrift / Titel / Einrichtung XY</a:t>
            </a:r>
          </a:p>
        </p:txBody>
      </p:sp>
      <p:pic>
        <p:nvPicPr>
          <p:cNvPr id="10" name="Bildplatzhalter 11">
            <a:extLst>
              <a:ext uri="{FF2B5EF4-FFF2-40B4-BE49-F238E27FC236}">
                <a16:creationId xmlns:a16="http://schemas.microsoft.com/office/drawing/2014/main" id="{E49330AE-63CD-4FA0-B981-354A53DBEE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5" b="5"/>
          <a:stretch>
            <a:fillRect/>
          </a:stretch>
        </p:blipFill>
        <p:spPr>
          <a:xfrm>
            <a:off x="5372100" y="1493641"/>
            <a:ext cx="6819900" cy="537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5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äsentationstitel, Bild, LogoTeileinh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 dirty="0"/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9E3EC0D9-ADF9-484A-8AF7-707A2C63BA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9881" y="613578"/>
            <a:ext cx="886967" cy="455148"/>
          </a:xfrm>
          <a:prstGeom prst="rect">
            <a:avLst/>
          </a:prstGeom>
        </p:spPr>
        <p:txBody>
          <a:bodyPr anchor="ctr" anchorCtr="0"/>
          <a:lstStyle>
            <a:lvl1pPr algn="ctr">
              <a:buFontTx/>
              <a:buNone/>
              <a:defRPr sz="800" baseline="0"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80A05923-C642-2E4E-840A-327720B765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 dirty="0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00.00.2020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54D6F9D-B6EB-4F72-A2AF-B87B1D3A9A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Präsentationstitel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8D60EF3-4399-487D-BFA4-B4727760F9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62575" y="1484313"/>
            <a:ext cx="6829425" cy="5373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4397F4FF-24FF-46A8-9FD5-D8297FC3345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 dirty="0"/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261245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äsentations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A01B540-1535-644B-B828-DE3173BE5EAF}"/>
              </a:ext>
            </a:extLst>
          </p:cNvPr>
          <p:cNvSpPr/>
          <p:nvPr userDrawn="1"/>
        </p:nvSpPr>
        <p:spPr>
          <a:xfrm>
            <a:off x="5376454" y="1484313"/>
            <a:ext cx="6815545" cy="5373687"/>
          </a:xfrm>
          <a:prstGeom prst="rect">
            <a:avLst/>
          </a:prstGeom>
          <a:solidFill>
            <a:srgbClr val="616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968607-CF30-B14E-8DDB-DAB295493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9AD86DE8-5751-A440-B2C4-58BF4A19C0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 dirty="0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00.00.2020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0925BAD-1A03-46E3-83C6-927F3F2322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Präsentationstitel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8A3F8208-5ABF-4B9A-B91A-356813173B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 dirty="0"/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38747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äsentationstitel, LogoTeileinh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A01B540-1535-644B-B828-DE3173BE5EAF}"/>
              </a:ext>
            </a:extLst>
          </p:cNvPr>
          <p:cNvSpPr/>
          <p:nvPr userDrawn="1"/>
        </p:nvSpPr>
        <p:spPr>
          <a:xfrm>
            <a:off x="5376454" y="1484313"/>
            <a:ext cx="6815545" cy="53736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968607-CF30-B14E-8DDB-DAB295493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9AD86DE8-5751-A440-B2C4-58BF4A19C0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 dirty="0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00.00.2020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17" name="Bildplatzhalter 6">
            <a:extLst>
              <a:ext uri="{FF2B5EF4-FFF2-40B4-BE49-F238E27FC236}">
                <a16:creationId xmlns:a16="http://schemas.microsoft.com/office/drawing/2014/main" id="{CB3A64BB-66BD-574D-8D10-B6B91D0A2D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9881" y="613578"/>
            <a:ext cx="886967" cy="455148"/>
          </a:xfrm>
          <a:prstGeom prst="rect">
            <a:avLst/>
          </a:prstGeom>
        </p:spPr>
        <p:txBody>
          <a:bodyPr anchor="ctr" anchorCtr="0"/>
          <a:lstStyle>
            <a:lvl1pPr algn="ctr">
              <a:buFontTx/>
              <a:buNone/>
              <a:defRPr sz="800" baseline="0"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FD34168-7A63-4BE9-B1FA-940397BC8D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Präsentationstitel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F69A4752-2B43-4B39-B027-47806A5DDC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 dirty="0"/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208614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äsentations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A01B540-1535-644B-B828-DE3173BE5EAF}"/>
              </a:ext>
            </a:extLst>
          </p:cNvPr>
          <p:cNvSpPr/>
          <p:nvPr userDrawn="1"/>
        </p:nvSpPr>
        <p:spPr>
          <a:xfrm>
            <a:off x="5376454" y="1484313"/>
            <a:ext cx="6815545" cy="5373687"/>
          </a:xfrm>
          <a:prstGeom prst="rect">
            <a:avLst/>
          </a:prstGeom>
          <a:solidFill>
            <a:srgbClr val="616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968607-CF30-B14E-8DDB-DAB295493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9AD86DE8-5751-A440-B2C4-58BF4A19C0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 dirty="0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00.00.2020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54FBD0-4BBB-413C-96F0-376E5E59CA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Präsentationstitel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D4982841-B6DD-4A02-88CD-381D8C4A32A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 dirty="0"/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302347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125F89-1710-447C-BA80-DE17C2EF19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400" y="2151208"/>
            <a:ext cx="7200000" cy="1418469"/>
          </a:xfrm>
          <a:prstGeom prst="rect">
            <a:avLst/>
          </a:prstGeom>
        </p:spPr>
        <p:txBody>
          <a:bodyPr/>
          <a:lstStyle>
            <a:lvl1pPr>
              <a:defRPr sz="2800" b="1"/>
            </a:lvl1pPr>
          </a:lstStyle>
          <a:p>
            <a:r>
              <a:rPr lang="de-DE" dirty="0"/>
              <a:t>1. Erstes Kapitel</a:t>
            </a:r>
          </a:p>
        </p:txBody>
      </p:sp>
    </p:spTree>
    <p:extLst>
      <p:ext uri="{BB962C8B-B14F-4D97-AF65-F5344CB8AC3E}">
        <p14:creationId xmlns:p14="http://schemas.microsoft.com/office/powerpoint/2010/main" val="217875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F2973FF0-2276-5A4B-B95B-42413B8BD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3A6560-2FDE-481D-9A8E-1866470D9A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0491" y="444249"/>
            <a:ext cx="9577019" cy="1042988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200" b="1"/>
            </a:lvl1pPr>
          </a:lstStyle>
          <a:p>
            <a:r>
              <a:rPr lang="de-DE" dirty="0"/>
              <a:t>Seitentitel mit einer Zeile oder</a:t>
            </a:r>
            <a:br>
              <a:rPr lang="de-DE" dirty="0"/>
            </a:br>
            <a:r>
              <a:rPr lang="de-DE" dirty="0"/>
              <a:t>maximal zwei Zeilen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5E4071A-44EF-49AA-BAC4-8488C57EBC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486" y="1493101"/>
            <a:ext cx="10166228" cy="9382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280"/>
              </a:lnSpc>
              <a:spcBef>
                <a:spcPts val="0"/>
              </a:spcBef>
              <a:buNone/>
              <a:defRPr sz="1900">
                <a:solidFill>
                  <a:srgbClr val="616468"/>
                </a:solidFill>
              </a:defRPr>
            </a:lvl1pPr>
            <a:lvl2pPr marL="407778" indent="0">
              <a:buNone/>
              <a:defRPr sz="1900">
                <a:solidFill>
                  <a:schemeClr val="tx2"/>
                </a:solidFill>
              </a:defRPr>
            </a:lvl2pPr>
            <a:lvl3pPr marL="815557" indent="0">
              <a:buNone/>
              <a:defRPr>
                <a:solidFill>
                  <a:schemeClr val="tx2"/>
                </a:solidFill>
              </a:defRPr>
            </a:lvl3pPr>
            <a:lvl4pPr marL="1223335" indent="0">
              <a:buNone/>
              <a:defRPr>
                <a:solidFill>
                  <a:schemeClr val="tx2"/>
                </a:solidFill>
              </a:defRPr>
            </a:lvl4pPr>
            <a:lvl5pPr marL="1631113" indent="0">
              <a:buNone/>
              <a:defRPr>
                <a:solidFill>
                  <a:schemeClr val="tx2"/>
                </a:solidFill>
              </a:defRPr>
            </a:lvl5pPr>
          </a:lstStyle>
          <a:p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Ne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? Quam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incipietur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accaepe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lenduciae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voluptatem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facepelita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dolupta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pos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blanien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tionsec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tempellabor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magnam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soloreria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quevoluptaturi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earis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dolute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vendae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nobis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ipsam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lab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ium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acculliqui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tecte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es quam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ressi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ulparis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apeliqui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ipiet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modio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 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C99ED17-8C0B-4A38-8622-48A70F4A88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6684" y="2635982"/>
            <a:ext cx="10166228" cy="2859210"/>
          </a:xfrm>
          <a:prstGeom prst="rect">
            <a:avLst/>
          </a:prstGeom>
        </p:spPr>
        <p:txBody>
          <a:bodyPr/>
          <a:lstStyle>
            <a:lvl1pPr marL="324000" indent="-324000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>
                <a:schemeClr val="tx1"/>
              </a:buClr>
              <a:buFont typeface="Wingdings" panose="05000000000000000000" pitchFamily="2" charset="2"/>
              <a:buChar char=""/>
              <a:defRPr sz="1900">
                <a:solidFill>
                  <a:srgbClr val="616468"/>
                </a:solidFill>
                <a:latin typeface="+mn-lt"/>
              </a:defRPr>
            </a:lvl1pPr>
          </a:lstStyle>
          <a:p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Itaquas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sitiam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vent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fuga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Pelit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laut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pliciis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rem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reptatio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beatem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illestius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consecabo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Offici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con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re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pedi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omnis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as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essi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sinci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totae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perit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quamet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aut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liscium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landia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quiasit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iuntur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Quunda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doloreste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volore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volores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maximus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eatur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sapicipici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ab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ium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non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nullori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dis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mos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autem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doluptassi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saniscitate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consequi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audae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simporem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si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venim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fugia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voloreptae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res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eturiam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aut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quiae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coribus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.</a:t>
            </a:r>
          </a:p>
          <a:p>
            <a:pPr lvl="0">
              <a:defRPr/>
            </a:pP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Ucia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sam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quid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quo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doles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sequias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rat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facersp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edissuntotas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et,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nis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di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berum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verore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,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sequas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represcium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faccabo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Adistis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dolor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atur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aliquatem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quo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modis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accaecum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nossunt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,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ipsam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ratiam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,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voluptur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9851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e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FD8EF26-FA82-6D40-93F2-70EAE952FA46}"/>
              </a:ext>
            </a:extLst>
          </p:cNvPr>
          <p:cNvSpPr/>
          <p:nvPr userDrawn="1"/>
        </p:nvSpPr>
        <p:spPr>
          <a:xfrm>
            <a:off x="1" y="1483200"/>
            <a:ext cx="5376454" cy="537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A465598-6EE5-EE49-A177-6E3551F9A56A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46400" y="434007"/>
            <a:ext cx="113030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6" r:id="rId2"/>
    <p:sldLayoutId id="2147483661" r:id="rId3"/>
    <p:sldLayoutId id="2147483677" r:id="rId4"/>
    <p:sldLayoutId id="2147483669" r:id="rId5"/>
    <p:sldLayoutId id="2147483655" r:id="rId6"/>
  </p:sldLayoutIdLst>
  <p:hf hdr="0" ftr="0"/>
  <p:txStyles>
    <p:titleStyle>
      <a:lvl1pPr algn="l" defTabSz="815557" rtl="0" eaLnBrk="1" latinLnBrk="0" hangingPunct="1">
        <a:lnSpc>
          <a:spcPct val="90000"/>
        </a:lnSpc>
        <a:spcBef>
          <a:spcPct val="0"/>
        </a:spcBef>
        <a:buNone/>
        <a:defRPr sz="3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890" indent="-203890" algn="l" defTabSz="815557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8" kern="1200">
          <a:solidFill>
            <a:schemeClr val="tx1"/>
          </a:solidFill>
          <a:latin typeface="+mn-lt"/>
          <a:ea typeface="+mn-ea"/>
          <a:cs typeface="+mn-cs"/>
        </a:defRPr>
      </a:lvl1pPr>
      <a:lvl2pPr marL="611668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1" kern="1200">
          <a:solidFill>
            <a:schemeClr val="tx1"/>
          </a:solidFill>
          <a:latin typeface="+mn-lt"/>
          <a:ea typeface="+mn-ea"/>
          <a:cs typeface="+mn-cs"/>
        </a:defRPr>
      </a:lvl2pPr>
      <a:lvl3pPr marL="101944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3pPr>
      <a:lvl4pPr marL="1427225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835003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242782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650560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3058339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46611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1pPr>
      <a:lvl2pPr marL="407778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2pPr>
      <a:lvl3pPr marL="81555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3pPr>
      <a:lvl4pPr marL="1223335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631114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038892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44667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2854449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26222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935" userDrawn="1">
          <p15:clr>
            <a:srgbClr val="F26B43"/>
          </p15:clr>
        </p15:guide>
        <p15:guide id="5" orient="horz" pos="4042" userDrawn="1">
          <p15:clr>
            <a:srgbClr val="F26B43"/>
          </p15:clr>
        </p15:guide>
        <p15:guide id="9" pos="7401" userDrawn="1">
          <p15:clr>
            <a:srgbClr val="F26B43"/>
          </p15:clr>
        </p15:guide>
        <p15:guide id="13" pos="279" userDrawn="1">
          <p15:clr>
            <a:srgbClr val="F26B43"/>
          </p15:clr>
        </p15:guide>
        <p15:guide id="14" orient="horz" pos="278" userDrawn="1">
          <p15:clr>
            <a:srgbClr val="F26B43"/>
          </p15:clr>
        </p15:guide>
        <p15:guide id="15" orient="horz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FD8EF26-FA82-6D40-93F2-70EAE952FA46}"/>
              </a:ext>
            </a:extLst>
          </p:cNvPr>
          <p:cNvSpPr/>
          <p:nvPr userDrawn="1"/>
        </p:nvSpPr>
        <p:spPr>
          <a:xfrm>
            <a:off x="1" y="1483200"/>
            <a:ext cx="5376454" cy="537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4EC720E-3048-2B4D-B927-E08F3BECF1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4500" y="416422"/>
            <a:ext cx="113030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5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/>
  <p:txStyles>
    <p:titleStyle>
      <a:lvl1pPr algn="l" defTabSz="815557" rtl="0" eaLnBrk="1" latinLnBrk="0" hangingPunct="1">
        <a:lnSpc>
          <a:spcPct val="90000"/>
        </a:lnSpc>
        <a:spcBef>
          <a:spcPct val="0"/>
        </a:spcBef>
        <a:buNone/>
        <a:defRPr sz="3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890" indent="-203890" algn="l" defTabSz="815557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8" kern="1200">
          <a:solidFill>
            <a:schemeClr val="tx1"/>
          </a:solidFill>
          <a:latin typeface="+mn-lt"/>
          <a:ea typeface="+mn-ea"/>
          <a:cs typeface="+mn-cs"/>
        </a:defRPr>
      </a:lvl1pPr>
      <a:lvl2pPr marL="611668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1" kern="1200">
          <a:solidFill>
            <a:schemeClr val="tx1"/>
          </a:solidFill>
          <a:latin typeface="+mn-lt"/>
          <a:ea typeface="+mn-ea"/>
          <a:cs typeface="+mn-cs"/>
        </a:defRPr>
      </a:lvl2pPr>
      <a:lvl3pPr marL="101944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3pPr>
      <a:lvl4pPr marL="1427225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835003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242782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650560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3058339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46611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1pPr>
      <a:lvl2pPr marL="407778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2pPr>
      <a:lvl3pPr marL="81555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3pPr>
      <a:lvl4pPr marL="1223335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631114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038892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44667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2854449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26222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935">
          <p15:clr>
            <a:srgbClr val="F26B43"/>
          </p15:clr>
        </p15:guide>
        <p15:guide id="5" orient="horz" pos="4042">
          <p15:clr>
            <a:srgbClr val="F26B43"/>
          </p15:clr>
        </p15:guide>
        <p15:guide id="9" pos="7401">
          <p15:clr>
            <a:srgbClr val="F26B43"/>
          </p15:clr>
        </p15:guide>
        <p15:guide id="13" pos="279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799E554-D74C-2D46-A4A0-20AFFC9B03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A7DF8FA-2683-4642-B02D-78840267E6F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6399" y="441325"/>
            <a:ext cx="1744349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4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  <p:txStyles>
    <p:titleStyle>
      <a:lvl1pPr algn="l" defTabSz="815557" rtl="0" eaLnBrk="1" latinLnBrk="0" hangingPunct="1">
        <a:lnSpc>
          <a:spcPct val="90000"/>
        </a:lnSpc>
        <a:spcBef>
          <a:spcPct val="0"/>
        </a:spcBef>
        <a:buNone/>
        <a:defRPr sz="3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890" indent="-203890" algn="l" defTabSz="815557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8" kern="1200">
          <a:solidFill>
            <a:schemeClr val="tx1"/>
          </a:solidFill>
          <a:latin typeface="+mn-lt"/>
          <a:ea typeface="+mn-ea"/>
          <a:cs typeface="+mn-cs"/>
        </a:defRPr>
      </a:lvl1pPr>
      <a:lvl2pPr marL="611668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1" kern="1200">
          <a:solidFill>
            <a:schemeClr val="tx1"/>
          </a:solidFill>
          <a:latin typeface="+mn-lt"/>
          <a:ea typeface="+mn-ea"/>
          <a:cs typeface="+mn-cs"/>
        </a:defRPr>
      </a:lvl2pPr>
      <a:lvl3pPr marL="101944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3pPr>
      <a:lvl4pPr marL="1427225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835003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242782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650560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3058339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46611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1pPr>
      <a:lvl2pPr marL="407778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2pPr>
      <a:lvl3pPr marL="81555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3pPr>
      <a:lvl4pPr marL="1223335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631114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038892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44667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2854449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26222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935">
          <p15:clr>
            <a:srgbClr val="F26B43"/>
          </p15:clr>
        </p15:guide>
        <p15:guide id="5" orient="horz" pos="4042">
          <p15:clr>
            <a:srgbClr val="F26B43"/>
          </p15:clr>
        </p15:guide>
        <p15:guide id="9" pos="7401">
          <p15:clr>
            <a:srgbClr val="F26B43"/>
          </p15:clr>
        </p15:guide>
        <p15:guide id="13" pos="279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26BA1FC-2AA7-46D3-BA9A-D73D533597C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46399" y="432533"/>
            <a:ext cx="1744349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8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74" r:id="rId3"/>
    <p:sldLayoutId id="2147483675" r:id="rId4"/>
  </p:sldLayoutIdLst>
  <p:hf hdr="0" ftr="0"/>
  <p:txStyles>
    <p:titleStyle>
      <a:lvl1pPr algn="l" defTabSz="815557" rtl="0" eaLnBrk="1" latinLnBrk="0" hangingPunct="1">
        <a:lnSpc>
          <a:spcPct val="90000"/>
        </a:lnSpc>
        <a:spcBef>
          <a:spcPct val="0"/>
        </a:spcBef>
        <a:buNone/>
        <a:defRPr sz="3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890" indent="-203890" algn="l" defTabSz="815557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8" kern="1200">
          <a:solidFill>
            <a:schemeClr val="tx1"/>
          </a:solidFill>
          <a:latin typeface="+mn-lt"/>
          <a:ea typeface="+mn-ea"/>
          <a:cs typeface="+mn-cs"/>
        </a:defRPr>
      </a:lvl1pPr>
      <a:lvl2pPr marL="611668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1" kern="1200">
          <a:solidFill>
            <a:schemeClr val="tx1"/>
          </a:solidFill>
          <a:latin typeface="+mn-lt"/>
          <a:ea typeface="+mn-ea"/>
          <a:cs typeface="+mn-cs"/>
        </a:defRPr>
      </a:lvl2pPr>
      <a:lvl3pPr marL="101944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3pPr>
      <a:lvl4pPr marL="1427225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835003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242782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650560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3058339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46611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1pPr>
      <a:lvl2pPr marL="407778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2pPr>
      <a:lvl3pPr marL="81555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3pPr>
      <a:lvl4pPr marL="1223335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631114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038892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44667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2854449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26222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935">
          <p15:clr>
            <a:srgbClr val="F26B43"/>
          </p15:clr>
        </p15:guide>
        <p15:guide id="5" orient="horz" pos="4042">
          <p15:clr>
            <a:srgbClr val="F26B43"/>
          </p15:clr>
        </p15:guide>
        <p15:guide id="9" pos="7401">
          <p15:clr>
            <a:srgbClr val="F26B43"/>
          </p15:clr>
        </p15:guide>
        <p15:guide id="13" pos="279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DED63A8-5311-184A-B74C-C37B428BFE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6400" y="442801"/>
            <a:ext cx="1745167" cy="82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0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hf hdr="0" ftr="0"/>
  <p:txStyles>
    <p:titleStyle>
      <a:lvl1pPr algn="l" defTabSz="815557" rtl="0" eaLnBrk="1" latinLnBrk="0" hangingPunct="1">
        <a:lnSpc>
          <a:spcPct val="90000"/>
        </a:lnSpc>
        <a:spcBef>
          <a:spcPct val="0"/>
        </a:spcBef>
        <a:buNone/>
        <a:defRPr sz="3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890" indent="-203890" algn="l" defTabSz="815557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8" kern="1200">
          <a:solidFill>
            <a:schemeClr val="tx1"/>
          </a:solidFill>
          <a:latin typeface="+mn-lt"/>
          <a:ea typeface="+mn-ea"/>
          <a:cs typeface="+mn-cs"/>
        </a:defRPr>
      </a:lvl1pPr>
      <a:lvl2pPr marL="611668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1" kern="1200">
          <a:solidFill>
            <a:schemeClr val="tx1"/>
          </a:solidFill>
          <a:latin typeface="+mn-lt"/>
          <a:ea typeface="+mn-ea"/>
          <a:cs typeface="+mn-cs"/>
        </a:defRPr>
      </a:lvl2pPr>
      <a:lvl3pPr marL="101944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3pPr>
      <a:lvl4pPr marL="1427225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835003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242782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650560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3058339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46611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1pPr>
      <a:lvl2pPr marL="407778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2pPr>
      <a:lvl3pPr marL="81555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3pPr>
      <a:lvl4pPr marL="1223335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631114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038892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44667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2854449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26222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935">
          <p15:clr>
            <a:srgbClr val="F26B43"/>
          </p15:clr>
        </p15:guide>
        <p15:guide id="5" orient="horz" pos="4042">
          <p15:clr>
            <a:srgbClr val="F26B43"/>
          </p15:clr>
        </p15:guide>
        <p15:guide id="9" pos="7401">
          <p15:clr>
            <a:srgbClr val="F26B43"/>
          </p15:clr>
        </p15:guide>
        <p15:guide id="13" pos="279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8F9C32-6446-4596-921B-6B4B00F1E0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6400" y="4417621"/>
            <a:ext cx="4838119" cy="2042729"/>
          </a:xfrm>
        </p:spPr>
        <p:txBody>
          <a:bodyPr/>
          <a:lstStyle/>
          <a:p>
            <a:endParaRPr lang="de-DE" sz="1000" dirty="0">
              <a:latin typeface="Aptos" panose="020B0004020202020204" pitchFamily="34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DD2C15C-75DA-46CD-81A6-14E82A21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2189713"/>
            <a:ext cx="4746604" cy="1463042"/>
          </a:xfrm>
        </p:spPr>
        <p:txBody>
          <a:bodyPr/>
          <a:lstStyle/>
          <a:p>
            <a:endParaRPr lang="de-DE" sz="2000" dirty="0">
              <a:latin typeface="Aptos" panose="020B000402020202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0846783-BE5C-4BC1-ACB8-E7CD4ADF0D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z="800" dirty="0">
                <a:latin typeface="Aptos" panose="020B0004020202020204" pitchFamily="34" charset="0"/>
              </a:rPr>
              <a:t>Chair </a:t>
            </a:r>
            <a:r>
              <a:rPr lang="de-DE" sz="800" dirty="0" err="1">
                <a:latin typeface="Aptos" panose="020B0004020202020204" pitchFamily="34" charset="0"/>
              </a:rPr>
              <a:t>of</a:t>
            </a:r>
            <a:r>
              <a:rPr lang="de-DE" sz="800" dirty="0">
                <a:latin typeface="Aptos" panose="020B0004020202020204" pitchFamily="34" charset="0"/>
              </a:rPr>
              <a:t> </a:t>
            </a:r>
            <a:r>
              <a:rPr lang="de-DE" sz="800" dirty="0" err="1">
                <a:latin typeface="Aptos" panose="020B0004020202020204" pitchFamily="34" charset="0"/>
              </a:rPr>
              <a:t>Social</a:t>
            </a:r>
            <a:r>
              <a:rPr lang="de-DE" sz="800" dirty="0">
                <a:latin typeface="Aptos" panose="020B0004020202020204" pitchFamily="34" charset="0"/>
              </a:rPr>
              <a:t> </a:t>
            </a:r>
            <a:r>
              <a:rPr lang="de-DE" sz="800" dirty="0" err="1">
                <a:latin typeface="Aptos" panose="020B0004020202020204" pitchFamily="34" charset="0"/>
              </a:rPr>
              <a:t>psychology</a:t>
            </a:r>
            <a:endParaRPr lang="de-DE" sz="8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8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72"/>
    </mc:Choice>
    <mc:Fallback xmlns="">
      <p:transition spd="slow" advTm="5707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B66FD4-F473-D05B-3F17-08B0BAF2C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743CF8-750B-D23F-F1B9-C9E470A6C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8267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titel">
  <a:themeElements>
    <a:clrScheme name="LMU_PPT">
      <a:dk1>
        <a:srgbClr val="00883A"/>
      </a:dk1>
      <a:lt1>
        <a:sysClr val="window" lastClr="FFFFFF"/>
      </a:lt1>
      <a:dk2>
        <a:srgbClr val="232323"/>
      </a:dk2>
      <a:lt2>
        <a:srgbClr val="626468"/>
      </a:lt2>
      <a:accent1>
        <a:srgbClr val="C0C1C3"/>
      </a:accent1>
      <a:accent2>
        <a:srgbClr val="E6E6E7"/>
      </a:accent2>
      <a:accent3>
        <a:srgbClr val="F5F5F5"/>
      </a:accent3>
      <a:accent4>
        <a:srgbClr val="0F1987"/>
      </a:accent4>
      <a:accent5>
        <a:srgbClr val="009FE3"/>
      </a:accent5>
      <a:accent6>
        <a:srgbClr val="8C4091"/>
      </a:accent6>
      <a:hlink>
        <a:srgbClr val="D71919"/>
      </a:hlink>
      <a:folHlink>
        <a:srgbClr val="F187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U_PPTVorlage_Breitbild_20211112_RS.potx" id="{D6D876F6-7A2F-4F20-AE48-8192935880E8}" vid="{1F2F8164-F605-453F-82CF-F1E31EF04766}"/>
    </a:ext>
  </a:extLst>
</a:theme>
</file>

<file path=ppt/theme/theme2.xml><?xml version="1.0" encoding="utf-8"?>
<a:theme xmlns:a="http://schemas.openxmlformats.org/drawingml/2006/main" name="Präsentationstitel Variante">
  <a:themeElements>
    <a:clrScheme name="LMU_PPT">
      <a:dk1>
        <a:srgbClr val="00883A"/>
      </a:dk1>
      <a:lt1>
        <a:sysClr val="window" lastClr="FFFFFF"/>
      </a:lt1>
      <a:dk2>
        <a:srgbClr val="232323"/>
      </a:dk2>
      <a:lt2>
        <a:srgbClr val="626468"/>
      </a:lt2>
      <a:accent1>
        <a:srgbClr val="C0C1C3"/>
      </a:accent1>
      <a:accent2>
        <a:srgbClr val="E6E6E7"/>
      </a:accent2>
      <a:accent3>
        <a:srgbClr val="F5F5F5"/>
      </a:accent3>
      <a:accent4>
        <a:srgbClr val="0F1987"/>
      </a:accent4>
      <a:accent5>
        <a:srgbClr val="009FE3"/>
      </a:accent5>
      <a:accent6>
        <a:srgbClr val="8C4091"/>
      </a:accent6>
      <a:hlink>
        <a:srgbClr val="D71919"/>
      </a:hlink>
      <a:folHlink>
        <a:srgbClr val="F187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U_PPTVorlage_Breitbild_20211112_RS.potx" id="{D6D876F6-7A2F-4F20-AE48-8192935880E8}" vid="{491BE6A8-444C-4386-9672-430A71871E1B}"/>
    </a:ext>
  </a:extLst>
</a:theme>
</file>

<file path=ppt/theme/theme3.xml><?xml version="1.0" encoding="utf-8"?>
<a:theme xmlns:a="http://schemas.openxmlformats.org/drawingml/2006/main" name="Kapiteltrenner">
  <a:themeElements>
    <a:clrScheme name="LMU">
      <a:dk1>
        <a:srgbClr val="008740"/>
      </a:dk1>
      <a:lt1>
        <a:sysClr val="window" lastClr="FFFFFF"/>
      </a:lt1>
      <a:dk2>
        <a:srgbClr val="000000"/>
      </a:dk2>
      <a:lt2>
        <a:srgbClr val="4A4A4A"/>
      </a:lt2>
      <a:accent1>
        <a:srgbClr val="9D9D9D"/>
      </a:accent1>
      <a:accent2>
        <a:srgbClr val="D0D0D0"/>
      </a:accent2>
      <a:accent3>
        <a:srgbClr val="F4F4F4"/>
      </a:accent3>
      <a:accent4>
        <a:srgbClr val="023E84"/>
      </a:accent4>
      <a:accent5>
        <a:srgbClr val="009FE3"/>
      </a:accent5>
      <a:accent6>
        <a:srgbClr val="8C40A5"/>
      </a:accent6>
      <a:hlink>
        <a:srgbClr val="DC0D15"/>
      </a:hlink>
      <a:folHlink>
        <a:srgbClr val="F187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U_PPTVorlage_Breitbild_20211112_RS.potx" id="{D6D876F6-7A2F-4F20-AE48-8192935880E8}" vid="{0190A8A3-4BE7-45C2-BF55-615DD3868110}"/>
    </a:ext>
  </a:extLst>
</a:theme>
</file>

<file path=ppt/theme/theme4.xml><?xml version="1.0" encoding="utf-8"?>
<a:theme xmlns:a="http://schemas.openxmlformats.org/drawingml/2006/main" name="Inhalt">
  <a:themeElements>
    <a:clrScheme name="LMU_PPT">
      <a:dk1>
        <a:srgbClr val="00883A"/>
      </a:dk1>
      <a:lt1>
        <a:sysClr val="window" lastClr="FFFFFF"/>
      </a:lt1>
      <a:dk2>
        <a:srgbClr val="232323"/>
      </a:dk2>
      <a:lt2>
        <a:srgbClr val="626468"/>
      </a:lt2>
      <a:accent1>
        <a:srgbClr val="C0C1C3"/>
      </a:accent1>
      <a:accent2>
        <a:srgbClr val="E6E6E7"/>
      </a:accent2>
      <a:accent3>
        <a:srgbClr val="F5F5F5"/>
      </a:accent3>
      <a:accent4>
        <a:srgbClr val="0F1987"/>
      </a:accent4>
      <a:accent5>
        <a:srgbClr val="009FE3"/>
      </a:accent5>
      <a:accent6>
        <a:srgbClr val="8C4091"/>
      </a:accent6>
      <a:hlink>
        <a:srgbClr val="D71919"/>
      </a:hlink>
      <a:folHlink>
        <a:srgbClr val="F187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U_PPTVorlage_Breitbild_20211112_RS.potx" id="{D6D876F6-7A2F-4F20-AE48-8192935880E8}" vid="{BBCE8FE8-DCF5-4FFA-9BA5-95A5BD71CA82}"/>
    </a:ext>
  </a:extLst>
</a:theme>
</file>

<file path=ppt/theme/theme5.xml><?xml version="1.0" encoding="utf-8"?>
<a:theme xmlns:a="http://schemas.openxmlformats.org/drawingml/2006/main" name="Rücktitel">
  <a:themeElements>
    <a:clrScheme name="Benutzerdefiniert 1">
      <a:dk1>
        <a:srgbClr val="008740"/>
      </a:dk1>
      <a:lt1>
        <a:srgbClr val="FFFFFF"/>
      </a:lt1>
      <a:dk2>
        <a:srgbClr val="000000"/>
      </a:dk2>
      <a:lt2>
        <a:srgbClr val="4A4A4A"/>
      </a:lt2>
      <a:accent1>
        <a:srgbClr val="9D9D9D"/>
      </a:accent1>
      <a:accent2>
        <a:srgbClr val="D0D0D0"/>
      </a:accent2>
      <a:accent3>
        <a:srgbClr val="F4F4F4"/>
      </a:accent3>
      <a:accent4>
        <a:srgbClr val="023E84"/>
      </a:accent4>
      <a:accent5>
        <a:srgbClr val="009FE3"/>
      </a:accent5>
      <a:accent6>
        <a:srgbClr val="8C40A5"/>
      </a:accent6>
      <a:hlink>
        <a:srgbClr val="DC0D15"/>
      </a:hlink>
      <a:folHlink>
        <a:srgbClr val="F187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U_PPTVorlage_Breitbild_20211112_RS.potx" id="{D6D876F6-7A2F-4F20-AE48-8192935880E8}" vid="{4A347A70-8005-4135-8729-C5EF72467C38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LMU_PPTVorlage_Breitbild_20211112_RS</Template>
  <TotalTime>2</TotalTime>
  <Words>111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Aptos</vt:lpstr>
      <vt:lpstr>Arial</vt:lpstr>
      <vt:lpstr>Calibri</vt:lpstr>
      <vt:lpstr>LMU CompatilFact</vt:lpstr>
      <vt:lpstr>Wingdings</vt:lpstr>
      <vt:lpstr>Präsentationstitel</vt:lpstr>
      <vt:lpstr>Präsentationstitel Variante</vt:lpstr>
      <vt:lpstr>Kapiteltrenner</vt:lpstr>
      <vt:lpstr>Inhalt</vt:lpstr>
      <vt:lpstr>Rücktitel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Rizqy Amelia Zein</dc:creator>
  <cp:lastModifiedBy>RIZQY AMELIA ZEIN</cp:lastModifiedBy>
  <cp:revision>1</cp:revision>
  <cp:lastPrinted>2020-11-01T16:28:52Z</cp:lastPrinted>
  <dcterms:created xsi:type="dcterms:W3CDTF">2024-09-04T08:11:02Z</dcterms:created>
  <dcterms:modified xsi:type="dcterms:W3CDTF">2025-06-19T04:57:19Z</dcterms:modified>
</cp:coreProperties>
</file>