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Zein" initials="AZ" lastIdx="1" clrIdx="0">
    <p:extLst>
      <p:ext uri="{19B8F6BF-5375-455C-9EA6-DF929625EA0E}">
        <p15:presenceInfo xmlns:p15="http://schemas.microsoft.com/office/powerpoint/2012/main" userId="Amelia Z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540-506F-46C0-8640-49A8597F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68E7-71A2-4D15-BEA2-DAEF2558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309A-EFEB-4105-9516-4E1D430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4CAD-5303-4169-8EC3-4E8C2DB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CFE-5AE4-4BA9-B3CE-7993618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67-A4CF-4F2D-9F37-D49CDF5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519-048A-404C-B08D-F7F1876D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C66-A27F-43DA-A7C0-2873E61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A787-0C35-4C1D-B10D-BBE73DF8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571-7D0D-4DC5-BDBE-0212139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FCF5-D2FA-4769-87ED-1B9E20888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ED21-5FBC-4243-BBD5-AB5D8085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3DE5-AE3F-4CAC-B4A6-3FC6E57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954-62C6-432D-AC07-C04BE1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027-9EDB-4EBB-BA53-40500DD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0C1-F29B-4533-B320-24CBA6E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2A-E668-4970-A727-7A121646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D394-DF56-4644-9A2D-E5714FC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DE59-59A6-40CD-8245-B04412EB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0B6F-2F8D-4AA4-ABE9-88556B0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ABE-820E-4A74-9FD2-0D911CB1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DAB4-6DA4-4CE2-9462-B4059302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E5E-92B0-431A-B968-6BE6A03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471-B8E9-4A95-B7B3-3FE7C061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61BE-D21C-43E2-AC46-60FA4B3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0E-799D-4181-9340-E90DB4C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8C5-0F48-4619-B200-BAA26954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BC27-1509-467D-B347-EB9D1A6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042-F748-4367-A238-8485AD1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2DD2-4333-49D4-BED8-51F1332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4174-0160-4980-8BCD-133523C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7880-57C1-4C81-BD29-D6913DF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0EA-AFF2-455B-9FCF-3E50E79E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1707-87FF-4C75-9C82-132FF938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5958-6469-4D47-AB0C-7CE259B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724BD-8A33-4D64-B59C-ADF3B64B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8FAC-530C-483A-B208-7A16CB2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2D57-590B-4ED2-B147-322321F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D081-9AD4-41AF-854F-FB849AF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0AE-B37E-4A49-BD72-32F1A6F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358-2121-4F9D-AB6A-77841D4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55A0-4532-4727-BA77-A6C892E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575-C96E-45E5-9724-7FA918E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9E71-0BC0-4803-BA85-67D3210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3C38C-2C8F-4034-90D5-ACBBED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54AF-904C-4E0A-9AD5-D337FA2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508-C68D-4574-9368-D3FCD0BC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73C3-02E7-4DCB-9B8C-F9351E0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4449-EC8C-4A44-AE4B-3E11F613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82D4-CBA7-4F23-8FDD-623D0D3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0093-6100-4911-8C76-446C7A0A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41F-937E-40CB-83E6-4902AF9E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BA1-AFA9-4F50-9724-C8186F7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83E9-682F-4DD8-ABF1-59DB04AC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5233-7074-4F92-BF9C-C6FA2C50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A704-DDD1-435A-9C08-3327A52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1140-F661-404E-95DB-1F5E61B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B5C7-C58C-4151-88AE-D9A39D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A18B-5923-4556-A7F2-DBB8CC83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59C-BF78-4C09-9401-7216C292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FFD-E0F0-4ADF-9E1C-FFBEC90E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26-D298-4D2A-8754-88594ABDAEF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B165-8E5B-4D31-988D-6B5FA16B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54D-B349-42AC-BDD9-E38BB2D4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BCBB2A7-3F59-4B78-9195-D97C178ECA1B}"/>
              </a:ext>
            </a:extLst>
          </p:cNvPr>
          <p:cNvGrpSpPr/>
          <p:nvPr/>
        </p:nvGrpSpPr>
        <p:grpSpPr>
          <a:xfrm>
            <a:off x="588819" y="354446"/>
            <a:ext cx="4075545" cy="3297372"/>
            <a:chOff x="1300019" y="1047173"/>
            <a:chExt cx="4075545" cy="32973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E8EA71-5E40-40C5-914B-90B28812C6B0}"/>
                </a:ext>
              </a:extLst>
            </p:cNvPr>
            <p:cNvSpPr/>
            <p:nvPr/>
          </p:nvSpPr>
          <p:spPr>
            <a:xfrm>
              <a:off x="1353128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2D3BD-CAB2-4661-AB24-13CD3F77ABDC}"/>
                </a:ext>
              </a:extLst>
            </p:cNvPr>
            <p:cNvSpPr/>
            <p:nvPr/>
          </p:nvSpPr>
          <p:spPr>
            <a:xfrm>
              <a:off x="2105892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5515E1-7498-4E3C-9C49-D88F9E09E94B}"/>
                </a:ext>
              </a:extLst>
            </p:cNvPr>
            <p:cNvSpPr/>
            <p:nvPr/>
          </p:nvSpPr>
          <p:spPr>
            <a:xfrm>
              <a:off x="1729510" y="2154381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E623F-8305-4C40-B2A7-B70F29DC1E6D}"/>
                </a:ext>
              </a:extLst>
            </p:cNvPr>
            <p:cNvSpPr/>
            <p:nvPr/>
          </p:nvSpPr>
          <p:spPr>
            <a:xfrm>
              <a:off x="3611419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1D1F92-20C1-4E28-BD6E-75831B0DF4E9}"/>
                </a:ext>
              </a:extLst>
            </p:cNvPr>
            <p:cNvSpPr/>
            <p:nvPr/>
          </p:nvSpPr>
          <p:spPr>
            <a:xfrm>
              <a:off x="4364183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751AB-612D-459B-A605-33D383902A8D}"/>
                </a:ext>
              </a:extLst>
            </p:cNvPr>
            <p:cNvSpPr/>
            <p:nvPr/>
          </p:nvSpPr>
          <p:spPr>
            <a:xfrm>
              <a:off x="3611418" y="1997363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DF5C30-72CB-44D3-A316-434F22956E81}"/>
                </a:ext>
              </a:extLst>
            </p:cNvPr>
            <p:cNvSpPr/>
            <p:nvPr/>
          </p:nvSpPr>
          <p:spPr>
            <a:xfrm>
              <a:off x="1300019" y="1047173"/>
              <a:ext cx="1496291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Uncorrelated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53DED5-57F7-4F06-A210-1C4A5FCE0496}"/>
                </a:ext>
              </a:extLst>
            </p:cNvPr>
            <p:cNvSpPr/>
            <p:nvPr/>
          </p:nvSpPr>
          <p:spPr>
            <a:xfrm>
              <a:off x="3260437" y="1058721"/>
              <a:ext cx="2115127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Part-correlation (</a:t>
              </a:r>
              <a:r>
                <a:rPr lang="en-US" sz="1600" i="1" dirty="0" err="1">
                  <a:solidFill>
                    <a:schemeClr val="tx1"/>
                  </a:solidFill>
                </a:rPr>
                <a:t>r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(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x.z</a:t>
              </a:r>
              <a:r>
                <a:rPr lang="en-US" sz="1600" baseline="-250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8D3667-FD95-4AC5-B8B3-A26BE6F563E3}"/>
                </a:ext>
              </a:extLst>
            </p:cNvPr>
            <p:cNvGrpSpPr/>
            <p:nvPr/>
          </p:nvGrpSpPr>
          <p:grpSpPr>
            <a:xfrm>
              <a:off x="1893455" y="2718958"/>
              <a:ext cx="2341418" cy="1625587"/>
              <a:chOff x="1976583" y="3103412"/>
              <a:chExt cx="2341418" cy="157017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7D942-DDAE-4075-B294-CC199BF40B15}"/>
                  </a:ext>
                </a:extLst>
              </p:cNvPr>
              <p:cNvSpPr/>
              <p:nvPr/>
            </p:nvSpPr>
            <p:spPr>
              <a:xfrm>
                <a:off x="2559629" y="3118427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624E54-2EF3-4E6B-9FD1-07E8320911F0}"/>
                  </a:ext>
                </a:extLst>
              </p:cNvPr>
              <p:cNvSpPr/>
              <p:nvPr/>
            </p:nvSpPr>
            <p:spPr>
              <a:xfrm>
                <a:off x="3043383" y="3103412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EDB8D-0CC6-422A-AC03-5FE80AFA4DCB}"/>
                  </a:ext>
                </a:extLst>
              </p:cNvPr>
              <p:cNvSpPr/>
              <p:nvPr/>
            </p:nvSpPr>
            <p:spPr>
              <a:xfrm>
                <a:off x="2796310" y="3567539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5033D0-2512-474E-AD6D-B85F7C9812AF}"/>
                  </a:ext>
                </a:extLst>
              </p:cNvPr>
              <p:cNvSpPr/>
              <p:nvPr/>
            </p:nvSpPr>
            <p:spPr>
              <a:xfrm>
                <a:off x="1976583" y="4322605"/>
                <a:ext cx="2341418" cy="350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Partial correlation (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1600" baseline="-25000" dirty="0" err="1">
                    <a:solidFill>
                      <a:schemeClr val="tx1"/>
                    </a:solidFill>
                  </a:rPr>
                  <a:t>xy.z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46BB4-9612-4879-A17B-BA79899E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95249"/>
              </p:ext>
            </p:extLst>
          </p:nvPr>
        </p:nvGraphicFramePr>
        <p:xfrm>
          <a:off x="1727200" y="2502283"/>
          <a:ext cx="3426692" cy="22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592477721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772956052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3613560627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105043768"/>
                    </a:ext>
                  </a:extLst>
                </a:gridCol>
              </a:tblGrid>
              <a:tr h="376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250246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157939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23.34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477507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453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A53AA5-E7CB-4A8A-93D1-36C5CC7477A1}"/>
              </a:ext>
            </a:extLst>
          </p:cNvPr>
          <p:cNvSpPr/>
          <p:nvPr/>
        </p:nvSpPr>
        <p:spPr>
          <a:xfrm rot="2169883">
            <a:off x="1987770" y="3428672"/>
            <a:ext cx="3439755" cy="444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03451-3487-444C-8F03-54604E0B9C6B}"/>
              </a:ext>
            </a:extLst>
          </p:cNvPr>
          <p:cNvSpPr/>
          <p:nvPr/>
        </p:nvSpPr>
        <p:spPr>
          <a:xfrm>
            <a:off x="4012269" y="4715484"/>
            <a:ext cx="3205018" cy="54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..dan </a:t>
            </a:r>
            <a:r>
              <a:rPr lang="en-US" dirty="0" err="1">
                <a:solidFill>
                  <a:schemeClr val="tx1"/>
                </a:solidFill>
              </a:rPr>
              <a:t>sisanya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covariance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97591-2F59-4606-BD22-11FB07214E7C}"/>
              </a:ext>
            </a:extLst>
          </p:cNvPr>
          <p:cNvGrpSpPr/>
          <p:nvPr/>
        </p:nvGrpSpPr>
        <p:grpSpPr>
          <a:xfrm>
            <a:off x="376457" y="572655"/>
            <a:ext cx="4330064" cy="4970851"/>
            <a:chOff x="376457" y="572655"/>
            <a:chExt cx="4330064" cy="49708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B1E64E-61C1-4DB7-B9F3-6BDB4F3C2BB7}"/>
                </a:ext>
              </a:extLst>
            </p:cNvPr>
            <p:cNvSpPr/>
            <p:nvPr/>
          </p:nvSpPr>
          <p:spPr>
            <a:xfrm>
              <a:off x="701964" y="572655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78A01-E50F-40F8-8652-17843E04B218}"/>
                </a:ext>
              </a:extLst>
            </p:cNvPr>
            <p:cNvSpPr/>
            <p:nvPr/>
          </p:nvSpPr>
          <p:spPr>
            <a:xfrm>
              <a:off x="591127" y="1422400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309B9D-A401-4376-907A-9A7A016501FB}"/>
                </a:ext>
              </a:extLst>
            </p:cNvPr>
            <p:cNvCxnSpPr/>
            <p:nvPr/>
          </p:nvCxnSpPr>
          <p:spPr>
            <a:xfrm>
              <a:off x="591127" y="2540000"/>
              <a:ext cx="942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86DE62-2886-4C37-B1A6-74D9F4C2F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1127" y="3028337"/>
              <a:ext cx="940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436F9A-2318-497A-BDD4-B967F71582F8}"/>
                </a:ext>
              </a:extLst>
            </p:cNvPr>
            <p:cNvSpPr/>
            <p:nvPr/>
          </p:nvSpPr>
          <p:spPr>
            <a:xfrm>
              <a:off x="795296" y="3835650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B61254-A09D-4DB7-B07D-B214939D0C72}"/>
                </a:ext>
              </a:extLst>
            </p:cNvPr>
            <p:cNvSpPr/>
            <p:nvPr/>
          </p:nvSpPr>
          <p:spPr>
            <a:xfrm>
              <a:off x="376457" y="3516674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ACC058-6C2C-4A48-896B-3A3244472F1C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54295" y="3786882"/>
              <a:ext cx="234333" cy="13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F97EF2-A597-477A-80A9-E60351D6A5F7}"/>
                </a:ext>
              </a:extLst>
            </p:cNvPr>
            <p:cNvSpPr/>
            <p:nvPr/>
          </p:nvSpPr>
          <p:spPr>
            <a:xfrm>
              <a:off x="591127" y="4943143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73CA4-1301-41DB-ACCF-AC6E26BB1F0F}"/>
                </a:ext>
              </a:extLst>
            </p:cNvPr>
            <p:cNvSpPr/>
            <p:nvPr/>
          </p:nvSpPr>
          <p:spPr>
            <a:xfrm>
              <a:off x="1757889" y="4626575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657A88-2FB3-41B8-B1DF-F2CE25183563}"/>
                </a:ext>
              </a:extLst>
            </p:cNvPr>
            <p:cNvCxnSpPr>
              <a:stCxn id="23" idx="3"/>
              <a:endCxn id="22" idx="3"/>
            </p:cNvCxnSpPr>
            <p:nvPr/>
          </p:nvCxnSpPr>
          <p:spPr>
            <a:xfrm flipH="1">
              <a:off x="1450109" y="4896783"/>
              <a:ext cx="355449" cy="346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1ECB5F-441D-44E6-9A18-94B2DEA4AC3A}"/>
                </a:ext>
              </a:extLst>
            </p:cNvPr>
            <p:cNvSpPr/>
            <p:nvPr/>
          </p:nvSpPr>
          <p:spPr>
            <a:xfrm>
              <a:off x="1757889" y="720436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799BE-1D1C-45BF-AFCE-990A72A8F359}"/>
                </a:ext>
              </a:extLst>
            </p:cNvPr>
            <p:cNvSpPr/>
            <p:nvPr/>
          </p:nvSpPr>
          <p:spPr>
            <a:xfrm>
              <a:off x="1805558" y="1614675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C4A13-20EC-46AA-BE5E-26149653C1E2}"/>
                </a:ext>
              </a:extLst>
            </p:cNvPr>
            <p:cNvSpPr/>
            <p:nvPr/>
          </p:nvSpPr>
          <p:spPr>
            <a:xfrm>
              <a:off x="1757888" y="2290361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Direct effect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EAA3BC-D584-4EC3-943B-5652B18A25B5}"/>
                </a:ext>
              </a:extLst>
            </p:cNvPr>
            <p:cNvSpPr/>
            <p:nvPr/>
          </p:nvSpPr>
          <p:spPr>
            <a:xfrm>
              <a:off x="1757887" y="2875937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Covariance/</a:t>
              </a:r>
              <a:r>
                <a:rPr lang="en-US" dirty="0" err="1">
                  <a:solidFill>
                    <a:schemeClr val="tx1"/>
                  </a:solidFill>
                </a:rPr>
                <a:t>korelasi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6638BC-7B54-4B4F-80BA-B30541B41936}"/>
                </a:ext>
              </a:extLst>
            </p:cNvPr>
            <p:cNvSpPr/>
            <p:nvPr/>
          </p:nvSpPr>
          <p:spPr>
            <a:xfrm>
              <a:off x="1757886" y="3886360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F217D-D184-43A3-A433-187FB7D7AB26}"/>
                </a:ext>
              </a:extLst>
            </p:cNvPr>
            <p:cNvSpPr/>
            <p:nvPr/>
          </p:nvSpPr>
          <p:spPr>
            <a:xfrm>
              <a:off x="2081308" y="4879038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6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C8C8E-4CD4-4035-8AA3-06956BF02E6A}"/>
              </a:ext>
            </a:extLst>
          </p:cNvPr>
          <p:cNvSpPr/>
          <p:nvPr/>
        </p:nvSpPr>
        <p:spPr>
          <a:xfrm>
            <a:off x="4591665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trust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B36B5-D9AC-4979-96DB-C8C8AA7BE4FD}"/>
              </a:ext>
            </a:extLst>
          </p:cNvPr>
          <p:cNvSpPr/>
          <p:nvPr/>
        </p:nvSpPr>
        <p:spPr>
          <a:xfrm>
            <a:off x="7044814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mandiri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199B9-ACAF-4B86-A7F1-20611AE300D9}"/>
              </a:ext>
            </a:extLst>
          </p:cNvPr>
          <p:cNvSpPr/>
          <p:nvPr/>
        </p:nvSpPr>
        <p:spPr>
          <a:xfrm>
            <a:off x="3097161" y="2123768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328BA-1ADE-48DA-85CC-097E73B12136}"/>
              </a:ext>
            </a:extLst>
          </p:cNvPr>
          <p:cNvSpPr/>
          <p:nvPr/>
        </p:nvSpPr>
        <p:spPr>
          <a:xfrm>
            <a:off x="3083641" y="2693423"/>
            <a:ext cx="639096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747AF-DFC7-4CE1-B553-A503386001CE}"/>
              </a:ext>
            </a:extLst>
          </p:cNvPr>
          <p:cNvSpPr/>
          <p:nvPr/>
        </p:nvSpPr>
        <p:spPr>
          <a:xfrm>
            <a:off x="3097160" y="324218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735D-BA3A-4A37-A20D-6AAC61B92DA3}"/>
              </a:ext>
            </a:extLst>
          </p:cNvPr>
          <p:cNvSpPr/>
          <p:nvPr/>
        </p:nvSpPr>
        <p:spPr>
          <a:xfrm>
            <a:off x="3097160" y="380139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888F0-92B5-480E-87C5-EC9DA26E082C}"/>
              </a:ext>
            </a:extLst>
          </p:cNvPr>
          <p:cNvSpPr/>
          <p:nvPr/>
        </p:nvSpPr>
        <p:spPr>
          <a:xfrm>
            <a:off x="3097160" y="158975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9E90C-F490-472C-AD3C-16CCB266FAE5}"/>
              </a:ext>
            </a:extLst>
          </p:cNvPr>
          <p:cNvSpPr/>
          <p:nvPr/>
        </p:nvSpPr>
        <p:spPr>
          <a:xfrm>
            <a:off x="9178413" y="229091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03AF7-EB75-4922-B247-8FB11AD9562E}"/>
              </a:ext>
            </a:extLst>
          </p:cNvPr>
          <p:cNvSpPr/>
          <p:nvPr/>
        </p:nvSpPr>
        <p:spPr>
          <a:xfrm>
            <a:off x="9178412" y="285012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CD53-299B-449A-8510-71C2956E7FB9}"/>
              </a:ext>
            </a:extLst>
          </p:cNvPr>
          <p:cNvSpPr/>
          <p:nvPr/>
        </p:nvSpPr>
        <p:spPr>
          <a:xfrm>
            <a:off x="9178412" y="3409334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FC5C6-BED5-4280-BAF5-330A15CC0F3A}"/>
              </a:ext>
            </a:extLst>
          </p:cNvPr>
          <p:cNvSpPr/>
          <p:nvPr/>
        </p:nvSpPr>
        <p:spPr>
          <a:xfrm>
            <a:off x="9178412" y="1756903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E3ADE-1D54-4997-AC42-6ECE798C1364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3736257" y="1756904"/>
            <a:ext cx="855408" cy="111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F97F9-93DA-40D5-B6B4-A4FE2AF91E8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3736258" y="2290917"/>
            <a:ext cx="855407" cy="5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45F8EB-9BE0-41D0-B114-69C84ECEEF4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 flipV="1">
            <a:off x="3722737" y="2864873"/>
            <a:ext cx="868928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59E3E-2C5E-4C91-B016-BCF9BA410947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3736257" y="2869791"/>
            <a:ext cx="855408" cy="53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11071-E269-4D74-951B-9EF73156D55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3736257" y="2869791"/>
            <a:ext cx="855408" cy="109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C85D-2259-4211-AF6D-115F4E2B884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702710" y="2869791"/>
            <a:ext cx="1342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0DBE0B-CD09-47EF-8994-9817571BAE25}"/>
              </a:ext>
            </a:extLst>
          </p:cNvPr>
          <p:cNvCxnSpPr>
            <a:stCxn id="5" idx="6"/>
            <a:endCxn id="14" idx="1"/>
          </p:cNvCxnSpPr>
          <p:nvPr/>
        </p:nvCxnSpPr>
        <p:spPr>
          <a:xfrm flipV="1">
            <a:off x="8155859" y="1924052"/>
            <a:ext cx="1022553" cy="94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DDC80A-B034-4DBE-8134-BDAE12B13A2D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8155859" y="2458065"/>
            <a:ext cx="1022554" cy="411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9A1D0F-2D54-490C-B162-AB01C29DEC17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8155859" y="2869791"/>
            <a:ext cx="1022553" cy="147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FBEBB-A9F0-4C5F-82F2-25435C3522EF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155859" y="2869791"/>
            <a:ext cx="1022553" cy="7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B7A9F65-F56C-40D5-8BC4-119247C6DBF7}"/>
              </a:ext>
            </a:extLst>
          </p:cNvPr>
          <p:cNvSpPr/>
          <p:nvPr/>
        </p:nvSpPr>
        <p:spPr>
          <a:xfrm>
            <a:off x="2342535" y="1589755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D4C7AA-A7EB-439C-AF3B-4BD42EC59867}"/>
              </a:ext>
            </a:extLst>
          </p:cNvPr>
          <p:cNvCxnSpPr>
            <a:cxnSpLocks/>
            <a:stCxn id="49" idx="6"/>
            <a:endCxn id="10" idx="1"/>
          </p:cNvCxnSpPr>
          <p:nvPr/>
        </p:nvCxnSpPr>
        <p:spPr>
          <a:xfrm flipV="1">
            <a:off x="2676831" y="1756904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D158D66-57F8-4E3D-81A9-C67B1D549EE9}"/>
              </a:ext>
            </a:extLst>
          </p:cNvPr>
          <p:cNvSpPr/>
          <p:nvPr/>
        </p:nvSpPr>
        <p:spPr>
          <a:xfrm>
            <a:off x="2348680" y="217907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7D410A-3973-414B-AED8-AC6B6025A61A}"/>
              </a:ext>
            </a:extLst>
          </p:cNvPr>
          <p:cNvCxnSpPr>
            <a:stCxn id="53" idx="6"/>
          </p:cNvCxnSpPr>
          <p:nvPr/>
        </p:nvCxnSpPr>
        <p:spPr>
          <a:xfrm flipV="1">
            <a:off x="2682976" y="2346222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3C74C92-C7D4-4D25-8AA5-91486A59CC3D}"/>
              </a:ext>
            </a:extLst>
          </p:cNvPr>
          <p:cNvSpPr/>
          <p:nvPr/>
        </p:nvSpPr>
        <p:spPr>
          <a:xfrm>
            <a:off x="2342535" y="268420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897577-A94F-4AE4-A05F-96BBF064AACF}"/>
              </a:ext>
            </a:extLst>
          </p:cNvPr>
          <p:cNvCxnSpPr>
            <a:stCxn id="55" idx="6"/>
          </p:cNvCxnSpPr>
          <p:nvPr/>
        </p:nvCxnSpPr>
        <p:spPr>
          <a:xfrm flipV="1">
            <a:off x="2676831" y="2851356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B249257-AEFD-4891-AE9D-14E221242FEC}"/>
              </a:ext>
            </a:extLst>
          </p:cNvPr>
          <p:cNvSpPr/>
          <p:nvPr/>
        </p:nvSpPr>
        <p:spPr>
          <a:xfrm>
            <a:off x="2342535" y="323726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8C5F67-A847-4568-854F-5AB4A9674268}"/>
              </a:ext>
            </a:extLst>
          </p:cNvPr>
          <p:cNvCxnSpPr>
            <a:stCxn id="57" idx="6"/>
          </p:cNvCxnSpPr>
          <p:nvPr/>
        </p:nvCxnSpPr>
        <p:spPr>
          <a:xfrm flipV="1">
            <a:off x="2676831" y="3404418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6DBD9FE-3860-4355-870A-C2FF2E56BA4D}"/>
              </a:ext>
            </a:extLst>
          </p:cNvPr>
          <p:cNvSpPr/>
          <p:nvPr/>
        </p:nvSpPr>
        <p:spPr>
          <a:xfrm>
            <a:off x="2342535" y="37967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056925-9B37-4050-9BE2-85DFD70D4515}"/>
              </a:ext>
            </a:extLst>
          </p:cNvPr>
          <p:cNvCxnSpPr>
            <a:stCxn id="59" idx="6"/>
          </p:cNvCxnSpPr>
          <p:nvPr/>
        </p:nvCxnSpPr>
        <p:spPr>
          <a:xfrm flipV="1">
            <a:off x="2676831" y="3963935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4C87D7-B76D-446E-A47A-352CB42A379A}"/>
              </a:ext>
            </a:extLst>
          </p:cNvPr>
          <p:cNvSpPr/>
          <p:nvPr/>
        </p:nvSpPr>
        <p:spPr>
          <a:xfrm>
            <a:off x="4847302" y="158483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CA48E1-D62A-4A42-BA8C-3C3E2503116F}"/>
              </a:ext>
            </a:extLst>
          </p:cNvPr>
          <p:cNvCxnSpPr>
            <a:cxnSpLocks/>
            <a:stCxn id="61" idx="4"/>
            <a:endCxn id="4" idx="0"/>
          </p:cNvCxnSpPr>
          <p:nvPr/>
        </p:nvCxnSpPr>
        <p:spPr>
          <a:xfrm>
            <a:off x="5014450" y="1924051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1B28374-F12D-4813-B626-EB3A6650E130}"/>
              </a:ext>
            </a:extLst>
          </p:cNvPr>
          <p:cNvSpPr/>
          <p:nvPr/>
        </p:nvSpPr>
        <p:spPr>
          <a:xfrm>
            <a:off x="7339779" y="158483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FD067D-4C84-4BA7-970B-EE4C09862031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7506927" y="1924052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18B1EC5-2C04-461B-B1F4-ED971B6EB6C7}"/>
              </a:ext>
            </a:extLst>
          </p:cNvPr>
          <p:cNvSpPr/>
          <p:nvPr/>
        </p:nvSpPr>
        <p:spPr>
          <a:xfrm>
            <a:off x="10343534" y="17519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A05CB-6715-456E-B025-D65D969D188B}"/>
              </a:ext>
            </a:extLst>
          </p:cNvPr>
          <p:cNvCxnSpPr>
            <a:stCxn id="74" idx="2"/>
            <a:endCxn id="14" idx="3"/>
          </p:cNvCxnSpPr>
          <p:nvPr/>
        </p:nvCxnSpPr>
        <p:spPr>
          <a:xfrm flipH="1">
            <a:off x="9817509" y="1921593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49679F8-C4A8-4BAC-A80C-F799D886A007}"/>
              </a:ext>
            </a:extLst>
          </p:cNvPr>
          <p:cNvSpPr/>
          <p:nvPr/>
        </p:nvSpPr>
        <p:spPr>
          <a:xfrm>
            <a:off x="10348450" y="227801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C557E6-00EB-4E39-8493-472CDA4F0267}"/>
              </a:ext>
            </a:extLst>
          </p:cNvPr>
          <p:cNvCxnSpPr>
            <a:stCxn id="77" idx="2"/>
          </p:cNvCxnSpPr>
          <p:nvPr/>
        </p:nvCxnSpPr>
        <p:spPr>
          <a:xfrm flipH="1">
            <a:off x="9822425" y="2447620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CC33E15-E4A4-4913-A027-889F06B60013}"/>
              </a:ext>
            </a:extLst>
          </p:cNvPr>
          <p:cNvSpPr/>
          <p:nvPr/>
        </p:nvSpPr>
        <p:spPr>
          <a:xfrm>
            <a:off x="10343534" y="286118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721581-CCD7-4884-B3FB-3F155FAC1E71}"/>
              </a:ext>
            </a:extLst>
          </p:cNvPr>
          <p:cNvCxnSpPr>
            <a:stCxn id="79" idx="2"/>
          </p:cNvCxnSpPr>
          <p:nvPr/>
        </p:nvCxnSpPr>
        <p:spPr>
          <a:xfrm flipH="1">
            <a:off x="9817509" y="3030796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24F230C-C0E1-4F69-A913-0F1E2CBCF83B}"/>
              </a:ext>
            </a:extLst>
          </p:cNvPr>
          <p:cNvSpPr/>
          <p:nvPr/>
        </p:nvSpPr>
        <p:spPr>
          <a:xfrm>
            <a:off x="10343534" y="339765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5161C5-B0EB-41CF-A17A-1751B187B40C}"/>
              </a:ext>
            </a:extLst>
          </p:cNvPr>
          <p:cNvCxnSpPr>
            <a:stCxn id="81" idx="2"/>
          </p:cNvCxnSpPr>
          <p:nvPr/>
        </p:nvCxnSpPr>
        <p:spPr>
          <a:xfrm flipH="1">
            <a:off x="9817509" y="3567265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A5662-2AB0-4E9C-AB15-A7A2E738790B}"/>
              </a:ext>
            </a:extLst>
          </p:cNvPr>
          <p:cNvSpPr/>
          <p:nvPr/>
        </p:nvSpPr>
        <p:spPr>
          <a:xfrm>
            <a:off x="4640826" y="1907458"/>
            <a:ext cx="1995948" cy="747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 </a:t>
            </a:r>
            <a:r>
              <a:rPr lang="en-US" dirty="0" err="1">
                <a:solidFill>
                  <a:schemeClr val="tx1"/>
                </a:solidFill>
              </a:rPr>
              <a:t>sosio-ekonomi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ξ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7E0F33-2D83-46A4-8267-8E7E3BE387A4}"/>
              </a:ext>
            </a:extLst>
          </p:cNvPr>
          <p:cNvSpPr/>
          <p:nvPr/>
        </p:nvSpPr>
        <p:spPr>
          <a:xfrm>
            <a:off x="7251290" y="3244645"/>
            <a:ext cx="1111045" cy="98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Keputusan </a:t>
            </a:r>
            <a:r>
              <a:rPr lang="en-US" sz="1100" dirty="0" err="1">
                <a:solidFill>
                  <a:schemeClr val="tx1"/>
                </a:solidFill>
              </a:rPr>
              <a:t>karir</a:t>
            </a:r>
            <a:r>
              <a:rPr lang="en-US" sz="1100" dirty="0">
                <a:solidFill>
                  <a:schemeClr val="tx1"/>
                </a:solidFill>
              </a:rPr>
              <a:t> (</a:t>
            </a:r>
            <a:r>
              <a:rPr lang="el-GR" sz="1100" dirty="0">
                <a:solidFill>
                  <a:schemeClr val="tx1"/>
                </a:solidFill>
              </a:rPr>
              <a:t>η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056D1-2459-4434-B016-04A8758FF925}"/>
              </a:ext>
            </a:extLst>
          </p:cNvPr>
          <p:cNvSpPr/>
          <p:nvPr/>
        </p:nvSpPr>
        <p:spPr>
          <a:xfrm>
            <a:off x="8927688" y="3186879"/>
            <a:ext cx="1465009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3CE98-7FAF-43A3-9D67-A9D127776C99}"/>
              </a:ext>
            </a:extLst>
          </p:cNvPr>
          <p:cNvSpPr/>
          <p:nvPr/>
        </p:nvSpPr>
        <p:spPr>
          <a:xfrm>
            <a:off x="8927687" y="3898489"/>
            <a:ext cx="1465010" cy="47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Persepsi</a:t>
            </a:r>
            <a:r>
              <a:rPr lang="en-US" sz="1400" dirty="0">
                <a:solidFill>
                  <a:schemeClr val="tx1"/>
                </a:solidFill>
              </a:rPr>
              <a:t> orang lain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BDA37-63EB-4D38-93E6-AB67AAD4F8E6}"/>
              </a:ext>
            </a:extLst>
          </p:cNvPr>
          <p:cNvCxnSpPr>
            <a:cxnSpLocks/>
            <a:stCxn id="5" idx="1"/>
            <a:endCxn id="6" idx="7"/>
          </p:cNvCxnSpPr>
          <p:nvPr/>
        </p:nvCxnSpPr>
        <p:spPr>
          <a:xfrm flipH="1">
            <a:off x="3809523" y="2281084"/>
            <a:ext cx="831303" cy="109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31732-C1A4-4114-8D06-77E4C9D9563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36774" y="2281084"/>
            <a:ext cx="777225" cy="1107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69369D-5CBB-4758-97C6-D5B3314361E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72232" y="3731342"/>
            <a:ext cx="3279058" cy="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558CBB-E927-453A-8D68-2E07F2C04FD2}"/>
              </a:ext>
            </a:extLst>
          </p:cNvPr>
          <p:cNvCxnSpPr>
            <a:stCxn id="7" idx="6"/>
            <a:endCxn id="11" idx="1"/>
          </p:cNvCxnSpPr>
          <p:nvPr/>
        </p:nvCxnSpPr>
        <p:spPr>
          <a:xfrm flipV="1">
            <a:off x="8362335" y="3424083"/>
            <a:ext cx="565353" cy="31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9C59E-42A8-456D-A18D-A63C5D066A72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8362335" y="3736258"/>
            <a:ext cx="565352" cy="399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63AC370-CBFC-4A85-B3C3-0F96FFFE3AED}"/>
              </a:ext>
            </a:extLst>
          </p:cNvPr>
          <p:cNvSpPr/>
          <p:nvPr/>
        </p:nvSpPr>
        <p:spPr>
          <a:xfrm>
            <a:off x="5407742" y="967446"/>
            <a:ext cx="462116" cy="5235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516C01-9791-42FE-8484-28F5E1EC3186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>
            <a:off x="5638800" y="1491016"/>
            <a:ext cx="0" cy="41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6539B22-9EA2-4872-9E81-1D00FC86BB2E}"/>
              </a:ext>
            </a:extLst>
          </p:cNvPr>
          <p:cNvSpPr/>
          <p:nvPr/>
        </p:nvSpPr>
        <p:spPr>
          <a:xfrm>
            <a:off x="7585584" y="4505005"/>
            <a:ext cx="462116" cy="474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494672-C09B-4587-8C73-FF24F4265860}"/>
              </a:ext>
            </a:extLst>
          </p:cNvPr>
          <p:cNvCxnSpPr/>
          <p:nvPr/>
        </p:nvCxnSpPr>
        <p:spPr>
          <a:xfrm flipV="1">
            <a:off x="7816642" y="4227871"/>
            <a:ext cx="1" cy="37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4688036-42B8-419F-B7A0-8FE6FD40FEA9}"/>
              </a:ext>
            </a:extLst>
          </p:cNvPr>
          <p:cNvSpPr/>
          <p:nvPr/>
        </p:nvSpPr>
        <p:spPr>
          <a:xfrm>
            <a:off x="10918728" y="318687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90F54-45A0-492F-AA78-31CF8E9F7E98}"/>
              </a:ext>
            </a:extLst>
          </p:cNvPr>
          <p:cNvCxnSpPr>
            <a:stCxn id="67" idx="2"/>
            <a:endCxn id="11" idx="3"/>
          </p:cNvCxnSpPr>
          <p:nvPr/>
        </p:nvCxnSpPr>
        <p:spPr>
          <a:xfrm flipH="1">
            <a:off x="10392697" y="3424082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09451FA-B000-4350-8213-51739B46C26A}"/>
              </a:ext>
            </a:extLst>
          </p:cNvPr>
          <p:cNvSpPr/>
          <p:nvPr/>
        </p:nvSpPr>
        <p:spPr>
          <a:xfrm>
            <a:off x="10918728" y="389849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D75633-DF54-4607-A927-3C86A994283F}"/>
              </a:ext>
            </a:extLst>
          </p:cNvPr>
          <p:cNvCxnSpPr>
            <a:stCxn id="72" idx="2"/>
          </p:cNvCxnSpPr>
          <p:nvPr/>
        </p:nvCxnSpPr>
        <p:spPr>
          <a:xfrm flipH="1">
            <a:off x="10392697" y="4135693"/>
            <a:ext cx="526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0C6089-F2C6-411B-919F-FEDDD73DCD9B}"/>
              </a:ext>
            </a:extLst>
          </p:cNvPr>
          <p:cNvGrpSpPr/>
          <p:nvPr/>
        </p:nvGrpSpPr>
        <p:grpSpPr>
          <a:xfrm>
            <a:off x="432619" y="3007442"/>
            <a:ext cx="3539613" cy="2068454"/>
            <a:chOff x="432619" y="3007442"/>
            <a:chExt cx="3539613" cy="20684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1FBCB1-1BDB-41F6-8CE9-F0090767C08B}"/>
                </a:ext>
              </a:extLst>
            </p:cNvPr>
            <p:cNvSpPr/>
            <p:nvPr/>
          </p:nvSpPr>
          <p:spPr>
            <a:xfrm>
              <a:off x="2861187" y="3234813"/>
              <a:ext cx="111104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Learned </a:t>
              </a:r>
              <a:r>
                <a:rPr lang="en-US" sz="1000" i="1" dirty="0" err="1">
                  <a:solidFill>
                    <a:schemeClr val="tx1"/>
                  </a:solidFill>
                </a:rPr>
                <a:t>helplesness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96969-48FC-44C6-BEE9-89E32FB946F9}"/>
                </a:ext>
              </a:extLst>
            </p:cNvPr>
            <p:cNvSpPr/>
            <p:nvPr/>
          </p:nvSpPr>
          <p:spPr>
            <a:xfrm>
              <a:off x="1450254" y="3075037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Global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1D99C-56DD-4A96-932F-BB0096F8E52A}"/>
                </a:ext>
              </a:extLst>
            </p:cNvPr>
            <p:cNvSpPr/>
            <p:nvPr/>
          </p:nvSpPr>
          <p:spPr>
            <a:xfrm>
              <a:off x="1469919" y="383826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Stability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0515-5A50-4F85-924D-5D4326B13287}"/>
                </a:ext>
              </a:extLst>
            </p:cNvPr>
            <p:cNvSpPr/>
            <p:nvPr/>
          </p:nvSpPr>
          <p:spPr>
            <a:xfrm>
              <a:off x="1469919" y="4601489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External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6A5855-8166-480E-89A6-D1E3FB70E8C7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flipH="1" flipV="1">
              <a:off x="2104099" y="3312241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9182B7-94FB-45BE-85AC-0CC71489A775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2123764" y="3731342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6E3515-A918-43CF-A947-6923B0C38978}"/>
                </a:ext>
              </a:extLst>
            </p:cNvPr>
            <p:cNvCxnSpPr>
              <a:cxnSpLocks/>
              <a:stCxn id="6" idx="2"/>
              <a:endCxn id="14" idx="3"/>
            </p:cNvCxnSpPr>
            <p:nvPr/>
          </p:nvCxnSpPr>
          <p:spPr>
            <a:xfrm flipH="1">
              <a:off x="2123764" y="3731342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A29A51-FE24-4B55-8BC7-5C2DE264CAC3}"/>
                </a:ext>
              </a:extLst>
            </p:cNvPr>
            <p:cNvSpPr/>
            <p:nvPr/>
          </p:nvSpPr>
          <p:spPr>
            <a:xfrm>
              <a:off x="3185651" y="4524661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D2E5637-9525-4642-995C-824266E600CF}"/>
                </a:ext>
              </a:extLst>
            </p:cNvPr>
            <p:cNvCxnSpPr>
              <a:cxnSpLocks/>
              <a:stCxn id="47" idx="0"/>
              <a:endCxn id="6" idx="4"/>
            </p:cNvCxnSpPr>
            <p:nvPr/>
          </p:nvCxnSpPr>
          <p:spPr>
            <a:xfrm flipV="1">
              <a:off x="3416709" y="4227871"/>
              <a:ext cx="1" cy="296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437B52-1CD2-40F9-86FD-FC5332B276E2}"/>
                </a:ext>
              </a:extLst>
            </p:cNvPr>
            <p:cNvSpPr/>
            <p:nvPr/>
          </p:nvSpPr>
          <p:spPr>
            <a:xfrm>
              <a:off x="432619" y="307503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9A05678-CD71-4BD0-8801-6BDFCF14F62B}"/>
                </a:ext>
              </a:extLst>
            </p:cNvPr>
            <p:cNvCxnSpPr>
              <a:cxnSpLocks/>
              <a:stCxn id="53" idx="6"/>
              <a:endCxn id="8" idx="1"/>
            </p:cNvCxnSpPr>
            <p:nvPr/>
          </p:nvCxnSpPr>
          <p:spPr>
            <a:xfrm>
              <a:off x="993054" y="331224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6D102D-B9A0-4E8A-A31B-100A338D72B6}"/>
                </a:ext>
              </a:extLst>
            </p:cNvPr>
            <p:cNvSpPr/>
            <p:nvPr/>
          </p:nvSpPr>
          <p:spPr>
            <a:xfrm>
              <a:off x="439991" y="3838264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5616C-C8F8-4DD2-853B-1ACA31432220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000426" y="407546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F90727-493D-41C0-A73F-E1A1BCD3B17A}"/>
                </a:ext>
              </a:extLst>
            </p:cNvPr>
            <p:cNvSpPr/>
            <p:nvPr/>
          </p:nvSpPr>
          <p:spPr>
            <a:xfrm>
              <a:off x="447363" y="460148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D16DEC-4033-441F-AA52-FB52468754FF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1007798" y="483869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6AFB0E-3B01-4BB8-BA5D-67ECF9F28986}"/>
                </a:ext>
              </a:extLst>
            </p:cNvPr>
            <p:cNvSpPr/>
            <p:nvPr/>
          </p:nvSpPr>
          <p:spPr>
            <a:xfrm>
              <a:off x="2303443" y="30074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BCE3E1-7986-45B6-ACA1-2E70D250F80E}"/>
                </a:ext>
              </a:extLst>
            </p:cNvPr>
            <p:cNvSpPr/>
            <p:nvPr/>
          </p:nvSpPr>
          <p:spPr>
            <a:xfrm>
              <a:off x="2072147" y="3473855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2C2162-251F-4BFD-A104-864DCC15BCAD}"/>
                </a:ext>
              </a:extLst>
            </p:cNvPr>
            <p:cNvSpPr/>
            <p:nvPr/>
          </p:nvSpPr>
          <p:spPr>
            <a:xfrm>
              <a:off x="2268791" y="425520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A4E49732-0040-4F55-A78E-1195C65E1661}"/>
              </a:ext>
            </a:extLst>
          </p:cNvPr>
          <p:cNvSpPr/>
          <p:nvPr/>
        </p:nvSpPr>
        <p:spPr>
          <a:xfrm>
            <a:off x="8318573" y="312143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67B016-F8E8-458F-A036-74B7AF902867}"/>
              </a:ext>
            </a:extLst>
          </p:cNvPr>
          <p:cNvSpPr/>
          <p:nvPr/>
        </p:nvSpPr>
        <p:spPr>
          <a:xfrm>
            <a:off x="8313894" y="3813069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E8AED5-76CB-4B68-AD51-69C364CC7C82}"/>
              </a:ext>
            </a:extLst>
          </p:cNvPr>
          <p:cNvSpPr/>
          <p:nvPr/>
        </p:nvSpPr>
        <p:spPr>
          <a:xfrm>
            <a:off x="5356128" y="326185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9B43A41-4E30-420F-BE07-CAF4830B7639}"/>
              </a:ext>
            </a:extLst>
          </p:cNvPr>
          <p:cNvSpPr/>
          <p:nvPr/>
        </p:nvSpPr>
        <p:spPr>
          <a:xfrm>
            <a:off x="6897810" y="241524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γ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639B86-BDB4-411A-8224-10B12C623B85}"/>
              </a:ext>
            </a:extLst>
          </p:cNvPr>
          <p:cNvSpPr/>
          <p:nvPr/>
        </p:nvSpPr>
        <p:spPr>
          <a:xfrm>
            <a:off x="3647767" y="2533957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λ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6EB85C2F-649D-4F1A-819E-A388EBBADEF7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5611041" y="2280923"/>
            <a:ext cx="1440" cy="3604476"/>
          </a:xfrm>
          <a:prstGeom prst="curvedConnector3">
            <a:avLst>
              <a:gd name="adj1" fmla="val 259743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5EED070-CA15-4EB8-AB1B-8F3010DF1CED}"/>
              </a:ext>
            </a:extLst>
          </p:cNvPr>
          <p:cNvSpPr/>
          <p:nvPr/>
        </p:nvSpPr>
        <p:spPr>
          <a:xfrm>
            <a:off x="5337893" y="4050272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1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E0F2B-3C9E-44D8-89FF-D552266D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41" y="626117"/>
            <a:ext cx="7680132" cy="5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247E2A-27D6-4E40-8B7A-03F9A6FA2AA9}"/>
              </a:ext>
            </a:extLst>
          </p:cNvPr>
          <p:cNvGrpSpPr/>
          <p:nvPr/>
        </p:nvGrpSpPr>
        <p:grpSpPr>
          <a:xfrm>
            <a:off x="899055" y="637309"/>
            <a:ext cx="3539613" cy="2688296"/>
            <a:chOff x="899055" y="637309"/>
            <a:chExt cx="3539613" cy="2688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0E43E5-5873-41DA-B159-3D947A7D8F43}"/>
                </a:ext>
              </a:extLst>
            </p:cNvPr>
            <p:cNvGrpSpPr/>
            <p:nvPr/>
          </p:nvGrpSpPr>
          <p:grpSpPr>
            <a:xfrm>
              <a:off x="899055" y="1143762"/>
              <a:ext cx="3539613" cy="2181843"/>
              <a:chOff x="746655" y="991362"/>
              <a:chExt cx="3539613" cy="218184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F93229-1BCE-4D7F-83A9-709DB804A8E7}"/>
                  </a:ext>
                </a:extLst>
              </p:cNvPr>
              <p:cNvSpPr/>
              <p:nvPr/>
            </p:nvSpPr>
            <p:spPr>
              <a:xfrm>
                <a:off x="3175223" y="1332122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B4D08F-5DDA-4470-84C9-55B2158CFD40}"/>
                  </a:ext>
                </a:extLst>
              </p:cNvPr>
              <p:cNvSpPr/>
              <p:nvPr/>
            </p:nvSpPr>
            <p:spPr>
              <a:xfrm>
                <a:off x="1764290" y="11723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B13AC18-8419-4C87-9E0C-320E236BA3DB}"/>
                  </a:ext>
                </a:extLst>
              </p:cNvPr>
              <p:cNvSpPr/>
              <p:nvPr/>
            </p:nvSpPr>
            <p:spPr>
              <a:xfrm>
                <a:off x="1783955" y="1935572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DD6DA0-EE05-4774-8325-3634157A2D6E}"/>
                  </a:ext>
                </a:extLst>
              </p:cNvPr>
              <p:cNvSpPr/>
              <p:nvPr/>
            </p:nvSpPr>
            <p:spPr>
              <a:xfrm>
                <a:off x="1783955" y="26987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D6E28-CFD2-4821-BBB0-F1500E90C8E8}"/>
                  </a:ext>
                </a:extLst>
              </p:cNvPr>
              <p:cNvCxnSpPr>
                <a:cxnSpLocks/>
                <a:stCxn id="42" idx="2"/>
                <a:endCxn id="43" idx="3"/>
              </p:cNvCxnSpPr>
              <p:nvPr/>
            </p:nvCxnSpPr>
            <p:spPr>
              <a:xfrm flipH="1" flipV="1">
                <a:off x="2418135" y="14095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CDBBF5-9F5F-47A1-95D1-235E5D2A2F85}"/>
                  </a:ext>
                </a:extLst>
              </p:cNvPr>
              <p:cNvCxnSpPr>
                <a:cxnSpLocks/>
                <a:stCxn id="42" idx="2"/>
                <a:endCxn id="44" idx="3"/>
              </p:cNvCxnSpPr>
              <p:nvPr/>
            </p:nvCxnSpPr>
            <p:spPr>
              <a:xfrm flipH="1">
                <a:off x="2437800" y="1828651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00DD509-1C73-4622-84D2-2BABC9752E10}"/>
                  </a:ext>
                </a:extLst>
              </p:cNvPr>
              <p:cNvCxnSpPr>
                <a:cxnSpLocks/>
                <a:stCxn id="42" idx="2"/>
                <a:endCxn id="45" idx="3"/>
              </p:cNvCxnSpPr>
              <p:nvPr/>
            </p:nvCxnSpPr>
            <p:spPr>
              <a:xfrm flipH="1">
                <a:off x="2437800" y="18286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6C8207-F245-46F8-BC85-A348F3569201}"/>
                  </a:ext>
                </a:extLst>
              </p:cNvPr>
              <p:cNvSpPr/>
              <p:nvPr/>
            </p:nvSpPr>
            <p:spPr>
              <a:xfrm>
                <a:off x="746655" y="11723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A724C3F-D578-4260-ABD2-6885218EA5C4}"/>
                  </a:ext>
                </a:extLst>
              </p:cNvPr>
              <p:cNvCxnSpPr>
                <a:cxnSpLocks/>
                <a:stCxn id="49" idx="6"/>
                <a:endCxn id="43" idx="1"/>
              </p:cNvCxnSpPr>
              <p:nvPr/>
            </p:nvCxnSpPr>
            <p:spPr>
              <a:xfrm>
                <a:off x="1307090" y="14095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6D0A501-0E35-4142-9102-7C2F7C2EAAC4}"/>
                  </a:ext>
                </a:extLst>
              </p:cNvPr>
              <p:cNvSpPr/>
              <p:nvPr/>
            </p:nvSpPr>
            <p:spPr>
              <a:xfrm>
                <a:off x="754027" y="19355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B79879C-EF3F-445C-BD20-2B12F47E3414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314462" y="217277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44B5085-C8F1-4B88-8BAC-7D4D871EB6B2}"/>
                  </a:ext>
                </a:extLst>
              </p:cNvPr>
              <p:cNvSpPr/>
              <p:nvPr/>
            </p:nvSpPr>
            <p:spPr>
              <a:xfrm>
                <a:off x="761399" y="26987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86EBFC-3E64-4BE9-A306-A438E3A33B5F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1321834" y="29360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699D0A0-B8EE-48DE-81FB-89DB6537F8AF}"/>
                  </a:ext>
                </a:extLst>
              </p:cNvPr>
              <p:cNvSpPr/>
              <p:nvPr/>
            </p:nvSpPr>
            <p:spPr>
              <a:xfrm>
                <a:off x="2617479" y="110475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E57765E-FCEB-4242-B5E5-A273AA86940D}"/>
                  </a:ext>
                </a:extLst>
              </p:cNvPr>
              <p:cNvSpPr/>
              <p:nvPr/>
            </p:nvSpPr>
            <p:spPr>
              <a:xfrm>
                <a:off x="1286198" y="99136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593CBBD-51EC-4604-8F41-633B1AE45397}"/>
                  </a:ext>
                </a:extLst>
              </p:cNvPr>
              <p:cNvSpPr/>
              <p:nvPr/>
            </p:nvSpPr>
            <p:spPr>
              <a:xfrm>
                <a:off x="1282614" y="1791161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21A223A-264D-441F-A148-EE8C29D66930}"/>
                  </a:ext>
                </a:extLst>
              </p:cNvPr>
              <p:cNvSpPr/>
              <p:nvPr/>
            </p:nvSpPr>
            <p:spPr>
              <a:xfrm>
                <a:off x="1297998" y="2562949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892FBCB-34CA-4C56-80B7-73F531EA3F9C}"/>
                </a:ext>
              </a:extLst>
            </p:cNvPr>
            <p:cNvSpPr/>
            <p:nvPr/>
          </p:nvSpPr>
          <p:spPr>
            <a:xfrm>
              <a:off x="1357745" y="637309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Congeneric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E268A6-0D89-4C64-A550-AFB9F9C832B4}"/>
              </a:ext>
            </a:extLst>
          </p:cNvPr>
          <p:cNvGrpSpPr/>
          <p:nvPr/>
        </p:nvGrpSpPr>
        <p:grpSpPr>
          <a:xfrm>
            <a:off x="5405046" y="631958"/>
            <a:ext cx="3539613" cy="2784138"/>
            <a:chOff x="5405046" y="631958"/>
            <a:chExt cx="3539613" cy="27841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D7EE1D-C9AB-4066-AC4C-6B94B9DEE90B}"/>
                </a:ext>
              </a:extLst>
            </p:cNvPr>
            <p:cNvSpPr/>
            <p:nvPr/>
          </p:nvSpPr>
          <p:spPr>
            <a:xfrm>
              <a:off x="7275870" y="13476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731E63A-B91B-47E1-A048-7EDF3A540614}"/>
                </a:ext>
              </a:extLst>
            </p:cNvPr>
            <p:cNvSpPr/>
            <p:nvPr/>
          </p:nvSpPr>
          <p:spPr>
            <a:xfrm>
              <a:off x="5944589" y="1234253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7ADAD-1381-4F79-B416-1F8DBD5DD884}"/>
                </a:ext>
              </a:extLst>
            </p:cNvPr>
            <p:cNvSpPr/>
            <p:nvPr/>
          </p:nvSpPr>
          <p:spPr>
            <a:xfrm>
              <a:off x="6208825" y="631958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Tau-equivalence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8AF43A1-8928-4FAA-8B1B-4E7CA3FECF29}"/>
                </a:ext>
              </a:extLst>
            </p:cNvPr>
            <p:cNvGrpSpPr/>
            <p:nvPr/>
          </p:nvGrpSpPr>
          <p:grpSpPr>
            <a:xfrm>
              <a:off x="5405046" y="1415237"/>
              <a:ext cx="3539613" cy="2000859"/>
              <a:chOff x="5405046" y="1415237"/>
              <a:chExt cx="3539613" cy="200085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10BC869-9AB0-43C1-AD1E-52C37C9C39B1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86EF1F-6798-433E-933C-8D4B42EAA44C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A14BE6-53F8-45F3-A055-1FDE41453024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FEEF62-0B5D-4827-BA72-F7E1EA13FE0C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3F434F-6154-4852-8AE1-C41231949DEB}"/>
                  </a:ext>
                </a:extLst>
              </p:cNvPr>
              <p:cNvCxnSpPr>
                <a:cxnSpLocks/>
                <a:stCxn id="60" idx="2"/>
                <a:endCxn id="61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206C45-FCC6-4632-93F9-DB7837EB66D3}"/>
                  </a:ext>
                </a:extLst>
              </p:cNvPr>
              <p:cNvCxnSpPr>
                <a:cxnSpLocks/>
                <a:stCxn id="60" idx="2"/>
                <a:endCxn id="62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378D189-101A-4230-8189-F5031A42142E}"/>
                  </a:ext>
                </a:extLst>
              </p:cNvPr>
              <p:cNvCxnSpPr>
                <a:cxnSpLocks/>
                <a:stCxn id="60" idx="2"/>
                <a:endCxn id="63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6F877A-2783-4199-A400-AA64E41BB0D8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AB27337-EDC3-406E-B003-97F1BA319C7F}"/>
                  </a:ext>
                </a:extLst>
              </p:cNvPr>
              <p:cNvCxnSpPr>
                <a:cxnSpLocks/>
                <a:stCxn id="67" idx="6"/>
                <a:endCxn id="61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210F4D-6013-413B-BC9B-B458A4001292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CBB8A6F-5568-41D7-96E6-B2E84B98B519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531504F-FBA3-4B4B-BF87-00598DC94261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15743B1-1358-4ED1-91BC-783FE0893326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D6A076-1D39-456F-BCD1-2600616B3CA0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43CA77B-E9C7-4B21-B2EA-8F4EED8F348F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27FF6B-A8B4-4DF9-9868-DFB300511D2B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B75E424-F903-442E-B95A-77C807D1132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39023C7-E8D2-4B1D-A6BE-9781D3DF2790}"/>
              </a:ext>
            </a:extLst>
          </p:cNvPr>
          <p:cNvGrpSpPr/>
          <p:nvPr/>
        </p:nvGrpSpPr>
        <p:grpSpPr>
          <a:xfrm>
            <a:off x="2858628" y="3695765"/>
            <a:ext cx="3890975" cy="2711452"/>
            <a:chOff x="2858628" y="3695765"/>
            <a:chExt cx="3890975" cy="271145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B45A39-3127-4B0E-BBDD-FC750732B94E}"/>
                </a:ext>
              </a:extLst>
            </p:cNvPr>
            <p:cNvSpPr/>
            <p:nvPr/>
          </p:nvSpPr>
          <p:spPr>
            <a:xfrm>
              <a:off x="3694545" y="6084755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Parallel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04EF05-2203-4062-9C3E-5E0477B8285A}"/>
                </a:ext>
              </a:extLst>
            </p:cNvPr>
            <p:cNvGrpSpPr/>
            <p:nvPr/>
          </p:nvGrpSpPr>
          <p:grpSpPr>
            <a:xfrm>
              <a:off x="3209990" y="3880339"/>
              <a:ext cx="3539613" cy="2000859"/>
              <a:chOff x="5405046" y="1415237"/>
              <a:chExt cx="3539613" cy="200085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6961B4C-7FB0-4050-8DB6-420593592225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30238A7-91C0-4072-8AA8-8602729BC6DB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F1564A-22EB-4E84-A389-DF3AA1A18586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02009B-E67B-43F4-9AD1-C508225872F1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4F1586-17BE-4CE5-B7D1-355BAD95BDB1}"/>
                  </a:ext>
                </a:extLst>
              </p:cNvPr>
              <p:cNvCxnSpPr>
                <a:cxnSpLocks/>
                <a:stCxn id="111" idx="2"/>
                <a:endCxn id="112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1AEA639-F23A-4C3A-83CC-43EF676CFD8D}"/>
                  </a:ext>
                </a:extLst>
              </p:cNvPr>
              <p:cNvCxnSpPr>
                <a:cxnSpLocks/>
                <a:stCxn id="111" idx="2"/>
                <a:endCxn id="113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FDE656D-3965-44C1-BD62-E920F75A464C}"/>
                  </a:ext>
                </a:extLst>
              </p:cNvPr>
              <p:cNvCxnSpPr>
                <a:cxnSpLocks/>
                <a:stCxn id="111" idx="2"/>
                <a:endCxn id="114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B6442D9-5D4A-43DC-877C-5EE3A0749E90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75E3FAA-9024-4A9B-B270-F678CB6188C9}"/>
                  </a:ext>
                </a:extLst>
              </p:cNvPr>
              <p:cNvCxnSpPr>
                <a:cxnSpLocks/>
                <a:stCxn id="118" idx="6"/>
                <a:endCxn id="112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EDBC4FA-5148-4DDE-8D6A-DDE8A216C1FE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B2F8EB4-808D-4FDF-9320-6D708C8A5D53}"/>
                  </a:ext>
                </a:extLst>
              </p:cNvPr>
              <p:cNvCxnSpPr>
                <a:cxnSpLocks/>
                <a:stCxn id="120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6474FF-FA31-4B2D-8A90-CB444611ACFB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9B5C001-8A73-44C3-B29E-555B442DFD4B}"/>
                  </a:ext>
                </a:extLst>
              </p:cNvPr>
              <p:cNvCxnSpPr>
                <a:cxnSpLocks/>
                <a:stCxn id="122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6F7C686-A888-4C58-8722-CB703DDD988E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282300-9464-41EB-9F7E-010FB6F730FB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A477214-4951-47F5-A7FE-DF2C05D5DADD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471A682-D07D-4BD9-AA01-992CF80719A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E3C8A3-9654-4121-9D5B-DCA7C83477A5}"/>
                </a:ext>
              </a:extLst>
            </p:cNvPr>
            <p:cNvSpPr/>
            <p:nvPr/>
          </p:nvSpPr>
          <p:spPr>
            <a:xfrm>
              <a:off x="3716350" y="369576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3A903B-711D-4E6B-8161-D86A70096DCA}"/>
                </a:ext>
              </a:extLst>
            </p:cNvPr>
            <p:cNvSpPr/>
            <p:nvPr/>
          </p:nvSpPr>
          <p:spPr>
            <a:xfrm>
              <a:off x="5028956" y="3818887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AA9E21-0A33-486E-A5EF-6E22781FD669}"/>
                </a:ext>
              </a:extLst>
            </p:cNvPr>
            <p:cNvSpPr/>
            <p:nvPr/>
          </p:nvSpPr>
          <p:spPr>
            <a:xfrm>
              <a:off x="2863273" y="3823855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9C814D6-0AD1-4055-A883-2F8E16723ADC}"/>
                </a:ext>
              </a:extLst>
            </p:cNvPr>
            <p:cNvSpPr/>
            <p:nvPr/>
          </p:nvSpPr>
          <p:spPr>
            <a:xfrm>
              <a:off x="2858628" y="4615322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5EF6188-4B38-4206-8F54-555752EF290E}"/>
                </a:ext>
              </a:extLst>
            </p:cNvPr>
            <p:cNvSpPr/>
            <p:nvPr/>
          </p:nvSpPr>
          <p:spPr>
            <a:xfrm>
              <a:off x="2858628" y="5378547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84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7A922DE-2008-4C0E-ACB3-3BF0E3E3FFE0}"/>
              </a:ext>
            </a:extLst>
          </p:cNvPr>
          <p:cNvGrpSpPr/>
          <p:nvPr/>
        </p:nvGrpSpPr>
        <p:grpSpPr>
          <a:xfrm>
            <a:off x="7341716" y="1428141"/>
            <a:ext cx="2913929" cy="2770807"/>
            <a:chOff x="7341716" y="1428141"/>
            <a:chExt cx="2913929" cy="277080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F3781A-2646-45DF-854E-DF0C7A22B3B3}"/>
                </a:ext>
              </a:extLst>
            </p:cNvPr>
            <p:cNvSpPr/>
            <p:nvPr/>
          </p:nvSpPr>
          <p:spPr>
            <a:xfrm>
              <a:off x="8752650" y="1587917"/>
              <a:ext cx="150299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Gengsi</a:t>
              </a:r>
              <a:r>
                <a:rPr lang="en-US" sz="1400" b="1" dirty="0">
                  <a:solidFill>
                    <a:schemeClr val="tx1"/>
                  </a:solidFill>
                </a:rPr>
                <a:t> Mobil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C6D3C1-5112-405B-BB2E-1E4D6A73EB74}"/>
                </a:ext>
              </a:extLst>
            </p:cNvPr>
            <p:cNvSpPr/>
            <p:nvPr/>
          </p:nvSpPr>
          <p:spPr>
            <a:xfrm>
              <a:off x="7341717" y="1428141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Usia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5F931-2930-40D5-A7A2-D0DBB49A0612}"/>
                </a:ext>
              </a:extLst>
            </p:cNvPr>
            <p:cNvSpPr/>
            <p:nvPr/>
          </p:nvSpPr>
          <p:spPr>
            <a:xfrm>
              <a:off x="7356460" y="2191367"/>
              <a:ext cx="65876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Kondisi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723B88-BCB4-4812-9F02-71CF6BEA3E61}"/>
                </a:ext>
              </a:extLst>
            </p:cNvPr>
            <p:cNvSpPr/>
            <p:nvPr/>
          </p:nvSpPr>
          <p:spPr>
            <a:xfrm>
              <a:off x="7361382" y="295459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Harga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6F2C69-5533-4847-92F7-2C780CFA9C5D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>
              <a:off x="7995562" y="1665345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C8E814-51AE-403E-AFAB-0D1E2ED825FF}"/>
                </a:ext>
              </a:extLst>
            </p:cNvPr>
            <p:cNvCxnSpPr>
              <a:cxnSpLocks/>
              <a:stCxn id="36" idx="3"/>
              <a:endCxn id="34" idx="2"/>
            </p:cNvCxnSpPr>
            <p:nvPr/>
          </p:nvCxnSpPr>
          <p:spPr>
            <a:xfrm flipV="1">
              <a:off x="8015227" y="2084446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0FE2C9-78A7-47FD-907B-311A7B1CA8EE}"/>
                </a:ext>
              </a:extLst>
            </p:cNvPr>
            <p:cNvCxnSpPr>
              <a:cxnSpLocks/>
              <a:stCxn id="37" idx="3"/>
              <a:endCxn id="34" idx="2"/>
            </p:cNvCxnSpPr>
            <p:nvPr/>
          </p:nvCxnSpPr>
          <p:spPr>
            <a:xfrm flipV="1">
              <a:off x="8015227" y="2084446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C21CDCB5-C1A4-4B78-98E2-659AE494E450}"/>
                </a:ext>
              </a:extLst>
            </p:cNvPr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7341716" y="1665345"/>
              <a:ext cx="14743" cy="763226"/>
            </a:xfrm>
            <a:prstGeom prst="curvedConnector3">
              <a:avLst>
                <a:gd name="adj1" fmla="val -155056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440EADF4-B866-4A30-B529-38E127173F9A}"/>
                </a:ext>
              </a:extLst>
            </p:cNvPr>
            <p:cNvCxnSpPr>
              <a:stCxn id="35" idx="1"/>
              <a:endCxn id="37" idx="1"/>
            </p:cNvCxnSpPr>
            <p:nvPr/>
          </p:nvCxnSpPr>
          <p:spPr>
            <a:xfrm rot="10800000" flipH="1" flipV="1">
              <a:off x="7341716" y="1665345"/>
              <a:ext cx="19665" cy="1526452"/>
            </a:xfrm>
            <a:prstGeom prst="curvedConnector3">
              <a:avLst>
                <a:gd name="adj1" fmla="val -116247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0AC418D9-4A21-4368-91A9-A876AF688ED4}"/>
                </a:ext>
              </a:extLst>
            </p:cNvPr>
            <p:cNvCxnSpPr>
              <a:stCxn id="36" idx="1"/>
              <a:endCxn id="37" idx="1"/>
            </p:cNvCxnSpPr>
            <p:nvPr/>
          </p:nvCxnSpPr>
          <p:spPr>
            <a:xfrm rot="10800000" flipH="1" flipV="1">
              <a:off x="7356460" y="2428571"/>
              <a:ext cx="4922" cy="763226"/>
            </a:xfrm>
            <a:prstGeom prst="curvedConnector3">
              <a:avLst>
                <a:gd name="adj1" fmla="val -464445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99C30B-F137-4D88-A2F7-869D603ADC6B}"/>
                </a:ext>
              </a:extLst>
            </p:cNvPr>
            <p:cNvSpPr/>
            <p:nvPr/>
          </p:nvSpPr>
          <p:spPr>
            <a:xfrm>
              <a:off x="7846291" y="3724541"/>
              <a:ext cx="216592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Formatif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CC105D-5ED7-4858-AE1E-C4DB14A6C8B5}"/>
              </a:ext>
            </a:extLst>
          </p:cNvPr>
          <p:cNvGrpSpPr/>
          <p:nvPr/>
        </p:nvGrpSpPr>
        <p:grpSpPr>
          <a:xfrm>
            <a:off x="899055" y="1324746"/>
            <a:ext cx="3931563" cy="2000859"/>
            <a:chOff x="899055" y="1324746"/>
            <a:chExt cx="3931563" cy="200085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4D96E6-5EF4-4D68-A866-BE56C5B0A428}"/>
                </a:ext>
              </a:extLst>
            </p:cNvPr>
            <p:cNvGrpSpPr/>
            <p:nvPr/>
          </p:nvGrpSpPr>
          <p:grpSpPr>
            <a:xfrm>
              <a:off x="899055" y="1324746"/>
              <a:ext cx="3931563" cy="2000859"/>
              <a:chOff x="899055" y="1324746"/>
              <a:chExt cx="3931563" cy="200085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30DF4B-E1D7-4BC2-8700-96A9D3697327}"/>
                  </a:ext>
                </a:extLst>
              </p:cNvPr>
              <p:cNvSpPr/>
              <p:nvPr/>
            </p:nvSpPr>
            <p:spPr>
              <a:xfrm>
                <a:off x="3327623" y="1484522"/>
                <a:ext cx="150299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Intelegensi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AA7F6C-2D6A-4B24-A5BB-E5CF625FD4FA}"/>
                  </a:ext>
                </a:extLst>
              </p:cNvPr>
              <p:cNvSpPr/>
              <p:nvPr/>
            </p:nvSpPr>
            <p:spPr>
              <a:xfrm>
                <a:off x="1916690" y="13247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Fisika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806ED-85DF-4BBE-B4F2-0BD29C79A45B}"/>
                  </a:ext>
                </a:extLst>
              </p:cNvPr>
              <p:cNvSpPr/>
              <p:nvPr/>
            </p:nvSpPr>
            <p:spPr>
              <a:xfrm>
                <a:off x="1681019" y="2087972"/>
                <a:ext cx="909182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Matematika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E3F0C-8609-4C9C-B441-E3B53040468C}"/>
                  </a:ext>
                </a:extLst>
              </p:cNvPr>
              <p:cNvSpPr/>
              <p:nvPr/>
            </p:nvSpPr>
            <p:spPr>
              <a:xfrm>
                <a:off x="1936355" y="28511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Kimia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029A03-7A80-41F7-9E72-C874DF3E740D}"/>
                  </a:ext>
                </a:extLst>
              </p:cNvPr>
              <p:cNvCxnSpPr>
                <a:cxnSpLocks/>
                <a:stCxn id="8" idx="2"/>
                <a:endCxn id="9" idx="3"/>
              </p:cNvCxnSpPr>
              <p:nvPr/>
            </p:nvCxnSpPr>
            <p:spPr>
              <a:xfrm flipH="1" flipV="1">
                <a:off x="2570535" y="15619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B0A395-AAC2-4723-8040-194794E53898}"/>
                  </a:ext>
                </a:extLst>
              </p:cNvPr>
              <p:cNvCxnSpPr>
                <a:cxnSpLocks/>
                <a:stCxn id="8" idx="2"/>
                <a:endCxn id="10" idx="3"/>
              </p:cNvCxnSpPr>
              <p:nvPr/>
            </p:nvCxnSpPr>
            <p:spPr>
              <a:xfrm flipH="1">
                <a:off x="2590201" y="1981051"/>
                <a:ext cx="737422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FF9F7B-F219-4629-A249-BB94730946E9}"/>
                  </a:ext>
                </a:extLst>
              </p:cNvPr>
              <p:cNvCxnSpPr>
                <a:cxnSpLocks/>
                <a:stCxn id="8" idx="2"/>
                <a:endCxn id="11" idx="3"/>
              </p:cNvCxnSpPr>
              <p:nvPr/>
            </p:nvCxnSpPr>
            <p:spPr>
              <a:xfrm flipH="1">
                <a:off x="2590200" y="19810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25194E-B666-4ACF-A34D-F0F1C6F24F51}"/>
                  </a:ext>
                </a:extLst>
              </p:cNvPr>
              <p:cNvSpPr/>
              <p:nvPr/>
            </p:nvSpPr>
            <p:spPr>
              <a:xfrm>
                <a:off x="899055" y="13247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DEDDDA-5AFF-4BE8-BCEF-142F3E7E8B5D}"/>
                  </a:ext>
                </a:extLst>
              </p:cNvPr>
              <p:cNvCxnSpPr>
                <a:cxnSpLocks/>
                <a:stCxn id="15" idx="6"/>
                <a:endCxn id="9" idx="1"/>
              </p:cNvCxnSpPr>
              <p:nvPr/>
            </p:nvCxnSpPr>
            <p:spPr>
              <a:xfrm>
                <a:off x="1459490" y="15619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3A50851-F25F-49A2-BF98-A0791AF40FF9}"/>
                  </a:ext>
                </a:extLst>
              </p:cNvPr>
              <p:cNvSpPr/>
              <p:nvPr/>
            </p:nvSpPr>
            <p:spPr>
              <a:xfrm>
                <a:off x="906427" y="20879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BCFDDE-229E-4A8D-B40D-BD3461FFF925}"/>
                  </a:ext>
                </a:extLst>
              </p:cNvPr>
              <p:cNvCxnSpPr>
                <a:cxnSpLocks/>
                <a:stCxn id="17" idx="6"/>
                <a:endCxn id="10" idx="1"/>
              </p:cNvCxnSpPr>
              <p:nvPr/>
            </p:nvCxnSpPr>
            <p:spPr>
              <a:xfrm>
                <a:off x="1466862" y="2325176"/>
                <a:ext cx="2141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693073-D30F-4DFD-8FE7-2742BDD5FFB2}"/>
                  </a:ext>
                </a:extLst>
              </p:cNvPr>
              <p:cNvSpPr/>
              <p:nvPr/>
            </p:nvSpPr>
            <p:spPr>
              <a:xfrm>
                <a:off x="913799" y="28511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2C02744-36BE-4BD4-BEEE-5648227179E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1474234" y="30884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FCEBAE05-F24D-413E-8564-4DF38D8CEF3E}"/>
                </a:ext>
              </a:extLst>
            </p:cNvPr>
            <p:cNvCxnSpPr>
              <a:stCxn id="15" idx="2"/>
              <a:endCxn id="17" idx="2"/>
            </p:cNvCxnSpPr>
            <p:nvPr/>
          </p:nvCxnSpPr>
          <p:spPr>
            <a:xfrm rot="10800000" flipH="1" flipV="1">
              <a:off x="899055" y="1561950"/>
              <a:ext cx="7372" cy="763226"/>
            </a:xfrm>
            <a:prstGeom prst="curvedConnector3">
              <a:avLst>
                <a:gd name="adj1" fmla="val -3100922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29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0999C80-5B90-4B33-B216-E82688B3715D}"/>
              </a:ext>
            </a:extLst>
          </p:cNvPr>
          <p:cNvGrpSpPr/>
          <p:nvPr/>
        </p:nvGrpSpPr>
        <p:grpSpPr>
          <a:xfrm>
            <a:off x="9509024" y="1119637"/>
            <a:ext cx="1675208" cy="2391333"/>
            <a:chOff x="6979265" y="2431280"/>
            <a:chExt cx="1989840" cy="31650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EBADAD-A967-450D-88E5-93AD2366E61F}"/>
                </a:ext>
              </a:extLst>
            </p:cNvPr>
            <p:cNvSpPr/>
            <p:nvPr/>
          </p:nvSpPr>
          <p:spPr>
            <a:xfrm>
              <a:off x="6979265" y="2431280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trust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C25ABF-1A98-49E6-975B-2EAF3894CB83}"/>
                </a:ext>
              </a:extLst>
            </p:cNvPr>
            <p:cNvSpPr/>
            <p:nvPr/>
          </p:nvSpPr>
          <p:spPr>
            <a:xfrm>
              <a:off x="6979265" y="3944629"/>
              <a:ext cx="1111045" cy="756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C4DFAE-6BB8-435D-BF81-F43FFD2986CD}"/>
                </a:ext>
              </a:extLst>
            </p:cNvPr>
            <p:cNvSpPr/>
            <p:nvPr/>
          </p:nvSpPr>
          <p:spPr>
            <a:xfrm>
              <a:off x="7284511" y="5096239"/>
              <a:ext cx="501743" cy="473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292E37-8838-441F-9378-EAB33B3F236D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534788" y="3549699"/>
              <a:ext cx="0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9C9687-5CFD-4BA2-9626-6BE4411D80CF}"/>
                </a:ext>
              </a:extLst>
            </p:cNvPr>
            <p:cNvCxnSpPr>
              <a:cxnSpLocks/>
              <a:stCxn id="52" idx="0"/>
              <a:endCxn id="51" idx="2"/>
            </p:cNvCxnSpPr>
            <p:nvPr/>
          </p:nvCxnSpPr>
          <p:spPr>
            <a:xfrm flipH="1" flipV="1">
              <a:off x="7534788" y="4701309"/>
              <a:ext cx="595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9D5A465-E05F-498D-9A4B-A2645A32AB96}"/>
                </a:ext>
              </a:extLst>
            </p:cNvPr>
            <p:cNvCxnSpPr>
              <a:stCxn id="52" idx="3"/>
              <a:endCxn id="52" idx="5"/>
            </p:cNvCxnSpPr>
            <p:nvPr/>
          </p:nvCxnSpPr>
          <p:spPr>
            <a:xfrm rot="16200000" flipH="1">
              <a:off x="7535382" y="5322823"/>
              <a:ext cx="12700" cy="354785"/>
            </a:xfrm>
            <a:prstGeom prst="curvedConnector3">
              <a:avLst>
                <a:gd name="adj1" fmla="val 234575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FE262E-3420-4E17-85C1-E5CF1A41DECF}"/>
                </a:ext>
              </a:extLst>
            </p:cNvPr>
            <p:cNvSpPr/>
            <p:nvPr/>
          </p:nvSpPr>
          <p:spPr>
            <a:xfrm>
              <a:off x="7117363" y="3561064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8767ED-A4FA-4931-BD26-804E54692D60}"/>
                </a:ext>
              </a:extLst>
            </p:cNvPr>
            <p:cNvSpPr/>
            <p:nvPr/>
          </p:nvSpPr>
          <p:spPr>
            <a:xfrm>
              <a:off x="7152223" y="4727212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06CFF9-4222-43DF-8938-C37937315308}"/>
                </a:ext>
              </a:extLst>
            </p:cNvPr>
            <p:cNvSpPr/>
            <p:nvPr/>
          </p:nvSpPr>
          <p:spPr>
            <a:xfrm>
              <a:off x="7509417" y="4993753"/>
              <a:ext cx="1459688" cy="6025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(1-r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xx’</a:t>
              </a:r>
              <a:r>
                <a:rPr lang="en-US" sz="1400" dirty="0">
                  <a:solidFill>
                    <a:schemeClr val="tx1"/>
                  </a:solidFill>
                </a:rPr>
                <a:t>)σ</a:t>
              </a:r>
              <a:r>
                <a:rPr lang="en-US" sz="1400" baseline="30000" dirty="0">
                  <a:solidFill>
                    <a:schemeClr val="tx1"/>
                  </a:solidFill>
                </a:rPr>
                <a:t>2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C7E199-EA1E-4A30-8E42-473E3D95D419}"/>
              </a:ext>
            </a:extLst>
          </p:cNvPr>
          <p:cNvGrpSpPr/>
          <p:nvPr/>
        </p:nvGrpSpPr>
        <p:grpSpPr>
          <a:xfrm>
            <a:off x="2342535" y="1894625"/>
            <a:ext cx="4036116" cy="2478307"/>
            <a:chOff x="2342535" y="1894625"/>
            <a:chExt cx="4036116" cy="247830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532D4CF-C881-464F-B622-4432BDC23D93}"/>
                </a:ext>
              </a:extLst>
            </p:cNvPr>
            <p:cNvSpPr/>
            <p:nvPr/>
          </p:nvSpPr>
          <p:spPr>
            <a:xfrm>
              <a:off x="5437735" y="1894625"/>
              <a:ext cx="940916" cy="824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LV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BDD45C-E772-4230-819C-930C36E781D8}"/>
                </a:ext>
              </a:extLst>
            </p:cNvPr>
            <p:cNvSpPr/>
            <p:nvPr/>
          </p:nvSpPr>
          <p:spPr>
            <a:xfrm>
              <a:off x="3111907" y="2703958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68B5C-389D-49C3-AFA4-3E404360D65C}"/>
                </a:ext>
              </a:extLst>
            </p:cNvPr>
            <p:cNvSpPr/>
            <p:nvPr/>
          </p:nvSpPr>
          <p:spPr>
            <a:xfrm>
              <a:off x="3097161" y="3340403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F9F8BE-F058-46E9-BA1C-74BE58765D87}"/>
                </a:ext>
              </a:extLst>
            </p:cNvPr>
            <p:cNvSpPr/>
            <p:nvPr/>
          </p:nvSpPr>
          <p:spPr>
            <a:xfrm>
              <a:off x="3097160" y="214815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0460F9-BF95-4ECE-B957-A12F7C9BB3D6}"/>
                </a:ext>
              </a:extLst>
            </p:cNvPr>
            <p:cNvCxnSpPr>
              <a:cxnSpLocks/>
              <a:stCxn id="2" idx="2"/>
              <a:endCxn id="7" idx="3"/>
            </p:cNvCxnSpPr>
            <p:nvPr/>
          </p:nvCxnSpPr>
          <p:spPr>
            <a:xfrm flipH="1">
              <a:off x="3736257" y="2306795"/>
              <a:ext cx="1701478" cy="8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F3E901-7AA8-47DC-BFBE-E2105D10909B}"/>
                </a:ext>
              </a:extLst>
            </p:cNvPr>
            <p:cNvCxnSpPr>
              <a:cxnSpLocks/>
              <a:stCxn id="2" idx="2"/>
              <a:endCxn id="3" idx="3"/>
            </p:cNvCxnSpPr>
            <p:nvPr/>
          </p:nvCxnSpPr>
          <p:spPr>
            <a:xfrm flipH="1">
              <a:off x="3751004" y="2306795"/>
              <a:ext cx="1686731" cy="56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03A3F4-774C-4C77-9EC1-2E3EDD28BC1C}"/>
                </a:ext>
              </a:extLst>
            </p:cNvPr>
            <p:cNvCxnSpPr>
              <a:cxnSpLocks/>
              <a:stCxn id="2" idx="2"/>
              <a:endCxn id="4" idx="3"/>
            </p:cNvCxnSpPr>
            <p:nvPr/>
          </p:nvCxnSpPr>
          <p:spPr>
            <a:xfrm flipH="1">
              <a:off x="3736257" y="2306795"/>
              <a:ext cx="1701478" cy="1205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DC8044-7E88-4B1A-8C3A-34855CBDEEF9}"/>
                </a:ext>
              </a:extLst>
            </p:cNvPr>
            <p:cNvSpPr/>
            <p:nvPr/>
          </p:nvSpPr>
          <p:spPr>
            <a:xfrm>
              <a:off x="2347933" y="334408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230878-105F-44CC-A9AF-A7DED9E3C6A2}"/>
                </a:ext>
              </a:extLst>
            </p:cNvPr>
            <p:cNvCxnSpPr>
              <a:cxnSpLocks/>
              <a:stCxn id="13" idx="6"/>
              <a:endCxn id="4" idx="1"/>
            </p:cNvCxnSpPr>
            <p:nvPr/>
          </p:nvCxnSpPr>
          <p:spPr>
            <a:xfrm flipV="1">
              <a:off x="2682229" y="3511853"/>
              <a:ext cx="414932" cy="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E46D53-DB43-40CC-A312-9746D684E778}"/>
                </a:ext>
              </a:extLst>
            </p:cNvPr>
            <p:cNvSpPr/>
            <p:nvPr/>
          </p:nvSpPr>
          <p:spPr>
            <a:xfrm>
              <a:off x="2348680" y="217907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833F5C-058C-4040-A56D-C1B8933ACCF0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2682976" y="2346222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2282C-10BB-4EFC-9A3C-EFFD438A88AC}"/>
                </a:ext>
              </a:extLst>
            </p:cNvPr>
            <p:cNvSpPr/>
            <p:nvPr/>
          </p:nvSpPr>
          <p:spPr>
            <a:xfrm>
              <a:off x="2342535" y="268420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D63802-6997-4A5B-8CFB-DA035F70BC50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2676831" y="2851356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DFF647-C3F5-4E64-B641-6A312BD96664}"/>
                </a:ext>
              </a:extLst>
            </p:cNvPr>
            <p:cNvSpPr/>
            <p:nvPr/>
          </p:nvSpPr>
          <p:spPr>
            <a:xfrm>
              <a:off x="3092690" y="3945416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X3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61CECA-5D94-443B-922D-D2AA40F949BD}"/>
                </a:ext>
              </a:extLst>
            </p:cNvPr>
            <p:cNvCxnSpPr>
              <a:cxnSpLocks/>
              <a:stCxn id="2" idx="2"/>
              <a:endCxn id="35" idx="3"/>
            </p:cNvCxnSpPr>
            <p:nvPr/>
          </p:nvCxnSpPr>
          <p:spPr>
            <a:xfrm flipH="1">
              <a:off x="3731786" y="2306795"/>
              <a:ext cx="1705949" cy="1810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7E1EF66-C056-49B9-A06A-6982DCD72E82}"/>
                </a:ext>
              </a:extLst>
            </p:cNvPr>
            <p:cNvSpPr/>
            <p:nvPr/>
          </p:nvSpPr>
          <p:spPr>
            <a:xfrm>
              <a:off x="2350632" y="3949102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5092FBC-4773-4499-8E19-25B7A6FC6BF8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2684928" y="4116866"/>
              <a:ext cx="414932" cy="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4F97DAC-D4C1-4138-86D9-2070786F9DB5}"/>
                </a:ext>
              </a:extLst>
            </p:cNvPr>
            <p:cNvSpPr/>
            <p:nvPr/>
          </p:nvSpPr>
          <p:spPr>
            <a:xfrm>
              <a:off x="5623448" y="3966532"/>
              <a:ext cx="544946" cy="406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5AA39A4-C56D-4B61-B141-EFC21AD5033D}"/>
                </a:ext>
              </a:extLst>
            </p:cNvPr>
            <p:cNvCxnSpPr>
              <a:cxnSpLocks/>
              <a:stCxn id="34" idx="1"/>
              <a:endCxn id="7" idx="3"/>
            </p:cNvCxnSpPr>
            <p:nvPr/>
          </p:nvCxnSpPr>
          <p:spPr>
            <a:xfrm flipH="1" flipV="1">
              <a:off x="3736257" y="2315305"/>
              <a:ext cx="2023428" cy="1854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CE2E8E-A16C-4AFC-BCDA-0738334CECD8}"/>
                </a:ext>
              </a:extLst>
            </p:cNvPr>
            <p:cNvCxnSpPr>
              <a:cxnSpLocks/>
              <a:stCxn id="34" idx="1"/>
              <a:endCxn id="3" idx="3"/>
            </p:cNvCxnSpPr>
            <p:nvPr/>
          </p:nvCxnSpPr>
          <p:spPr>
            <a:xfrm flipH="1" flipV="1">
              <a:off x="3751004" y="2871107"/>
              <a:ext cx="2008681" cy="129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A87C3B-5C22-4D28-B5C9-5D34A7D75A1B}"/>
                </a:ext>
              </a:extLst>
            </p:cNvPr>
            <p:cNvCxnSpPr>
              <a:cxnSpLocks/>
              <a:stCxn id="34" idx="1"/>
              <a:endCxn id="4" idx="3"/>
            </p:cNvCxnSpPr>
            <p:nvPr/>
          </p:nvCxnSpPr>
          <p:spPr>
            <a:xfrm flipH="1" flipV="1">
              <a:off x="3736257" y="3511853"/>
              <a:ext cx="2023428" cy="657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F69EEA-A190-46DE-93BE-4E7950395C02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 flipH="1" flipV="1">
              <a:off x="3731786" y="4116866"/>
              <a:ext cx="2027899" cy="5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961F27-5811-4D35-ABD4-1E2D76E58D09}"/>
                </a:ext>
              </a:extLst>
            </p:cNvPr>
            <p:cNvCxnSpPr>
              <a:cxnSpLocks/>
              <a:stCxn id="34" idx="0"/>
              <a:endCxn id="2" idx="4"/>
            </p:cNvCxnSpPr>
            <p:nvPr/>
          </p:nvCxnSpPr>
          <p:spPr>
            <a:xfrm flipV="1">
              <a:off x="5895921" y="2718965"/>
              <a:ext cx="12272" cy="1247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8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230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43</cp:revision>
  <dcterms:created xsi:type="dcterms:W3CDTF">2019-11-20T23:08:49Z</dcterms:created>
  <dcterms:modified xsi:type="dcterms:W3CDTF">2019-11-22T23:39:27Z</dcterms:modified>
</cp:coreProperties>
</file>