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elia Zein" initials="AZ" lastIdx="1" clrIdx="0">
    <p:extLst>
      <p:ext uri="{19B8F6BF-5375-455C-9EA6-DF929625EA0E}">
        <p15:presenceInfo xmlns:p15="http://schemas.microsoft.com/office/powerpoint/2012/main" userId="Amelia Z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0540-506F-46C0-8640-49A8597F0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468E7-71A2-4D15-BEA2-DAEF2558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309A-EFEB-4105-9516-4E1D430B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4CAD-5303-4169-8EC3-4E8C2DB3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BCFE-5AE4-4BA9-B3CE-79936184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9067-A4CF-4F2D-9F37-D49CDF5E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B3519-048A-404C-B08D-F7F1876DE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7C66-A27F-43DA-A7C0-2873E61A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A787-0C35-4C1D-B10D-BBE73DF8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1571-7D0D-4DC5-BDBE-0212139E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7FCF5-D2FA-4769-87ED-1B9E20888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AED21-5FBC-4243-BBD5-AB5D8085D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3DE5-AE3F-4CAC-B4A6-3FC6E57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1954-62C6-432D-AC07-C04BE1CD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8027-9EDB-4EBB-BA53-40500DD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3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50C1-F29B-4533-B320-24CBA6E8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372A-E668-4970-A727-7A121646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D394-DF56-4644-9A2D-E5714FC7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DE59-59A6-40CD-8245-B04412EB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0B6F-2F8D-4AA4-ABE9-88556B0A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0ABE-820E-4A74-9FD2-0D911CB1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DAB4-6DA4-4CE2-9462-B4059302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8E5E-92B0-431A-B968-6BE6A034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F471-B8E9-4A95-B7B3-3FE7C061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61BE-D21C-43E2-AC46-60FA4B3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4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10E-799D-4181-9340-E90DB4CC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98C5-0F48-4619-B200-BAA269546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0BC27-1509-467D-B347-EB9D1A67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E042-F748-4367-A238-8485AD10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82DD2-4333-49D4-BED8-51F1332D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F4174-0160-4980-8BCD-133523C3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7880-57C1-4C81-BD29-D6913DF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70EA-AFF2-455B-9FCF-3E50E79E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71707-87FF-4C75-9C82-132FF938A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75958-6469-4D47-AB0C-7CE259B60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724BD-8A33-4D64-B59C-ADF3B64BE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C8FAC-530C-483A-B208-7A16CB2E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22D57-590B-4ED2-B147-322321FE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6D081-9AD4-41AF-854F-FB849AF4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A0AE-B37E-4A49-BD72-32F1A6F4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BD358-2121-4F9D-AB6A-77841D49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355A0-4532-4727-BA77-A6C892E6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AB575-C96E-45E5-9724-7FA918E2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F9E71-0BC0-4803-BA85-67D3210E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3C38C-2C8F-4034-90D5-ACBBED4C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054AF-904C-4E0A-9AD5-D337FA2C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3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508-C68D-4574-9368-D3FCD0BC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73C3-02E7-4DCB-9B8C-F9351E0C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4449-EC8C-4A44-AE4B-3E11F6137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B82D4-CBA7-4F23-8FDD-623D0D37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40093-6100-4911-8C76-446C7A0A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841F-937E-40CB-83E6-4902AF9E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8BA1-AFA9-4F50-9724-C8186F7A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183E9-682F-4DD8-ABF1-59DB04AC4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15233-7074-4F92-BF9C-C6FA2C50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4A704-DDD1-435A-9C08-3327A522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FB26-D298-4D2A-8754-88594ABDAEF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91140-F661-404E-95DB-1F5E61B6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5B5C7-C58C-4151-88AE-D9A39D9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9A18B-5923-4556-A7F2-DBB8CC83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AE59C-BF78-4C09-9401-7216C292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7FFD-E0F0-4ADF-9E1C-FFBEC90E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CFB26-D298-4D2A-8754-88594ABDAEF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B165-8E5B-4D31-988D-6B5FA16BD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B54D-B349-42AC-BDD9-E38BB2D4C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630F-A51D-4C42-A2E7-B4B900EB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972666-FD8B-4C4C-95B0-7486D27D5B93}"/>
              </a:ext>
            </a:extLst>
          </p:cNvPr>
          <p:cNvGrpSpPr/>
          <p:nvPr/>
        </p:nvGrpSpPr>
        <p:grpSpPr>
          <a:xfrm>
            <a:off x="884383" y="465282"/>
            <a:ext cx="4075545" cy="3297372"/>
            <a:chOff x="884383" y="465282"/>
            <a:chExt cx="4075545" cy="32973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E8EA71-5E40-40C5-914B-90B28812C6B0}"/>
                </a:ext>
              </a:extLst>
            </p:cNvPr>
            <p:cNvSpPr/>
            <p:nvPr/>
          </p:nvSpPr>
          <p:spPr>
            <a:xfrm>
              <a:off x="937492" y="951346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A2D3BD-CAB2-4661-AB24-13CD3F77ABDC}"/>
                </a:ext>
              </a:extLst>
            </p:cNvPr>
            <p:cNvSpPr/>
            <p:nvPr/>
          </p:nvSpPr>
          <p:spPr>
            <a:xfrm>
              <a:off x="1690256" y="951345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5515E1-7498-4E3C-9C49-D88F9E09E94B}"/>
                </a:ext>
              </a:extLst>
            </p:cNvPr>
            <p:cNvSpPr/>
            <p:nvPr/>
          </p:nvSpPr>
          <p:spPr>
            <a:xfrm>
              <a:off x="1313874" y="1572490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AE623F-8305-4C40-B2A7-B70F29DC1E6D}"/>
                </a:ext>
              </a:extLst>
            </p:cNvPr>
            <p:cNvSpPr/>
            <p:nvPr/>
          </p:nvSpPr>
          <p:spPr>
            <a:xfrm>
              <a:off x="2983347" y="957223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1D1F92-20C1-4E28-BD6E-75831B0DF4E9}"/>
                </a:ext>
              </a:extLst>
            </p:cNvPr>
            <p:cNvSpPr/>
            <p:nvPr/>
          </p:nvSpPr>
          <p:spPr>
            <a:xfrm>
              <a:off x="3948547" y="951345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9751AB-612D-459B-A605-33D383902A8D}"/>
                </a:ext>
              </a:extLst>
            </p:cNvPr>
            <p:cNvSpPr/>
            <p:nvPr/>
          </p:nvSpPr>
          <p:spPr>
            <a:xfrm>
              <a:off x="3465947" y="966460"/>
              <a:ext cx="623455" cy="621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DF5C30-72CB-44D3-A316-434F22956E81}"/>
                </a:ext>
              </a:extLst>
            </p:cNvPr>
            <p:cNvSpPr/>
            <p:nvPr/>
          </p:nvSpPr>
          <p:spPr>
            <a:xfrm>
              <a:off x="884383" y="465282"/>
              <a:ext cx="1496291" cy="350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Uncorrelated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53DED5-57F7-4F06-A210-1C4A5FCE0496}"/>
                </a:ext>
              </a:extLst>
            </p:cNvPr>
            <p:cNvSpPr/>
            <p:nvPr/>
          </p:nvSpPr>
          <p:spPr>
            <a:xfrm>
              <a:off x="2844801" y="476830"/>
              <a:ext cx="2115127" cy="350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Part-correlation (</a:t>
              </a:r>
              <a:r>
                <a:rPr lang="en-US" sz="1600" i="1" dirty="0" err="1">
                  <a:solidFill>
                    <a:schemeClr val="tx1"/>
                  </a:solidFill>
                </a:rPr>
                <a:t>r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y</a:t>
              </a:r>
              <a:r>
                <a:rPr lang="en-US" sz="1600" baseline="-25000" dirty="0">
                  <a:solidFill>
                    <a:schemeClr val="tx1"/>
                  </a:solidFill>
                </a:rPr>
                <a:t>(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x.z</a:t>
              </a:r>
              <a:r>
                <a:rPr lang="en-US" sz="1600" baseline="-25000" dirty="0">
                  <a:solidFill>
                    <a:schemeClr val="tx1"/>
                  </a:solidFill>
                </a:rPr>
                <a:t>)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F8D3667-FD95-4AC5-B8B3-A26BE6F563E3}"/>
                </a:ext>
              </a:extLst>
            </p:cNvPr>
            <p:cNvGrpSpPr/>
            <p:nvPr/>
          </p:nvGrpSpPr>
          <p:grpSpPr>
            <a:xfrm>
              <a:off x="1477819" y="2137067"/>
              <a:ext cx="2341418" cy="1625587"/>
              <a:chOff x="1976583" y="3103412"/>
              <a:chExt cx="2341418" cy="157017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D7D942-DDAE-4075-B294-CC199BF40B15}"/>
                  </a:ext>
                </a:extLst>
              </p:cNvPr>
              <p:cNvSpPr/>
              <p:nvPr/>
            </p:nvSpPr>
            <p:spPr>
              <a:xfrm>
                <a:off x="2559629" y="3118427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E624E54-2EF3-4E6B-9FD1-07E8320911F0}"/>
                  </a:ext>
                </a:extLst>
              </p:cNvPr>
              <p:cNvSpPr/>
              <p:nvPr/>
            </p:nvSpPr>
            <p:spPr>
              <a:xfrm>
                <a:off x="3043383" y="3103412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83EDB8D-0CC6-422A-AC03-5FE80AFA4DCB}"/>
                  </a:ext>
                </a:extLst>
              </p:cNvPr>
              <p:cNvSpPr/>
              <p:nvPr/>
            </p:nvSpPr>
            <p:spPr>
              <a:xfrm>
                <a:off x="2796310" y="3567539"/>
                <a:ext cx="623455" cy="6211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B5033D0-2512-474E-AD6D-B85F7C9812AF}"/>
                  </a:ext>
                </a:extLst>
              </p:cNvPr>
              <p:cNvSpPr/>
              <p:nvPr/>
            </p:nvSpPr>
            <p:spPr>
              <a:xfrm>
                <a:off x="1976583" y="4322605"/>
                <a:ext cx="2341418" cy="3509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Partial correlation (</a:t>
                </a:r>
                <a:r>
                  <a:rPr lang="en-US" sz="1600" i="1" dirty="0" err="1">
                    <a:solidFill>
                      <a:schemeClr val="tx1"/>
                    </a:solidFill>
                  </a:rPr>
                  <a:t>r</a:t>
                </a:r>
                <a:r>
                  <a:rPr lang="en-US" sz="1600" baseline="-25000" dirty="0" err="1">
                    <a:solidFill>
                      <a:schemeClr val="tx1"/>
                    </a:solidFill>
                  </a:rPr>
                  <a:t>xy.z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8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6300F4-2C9C-4CC8-BEE5-45A719A6E885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5641172" y="2690600"/>
            <a:ext cx="308538" cy="1045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789C599-F762-4941-BD31-A1E4E014997D}"/>
              </a:ext>
            </a:extLst>
          </p:cNvPr>
          <p:cNvGrpSpPr/>
          <p:nvPr/>
        </p:nvGrpSpPr>
        <p:grpSpPr>
          <a:xfrm>
            <a:off x="5949710" y="2336285"/>
            <a:ext cx="3515810" cy="3102606"/>
            <a:chOff x="5949710" y="2336285"/>
            <a:chExt cx="3515810" cy="31026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A2265B-4352-4B31-96F7-3C46CAFE7153}"/>
                </a:ext>
              </a:extLst>
            </p:cNvPr>
            <p:cNvSpPr/>
            <p:nvPr/>
          </p:nvSpPr>
          <p:spPr>
            <a:xfrm>
              <a:off x="5949710" y="3244645"/>
              <a:ext cx="1111045" cy="9832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 (</a:t>
              </a:r>
              <a:r>
                <a:rPr lang="el-GR" dirty="0">
                  <a:solidFill>
                    <a:schemeClr val="tx1"/>
                  </a:solidFill>
                </a:rPr>
                <a:t>η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A350F0-2364-48D6-B374-6AC06F6D856A}"/>
                </a:ext>
              </a:extLst>
            </p:cNvPr>
            <p:cNvSpPr/>
            <p:nvPr/>
          </p:nvSpPr>
          <p:spPr>
            <a:xfrm>
              <a:off x="7942246" y="3259458"/>
              <a:ext cx="560436" cy="458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47EFBF5-0A78-4422-AC21-A8680A1F24A4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 flipV="1">
              <a:off x="7060755" y="3488499"/>
              <a:ext cx="881491" cy="247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25DD86-5555-4D93-8044-4CE9494BBF45}"/>
                </a:ext>
              </a:extLst>
            </p:cNvPr>
            <p:cNvSpPr/>
            <p:nvPr/>
          </p:nvSpPr>
          <p:spPr>
            <a:xfrm>
              <a:off x="6292493" y="4505025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ζ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68D116F-3B4D-45D4-A1F4-6B570447A87D}"/>
                </a:ext>
              </a:extLst>
            </p:cNvPr>
            <p:cNvCxnSpPr/>
            <p:nvPr/>
          </p:nvCxnSpPr>
          <p:spPr>
            <a:xfrm flipV="1">
              <a:off x="6523551" y="4227891"/>
              <a:ext cx="1" cy="3736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512132E-FCE7-4C07-8BD0-9728F76D1816}"/>
                </a:ext>
              </a:extLst>
            </p:cNvPr>
            <p:cNvGrpSpPr/>
            <p:nvPr/>
          </p:nvGrpSpPr>
          <p:grpSpPr>
            <a:xfrm>
              <a:off x="8502682" y="3243134"/>
              <a:ext cx="905347" cy="474406"/>
              <a:chOff x="9407406" y="3215101"/>
              <a:chExt cx="905347" cy="47440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28064C-6DA4-4A25-B13F-FC84415F306E}"/>
                  </a:ext>
                </a:extLst>
              </p:cNvPr>
              <p:cNvSpPr/>
              <p:nvPr/>
            </p:nvSpPr>
            <p:spPr>
              <a:xfrm>
                <a:off x="9752318" y="3215101"/>
                <a:ext cx="560435" cy="47440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9ECE020-D171-41D5-9078-37734095243C}"/>
                  </a:ext>
                </a:extLst>
              </p:cNvPr>
              <p:cNvCxnSpPr>
                <a:cxnSpLocks/>
                <a:stCxn id="18" idx="2"/>
                <a:endCxn id="7" idx="3"/>
              </p:cNvCxnSpPr>
              <p:nvPr/>
            </p:nvCxnSpPr>
            <p:spPr>
              <a:xfrm flipH="1">
                <a:off x="9407406" y="3452304"/>
                <a:ext cx="344912" cy="81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9B2BDC7-2446-4511-B3EA-AD5C0DD566B9}"/>
                </a:ext>
              </a:extLst>
            </p:cNvPr>
            <p:cNvSpPr/>
            <p:nvPr/>
          </p:nvSpPr>
          <p:spPr>
            <a:xfrm>
              <a:off x="7387238" y="312313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EE58DE-84FC-489B-8E43-EE350A4C7465}"/>
                </a:ext>
              </a:extLst>
            </p:cNvPr>
            <p:cNvSpPr/>
            <p:nvPr/>
          </p:nvSpPr>
          <p:spPr>
            <a:xfrm>
              <a:off x="7953102" y="4062629"/>
              <a:ext cx="546366" cy="490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</a:t>
              </a:r>
              <a:r>
                <a:rPr lang="en-US" sz="1400" baseline="-25000" dirty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E640BC9-C575-466D-AB1D-8E257FDFEFB0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>
              <a:off x="7060755" y="3736258"/>
              <a:ext cx="892347" cy="5716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CC4E715-80E4-489D-8425-E88C592BF235}"/>
                </a:ext>
              </a:extLst>
            </p:cNvPr>
            <p:cNvSpPr/>
            <p:nvPr/>
          </p:nvSpPr>
          <p:spPr>
            <a:xfrm>
              <a:off x="7471960" y="3790015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E972BB-5386-4B57-AF25-69E966F1A05C}"/>
                </a:ext>
              </a:extLst>
            </p:cNvPr>
            <p:cNvSpPr/>
            <p:nvPr/>
          </p:nvSpPr>
          <p:spPr>
            <a:xfrm>
              <a:off x="7979399" y="4952776"/>
              <a:ext cx="560435" cy="458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</a:t>
              </a:r>
              <a:r>
                <a:rPr lang="en-US" sz="1400" baseline="-25000" dirty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9C12BD0-72F1-499A-B23B-5A1C18730589}"/>
                </a:ext>
              </a:extLst>
            </p:cNvPr>
            <p:cNvCxnSpPr>
              <a:cxnSpLocks/>
              <a:stCxn id="6" idx="6"/>
              <a:endCxn id="71" idx="1"/>
            </p:cNvCxnSpPr>
            <p:nvPr/>
          </p:nvCxnSpPr>
          <p:spPr>
            <a:xfrm>
              <a:off x="7060755" y="3736258"/>
              <a:ext cx="918644" cy="1445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221497E-8CCC-4D97-BED3-A0946FB4AE89}"/>
                </a:ext>
              </a:extLst>
            </p:cNvPr>
            <p:cNvSpPr/>
            <p:nvPr/>
          </p:nvSpPr>
          <p:spPr>
            <a:xfrm>
              <a:off x="7305593" y="4549621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7ABECFD-E16E-443A-AEE4-5A7763DFACFF}"/>
                </a:ext>
              </a:extLst>
            </p:cNvPr>
            <p:cNvSpPr/>
            <p:nvPr/>
          </p:nvSpPr>
          <p:spPr>
            <a:xfrm>
              <a:off x="7909342" y="2336285"/>
              <a:ext cx="560435" cy="458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C655C80-8DB7-436C-B4C2-4A3CCA3C7F30}"/>
                </a:ext>
              </a:extLst>
            </p:cNvPr>
            <p:cNvCxnSpPr>
              <a:cxnSpLocks/>
              <a:stCxn id="6" idx="6"/>
              <a:endCxn id="77" idx="1"/>
            </p:cNvCxnSpPr>
            <p:nvPr/>
          </p:nvCxnSpPr>
          <p:spPr>
            <a:xfrm flipV="1">
              <a:off x="7060755" y="2565326"/>
              <a:ext cx="848587" cy="117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9A0409D-37D5-45A7-AB73-B86BDC9F6566}"/>
                </a:ext>
              </a:extLst>
            </p:cNvPr>
            <p:cNvSpPr/>
            <p:nvPr/>
          </p:nvSpPr>
          <p:spPr>
            <a:xfrm>
              <a:off x="7107020" y="2622093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4492833-CD75-44C7-8785-78265E85F6A9}"/>
                </a:ext>
              </a:extLst>
            </p:cNvPr>
            <p:cNvGrpSpPr/>
            <p:nvPr/>
          </p:nvGrpSpPr>
          <p:grpSpPr>
            <a:xfrm>
              <a:off x="8470301" y="2364318"/>
              <a:ext cx="905499" cy="474406"/>
              <a:chOff x="9407254" y="3215101"/>
              <a:chExt cx="905499" cy="47440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3AAAB4B-2C00-4F90-800B-DF4F4F3D7948}"/>
                  </a:ext>
                </a:extLst>
              </p:cNvPr>
              <p:cNvSpPr/>
              <p:nvPr/>
            </p:nvSpPr>
            <p:spPr>
              <a:xfrm>
                <a:off x="9752318" y="3215101"/>
                <a:ext cx="560435" cy="47440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61993DA5-4096-41F3-9E99-3C2ED1E82A85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 flipH="1">
                <a:off x="9407254" y="3452304"/>
                <a:ext cx="3450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98A7ED1-568A-43AF-87DC-7FB098050B41}"/>
                </a:ext>
              </a:extLst>
            </p:cNvPr>
            <p:cNvGrpSpPr/>
            <p:nvPr/>
          </p:nvGrpSpPr>
          <p:grpSpPr>
            <a:xfrm>
              <a:off x="8513388" y="4121949"/>
              <a:ext cx="905499" cy="474406"/>
              <a:chOff x="9407254" y="3215101"/>
              <a:chExt cx="905499" cy="474406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11AC486-5883-4A6D-9E9A-0AF62732CB13}"/>
                  </a:ext>
                </a:extLst>
              </p:cNvPr>
              <p:cNvSpPr/>
              <p:nvPr/>
            </p:nvSpPr>
            <p:spPr>
              <a:xfrm>
                <a:off x="9752318" y="3215101"/>
                <a:ext cx="560435" cy="47440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28D17F40-D3E8-41A7-A2D3-2FA30D7C11CE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 flipH="1">
                <a:off x="9407254" y="3452304"/>
                <a:ext cx="3450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E63FCAD-B7C1-4036-838C-5BA8B88F3599}"/>
                </a:ext>
              </a:extLst>
            </p:cNvPr>
            <p:cNvGrpSpPr/>
            <p:nvPr/>
          </p:nvGrpSpPr>
          <p:grpSpPr>
            <a:xfrm>
              <a:off x="8560021" y="4964485"/>
              <a:ext cx="905499" cy="474406"/>
              <a:chOff x="9407254" y="3215101"/>
              <a:chExt cx="905499" cy="474406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A697FDD-BA11-48BB-AC8F-112D7C6C4FD8}"/>
                  </a:ext>
                </a:extLst>
              </p:cNvPr>
              <p:cNvSpPr/>
              <p:nvPr/>
            </p:nvSpPr>
            <p:spPr>
              <a:xfrm>
                <a:off x="9752318" y="3215101"/>
                <a:ext cx="560435" cy="47440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94C43A0-3C08-4F9C-A144-FADC439549E6}"/>
                  </a:ext>
                </a:extLst>
              </p:cNvPr>
              <p:cNvCxnSpPr>
                <a:cxnSpLocks/>
                <a:stCxn id="111" idx="2"/>
              </p:cNvCxnSpPr>
              <p:nvPr/>
            </p:nvCxnSpPr>
            <p:spPr>
              <a:xfrm flipH="1">
                <a:off x="9407254" y="3452304"/>
                <a:ext cx="3450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18F2F76-4A76-496D-A045-0138B7BE5FD8}"/>
              </a:ext>
            </a:extLst>
          </p:cNvPr>
          <p:cNvGrpSpPr/>
          <p:nvPr/>
        </p:nvGrpSpPr>
        <p:grpSpPr>
          <a:xfrm>
            <a:off x="4306070" y="1517172"/>
            <a:ext cx="1890727" cy="1742286"/>
            <a:chOff x="3796145" y="2558833"/>
            <a:chExt cx="1890727" cy="17422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C4EE46-4740-4A39-AADE-DAB4D213BDBA}"/>
                </a:ext>
              </a:extLst>
            </p:cNvPr>
            <p:cNvSpPr/>
            <p:nvPr/>
          </p:nvSpPr>
          <p:spPr>
            <a:xfrm>
              <a:off x="3796145" y="3358635"/>
              <a:ext cx="1335102" cy="747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 (</a:t>
              </a:r>
              <a:r>
                <a:rPr lang="el-GR" dirty="0">
                  <a:solidFill>
                    <a:schemeClr val="tx1"/>
                  </a:solidFill>
                </a:rPr>
                <a:t>ξ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335658-E87D-4446-88A0-9871E31C8ED0}"/>
                </a:ext>
              </a:extLst>
            </p:cNvPr>
            <p:cNvSpPr/>
            <p:nvPr/>
          </p:nvSpPr>
          <p:spPr>
            <a:xfrm>
              <a:off x="4232638" y="2558833"/>
              <a:ext cx="462116" cy="47440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ζ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9949A0-026B-44BF-802F-1FBD570F68F3}"/>
                </a:ext>
              </a:extLst>
            </p:cNvPr>
            <p:cNvCxnSpPr>
              <a:cxnSpLocks/>
              <a:stCxn id="14" idx="4"/>
              <a:endCxn id="5" idx="0"/>
            </p:cNvCxnSpPr>
            <p:nvPr/>
          </p:nvCxnSpPr>
          <p:spPr>
            <a:xfrm>
              <a:off x="4463696" y="3033240"/>
              <a:ext cx="0" cy="3253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4BCCDD2-D8CB-43DD-B5FA-A3668A0B5329}"/>
                </a:ext>
              </a:extLst>
            </p:cNvPr>
            <p:cNvSpPr/>
            <p:nvPr/>
          </p:nvSpPr>
          <p:spPr>
            <a:xfrm>
              <a:off x="5126437" y="3826713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6" name="Oval 185">
            <a:extLst>
              <a:ext uri="{FF2B5EF4-FFF2-40B4-BE49-F238E27FC236}">
                <a16:creationId xmlns:a16="http://schemas.microsoft.com/office/drawing/2014/main" id="{A519C61F-7528-4C21-AFCD-53B20460C8BF}"/>
              </a:ext>
            </a:extLst>
          </p:cNvPr>
          <p:cNvSpPr/>
          <p:nvPr/>
        </p:nvSpPr>
        <p:spPr>
          <a:xfrm>
            <a:off x="3112059" y="3298402"/>
            <a:ext cx="1111045" cy="983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l-GR" dirty="0">
                <a:solidFill>
                  <a:schemeClr val="tx1"/>
                </a:solidFill>
              </a:rPr>
              <a:t>η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FFA987E-F3D1-4D8E-8AF0-0BC406814C8A}"/>
              </a:ext>
            </a:extLst>
          </p:cNvPr>
          <p:cNvSpPr/>
          <p:nvPr/>
        </p:nvSpPr>
        <p:spPr>
          <a:xfrm>
            <a:off x="1415076" y="3566912"/>
            <a:ext cx="560436" cy="458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47B8911-64A3-478A-84DD-1B4D5F401123}"/>
              </a:ext>
            </a:extLst>
          </p:cNvPr>
          <p:cNvCxnSpPr>
            <a:cxnSpLocks/>
            <a:stCxn id="186" idx="2"/>
            <a:endCxn id="187" idx="3"/>
          </p:cNvCxnSpPr>
          <p:nvPr/>
        </p:nvCxnSpPr>
        <p:spPr>
          <a:xfrm flipH="1">
            <a:off x="1975512" y="3790015"/>
            <a:ext cx="1136547" cy="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7B331403-0A91-4022-A58A-3B50FBA821D1}"/>
              </a:ext>
            </a:extLst>
          </p:cNvPr>
          <p:cNvSpPr/>
          <p:nvPr/>
        </p:nvSpPr>
        <p:spPr>
          <a:xfrm>
            <a:off x="3434904" y="4586355"/>
            <a:ext cx="465354" cy="5007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ζ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BFA491F-16CA-4D8F-8AEF-48FEF7F5896A}"/>
              </a:ext>
            </a:extLst>
          </p:cNvPr>
          <p:cNvCxnSpPr>
            <a:cxnSpLocks/>
          </p:cNvCxnSpPr>
          <p:nvPr/>
        </p:nvCxnSpPr>
        <p:spPr>
          <a:xfrm flipV="1">
            <a:off x="3646647" y="4295936"/>
            <a:ext cx="1" cy="373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405DD973-B7A9-4AD4-AD5F-E73E76D5D8F1}"/>
              </a:ext>
            </a:extLst>
          </p:cNvPr>
          <p:cNvSpPr/>
          <p:nvPr/>
        </p:nvSpPr>
        <p:spPr>
          <a:xfrm>
            <a:off x="198555" y="600927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1EC807F-CE17-4A66-B673-0F941864B12A}"/>
              </a:ext>
            </a:extLst>
          </p:cNvPr>
          <p:cNvSpPr/>
          <p:nvPr/>
        </p:nvSpPr>
        <p:spPr>
          <a:xfrm>
            <a:off x="1425932" y="4370083"/>
            <a:ext cx="546366" cy="490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</a:t>
            </a:r>
            <a:r>
              <a:rPr lang="en-US" sz="1400" baseline="-25000" dirty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12574D1-D0CC-4F28-A100-E98E259A43B3}"/>
              </a:ext>
            </a:extLst>
          </p:cNvPr>
          <p:cNvCxnSpPr>
            <a:cxnSpLocks/>
            <a:stCxn id="186" idx="2"/>
            <a:endCxn id="193" idx="3"/>
          </p:cNvCxnSpPr>
          <p:nvPr/>
        </p:nvCxnSpPr>
        <p:spPr>
          <a:xfrm flipH="1">
            <a:off x="1972298" y="3790015"/>
            <a:ext cx="1139761" cy="82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34C0AC3E-E3CC-451C-B394-9A813D104DCF}"/>
              </a:ext>
            </a:extLst>
          </p:cNvPr>
          <p:cNvSpPr/>
          <p:nvPr/>
        </p:nvSpPr>
        <p:spPr>
          <a:xfrm>
            <a:off x="283277" y="1267810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BAAED34-BC3E-46FC-99C6-547374C1AD3C}"/>
              </a:ext>
            </a:extLst>
          </p:cNvPr>
          <p:cNvSpPr/>
          <p:nvPr/>
        </p:nvSpPr>
        <p:spPr>
          <a:xfrm>
            <a:off x="1452229" y="5260230"/>
            <a:ext cx="560435" cy="458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</a:t>
            </a:r>
            <a:r>
              <a:rPr lang="en-US" sz="1400" baseline="-25000" dirty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4F5651F-C577-4CFD-B8EB-0300CE808229}"/>
              </a:ext>
            </a:extLst>
          </p:cNvPr>
          <p:cNvCxnSpPr>
            <a:cxnSpLocks/>
            <a:stCxn id="186" idx="2"/>
            <a:endCxn id="196" idx="3"/>
          </p:cNvCxnSpPr>
          <p:nvPr/>
        </p:nvCxnSpPr>
        <p:spPr>
          <a:xfrm flipH="1">
            <a:off x="2012664" y="3790015"/>
            <a:ext cx="1099395" cy="1699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AA931ABE-A406-407F-AB75-13B1175D2C85}"/>
              </a:ext>
            </a:extLst>
          </p:cNvPr>
          <p:cNvSpPr/>
          <p:nvPr/>
        </p:nvSpPr>
        <p:spPr>
          <a:xfrm>
            <a:off x="116910" y="2027416"/>
            <a:ext cx="560435" cy="4744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3A7F419-E894-4F81-A0C9-B64DB309C5E0}"/>
              </a:ext>
            </a:extLst>
          </p:cNvPr>
          <p:cNvSpPr/>
          <p:nvPr/>
        </p:nvSpPr>
        <p:spPr>
          <a:xfrm>
            <a:off x="1382172" y="2643739"/>
            <a:ext cx="560435" cy="458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D038C14-8349-47D0-A173-DAC9CD874834}"/>
              </a:ext>
            </a:extLst>
          </p:cNvPr>
          <p:cNvCxnSpPr>
            <a:cxnSpLocks/>
            <a:stCxn id="186" idx="2"/>
            <a:endCxn id="199" idx="3"/>
          </p:cNvCxnSpPr>
          <p:nvPr/>
        </p:nvCxnSpPr>
        <p:spPr>
          <a:xfrm flipH="1" flipV="1">
            <a:off x="1942607" y="2872780"/>
            <a:ext cx="1169452" cy="91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A63B3DA6-5D21-4048-980E-3FA8F08F2E49}"/>
              </a:ext>
            </a:extLst>
          </p:cNvPr>
          <p:cNvSpPr/>
          <p:nvPr/>
        </p:nvSpPr>
        <p:spPr>
          <a:xfrm>
            <a:off x="-81663" y="131616"/>
            <a:ext cx="560435" cy="44267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8DFBDF1-5890-4DAC-9E7E-C3539B59934F}"/>
              </a:ext>
            </a:extLst>
          </p:cNvPr>
          <p:cNvGrpSpPr/>
          <p:nvPr/>
        </p:nvGrpSpPr>
        <p:grpSpPr>
          <a:xfrm>
            <a:off x="282915" y="2859296"/>
            <a:ext cx="905499" cy="474406"/>
            <a:chOff x="9407254" y="3215101"/>
            <a:chExt cx="905499" cy="474406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F8022B4-A108-4710-A9AA-1FC896531B1B}"/>
                </a:ext>
              </a:extLst>
            </p:cNvPr>
            <p:cNvSpPr/>
            <p:nvPr/>
          </p:nvSpPr>
          <p:spPr>
            <a:xfrm>
              <a:off x="9752318" y="3215101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94572427-9973-4537-994B-7B0E56D6E821}"/>
                </a:ext>
              </a:extLst>
            </p:cNvPr>
            <p:cNvCxnSpPr>
              <a:cxnSpLocks/>
              <a:stCxn id="209" idx="2"/>
            </p:cNvCxnSpPr>
            <p:nvPr/>
          </p:nvCxnSpPr>
          <p:spPr>
            <a:xfrm flipH="1">
              <a:off x="9407254" y="3452304"/>
              <a:ext cx="345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2D2C05E-A987-4394-A882-646431EAC924}"/>
              </a:ext>
            </a:extLst>
          </p:cNvPr>
          <p:cNvGrpSpPr/>
          <p:nvPr/>
        </p:nvGrpSpPr>
        <p:grpSpPr>
          <a:xfrm>
            <a:off x="326002" y="4616927"/>
            <a:ext cx="905499" cy="474406"/>
            <a:chOff x="9407254" y="3215101"/>
            <a:chExt cx="905499" cy="474406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A0D4779F-096B-4F7C-A97D-D85AE90D1EBE}"/>
                </a:ext>
              </a:extLst>
            </p:cNvPr>
            <p:cNvSpPr/>
            <p:nvPr/>
          </p:nvSpPr>
          <p:spPr>
            <a:xfrm>
              <a:off x="9752318" y="3215101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9DB7847C-7DB5-4922-B89D-04350D6BB781}"/>
                </a:ext>
              </a:extLst>
            </p:cNvPr>
            <p:cNvCxnSpPr>
              <a:cxnSpLocks/>
              <a:stCxn id="207" idx="2"/>
            </p:cNvCxnSpPr>
            <p:nvPr/>
          </p:nvCxnSpPr>
          <p:spPr>
            <a:xfrm flipH="1">
              <a:off x="9407254" y="3452304"/>
              <a:ext cx="345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964959D-1225-4346-9F04-0C7F05A150CA}"/>
              </a:ext>
            </a:extLst>
          </p:cNvPr>
          <p:cNvGrpSpPr/>
          <p:nvPr/>
        </p:nvGrpSpPr>
        <p:grpSpPr>
          <a:xfrm>
            <a:off x="372635" y="5459463"/>
            <a:ext cx="905499" cy="474406"/>
            <a:chOff x="9407254" y="3215101"/>
            <a:chExt cx="905499" cy="474406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7300142-5E1F-4C17-AD03-8155C47D6AA6}"/>
                </a:ext>
              </a:extLst>
            </p:cNvPr>
            <p:cNvSpPr/>
            <p:nvPr/>
          </p:nvSpPr>
          <p:spPr>
            <a:xfrm>
              <a:off x="9752318" y="3215101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E955BF3-FBA7-4FEE-9FE0-3DEA2AC34582}"/>
                </a:ext>
              </a:extLst>
            </p:cNvPr>
            <p:cNvCxnSpPr>
              <a:cxnSpLocks/>
              <a:stCxn id="205" idx="2"/>
            </p:cNvCxnSpPr>
            <p:nvPr/>
          </p:nvCxnSpPr>
          <p:spPr>
            <a:xfrm flipH="1">
              <a:off x="9407254" y="3452304"/>
              <a:ext cx="345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1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A46BB4-9612-4879-A17B-BA79899E6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95249"/>
              </p:ext>
            </p:extLst>
          </p:nvPr>
        </p:nvGraphicFramePr>
        <p:xfrm>
          <a:off x="1727200" y="2502283"/>
          <a:ext cx="3426692" cy="2296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673">
                  <a:extLst>
                    <a:ext uri="{9D8B030D-6E8A-4147-A177-3AD203B41FA5}">
                      <a16:colId xmlns:a16="http://schemas.microsoft.com/office/drawing/2014/main" val="2592477721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2772956052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3613560627"/>
                    </a:ext>
                  </a:extLst>
                </a:gridCol>
                <a:gridCol w="856673">
                  <a:extLst>
                    <a:ext uri="{9D8B030D-6E8A-4147-A177-3AD203B41FA5}">
                      <a16:colId xmlns:a16="http://schemas.microsoft.com/office/drawing/2014/main" val="2105043768"/>
                    </a:ext>
                  </a:extLst>
                </a:gridCol>
              </a:tblGrid>
              <a:tr h="3765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3250246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32.12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157939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23.34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477507"/>
                  </a:ext>
                </a:extLst>
              </a:tr>
              <a:tr h="376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21.45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54532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A53AA5-E7CB-4A8A-93D1-36C5CC7477A1}"/>
              </a:ext>
            </a:extLst>
          </p:cNvPr>
          <p:cNvSpPr/>
          <p:nvPr/>
        </p:nvSpPr>
        <p:spPr>
          <a:xfrm rot="2169883">
            <a:off x="1987770" y="3428672"/>
            <a:ext cx="3439755" cy="444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03451-3487-444C-8F03-54604E0B9C6B}"/>
              </a:ext>
            </a:extLst>
          </p:cNvPr>
          <p:cNvSpPr/>
          <p:nvPr/>
        </p:nvSpPr>
        <p:spPr>
          <a:xfrm>
            <a:off x="4012269" y="4715484"/>
            <a:ext cx="3205018" cy="544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Varians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..dan </a:t>
            </a:r>
            <a:r>
              <a:rPr lang="en-US" dirty="0" err="1">
                <a:solidFill>
                  <a:schemeClr val="tx1"/>
                </a:solidFill>
              </a:rPr>
              <a:t>sisanya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covariance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4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7597591-2F59-4606-BD22-11FB07214E7C}"/>
              </a:ext>
            </a:extLst>
          </p:cNvPr>
          <p:cNvGrpSpPr/>
          <p:nvPr/>
        </p:nvGrpSpPr>
        <p:grpSpPr>
          <a:xfrm>
            <a:off x="376457" y="572655"/>
            <a:ext cx="4330064" cy="4970851"/>
            <a:chOff x="376457" y="572655"/>
            <a:chExt cx="4330064" cy="497085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FB1E64E-61C1-4DB7-B9F3-6BDB4F3C2BB7}"/>
                </a:ext>
              </a:extLst>
            </p:cNvPr>
            <p:cNvSpPr/>
            <p:nvPr/>
          </p:nvSpPr>
          <p:spPr>
            <a:xfrm>
              <a:off x="701964" y="572655"/>
              <a:ext cx="637309" cy="6003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578A01-E50F-40F8-8652-17843E04B218}"/>
                </a:ext>
              </a:extLst>
            </p:cNvPr>
            <p:cNvSpPr/>
            <p:nvPr/>
          </p:nvSpPr>
          <p:spPr>
            <a:xfrm>
              <a:off x="591127" y="1422400"/>
              <a:ext cx="858982" cy="600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4309B9D-A401-4376-907A-9A7A016501FB}"/>
                </a:ext>
              </a:extLst>
            </p:cNvPr>
            <p:cNvCxnSpPr/>
            <p:nvPr/>
          </p:nvCxnSpPr>
          <p:spPr>
            <a:xfrm>
              <a:off x="591127" y="2540000"/>
              <a:ext cx="942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86DE62-2886-4C37-B1A6-74D9F4C2F3D7}"/>
                </a:ext>
              </a:extLst>
            </p:cNvPr>
            <p:cNvCxnSpPr>
              <a:cxnSpLocks/>
            </p:cNvCxnSpPr>
            <p:nvPr/>
          </p:nvCxnSpPr>
          <p:spPr>
            <a:xfrm>
              <a:off x="591127" y="3028337"/>
              <a:ext cx="940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436F9A-2318-497A-BDD4-B967F71582F8}"/>
                </a:ext>
              </a:extLst>
            </p:cNvPr>
            <p:cNvSpPr/>
            <p:nvPr/>
          </p:nvSpPr>
          <p:spPr>
            <a:xfrm>
              <a:off x="795296" y="3835650"/>
              <a:ext cx="637309" cy="6003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B61254-A09D-4DB7-B07D-B214939D0C72}"/>
                </a:ext>
              </a:extLst>
            </p:cNvPr>
            <p:cNvSpPr/>
            <p:nvPr/>
          </p:nvSpPr>
          <p:spPr>
            <a:xfrm>
              <a:off x="376457" y="3516674"/>
              <a:ext cx="325507" cy="316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0ACC058-6C2C-4A48-896B-3A3244472F1C}"/>
                </a:ext>
              </a:extLst>
            </p:cNvPr>
            <p:cNvCxnSpPr>
              <a:stCxn id="16" idx="5"/>
              <a:endCxn id="15" idx="1"/>
            </p:cNvCxnSpPr>
            <p:nvPr/>
          </p:nvCxnSpPr>
          <p:spPr>
            <a:xfrm>
              <a:off x="654295" y="3786882"/>
              <a:ext cx="234333" cy="13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F97EF2-A597-477A-80A9-E60351D6A5F7}"/>
                </a:ext>
              </a:extLst>
            </p:cNvPr>
            <p:cNvSpPr/>
            <p:nvPr/>
          </p:nvSpPr>
          <p:spPr>
            <a:xfrm>
              <a:off x="591127" y="4943143"/>
              <a:ext cx="858982" cy="6003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A73CA4-1301-41DB-ACCF-AC6E26BB1F0F}"/>
                </a:ext>
              </a:extLst>
            </p:cNvPr>
            <p:cNvSpPr/>
            <p:nvPr/>
          </p:nvSpPr>
          <p:spPr>
            <a:xfrm>
              <a:off x="1757889" y="4626575"/>
              <a:ext cx="325507" cy="3165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D657A88-2FB3-41B8-B1DF-F2CE25183563}"/>
                </a:ext>
              </a:extLst>
            </p:cNvPr>
            <p:cNvCxnSpPr>
              <a:stCxn id="23" idx="3"/>
              <a:endCxn id="22" idx="3"/>
            </p:cNvCxnSpPr>
            <p:nvPr/>
          </p:nvCxnSpPr>
          <p:spPr>
            <a:xfrm flipH="1">
              <a:off x="1450109" y="4896783"/>
              <a:ext cx="355449" cy="346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1ECB5F-441D-44E6-9A18-94B2DEA4AC3A}"/>
                </a:ext>
              </a:extLst>
            </p:cNvPr>
            <p:cNvSpPr/>
            <p:nvPr/>
          </p:nvSpPr>
          <p:spPr>
            <a:xfrm>
              <a:off x="1757889" y="720436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Latent variable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6799BE-1D1C-45BF-AFCE-990A72A8F359}"/>
                </a:ext>
              </a:extLst>
            </p:cNvPr>
            <p:cNvSpPr/>
            <p:nvPr/>
          </p:nvSpPr>
          <p:spPr>
            <a:xfrm>
              <a:off x="1805558" y="1614675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Observed variable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BC4A13-20EC-46AA-BE5E-26149653C1E2}"/>
                </a:ext>
              </a:extLst>
            </p:cNvPr>
            <p:cNvSpPr/>
            <p:nvPr/>
          </p:nvSpPr>
          <p:spPr>
            <a:xfrm>
              <a:off x="1757888" y="2290361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Direct effect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EAA3BC-D584-4EC3-943B-5652B18A25B5}"/>
                </a:ext>
              </a:extLst>
            </p:cNvPr>
            <p:cNvSpPr/>
            <p:nvPr/>
          </p:nvSpPr>
          <p:spPr>
            <a:xfrm>
              <a:off x="1757887" y="2875937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Covariance/</a:t>
              </a:r>
              <a:r>
                <a:rPr lang="en-US" dirty="0" err="1">
                  <a:solidFill>
                    <a:schemeClr val="tx1"/>
                  </a:solidFill>
                </a:rPr>
                <a:t>korelasi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6638BC-7B54-4B4F-80BA-B30541B41936}"/>
                </a:ext>
              </a:extLst>
            </p:cNvPr>
            <p:cNvSpPr/>
            <p:nvPr/>
          </p:nvSpPr>
          <p:spPr>
            <a:xfrm>
              <a:off x="1757886" y="3886360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Measurement error </a:t>
              </a:r>
              <a:r>
                <a:rPr lang="en-US" dirty="0">
                  <a:solidFill>
                    <a:schemeClr val="tx1"/>
                  </a:solidFill>
                </a:rPr>
                <a:t>pada </a:t>
              </a:r>
              <a:r>
                <a:rPr lang="en-US" i="1" dirty="0">
                  <a:solidFill>
                    <a:schemeClr val="tx1"/>
                  </a:solidFill>
                </a:rPr>
                <a:t>latent 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1F217D-D184-43A3-A433-187FB7D7AB26}"/>
                </a:ext>
              </a:extLst>
            </p:cNvPr>
            <p:cNvSpPr/>
            <p:nvPr/>
          </p:nvSpPr>
          <p:spPr>
            <a:xfrm>
              <a:off x="2081308" y="4879038"/>
              <a:ext cx="262521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Measurement error </a:t>
              </a:r>
              <a:r>
                <a:rPr lang="en-US" dirty="0">
                  <a:solidFill>
                    <a:schemeClr val="tx1"/>
                  </a:solidFill>
                </a:rPr>
                <a:t>pada </a:t>
              </a:r>
              <a:r>
                <a:rPr lang="en-US" i="1" dirty="0">
                  <a:solidFill>
                    <a:schemeClr val="tx1"/>
                  </a:solidFill>
                </a:rPr>
                <a:t>observed 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68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C8C8E-4CD4-4035-8AA3-06956BF02E6A}"/>
              </a:ext>
            </a:extLst>
          </p:cNvPr>
          <p:cNvSpPr/>
          <p:nvPr/>
        </p:nvSpPr>
        <p:spPr>
          <a:xfrm>
            <a:off x="4591665" y="2310581"/>
            <a:ext cx="1111045" cy="11184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trust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DB36B5-D9AC-4979-96DB-C8C8AA7BE4FD}"/>
              </a:ext>
            </a:extLst>
          </p:cNvPr>
          <p:cNvSpPr/>
          <p:nvPr/>
        </p:nvSpPr>
        <p:spPr>
          <a:xfrm>
            <a:off x="7044814" y="2310581"/>
            <a:ext cx="1111045" cy="11184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mandiri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199B9-ACAF-4B86-A7F1-20611AE300D9}"/>
              </a:ext>
            </a:extLst>
          </p:cNvPr>
          <p:cNvSpPr/>
          <p:nvPr/>
        </p:nvSpPr>
        <p:spPr>
          <a:xfrm>
            <a:off x="3097161" y="2123768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328BA-1ADE-48DA-85CC-097E73B12136}"/>
              </a:ext>
            </a:extLst>
          </p:cNvPr>
          <p:cNvSpPr/>
          <p:nvPr/>
        </p:nvSpPr>
        <p:spPr>
          <a:xfrm>
            <a:off x="3083641" y="2693423"/>
            <a:ext cx="639096" cy="34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D747AF-DFC7-4CE1-B553-A503386001CE}"/>
              </a:ext>
            </a:extLst>
          </p:cNvPr>
          <p:cNvSpPr/>
          <p:nvPr/>
        </p:nvSpPr>
        <p:spPr>
          <a:xfrm>
            <a:off x="3097160" y="3242186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C7735D-BA3A-4A37-A20D-6AAC61B92DA3}"/>
              </a:ext>
            </a:extLst>
          </p:cNvPr>
          <p:cNvSpPr/>
          <p:nvPr/>
        </p:nvSpPr>
        <p:spPr>
          <a:xfrm>
            <a:off x="3097160" y="3801395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888F0-92B5-480E-87C5-EC9DA26E082C}"/>
              </a:ext>
            </a:extLst>
          </p:cNvPr>
          <p:cNvSpPr/>
          <p:nvPr/>
        </p:nvSpPr>
        <p:spPr>
          <a:xfrm>
            <a:off x="3097160" y="1589755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trust1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9E90C-F490-472C-AD3C-16CCB266FAE5}"/>
              </a:ext>
            </a:extLst>
          </p:cNvPr>
          <p:cNvSpPr/>
          <p:nvPr/>
        </p:nvSpPr>
        <p:spPr>
          <a:xfrm>
            <a:off x="9178413" y="2290916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03AF7-EB75-4922-B247-8FB11AD9562E}"/>
              </a:ext>
            </a:extLst>
          </p:cNvPr>
          <p:cNvSpPr/>
          <p:nvPr/>
        </p:nvSpPr>
        <p:spPr>
          <a:xfrm>
            <a:off x="9178412" y="2850125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64CD53-299B-449A-8510-71C2956E7FB9}"/>
              </a:ext>
            </a:extLst>
          </p:cNvPr>
          <p:cNvSpPr/>
          <p:nvPr/>
        </p:nvSpPr>
        <p:spPr>
          <a:xfrm>
            <a:off x="9178412" y="3409334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FC5C6-BED5-4280-BAF5-330A15CC0F3A}"/>
              </a:ext>
            </a:extLst>
          </p:cNvPr>
          <p:cNvSpPr/>
          <p:nvPr/>
        </p:nvSpPr>
        <p:spPr>
          <a:xfrm>
            <a:off x="9178412" y="1756903"/>
            <a:ext cx="639097" cy="334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mandiri1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FE3ADE-1D54-4997-AC42-6ECE798C1364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 flipV="1">
            <a:off x="3736257" y="1756904"/>
            <a:ext cx="855408" cy="1112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BF97F9-93DA-40D5-B6B4-A4FE2AF91E88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 flipV="1">
            <a:off x="3736258" y="2290917"/>
            <a:ext cx="855407" cy="5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45F8EB-9BE0-41D0-B114-69C84ECEEF49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 flipV="1">
            <a:off x="3722737" y="2864873"/>
            <a:ext cx="868928" cy="4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59E3E-2C5E-4C91-B016-BCF9BA410947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>
            <a:off x="3736257" y="2869791"/>
            <a:ext cx="855408" cy="53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911071-E269-4D74-951B-9EF73156D554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>
            <a:off x="3736257" y="2869791"/>
            <a:ext cx="855408" cy="109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C85D-2259-4211-AF6D-115F4E2B884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702710" y="2869791"/>
            <a:ext cx="1342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0DBE0B-CD09-47EF-8994-9817571BAE25}"/>
              </a:ext>
            </a:extLst>
          </p:cNvPr>
          <p:cNvCxnSpPr>
            <a:stCxn id="5" idx="6"/>
            <a:endCxn id="14" idx="1"/>
          </p:cNvCxnSpPr>
          <p:nvPr/>
        </p:nvCxnSpPr>
        <p:spPr>
          <a:xfrm flipV="1">
            <a:off x="8155859" y="1924052"/>
            <a:ext cx="1022553" cy="94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DDC80A-B034-4DBE-8134-BDAE12B13A2D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 flipV="1">
            <a:off x="8155859" y="2458065"/>
            <a:ext cx="1022554" cy="411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9A1D0F-2D54-490C-B162-AB01C29DEC17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>
            <a:off x="8155859" y="2869791"/>
            <a:ext cx="1022553" cy="147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CFBEBB-A9F0-4C5F-82F2-25435C3522EF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8155859" y="2869791"/>
            <a:ext cx="1022553" cy="706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B7A9F65-F56C-40D5-8BC4-119247C6DBF7}"/>
              </a:ext>
            </a:extLst>
          </p:cNvPr>
          <p:cNvSpPr/>
          <p:nvPr/>
        </p:nvSpPr>
        <p:spPr>
          <a:xfrm>
            <a:off x="2342535" y="1589755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D4C7AA-A7EB-439C-AF3B-4BD42EC59867}"/>
              </a:ext>
            </a:extLst>
          </p:cNvPr>
          <p:cNvCxnSpPr>
            <a:cxnSpLocks/>
            <a:stCxn id="49" idx="6"/>
            <a:endCxn id="10" idx="1"/>
          </p:cNvCxnSpPr>
          <p:nvPr/>
        </p:nvCxnSpPr>
        <p:spPr>
          <a:xfrm flipV="1">
            <a:off x="2676831" y="1756904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D158D66-57F8-4E3D-81A9-C67B1D549EE9}"/>
              </a:ext>
            </a:extLst>
          </p:cNvPr>
          <p:cNvSpPr/>
          <p:nvPr/>
        </p:nvSpPr>
        <p:spPr>
          <a:xfrm>
            <a:off x="2348680" y="2179073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7D410A-3973-414B-AED8-AC6B6025A61A}"/>
              </a:ext>
            </a:extLst>
          </p:cNvPr>
          <p:cNvCxnSpPr>
            <a:stCxn id="53" idx="6"/>
          </p:cNvCxnSpPr>
          <p:nvPr/>
        </p:nvCxnSpPr>
        <p:spPr>
          <a:xfrm flipV="1">
            <a:off x="2682976" y="2346222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3C74C92-C7D4-4D25-8AA5-91486A59CC3D}"/>
              </a:ext>
            </a:extLst>
          </p:cNvPr>
          <p:cNvSpPr/>
          <p:nvPr/>
        </p:nvSpPr>
        <p:spPr>
          <a:xfrm>
            <a:off x="2342535" y="2684207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2897577-A94F-4AE4-A05F-96BBF064AACF}"/>
              </a:ext>
            </a:extLst>
          </p:cNvPr>
          <p:cNvCxnSpPr>
            <a:stCxn id="55" idx="6"/>
          </p:cNvCxnSpPr>
          <p:nvPr/>
        </p:nvCxnSpPr>
        <p:spPr>
          <a:xfrm flipV="1">
            <a:off x="2676831" y="2851356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B249257-AEFD-4891-AE9D-14E221242FEC}"/>
              </a:ext>
            </a:extLst>
          </p:cNvPr>
          <p:cNvSpPr/>
          <p:nvPr/>
        </p:nvSpPr>
        <p:spPr>
          <a:xfrm>
            <a:off x="2342535" y="3237269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78C5F67-A847-4568-854F-5AB4A9674268}"/>
              </a:ext>
            </a:extLst>
          </p:cNvPr>
          <p:cNvCxnSpPr>
            <a:stCxn id="57" idx="6"/>
          </p:cNvCxnSpPr>
          <p:nvPr/>
        </p:nvCxnSpPr>
        <p:spPr>
          <a:xfrm flipV="1">
            <a:off x="2676831" y="3404418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6DBD9FE-3860-4355-870A-C2FF2E56BA4D}"/>
              </a:ext>
            </a:extLst>
          </p:cNvPr>
          <p:cNvSpPr/>
          <p:nvPr/>
        </p:nvSpPr>
        <p:spPr>
          <a:xfrm>
            <a:off x="2342535" y="3796786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0056925-9B37-4050-9BE2-85DFD70D4515}"/>
              </a:ext>
            </a:extLst>
          </p:cNvPr>
          <p:cNvCxnSpPr>
            <a:stCxn id="59" idx="6"/>
          </p:cNvCxnSpPr>
          <p:nvPr/>
        </p:nvCxnSpPr>
        <p:spPr>
          <a:xfrm flipV="1">
            <a:off x="2676831" y="3963935"/>
            <a:ext cx="420329" cy="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14C87D7-B76D-446E-A47A-352CB42A379A}"/>
              </a:ext>
            </a:extLst>
          </p:cNvPr>
          <p:cNvSpPr/>
          <p:nvPr/>
        </p:nvSpPr>
        <p:spPr>
          <a:xfrm>
            <a:off x="4847302" y="1584837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CA48E1-D62A-4A42-BA8C-3C3E2503116F}"/>
              </a:ext>
            </a:extLst>
          </p:cNvPr>
          <p:cNvCxnSpPr>
            <a:cxnSpLocks/>
            <a:stCxn id="61" idx="4"/>
            <a:endCxn id="4" idx="0"/>
          </p:cNvCxnSpPr>
          <p:nvPr/>
        </p:nvCxnSpPr>
        <p:spPr>
          <a:xfrm>
            <a:off x="5014450" y="1924051"/>
            <a:ext cx="132738" cy="386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1B28374-F12D-4813-B626-EB3A6650E130}"/>
              </a:ext>
            </a:extLst>
          </p:cNvPr>
          <p:cNvSpPr/>
          <p:nvPr/>
        </p:nvSpPr>
        <p:spPr>
          <a:xfrm>
            <a:off x="7339779" y="1584838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1FD067D-4C84-4BA7-970B-EE4C09862031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7506927" y="1924052"/>
            <a:ext cx="132738" cy="386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18B1EC5-2C04-461B-B1F4-ED971B6EB6C7}"/>
              </a:ext>
            </a:extLst>
          </p:cNvPr>
          <p:cNvSpPr/>
          <p:nvPr/>
        </p:nvSpPr>
        <p:spPr>
          <a:xfrm>
            <a:off x="10343534" y="1751986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93A05CB-6715-456E-B025-D65D969D188B}"/>
              </a:ext>
            </a:extLst>
          </p:cNvPr>
          <p:cNvCxnSpPr>
            <a:stCxn id="74" idx="2"/>
            <a:endCxn id="14" idx="3"/>
          </p:cNvCxnSpPr>
          <p:nvPr/>
        </p:nvCxnSpPr>
        <p:spPr>
          <a:xfrm flipH="1">
            <a:off x="9817509" y="1921593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49679F8-C4A8-4BAC-A80C-F799D886A007}"/>
              </a:ext>
            </a:extLst>
          </p:cNvPr>
          <p:cNvSpPr/>
          <p:nvPr/>
        </p:nvSpPr>
        <p:spPr>
          <a:xfrm>
            <a:off x="10348450" y="2278013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3C557E6-00EB-4E39-8493-472CDA4F0267}"/>
              </a:ext>
            </a:extLst>
          </p:cNvPr>
          <p:cNvCxnSpPr>
            <a:stCxn id="77" idx="2"/>
          </p:cNvCxnSpPr>
          <p:nvPr/>
        </p:nvCxnSpPr>
        <p:spPr>
          <a:xfrm flipH="1">
            <a:off x="9822425" y="2447620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CC33E15-E4A4-4913-A027-889F06B60013}"/>
              </a:ext>
            </a:extLst>
          </p:cNvPr>
          <p:cNvSpPr/>
          <p:nvPr/>
        </p:nvSpPr>
        <p:spPr>
          <a:xfrm>
            <a:off x="10343534" y="2861189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721581-CCD7-4884-B3FB-3F155FAC1E71}"/>
              </a:ext>
            </a:extLst>
          </p:cNvPr>
          <p:cNvCxnSpPr>
            <a:stCxn id="79" idx="2"/>
          </p:cNvCxnSpPr>
          <p:nvPr/>
        </p:nvCxnSpPr>
        <p:spPr>
          <a:xfrm flipH="1">
            <a:off x="9817509" y="3030796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F24F230C-C0E1-4F69-A913-0F1E2CBCF83B}"/>
              </a:ext>
            </a:extLst>
          </p:cNvPr>
          <p:cNvSpPr/>
          <p:nvPr/>
        </p:nvSpPr>
        <p:spPr>
          <a:xfrm>
            <a:off x="10343534" y="3397658"/>
            <a:ext cx="334296" cy="3392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5161C5-B0EB-41CF-A17A-1751B187B40C}"/>
              </a:ext>
            </a:extLst>
          </p:cNvPr>
          <p:cNvCxnSpPr>
            <a:stCxn id="81" idx="2"/>
          </p:cNvCxnSpPr>
          <p:nvPr/>
        </p:nvCxnSpPr>
        <p:spPr>
          <a:xfrm flipH="1">
            <a:off x="9817509" y="3567265"/>
            <a:ext cx="526025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1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F50C82-B47F-4788-8D81-1B182AC97A39}"/>
              </a:ext>
            </a:extLst>
          </p:cNvPr>
          <p:cNvGrpSpPr/>
          <p:nvPr/>
        </p:nvGrpSpPr>
        <p:grpSpPr>
          <a:xfrm>
            <a:off x="432619" y="967446"/>
            <a:ext cx="11046544" cy="4108450"/>
            <a:chOff x="432619" y="967446"/>
            <a:chExt cx="11046544" cy="4108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8A5662-2AB0-4E9C-AB15-A7A2E738790B}"/>
                </a:ext>
              </a:extLst>
            </p:cNvPr>
            <p:cNvSpPr/>
            <p:nvPr/>
          </p:nvSpPr>
          <p:spPr>
            <a:xfrm>
              <a:off x="4640826" y="1907458"/>
              <a:ext cx="1995948" cy="747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Status </a:t>
              </a:r>
              <a:r>
                <a:rPr lang="en-US" dirty="0" err="1">
                  <a:solidFill>
                    <a:schemeClr val="tx1"/>
                  </a:solidFill>
                </a:rPr>
                <a:t>sosio-ekonomi</a:t>
              </a:r>
              <a:r>
                <a:rPr lang="en-US" dirty="0">
                  <a:solidFill>
                    <a:schemeClr val="tx1"/>
                  </a:solidFill>
                </a:rPr>
                <a:t> (</a:t>
              </a:r>
              <a:r>
                <a:rPr lang="el-GR" dirty="0">
                  <a:solidFill>
                    <a:schemeClr val="tx1"/>
                  </a:solidFill>
                </a:rPr>
                <a:t>ξ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7E0F33-2D83-46A4-8267-8E7E3BE387A4}"/>
                </a:ext>
              </a:extLst>
            </p:cNvPr>
            <p:cNvSpPr/>
            <p:nvPr/>
          </p:nvSpPr>
          <p:spPr>
            <a:xfrm>
              <a:off x="7251290" y="3244645"/>
              <a:ext cx="1111045" cy="9832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Keputusan </a:t>
              </a:r>
              <a:r>
                <a:rPr lang="en-US" sz="1100" dirty="0" err="1">
                  <a:solidFill>
                    <a:schemeClr val="tx1"/>
                  </a:solidFill>
                </a:rPr>
                <a:t>karir</a:t>
              </a:r>
              <a:r>
                <a:rPr lang="en-US" sz="1100" dirty="0">
                  <a:solidFill>
                    <a:schemeClr val="tx1"/>
                  </a:solidFill>
                </a:rPr>
                <a:t> (</a:t>
              </a:r>
              <a:r>
                <a:rPr lang="el-GR" sz="1100" dirty="0">
                  <a:solidFill>
                    <a:schemeClr val="tx1"/>
                  </a:solidFill>
                </a:rPr>
                <a:t>η</a:t>
              </a:r>
              <a:r>
                <a:rPr lang="en-US" sz="1100" baseline="-25000" dirty="0">
                  <a:solidFill>
                    <a:schemeClr val="tx1"/>
                  </a:solidFill>
                </a:rPr>
                <a:t>1</a:t>
              </a:r>
              <a:r>
                <a:rPr lang="en-US" sz="11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056D1-2459-4434-B016-04A8758FF925}"/>
                </a:ext>
              </a:extLst>
            </p:cNvPr>
            <p:cNvSpPr/>
            <p:nvPr/>
          </p:nvSpPr>
          <p:spPr>
            <a:xfrm>
              <a:off x="8927688" y="3186879"/>
              <a:ext cx="1465009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Persepsi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diri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33CE98-7FAF-43A3-9D67-A9D127776C99}"/>
                </a:ext>
              </a:extLst>
            </p:cNvPr>
            <p:cNvSpPr/>
            <p:nvPr/>
          </p:nvSpPr>
          <p:spPr>
            <a:xfrm>
              <a:off x="8927687" y="3898489"/>
              <a:ext cx="1465010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Persepsi</a:t>
              </a:r>
              <a:r>
                <a:rPr lang="en-US" sz="1400" dirty="0">
                  <a:solidFill>
                    <a:schemeClr val="tx1"/>
                  </a:solidFill>
                </a:rPr>
                <a:t> orang lain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0BDA37-63EB-4D38-93E6-AB67AAD4F8E6}"/>
                </a:ext>
              </a:extLst>
            </p:cNvPr>
            <p:cNvCxnSpPr>
              <a:cxnSpLocks/>
              <a:stCxn id="5" idx="1"/>
              <a:endCxn id="6" idx="7"/>
            </p:cNvCxnSpPr>
            <p:nvPr/>
          </p:nvCxnSpPr>
          <p:spPr>
            <a:xfrm flipH="1">
              <a:off x="3809523" y="2281084"/>
              <a:ext cx="831303" cy="1099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831732-C1A4-4114-8D06-77E4C9D9563D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6636774" y="2281084"/>
              <a:ext cx="777225" cy="1107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69369D-5CBB-4758-97C6-D5B3314361E3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3972232" y="3731342"/>
              <a:ext cx="3279058" cy="4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F558CBB-E927-453A-8D68-2E07F2C04FD2}"/>
                </a:ext>
              </a:extLst>
            </p:cNvPr>
            <p:cNvCxnSpPr>
              <a:stCxn id="7" idx="6"/>
              <a:endCxn id="11" idx="1"/>
            </p:cNvCxnSpPr>
            <p:nvPr/>
          </p:nvCxnSpPr>
          <p:spPr>
            <a:xfrm flipV="1">
              <a:off x="8362335" y="3424083"/>
              <a:ext cx="565353" cy="3121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0C9C59E-42A8-456D-A18D-A63C5D066A72}"/>
                </a:ext>
              </a:extLst>
            </p:cNvPr>
            <p:cNvCxnSpPr>
              <a:stCxn id="7" idx="6"/>
              <a:endCxn id="13" idx="1"/>
            </p:cNvCxnSpPr>
            <p:nvPr/>
          </p:nvCxnSpPr>
          <p:spPr>
            <a:xfrm>
              <a:off x="8362335" y="3736258"/>
              <a:ext cx="565352" cy="3994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63AC370-CBFC-4A85-B3C3-0F96FFFE3AED}"/>
                </a:ext>
              </a:extLst>
            </p:cNvPr>
            <p:cNvSpPr/>
            <p:nvPr/>
          </p:nvSpPr>
          <p:spPr>
            <a:xfrm>
              <a:off x="5407742" y="967446"/>
              <a:ext cx="462116" cy="5235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ζ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C516C01-9791-42FE-8484-28F5E1EC3186}"/>
                </a:ext>
              </a:extLst>
            </p:cNvPr>
            <p:cNvCxnSpPr>
              <a:cxnSpLocks/>
              <a:stCxn id="43" idx="4"/>
              <a:endCxn id="5" idx="0"/>
            </p:cNvCxnSpPr>
            <p:nvPr/>
          </p:nvCxnSpPr>
          <p:spPr>
            <a:xfrm>
              <a:off x="5638800" y="1491016"/>
              <a:ext cx="0" cy="4164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6539B22-9EA2-4872-9E81-1D00FC86BB2E}"/>
                </a:ext>
              </a:extLst>
            </p:cNvPr>
            <p:cNvSpPr/>
            <p:nvPr/>
          </p:nvSpPr>
          <p:spPr>
            <a:xfrm>
              <a:off x="7585584" y="4505005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ζ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8494672-C09B-4587-8C73-FF24F4265860}"/>
                </a:ext>
              </a:extLst>
            </p:cNvPr>
            <p:cNvCxnSpPr/>
            <p:nvPr/>
          </p:nvCxnSpPr>
          <p:spPr>
            <a:xfrm flipV="1">
              <a:off x="7816642" y="4227871"/>
              <a:ext cx="1" cy="3736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4688036-42B8-419F-B7A0-8FE6FD40FEA9}"/>
                </a:ext>
              </a:extLst>
            </p:cNvPr>
            <p:cNvSpPr/>
            <p:nvPr/>
          </p:nvSpPr>
          <p:spPr>
            <a:xfrm>
              <a:off x="10918728" y="3186879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6190F54-45A0-492F-AA78-31CF8E9F7E98}"/>
                </a:ext>
              </a:extLst>
            </p:cNvPr>
            <p:cNvCxnSpPr>
              <a:stCxn id="67" idx="2"/>
              <a:endCxn id="11" idx="3"/>
            </p:cNvCxnSpPr>
            <p:nvPr/>
          </p:nvCxnSpPr>
          <p:spPr>
            <a:xfrm flipH="1">
              <a:off x="10392697" y="3424082"/>
              <a:ext cx="52603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09451FA-B000-4350-8213-51739B46C26A}"/>
                </a:ext>
              </a:extLst>
            </p:cNvPr>
            <p:cNvSpPr/>
            <p:nvPr/>
          </p:nvSpPr>
          <p:spPr>
            <a:xfrm>
              <a:off x="10918728" y="3898490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ε</a:t>
              </a:r>
              <a:r>
                <a:rPr lang="en-US" sz="160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7D75633-DF54-4607-A927-3C86A994283F}"/>
                </a:ext>
              </a:extLst>
            </p:cNvPr>
            <p:cNvCxnSpPr>
              <a:stCxn id="72" idx="2"/>
            </p:cNvCxnSpPr>
            <p:nvPr/>
          </p:nvCxnSpPr>
          <p:spPr>
            <a:xfrm flipH="1">
              <a:off x="10392697" y="4135693"/>
              <a:ext cx="52603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00C6089-F2C6-411B-919F-FEDDD73DCD9B}"/>
                </a:ext>
              </a:extLst>
            </p:cNvPr>
            <p:cNvGrpSpPr/>
            <p:nvPr/>
          </p:nvGrpSpPr>
          <p:grpSpPr>
            <a:xfrm>
              <a:off x="432619" y="3007442"/>
              <a:ext cx="3539613" cy="2068454"/>
              <a:chOff x="432619" y="3007442"/>
              <a:chExt cx="3539613" cy="206845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91FBCB1-1BDB-41F6-8CE9-F0090767C08B}"/>
                  </a:ext>
                </a:extLst>
              </p:cNvPr>
              <p:cNvSpPr/>
              <p:nvPr/>
            </p:nvSpPr>
            <p:spPr>
              <a:xfrm>
                <a:off x="2861187" y="3234813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A496969-48FC-44C6-BEE9-89E32FB946F9}"/>
                  </a:ext>
                </a:extLst>
              </p:cNvPr>
              <p:cNvSpPr/>
              <p:nvPr/>
            </p:nvSpPr>
            <p:spPr>
              <a:xfrm>
                <a:off x="1450254" y="3075037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91D99C-56DD-4A96-932F-BB0096F8E52A}"/>
                  </a:ext>
                </a:extLst>
              </p:cNvPr>
              <p:cNvSpPr/>
              <p:nvPr/>
            </p:nvSpPr>
            <p:spPr>
              <a:xfrm>
                <a:off x="1469919" y="3838263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020515-5A50-4F85-924D-5D4326B13287}"/>
                  </a:ext>
                </a:extLst>
              </p:cNvPr>
              <p:cNvSpPr/>
              <p:nvPr/>
            </p:nvSpPr>
            <p:spPr>
              <a:xfrm>
                <a:off x="1469919" y="4601489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A6A5855-8166-480E-89A6-D1E3FB70E8C7}"/>
                  </a:ext>
                </a:extLst>
              </p:cNvPr>
              <p:cNvCxnSpPr>
                <a:cxnSpLocks/>
                <a:stCxn id="6" idx="2"/>
                <a:endCxn id="8" idx="3"/>
              </p:cNvCxnSpPr>
              <p:nvPr/>
            </p:nvCxnSpPr>
            <p:spPr>
              <a:xfrm flipH="1" flipV="1">
                <a:off x="2104099" y="3312241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99182B7-94FB-45BE-85AC-0CC71489A775}"/>
                  </a:ext>
                </a:extLst>
              </p:cNvPr>
              <p:cNvCxnSpPr>
                <a:cxnSpLocks/>
                <a:stCxn id="6" idx="2"/>
                <a:endCxn id="9" idx="3"/>
              </p:cNvCxnSpPr>
              <p:nvPr/>
            </p:nvCxnSpPr>
            <p:spPr>
              <a:xfrm flipH="1">
                <a:off x="2123764" y="3731342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C6E3515-A918-43CF-A947-6923B0C38978}"/>
                  </a:ext>
                </a:extLst>
              </p:cNvPr>
              <p:cNvCxnSpPr>
                <a:cxnSpLocks/>
                <a:stCxn id="6" idx="2"/>
                <a:endCxn id="14" idx="3"/>
              </p:cNvCxnSpPr>
              <p:nvPr/>
            </p:nvCxnSpPr>
            <p:spPr>
              <a:xfrm flipH="1">
                <a:off x="2123764" y="3731342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7A29A51-FE24-4B55-8BC7-5C2DE264CAC3}"/>
                  </a:ext>
                </a:extLst>
              </p:cNvPr>
              <p:cNvSpPr/>
              <p:nvPr/>
            </p:nvSpPr>
            <p:spPr>
              <a:xfrm>
                <a:off x="3185651" y="4524661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ζ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D2E5637-9525-4642-995C-824266E600CF}"/>
                  </a:ext>
                </a:extLst>
              </p:cNvPr>
              <p:cNvCxnSpPr>
                <a:cxnSpLocks/>
                <a:stCxn id="47" idx="0"/>
                <a:endCxn id="6" idx="4"/>
              </p:cNvCxnSpPr>
              <p:nvPr/>
            </p:nvCxnSpPr>
            <p:spPr>
              <a:xfrm flipV="1">
                <a:off x="3416709" y="4227871"/>
                <a:ext cx="1" cy="2967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5437B52-1CD2-40F9-86FD-FC5332B276E2}"/>
                  </a:ext>
                </a:extLst>
              </p:cNvPr>
              <p:cNvSpPr/>
              <p:nvPr/>
            </p:nvSpPr>
            <p:spPr>
              <a:xfrm>
                <a:off x="432619" y="3075038"/>
                <a:ext cx="560435" cy="47440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9A05678-CD71-4BD0-8801-6BDFCF14F62B}"/>
                  </a:ext>
                </a:extLst>
              </p:cNvPr>
              <p:cNvCxnSpPr>
                <a:cxnSpLocks/>
                <a:stCxn id="53" idx="6"/>
                <a:endCxn id="8" idx="1"/>
              </p:cNvCxnSpPr>
              <p:nvPr/>
            </p:nvCxnSpPr>
            <p:spPr>
              <a:xfrm>
                <a:off x="993054" y="331224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86D102D-B9A0-4E8A-A31B-100A338D72B6}"/>
                  </a:ext>
                </a:extLst>
              </p:cNvPr>
              <p:cNvSpPr/>
              <p:nvPr/>
            </p:nvSpPr>
            <p:spPr>
              <a:xfrm>
                <a:off x="439991" y="3838264"/>
                <a:ext cx="560435" cy="47440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DB5616C-C8F8-4DD2-853B-1ACA31432220}"/>
                  </a:ext>
                </a:extLst>
              </p:cNvPr>
              <p:cNvCxnSpPr>
                <a:cxnSpLocks/>
                <a:stCxn id="63" idx="6"/>
              </p:cNvCxnSpPr>
              <p:nvPr/>
            </p:nvCxnSpPr>
            <p:spPr>
              <a:xfrm>
                <a:off x="1000426" y="4075467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4F90727-493D-41C0-A73F-E1A1BCD3B17A}"/>
                  </a:ext>
                </a:extLst>
              </p:cNvPr>
              <p:cNvSpPr/>
              <p:nvPr/>
            </p:nvSpPr>
            <p:spPr>
              <a:xfrm>
                <a:off x="447363" y="4601488"/>
                <a:ext cx="560435" cy="47440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50D16DEC-4033-441F-AA52-FB52468754FF}"/>
                  </a:ext>
                </a:extLst>
              </p:cNvPr>
              <p:cNvCxnSpPr>
                <a:cxnSpLocks/>
                <a:stCxn id="65" idx="6"/>
              </p:cNvCxnSpPr>
              <p:nvPr/>
            </p:nvCxnSpPr>
            <p:spPr>
              <a:xfrm>
                <a:off x="1007798" y="483869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D6AFB0E-3B01-4BB8-BA5D-67ECF9F28986}"/>
                  </a:ext>
                </a:extLst>
              </p:cNvPr>
              <p:cNvSpPr/>
              <p:nvPr/>
            </p:nvSpPr>
            <p:spPr>
              <a:xfrm>
                <a:off x="2303443" y="3007442"/>
                <a:ext cx="560435" cy="47440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>
                    <a:solidFill>
                      <a:schemeClr val="tx1"/>
                    </a:solidFill>
                  </a:rPr>
                  <a:t>λ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2BCE3E1-7986-45B6-ACA1-2E70D250F80E}"/>
                  </a:ext>
                </a:extLst>
              </p:cNvPr>
              <p:cNvSpPr/>
              <p:nvPr/>
            </p:nvSpPr>
            <p:spPr>
              <a:xfrm>
                <a:off x="2072147" y="3473855"/>
                <a:ext cx="560435" cy="47440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>
                    <a:solidFill>
                      <a:schemeClr val="tx1"/>
                    </a:solidFill>
                  </a:rPr>
                  <a:t>λ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32C2162-251F-4BFD-A104-864DCC15BCAD}"/>
                  </a:ext>
                </a:extLst>
              </p:cNvPr>
              <p:cNvSpPr/>
              <p:nvPr/>
            </p:nvSpPr>
            <p:spPr>
              <a:xfrm>
                <a:off x="2268791" y="4255208"/>
                <a:ext cx="560435" cy="47440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>
                    <a:solidFill>
                      <a:schemeClr val="tx1"/>
                    </a:solidFill>
                  </a:rPr>
                  <a:t>λ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E49732-0040-4F55-A78E-1195C65E1661}"/>
                </a:ext>
              </a:extLst>
            </p:cNvPr>
            <p:cNvSpPr/>
            <p:nvPr/>
          </p:nvSpPr>
          <p:spPr>
            <a:xfrm>
              <a:off x="8318573" y="312143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767B016-F8E8-458F-A036-74B7AF902867}"/>
                </a:ext>
              </a:extLst>
            </p:cNvPr>
            <p:cNvSpPr/>
            <p:nvPr/>
          </p:nvSpPr>
          <p:spPr>
            <a:xfrm>
              <a:off x="8313894" y="3813069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E8AED5-76CB-4B68-AD51-69C364CC7C82}"/>
                </a:ext>
              </a:extLst>
            </p:cNvPr>
            <p:cNvSpPr/>
            <p:nvPr/>
          </p:nvSpPr>
          <p:spPr>
            <a:xfrm>
              <a:off x="5356128" y="326185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β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9B43A41-4E30-420F-BE07-CAF4830B7639}"/>
                </a:ext>
              </a:extLst>
            </p:cNvPr>
            <p:cNvSpPr/>
            <p:nvPr/>
          </p:nvSpPr>
          <p:spPr>
            <a:xfrm>
              <a:off x="6897810" y="2415240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γ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7639B86-BDB4-411A-8224-10B12C623B85}"/>
                </a:ext>
              </a:extLst>
            </p:cNvPr>
            <p:cNvSpPr/>
            <p:nvPr/>
          </p:nvSpPr>
          <p:spPr>
            <a:xfrm>
              <a:off x="3647767" y="2533957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solidFill>
                    <a:schemeClr val="tx1"/>
                  </a:solidFill>
                </a:rPr>
                <a:t>λ</a:t>
              </a:r>
              <a:r>
                <a:rPr lang="en-US" sz="1600" baseline="-25000" dirty="0">
                  <a:solidFill>
                    <a:schemeClr val="tx1"/>
                  </a:solidFill>
                </a:rPr>
                <a:t>6</a:t>
              </a:r>
              <a:endParaRPr lang="en-US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6EB85C2F-649D-4F1A-819E-A388EBBADEF7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 rot="16200000" flipH="1">
              <a:off x="5611041" y="2280923"/>
              <a:ext cx="1440" cy="3604476"/>
            </a:xfrm>
            <a:prstGeom prst="curvedConnector3">
              <a:avLst>
                <a:gd name="adj1" fmla="val 2597430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5EED070-CA15-4EB8-AB1B-8F3010DF1CED}"/>
                </a:ext>
              </a:extLst>
            </p:cNvPr>
            <p:cNvSpPr/>
            <p:nvPr/>
          </p:nvSpPr>
          <p:spPr>
            <a:xfrm>
              <a:off x="5337893" y="405027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φ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14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247E2A-27D6-4E40-8B7A-03F9A6FA2AA9}"/>
              </a:ext>
            </a:extLst>
          </p:cNvPr>
          <p:cNvGrpSpPr/>
          <p:nvPr/>
        </p:nvGrpSpPr>
        <p:grpSpPr>
          <a:xfrm>
            <a:off x="899055" y="637309"/>
            <a:ext cx="3539613" cy="2688296"/>
            <a:chOff x="899055" y="637309"/>
            <a:chExt cx="3539613" cy="26882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0E43E5-5873-41DA-B159-3D947A7D8F43}"/>
                </a:ext>
              </a:extLst>
            </p:cNvPr>
            <p:cNvGrpSpPr/>
            <p:nvPr/>
          </p:nvGrpSpPr>
          <p:grpSpPr>
            <a:xfrm>
              <a:off x="899055" y="1143762"/>
              <a:ext cx="3539613" cy="2181843"/>
              <a:chOff x="746655" y="991362"/>
              <a:chExt cx="3539613" cy="218184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0F93229-1BCE-4D7F-83A9-709DB804A8E7}"/>
                  </a:ext>
                </a:extLst>
              </p:cNvPr>
              <p:cNvSpPr/>
              <p:nvPr/>
            </p:nvSpPr>
            <p:spPr>
              <a:xfrm>
                <a:off x="3175223" y="1332122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6B4D08F-5DDA-4470-84C9-55B2158CFD40}"/>
                  </a:ext>
                </a:extLst>
              </p:cNvPr>
              <p:cNvSpPr/>
              <p:nvPr/>
            </p:nvSpPr>
            <p:spPr>
              <a:xfrm>
                <a:off x="1764290" y="1172346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B13AC18-8419-4C87-9E0C-320E236BA3DB}"/>
                  </a:ext>
                </a:extLst>
              </p:cNvPr>
              <p:cNvSpPr/>
              <p:nvPr/>
            </p:nvSpPr>
            <p:spPr>
              <a:xfrm>
                <a:off x="1783955" y="1935572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8DD6DA0-EE05-4774-8325-3634157A2D6E}"/>
                  </a:ext>
                </a:extLst>
              </p:cNvPr>
              <p:cNvSpPr/>
              <p:nvPr/>
            </p:nvSpPr>
            <p:spPr>
              <a:xfrm>
                <a:off x="1783955" y="2698798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35D6E28-CFD2-4821-BBB0-F1500E90C8E8}"/>
                  </a:ext>
                </a:extLst>
              </p:cNvPr>
              <p:cNvCxnSpPr>
                <a:cxnSpLocks/>
                <a:stCxn id="42" idx="2"/>
                <a:endCxn id="43" idx="3"/>
              </p:cNvCxnSpPr>
              <p:nvPr/>
            </p:nvCxnSpPr>
            <p:spPr>
              <a:xfrm flipH="1" flipV="1">
                <a:off x="2418135" y="1409550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FCDBBF5-9F5F-47A1-95D1-235E5D2A2F85}"/>
                  </a:ext>
                </a:extLst>
              </p:cNvPr>
              <p:cNvCxnSpPr>
                <a:cxnSpLocks/>
                <a:stCxn id="42" idx="2"/>
                <a:endCxn id="44" idx="3"/>
              </p:cNvCxnSpPr>
              <p:nvPr/>
            </p:nvCxnSpPr>
            <p:spPr>
              <a:xfrm flipH="1">
                <a:off x="2437800" y="1828651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00DD509-1C73-4622-84D2-2BABC9752E10}"/>
                  </a:ext>
                </a:extLst>
              </p:cNvPr>
              <p:cNvCxnSpPr>
                <a:cxnSpLocks/>
                <a:stCxn id="42" idx="2"/>
                <a:endCxn id="45" idx="3"/>
              </p:cNvCxnSpPr>
              <p:nvPr/>
            </p:nvCxnSpPr>
            <p:spPr>
              <a:xfrm flipH="1">
                <a:off x="2437800" y="1828651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C6C8207-F245-46F8-BC85-A348F3569201}"/>
                  </a:ext>
                </a:extLst>
              </p:cNvPr>
              <p:cNvSpPr/>
              <p:nvPr/>
            </p:nvSpPr>
            <p:spPr>
              <a:xfrm>
                <a:off x="746655" y="117234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A724C3F-D578-4260-ABD2-6885218EA5C4}"/>
                  </a:ext>
                </a:extLst>
              </p:cNvPr>
              <p:cNvCxnSpPr>
                <a:cxnSpLocks/>
                <a:stCxn id="49" idx="6"/>
                <a:endCxn id="43" idx="1"/>
              </p:cNvCxnSpPr>
              <p:nvPr/>
            </p:nvCxnSpPr>
            <p:spPr>
              <a:xfrm>
                <a:off x="1307090" y="140955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6D0A501-0E35-4142-9102-7C2F7C2EAAC4}"/>
                  </a:ext>
                </a:extLst>
              </p:cNvPr>
              <p:cNvSpPr/>
              <p:nvPr/>
            </p:nvSpPr>
            <p:spPr>
              <a:xfrm>
                <a:off x="754027" y="1935573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B79879C-EF3F-445C-BD20-2B12F47E3414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>
                <a:off x="1314462" y="2172776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44B5085-C8F1-4B88-8BAC-7D4D871EB6B2}"/>
                  </a:ext>
                </a:extLst>
              </p:cNvPr>
              <p:cNvSpPr/>
              <p:nvPr/>
            </p:nvSpPr>
            <p:spPr>
              <a:xfrm>
                <a:off x="761399" y="269879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386EBFC-3E64-4BE9-A306-A438E3A33B5F}"/>
                  </a:ext>
                </a:extLst>
              </p:cNvPr>
              <p:cNvCxnSpPr>
                <a:cxnSpLocks/>
                <a:stCxn id="53" idx="6"/>
              </p:cNvCxnSpPr>
              <p:nvPr/>
            </p:nvCxnSpPr>
            <p:spPr>
              <a:xfrm>
                <a:off x="1321834" y="293600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699D0A0-B8EE-48DE-81FB-89DB6537F8AF}"/>
                  </a:ext>
                </a:extLst>
              </p:cNvPr>
              <p:cNvSpPr/>
              <p:nvPr/>
            </p:nvSpPr>
            <p:spPr>
              <a:xfrm>
                <a:off x="2617479" y="1104751"/>
                <a:ext cx="560435" cy="47440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E57765E-FCEB-4242-B5E5-A273AA86940D}"/>
                  </a:ext>
                </a:extLst>
              </p:cNvPr>
              <p:cNvSpPr/>
              <p:nvPr/>
            </p:nvSpPr>
            <p:spPr>
              <a:xfrm>
                <a:off x="1286198" y="991362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593CBBD-51EC-4604-8F41-633B1AE45397}"/>
                  </a:ext>
                </a:extLst>
              </p:cNvPr>
              <p:cNvSpPr/>
              <p:nvPr/>
            </p:nvSpPr>
            <p:spPr>
              <a:xfrm>
                <a:off x="1282614" y="1791161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21A223A-264D-441F-A148-EE8C29D66930}"/>
                  </a:ext>
                </a:extLst>
              </p:cNvPr>
              <p:cNvSpPr/>
              <p:nvPr/>
            </p:nvSpPr>
            <p:spPr>
              <a:xfrm>
                <a:off x="1297998" y="2562949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892FBCB-34CA-4C56-80B7-73F531EA3F9C}"/>
                </a:ext>
              </a:extLst>
            </p:cNvPr>
            <p:cNvSpPr/>
            <p:nvPr/>
          </p:nvSpPr>
          <p:spPr>
            <a:xfrm>
              <a:off x="1357745" y="637309"/>
              <a:ext cx="2336800" cy="32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Congeneric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EE268A6-0D89-4C64-A550-AFB9F9C832B4}"/>
              </a:ext>
            </a:extLst>
          </p:cNvPr>
          <p:cNvGrpSpPr/>
          <p:nvPr/>
        </p:nvGrpSpPr>
        <p:grpSpPr>
          <a:xfrm>
            <a:off x="5405046" y="631958"/>
            <a:ext cx="3539613" cy="2784138"/>
            <a:chOff x="5405046" y="631958"/>
            <a:chExt cx="3539613" cy="278413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9D7EE1D-C9AB-4066-AC4C-6B94B9DEE90B}"/>
                </a:ext>
              </a:extLst>
            </p:cNvPr>
            <p:cNvSpPr/>
            <p:nvPr/>
          </p:nvSpPr>
          <p:spPr>
            <a:xfrm>
              <a:off x="7275870" y="1347642"/>
              <a:ext cx="560435" cy="4744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731E63A-B91B-47E1-A048-7EDF3A540614}"/>
                </a:ext>
              </a:extLst>
            </p:cNvPr>
            <p:cNvSpPr/>
            <p:nvPr/>
          </p:nvSpPr>
          <p:spPr>
            <a:xfrm>
              <a:off x="5944589" y="1234253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87ADAD-1381-4F79-B416-1F8DBD5DD884}"/>
                </a:ext>
              </a:extLst>
            </p:cNvPr>
            <p:cNvSpPr/>
            <p:nvPr/>
          </p:nvSpPr>
          <p:spPr>
            <a:xfrm>
              <a:off x="6208825" y="631958"/>
              <a:ext cx="2336800" cy="32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Tau-equivalence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8AF43A1-8928-4FAA-8B1B-4E7CA3FECF29}"/>
                </a:ext>
              </a:extLst>
            </p:cNvPr>
            <p:cNvGrpSpPr/>
            <p:nvPr/>
          </p:nvGrpSpPr>
          <p:grpSpPr>
            <a:xfrm>
              <a:off x="5405046" y="1415237"/>
              <a:ext cx="3539613" cy="2000859"/>
              <a:chOff x="5405046" y="1415237"/>
              <a:chExt cx="3539613" cy="2000859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10BC869-9AB0-43C1-AD1E-52C37C9C39B1}"/>
                  </a:ext>
                </a:extLst>
              </p:cNvPr>
              <p:cNvSpPr/>
              <p:nvPr/>
            </p:nvSpPr>
            <p:spPr>
              <a:xfrm>
                <a:off x="7833614" y="1575013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086EF1F-6798-433E-933C-8D4B42EAA44C}"/>
                  </a:ext>
                </a:extLst>
              </p:cNvPr>
              <p:cNvSpPr/>
              <p:nvPr/>
            </p:nvSpPr>
            <p:spPr>
              <a:xfrm>
                <a:off x="6422681" y="1415237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A14BE6-53F8-45F3-A055-1FDE41453024}"/>
                  </a:ext>
                </a:extLst>
              </p:cNvPr>
              <p:cNvSpPr/>
              <p:nvPr/>
            </p:nvSpPr>
            <p:spPr>
              <a:xfrm>
                <a:off x="6442346" y="2178463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FEEF62-0B5D-4827-BA72-F7E1EA13FE0C}"/>
                  </a:ext>
                </a:extLst>
              </p:cNvPr>
              <p:cNvSpPr/>
              <p:nvPr/>
            </p:nvSpPr>
            <p:spPr>
              <a:xfrm>
                <a:off x="6442346" y="2941689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03F434F-6154-4852-8AE1-C41231949DEB}"/>
                  </a:ext>
                </a:extLst>
              </p:cNvPr>
              <p:cNvCxnSpPr>
                <a:cxnSpLocks/>
                <a:stCxn id="60" idx="2"/>
                <a:endCxn id="61" idx="3"/>
              </p:cNvCxnSpPr>
              <p:nvPr/>
            </p:nvCxnSpPr>
            <p:spPr>
              <a:xfrm flipH="1" flipV="1">
                <a:off x="7076526" y="1652441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2206C45-FCC6-4632-93F9-DB7837EB66D3}"/>
                  </a:ext>
                </a:extLst>
              </p:cNvPr>
              <p:cNvCxnSpPr>
                <a:cxnSpLocks/>
                <a:stCxn id="60" idx="2"/>
                <a:endCxn id="62" idx="3"/>
              </p:cNvCxnSpPr>
              <p:nvPr/>
            </p:nvCxnSpPr>
            <p:spPr>
              <a:xfrm flipH="1">
                <a:off x="7096191" y="2071542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378D189-101A-4230-8189-F5031A42142E}"/>
                  </a:ext>
                </a:extLst>
              </p:cNvPr>
              <p:cNvCxnSpPr>
                <a:cxnSpLocks/>
                <a:stCxn id="60" idx="2"/>
                <a:endCxn id="63" idx="3"/>
              </p:cNvCxnSpPr>
              <p:nvPr/>
            </p:nvCxnSpPr>
            <p:spPr>
              <a:xfrm flipH="1">
                <a:off x="7096191" y="2071542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B6F877A-2783-4199-A400-AA64E41BB0D8}"/>
                  </a:ext>
                </a:extLst>
              </p:cNvPr>
              <p:cNvSpPr/>
              <p:nvPr/>
            </p:nvSpPr>
            <p:spPr>
              <a:xfrm>
                <a:off x="5405046" y="141523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AB27337-EDC3-406E-B003-97F1BA319C7F}"/>
                  </a:ext>
                </a:extLst>
              </p:cNvPr>
              <p:cNvCxnSpPr>
                <a:cxnSpLocks/>
                <a:stCxn id="67" idx="6"/>
                <a:endCxn id="61" idx="1"/>
              </p:cNvCxnSpPr>
              <p:nvPr/>
            </p:nvCxnSpPr>
            <p:spPr>
              <a:xfrm>
                <a:off x="5965481" y="165244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0210F4D-6013-413B-BC9B-B458A4001292}"/>
                  </a:ext>
                </a:extLst>
              </p:cNvPr>
              <p:cNvSpPr/>
              <p:nvPr/>
            </p:nvSpPr>
            <p:spPr>
              <a:xfrm>
                <a:off x="5412418" y="2178464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CBB8A6F-5568-41D7-96E6-B2E84B98B519}"/>
                  </a:ext>
                </a:extLst>
              </p:cNvPr>
              <p:cNvCxnSpPr>
                <a:cxnSpLocks/>
                <a:stCxn id="69" idx="6"/>
              </p:cNvCxnSpPr>
              <p:nvPr/>
            </p:nvCxnSpPr>
            <p:spPr>
              <a:xfrm>
                <a:off x="5972853" y="2415667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531504F-FBA3-4B4B-BF87-00598DC94261}"/>
                  </a:ext>
                </a:extLst>
              </p:cNvPr>
              <p:cNvSpPr/>
              <p:nvPr/>
            </p:nvSpPr>
            <p:spPr>
              <a:xfrm>
                <a:off x="5419790" y="294168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15743B1-1358-4ED1-91BC-783FE0893326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>
                <a:off x="5980225" y="317889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2D6A076-1D39-456F-BCD1-2600616B3CA0}"/>
                  </a:ext>
                </a:extLst>
              </p:cNvPr>
              <p:cNvSpPr/>
              <p:nvPr/>
            </p:nvSpPr>
            <p:spPr>
              <a:xfrm>
                <a:off x="5941005" y="2034052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43CA77B-E9C7-4B21-B2EA-8F4EED8F348F}"/>
                  </a:ext>
                </a:extLst>
              </p:cNvPr>
              <p:cNvSpPr/>
              <p:nvPr/>
            </p:nvSpPr>
            <p:spPr>
              <a:xfrm>
                <a:off x="5956389" y="2805840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627FF6B-A8B4-4DF9-9868-DFB300511D2B}"/>
                  </a:ext>
                </a:extLst>
              </p:cNvPr>
              <p:cNvSpPr/>
              <p:nvPr/>
            </p:nvSpPr>
            <p:spPr>
              <a:xfrm>
                <a:off x="7175027" y="1850768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B75E424-F903-442E-B95A-77C807D1132A}"/>
                  </a:ext>
                </a:extLst>
              </p:cNvPr>
              <p:cNvSpPr/>
              <p:nvPr/>
            </p:nvSpPr>
            <p:spPr>
              <a:xfrm>
                <a:off x="7104729" y="2337466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39023C7-E8D2-4B1D-A6BE-9781D3DF2790}"/>
              </a:ext>
            </a:extLst>
          </p:cNvPr>
          <p:cNvGrpSpPr/>
          <p:nvPr/>
        </p:nvGrpSpPr>
        <p:grpSpPr>
          <a:xfrm>
            <a:off x="2858628" y="3695765"/>
            <a:ext cx="3890975" cy="2711452"/>
            <a:chOff x="2858628" y="3695765"/>
            <a:chExt cx="3890975" cy="271145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B45A39-3127-4B0E-BBDD-FC750732B94E}"/>
                </a:ext>
              </a:extLst>
            </p:cNvPr>
            <p:cNvSpPr/>
            <p:nvPr/>
          </p:nvSpPr>
          <p:spPr>
            <a:xfrm>
              <a:off x="3694545" y="6084755"/>
              <a:ext cx="2336800" cy="32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Parallel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604EF05-2203-4062-9C3E-5E0477B8285A}"/>
                </a:ext>
              </a:extLst>
            </p:cNvPr>
            <p:cNvGrpSpPr/>
            <p:nvPr/>
          </p:nvGrpSpPr>
          <p:grpSpPr>
            <a:xfrm>
              <a:off x="3209990" y="3880339"/>
              <a:ext cx="3539613" cy="2000859"/>
              <a:chOff x="5405046" y="1415237"/>
              <a:chExt cx="3539613" cy="2000859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06961B4C-7FB0-4050-8DB6-420593592225}"/>
                  </a:ext>
                </a:extLst>
              </p:cNvPr>
              <p:cNvSpPr/>
              <p:nvPr/>
            </p:nvSpPr>
            <p:spPr>
              <a:xfrm>
                <a:off x="7833614" y="1575013"/>
                <a:ext cx="111104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Learned </a:t>
                </a:r>
                <a:r>
                  <a:rPr lang="en-US" sz="1000" i="1" dirty="0" err="1">
                    <a:solidFill>
                      <a:schemeClr val="tx1"/>
                    </a:solidFill>
                  </a:rPr>
                  <a:t>helplesness</a:t>
                </a:r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30238A7-91C0-4072-8AA8-8602729BC6DB}"/>
                  </a:ext>
                </a:extLst>
              </p:cNvPr>
              <p:cNvSpPr/>
              <p:nvPr/>
            </p:nvSpPr>
            <p:spPr>
              <a:xfrm>
                <a:off x="6422681" y="1415237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Global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2F1564A-22EB-4E84-A389-DF3AA1A18586}"/>
                  </a:ext>
                </a:extLst>
              </p:cNvPr>
              <p:cNvSpPr/>
              <p:nvPr/>
            </p:nvSpPr>
            <p:spPr>
              <a:xfrm>
                <a:off x="6442346" y="2178463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Stability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202009B-E67B-43F4-9AD1-C508225872F1}"/>
                  </a:ext>
                </a:extLst>
              </p:cNvPr>
              <p:cNvSpPr/>
              <p:nvPr/>
            </p:nvSpPr>
            <p:spPr>
              <a:xfrm>
                <a:off x="6442346" y="2941689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External</a:t>
                </a: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864F1586-17BE-4CE5-B7D1-355BAD95BDB1}"/>
                  </a:ext>
                </a:extLst>
              </p:cNvPr>
              <p:cNvCxnSpPr>
                <a:cxnSpLocks/>
                <a:stCxn id="111" idx="2"/>
                <a:endCxn id="112" idx="3"/>
              </p:cNvCxnSpPr>
              <p:nvPr/>
            </p:nvCxnSpPr>
            <p:spPr>
              <a:xfrm flipH="1" flipV="1">
                <a:off x="7076526" y="1652441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51AEA639-F23A-4C3A-83CC-43EF676CFD8D}"/>
                  </a:ext>
                </a:extLst>
              </p:cNvPr>
              <p:cNvCxnSpPr>
                <a:cxnSpLocks/>
                <a:stCxn id="111" idx="2"/>
                <a:endCxn id="113" idx="3"/>
              </p:cNvCxnSpPr>
              <p:nvPr/>
            </p:nvCxnSpPr>
            <p:spPr>
              <a:xfrm flipH="1">
                <a:off x="7096191" y="2071542"/>
                <a:ext cx="737423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EFDE656D-3965-44C1-BD62-E920F75A464C}"/>
                  </a:ext>
                </a:extLst>
              </p:cNvPr>
              <p:cNvCxnSpPr>
                <a:cxnSpLocks/>
                <a:stCxn id="111" idx="2"/>
                <a:endCxn id="114" idx="3"/>
              </p:cNvCxnSpPr>
              <p:nvPr/>
            </p:nvCxnSpPr>
            <p:spPr>
              <a:xfrm flipH="1">
                <a:off x="7096191" y="2071542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B6442D9-5D4A-43DC-877C-5EE3A0749E90}"/>
                  </a:ext>
                </a:extLst>
              </p:cNvPr>
              <p:cNvSpPr/>
              <p:nvPr/>
            </p:nvSpPr>
            <p:spPr>
              <a:xfrm>
                <a:off x="5405046" y="141523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775E3FAA-9024-4A9B-B270-F678CB6188C9}"/>
                  </a:ext>
                </a:extLst>
              </p:cNvPr>
              <p:cNvCxnSpPr>
                <a:cxnSpLocks/>
                <a:stCxn id="118" idx="6"/>
                <a:endCxn id="112" idx="1"/>
              </p:cNvCxnSpPr>
              <p:nvPr/>
            </p:nvCxnSpPr>
            <p:spPr>
              <a:xfrm>
                <a:off x="5965481" y="165244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EDBC4FA-5148-4DDE-8D6A-DDE8A216C1FE}"/>
                  </a:ext>
                </a:extLst>
              </p:cNvPr>
              <p:cNvSpPr/>
              <p:nvPr/>
            </p:nvSpPr>
            <p:spPr>
              <a:xfrm>
                <a:off x="5412418" y="2178464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B2F8EB4-808D-4FDF-9320-6D708C8A5D53}"/>
                  </a:ext>
                </a:extLst>
              </p:cNvPr>
              <p:cNvCxnSpPr>
                <a:cxnSpLocks/>
                <a:stCxn id="120" idx="6"/>
              </p:cNvCxnSpPr>
              <p:nvPr/>
            </p:nvCxnSpPr>
            <p:spPr>
              <a:xfrm>
                <a:off x="5972853" y="2415667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86474FF-FA31-4B2D-8A90-CB444611ACFB}"/>
                  </a:ext>
                </a:extLst>
              </p:cNvPr>
              <p:cNvSpPr/>
              <p:nvPr/>
            </p:nvSpPr>
            <p:spPr>
              <a:xfrm>
                <a:off x="5419790" y="2941688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B9B5C001-8A73-44C3-B29E-555B442DFD4B}"/>
                  </a:ext>
                </a:extLst>
              </p:cNvPr>
              <p:cNvCxnSpPr>
                <a:cxnSpLocks/>
                <a:stCxn id="122" idx="6"/>
              </p:cNvCxnSpPr>
              <p:nvPr/>
            </p:nvCxnSpPr>
            <p:spPr>
              <a:xfrm>
                <a:off x="5980225" y="317889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6F7C686-A888-4C58-8722-CB703DDD988E}"/>
                  </a:ext>
                </a:extLst>
              </p:cNvPr>
              <p:cNvSpPr/>
              <p:nvPr/>
            </p:nvSpPr>
            <p:spPr>
              <a:xfrm>
                <a:off x="5941005" y="2034052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282300-9464-41EB-9F7E-010FB6F730FB}"/>
                  </a:ext>
                </a:extLst>
              </p:cNvPr>
              <p:cNvSpPr/>
              <p:nvPr/>
            </p:nvSpPr>
            <p:spPr>
              <a:xfrm>
                <a:off x="5956389" y="2805840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A477214-4951-47F5-A7FE-DF2C05D5DADD}"/>
                  </a:ext>
                </a:extLst>
              </p:cNvPr>
              <p:cNvSpPr/>
              <p:nvPr/>
            </p:nvSpPr>
            <p:spPr>
              <a:xfrm>
                <a:off x="7175027" y="1850768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471A682-D07D-4BD9-AA01-992CF80719AA}"/>
                  </a:ext>
                </a:extLst>
              </p:cNvPr>
              <p:cNvSpPr/>
              <p:nvPr/>
            </p:nvSpPr>
            <p:spPr>
              <a:xfrm>
                <a:off x="7104729" y="2337466"/>
                <a:ext cx="462116" cy="47440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8E3C8A3-9654-4121-9D5B-DCA7C83477A5}"/>
                </a:ext>
              </a:extLst>
            </p:cNvPr>
            <p:cNvSpPr/>
            <p:nvPr/>
          </p:nvSpPr>
          <p:spPr>
            <a:xfrm>
              <a:off x="3716350" y="3695765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3A903B-711D-4E6B-8161-D86A70096DCA}"/>
                </a:ext>
              </a:extLst>
            </p:cNvPr>
            <p:cNvSpPr/>
            <p:nvPr/>
          </p:nvSpPr>
          <p:spPr>
            <a:xfrm>
              <a:off x="5028956" y="3818887"/>
              <a:ext cx="462116" cy="474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FAA9E21-0A33-486E-A5EF-6E22781FD669}"/>
                </a:ext>
              </a:extLst>
            </p:cNvPr>
            <p:cNvSpPr/>
            <p:nvPr/>
          </p:nvSpPr>
          <p:spPr>
            <a:xfrm>
              <a:off x="2863273" y="3823855"/>
              <a:ext cx="427832" cy="5308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9C814D6-0AD1-4055-A883-2F8E16723ADC}"/>
                </a:ext>
              </a:extLst>
            </p:cNvPr>
            <p:cNvSpPr/>
            <p:nvPr/>
          </p:nvSpPr>
          <p:spPr>
            <a:xfrm>
              <a:off x="2858628" y="4615322"/>
              <a:ext cx="427832" cy="5308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5EF6188-4B38-4206-8F54-555752EF290E}"/>
                </a:ext>
              </a:extLst>
            </p:cNvPr>
            <p:cNvSpPr/>
            <p:nvPr/>
          </p:nvSpPr>
          <p:spPr>
            <a:xfrm>
              <a:off x="2858628" y="5378547"/>
              <a:ext cx="427832" cy="5308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84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7A922DE-2008-4C0E-ACB3-3BF0E3E3FFE0}"/>
              </a:ext>
            </a:extLst>
          </p:cNvPr>
          <p:cNvGrpSpPr/>
          <p:nvPr/>
        </p:nvGrpSpPr>
        <p:grpSpPr>
          <a:xfrm>
            <a:off x="7341716" y="1428141"/>
            <a:ext cx="2913929" cy="2770807"/>
            <a:chOff x="7341716" y="1428141"/>
            <a:chExt cx="2913929" cy="277080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7F3781A-2646-45DF-854E-DF0C7A22B3B3}"/>
                </a:ext>
              </a:extLst>
            </p:cNvPr>
            <p:cNvSpPr/>
            <p:nvPr/>
          </p:nvSpPr>
          <p:spPr>
            <a:xfrm>
              <a:off x="8752650" y="1587917"/>
              <a:ext cx="1502995" cy="993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Gengsi</a:t>
              </a:r>
              <a:r>
                <a:rPr lang="en-US" sz="1400" b="1" dirty="0">
                  <a:solidFill>
                    <a:schemeClr val="tx1"/>
                  </a:solidFill>
                </a:rPr>
                <a:t> Mobil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C6D3C1-5112-405B-BB2E-1E4D6A73EB74}"/>
                </a:ext>
              </a:extLst>
            </p:cNvPr>
            <p:cNvSpPr/>
            <p:nvPr/>
          </p:nvSpPr>
          <p:spPr>
            <a:xfrm>
              <a:off x="7341717" y="1428141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Usia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B5F931-2930-40D5-A7A2-D0DBB49A0612}"/>
                </a:ext>
              </a:extLst>
            </p:cNvPr>
            <p:cNvSpPr/>
            <p:nvPr/>
          </p:nvSpPr>
          <p:spPr>
            <a:xfrm>
              <a:off x="7356460" y="2191367"/>
              <a:ext cx="658767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Kondisi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723B88-BCB4-4812-9F02-71CF6BEA3E61}"/>
                </a:ext>
              </a:extLst>
            </p:cNvPr>
            <p:cNvSpPr/>
            <p:nvPr/>
          </p:nvSpPr>
          <p:spPr>
            <a:xfrm>
              <a:off x="7361382" y="2954593"/>
              <a:ext cx="653845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Harga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A6F2C69-5533-4847-92F7-2C780CFA9C5D}"/>
                </a:ext>
              </a:extLst>
            </p:cNvPr>
            <p:cNvCxnSpPr>
              <a:cxnSpLocks/>
              <a:stCxn id="35" idx="3"/>
              <a:endCxn id="34" idx="2"/>
            </p:cNvCxnSpPr>
            <p:nvPr/>
          </p:nvCxnSpPr>
          <p:spPr>
            <a:xfrm>
              <a:off x="7995562" y="1665345"/>
              <a:ext cx="757088" cy="419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1C8E814-51AE-403E-AFAB-0D1E2ED825FF}"/>
                </a:ext>
              </a:extLst>
            </p:cNvPr>
            <p:cNvCxnSpPr>
              <a:cxnSpLocks/>
              <a:stCxn id="36" idx="3"/>
              <a:endCxn id="34" idx="2"/>
            </p:cNvCxnSpPr>
            <p:nvPr/>
          </p:nvCxnSpPr>
          <p:spPr>
            <a:xfrm flipV="1">
              <a:off x="8015227" y="2084446"/>
              <a:ext cx="737423" cy="344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0FE2C9-78A7-47FD-907B-311A7B1CA8EE}"/>
                </a:ext>
              </a:extLst>
            </p:cNvPr>
            <p:cNvCxnSpPr>
              <a:cxnSpLocks/>
              <a:stCxn id="37" idx="3"/>
              <a:endCxn id="34" idx="2"/>
            </p:cNvCxnSpPr>
            <p:nvPr/>
          </p:nvCxnSpPr>
          <p:spPr>
            <a:xfrm flipV="1">
              <a:off x="8015227" y="2084446"/>
              <a:ext cx="737423" cy="1107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C21CDCB5-C1A4-4B78-98E2-659AE494E450}"/>
                </a:ext>
              </a:extLst>
            </p:cNvPr>
            <p:cNvCxnSpPr>
              <a:stCxn id="35" idx="1"/>
              <a:endCxn id="36" idx="1"/>
            </p:cNvCxnSpPr>
            <p:nvPr/>
          </p:nvCxnSpPr>
          <p:spPr>
            <a:xfrm rot="10800000" flipH="1" flipV="1">
              <a:off x="7341716" y="1665345"/>
              <a:ext cx="14743" cy="763226"/>
            </a:xfrm>
            <a:prstGeom prst="curvedConnector3">
              <a:avLst>
                <a:gd name="adj1" fmla="val -155056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440EADF4-B866-4A30-B529-38E127173F9A}"/>
                </a:ext>
              </a:extLst>
            </p:cNvPr>
            <p:cNvCxnSpPr>
              <a:stCxn id="35" idx="1"/>
              <a:endCxn id="37" idx="1"/>
            </p:cNvCxnSpPr>
            <p:nvPr/>
          </p:nvCxnSpPr>
          <p:spPr>
            <a:xfrm rot="10800000" flipH="1" flipV="1">
              <a:off x="7341716" y="1665345"/>
              <a:ext cx="19665" cy="1526452"/>
            </a:xfrm>
            <a:prstGeom prst="curvedConnector3">
              <a:avLst>
                <a:gd name="adj1" fmla="val -1162471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0AC418D9-4A21-4368-91A9-A876AF688ED4}"/>
                </a:ext>
              </a:extLst>
            </p:cNvPr>
            <p:cNvCxnSpPr>
              <a:stCxn id="36" idx="1"/>
              <a:endCxn id="37" idx="1"/>
            </p:cNvCxnSpPr>
            <p:nvPr/>
          </p:nvCxnSpPr>
          <p:spPr>
            <a:xfrm rot="10800000" flipH="1" flipV="1">
              <a:off x="7356460" y="2428571"/>
              <a:ext cx="4922" cy="763226"/>
            </a:xfrm>
            <a:prstGeom prst="curvedConnector3">
              <a:avLst>
                <a:gd name="adj1" fmla="val -4644453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399C30B-F137-4D88-A2F7-869D603ADC6B}"/>
                </a:ext>
              </a:extLst>
            </p:cNvPr>
            <p:cNvSpPr/>
            <p:nvPr/>
          </p:nvSpPr>
          <p:spPr>
            <a:xfrm>
              <a:off x="7846291" y="3724541"/>
              <a:ext cx="2165927" cy="4744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Formatif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BCC105D-5ED7-4858-AE1E-C4DB14A6C8B5}"/>
              </a:ext>
            </a:extLst>
          </p:cNvPr>
          <p:cNvGrpSpPr/>
          <p:nvPr/>
        </p:nvGrpSpPr>
        <p:grpSpPr>
          <a:xfrm>
            <a:off x="899055" y="1324746"/>
            <a:ext cx="3931563" cy="2000859"/>
            <a:chOff x="899055" y="1324746"/>
            <a:chExt cx="3931563" cy="200085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44D96E6-5EF4-4D68-A866-BE56C5B0A428}"/>
                </a:ext>
              </a:extLst>
            </p:cNvPr>
            <p:cNvGrpSpPr/>
            <p:nvPr/>
          </p:nvGrpSpPr>
          <p:grpSpPr>
            <a:xfrm>
              <a:off x="899055" y="1324746"/>
              <a:ext cx="3931563" cy="2000859"/>
              <a:chOff x="899055" y="1324746"/>
              <a:chExt cx="3931563" cy="200085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30DF4B-E1D7-4BC2-8700-96A9D3697327}"/>
                  </a:ext>
                </a:extLst>
              </p:cNvPr>
              <p:cNvSpPr/>
              <p:nvPr/>
            </p:nvSpPr>
            <p:spPr>
              <a:xfrm>
                <a:off x="3327623" y="1484522"/>
                <a:ext cx="1502995" cy="993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Intelegensi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AA7F6C-2D6A-4B24-A5BB-E5CF625FD4FA}"/>
                  </a:ext>
                </a:extLst>
              </p:cNvPr>
              <p:cNvSpPr/>
              <p:nvPr/>
            </p:nvSpPr>
            <p:spPr>
              <a:xfrm>
                <a:off x="1916690" y="1324746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Fisika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4806ED-85DF-4BBE-B4F2-0BD29C79A45B}"/>
                  </a:ext>
                </a:extLst>
              </p:cNvPr>
              <p:cNvSpPr/>
              <p:nvPr/>
            </p:nvSpPr>
            <p:spPr>
              <a:xfrm>
                <a:off x="1681019" y="2087972"/>
                <a:ext cx="909182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</a:rPr>
                  <a:t>Matematika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4E3F0C-8609-4C9C-B441-E3B53040468C}"/>
                  </a:ext>
                </a:extLst>
              </p:cNvPr>
              <p:cNvSpPr/>
              <p:nvPr/>
            </p:nvSpPr>
            <p:spPr>
              <a:xfrm>
                <a:off x="1936355" y="2851198"/>
                <a:ext cx="653845" cy="474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Kimia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1029A03-7A80-41F7-9E72-C874DF3E740D}"/>
                  </a:ext>
                </a:extLst>
              </p:cNvPr>
              <p:cNvCxnSpPr>
                <a:cxnSpLocks/>
                <a:stCxn id="8" idx="2"/>
                <a:endCxn id="9" idx="3"/>
              </p:cNvCxnSpPr>
              <p:nvPr/>
            </p:nvCxnSpPr>
            <p:spPr>
              <a:xfrm flipH="1" flipV="1">
                <a:off x="2570535" y="1561950"/>
                <a:ext cx="757088" cy="4191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AB0A395-AAC2-4723-8040-194794E53898}"/>
                  </a:ext>
                </a:extLst>
              </p:cNvPr>
              <p:cNvCxnSpPr>
                <a:cxnSpLocks/>
                <a:stCxn id="8" idx="2"/>
                <a:endCxn id="10" idx="3"/>
              </p:cNvCxnSpPr>
              <p:nvPr/>
            </p:nvCxnSpPr>
            <p:spPr>
              <a:xfrm flipH="1">
                <a:off x="2590201" y="1981051"/>
                <a:ext cx="737422" cy="34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7FF9F7B-F219-4629-A249-BB94730946E9}"/>
                  </a:ext>
                </a:extLst>
              </p:cNvPr>
              <p:cNvCxnSpPr>
                <a:cxnSpLocks/>
                <a:stCxn id="8" idx="2"/>
                <a:endCxn id="11" idx="3"/>
              </p:cNvCxnSpPr>
              <p:nvPr/>
            </p:nvCxnSpPr>
            <p:spPr>
              <a:xfrm flipH="1">
                <a:off x="2590200" y="1981051"/>
                <a:ext cx="737423" cy="1107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925194E-B666-4ACF-A34D-F0F1C6F24F51}"/>
                  </a:ext>
                </a:extLst>
              </p:cNvPr>
              <p:cNvSpPr/>
              <p:nvPr/>
            </p:nvSpPr>
            <p:spPr>
              <a:xfrm>
                <a:off x="899055" y="132474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4DEDDDA-5AFF-4BE8-BCEF-142F3E7E8B5D}"/>
                  </a:ext>
                </a:extLst>
              </p:cNvPr>
              <p:cNvCxnSpPr>
                <a:cxnSpLocks/>
                <a:stCxn id="15" idx="6"/>
                <a:endCxn id="9" idx="1"/>
              </p:cNvCxnSpPr>
              <p:nvPr/>
            </p:nvCxnSpPr>
            <p:spPr>
              <a:xfrm>
                <a:off x="1459490" y="156195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3A50851-F25F-49A2-BF98-A0791AF40FF9}"/>
                  </a:ext>
                </a:extLst>
              </p:cNvPr>
              <p:cNvSpPr/>
              <p:nvPr/>
            </p:nvSpPr>
            <p:spPr>
              <a:xfrm>
                <a:off x="906427" y="2087973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BBCFDDE-229E-4A8D-B40D-BD3461FFF925}"/>
                  </a:ext>
                </a:extLst>
              </p:cNvPr>
              <p:cNvCxnSpPr>
                <a:cxnSpLocks/>
                <a:stCxn id="17" idx="6"/>
                <a:endCxn id="10" idx="1"/>
              </p:cNvCxnSpPr>
              <p:nvPr/>
            </p:nvCxnSpPr>
            <p:spPr>
              <a:xfrm>
                <a:off x="1466862" y="2325176"/>
                <a:ext cx="2141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693073-D30F-4DFD-8FE7-2742BDD5FFB2}"/>
                  </a:ext>
                </a:extLst>
              </p:cNvPr>
              <p:cNvSpPr/>
              <p:nvPr/>
            </p:nvSpPr>
            <p:spPr>
              <a:xfrm>
                <a:off x="913799" y="2851197"/>
                <a:ext cx="560435" cy="474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1600" dirty="0">
                    <a:solidFill>
                      <a:schemeClr val="tx1"/>
                    </a:solidFill>
                  </a:rPr>
                  <a:t>ε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2C02744-36BE-4BD4-BEEE-5648227179E7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1474234" y="308840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FCEBAE05-F24D-413E-8564-4DF38D8CEF3E}"/>
                </a:ext>
              </a:extLst>
            </p:cNvPr>
            <p:cNvCxnSpPr>
              <a:stCxn id="15" idx="2"/>
              <a:endCxn id="17" idx="2"/>
            </p:cNvCxnSpPr>
            <p:nvPr/>
          </p:nvCxnSpPr>
          <p:spPr>
            <a:xfrm rot="10800000" flipH="1" flipV="1">
              <a:off x="899055" y="1561950"/>
              <a:ext cx="7372" cy="763226"/>
            </a:xfrm>
            <a:prstGeom prst="curvedConnector3">
              <a:avLst>
                <a:gd name="adj1" fmla="val -3100922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29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60999C80-5B90-4B33-B216-E82688B3715D}"/>
              </a:ext>
            </a:extLst>
          </p:cNvPr>
          <p:cNvGrpSpPr/>
          <p:nvPr/>
        </p:nvGrpSpPr>
        <p:grpSpPr>
          <a:xfrm>
            <a:off x="9509024" y="1119637"/>
            <a:ext cx="1675208" cy="2391333"/>
            <a:chOff x="6979265" y="2431280"/>
            <a:chExt cx="1989840" cy="316507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EBADAD-A967-450D-88E5-93AD2366E61F}"/>
                </a:ext>
              </a:extLst>
            </p:cNvPr>
            <p:cNvSpPr/>
            <p:nvPr/>
          </p:nvSpPr>
          <p:spPr>
            <a:xfrm>
              <a:off x="6979265" y="2431280"/>
              <a:ext cx="1111045" cy="11184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trust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C25ABF-1A98-49E6-975B-2EAF3894CB83}"/>
                </a:ext>
              </a:extLst>
            </p:cNvPr>
            <p:cNvSpPr/>
            <p:nvPr/>
          </p:nvSpPr>
          <p:spPr>
            <a:xfrm>
              <a:off x="6979265" y="3944629"/>
              <a:ext cx="1111045" cy="7566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trust1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C4DFAE-6BB8-435D-BF81-F43FFD2986CD}"/>
                </a:ext>
              </a:extLst>
            </p:cNvPr>
            <p:cNvSpPr/>
            <p:nvPr/>
          </p:nvSpPr>
          <p:spPr>
            <a:xfrm>
              <a:off x="7284511" y="5096239"/>
              <a:ext cx="501743" cy="4732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2292E37-8838-441F-9378-EAB33B3F236D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7534788" y="3549699"/>
              <a:ext cx="0" cy="394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9C9687-5CFD-4BA2-9626-6BE4411D80CF}"/>
                </a:ext>
              </a:extLst>
            </p:cNvPr>
            <p:cNvCxnSpPr>
              <a:cxnSpLocks/>
              <a:stCxn id="52" idx="0"/>
              <a:endCxn id="51" idx="2"/>
            </p:cNvCxnSpPr>
            <p:nvPr/>
          </p:nvCxnSpPr>
          <p:spPr>
            <a:xfrm flipH="1" flipV="1">
              <a:off x="7534788" y="4701309"/>
              <a:ext cx="595" cy="394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59D5A465-E05F-498D-9A4B-A2645A32AB96}"/>
                </a:ext>
              </a:extLst>
            </p:cNvPr>
            <p:cNvCxnSpPr>
              <a:stCxn id="52" idx="3"/>
              <a:endCxn id="52" idx="5"/>
            </p:cNvCxnSpPr>
            <p:nvPr/>
          </p:nvCxnSpPr>
          <p:spPr>
            <a:xfrm rot="16200000" flipH="1">
              <a:off x="7535382" y="5322823"/>
              <a:ext cx="12700" cy="354785"/>
            </a:xfrm>
            <a:prstGeom prst="curvedConnector3">
              <a:avLst>
                <a:gd name="adj1" fmla="val 234575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6FE262E-3420-4E17-85C1-E5CF1A41DECF}"/>
                </a:ext>
              </a:extLst>
            </p:cNvPr>
            <p:cNvSpPr/>
            <p:nvPr/>
          </p:nvSpPr>
          <p:spPr>
            <a:xfrm>
              <a:off x="7117363" y="3561064"/>
              <a:ext cx="334296" cy="34312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8767ED-A4FA-4931-BD26-804E54692D60}"/>
                </a:ext>
              </a:extLst>
            </p:cNvPr>
            <p:cNvSpPr/>
            <p:nvPr/>
          </p:nvSpPr>
          <p:spPr>
            <a:xfrm>
              <a:off x="7152223" y="4727212"/>
              <a:ext cx="334296" cy="34312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806CFF9-4222-43DF-8938-C37937315308}"/>
                </a:ext>
              </a:extLst>
            </p:cNvPr>
            <p:cNvSpPr/>
            <p:nvPr/>
          </p:nvSpPr>
          <p:spPr>
            <a:xfrm>
              <a:off x="7509417" y="4993753"/>
              <a:ext cx="1459688" cy="6025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(1-r</a:t>
              </a:r>
              <a:r>
                <a:rPr lang="en-US" sz="1400" baseline="-25000" dirty="0">
                  <a:solidFill>
                    <a:schemeClr val="tx1"/>
                  </a:solidFill>
                </a:rPr>
                <a:t>xx’</a:t>
              </a:r>
              <a:r>
                <a:rPr lang="en-US" sz="1400" dirty="0">
                  <a:solidFill>
                    <a:schemeClr val="tx1"/>
                  </a:solidFill>
                </a:rPr>
                <a:t>)σ</a:t>
              </a:r>
              <a:r>
                <a:rPr lang="en-US" sz="1400" baseline="30000" dirty="0">
                  <a:solidFill>
                    <a:schemeClr val="tx1"/>
                  </a:solidFill>
                </a:rPr>
                <a:t>2</a:t>
              </a:r>
              <a:r>
                <a:rPr lang="en-US" sz="1400" baseline="-25000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C7E199-EA1E-4A30-8E42-473E3D95D419}"/>
              </a:ext>
            </a:extLst>
          </p:cNvPr>
          <p:cNvGrpSpPr/>
          <p:nvPr/>
        </p:nvGrpSpPr>
        <p:grpSpPr>
          <a:xfrm>
            <a:off x="2342535" y="1894625"/>
            <a:ext cx="4036116" cy="2478307"/>
            <a:chOff x="2342535" y="1894625"/>
            <a:chExt cx="4036116" cy="247830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532D4CF-C881-464F-B622-4432BDC23D93}"/>
                </a:ext>
              </a:extLst>
            </p:cNvPr>
            <p:cNvSpPr/>
            <p:nvPr/>
          </p:nvSpPr>
          <p:spPr>
            <a:xfrm>
              <a:off x="5437735" y="1894625"/>
              <a:ext cx="940916" cy="8243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LV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BDD45C-E772-4230-819C-930C36E781D8}"/>
                </a:ext>
              </a:extLst>
            </p:cNvPr>
            <p:cNvSpPr/>
            <p:nvPr/>
          </p:nvSpPr>
          <p:spPr>
            <a:xfrm>
              <a:off x="3111907" y="2703958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968B5C-389D-49C3-AFA4-3E404360D65C}"/>
                </a:ext>
              </a:extLst>
            </p:cNvPr>
            <p:cNvSpPr/>
            <p:nvPr/>
          </p:nvSpPr>
          <p:spPr>
            <a:xfrm>
              <a:off x="3097161" y="3340403"/>
              <a:ext cx="639096" cy="342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F9F8BE-F058-46E9-BA1C-74BE58765D87}"/>
                </a:ext>
              </a:extLst>
            </p:cNvPr>
            <p:cNvSpPr/>
            <p:nvPr/>
          </p:nvSpPr>
          <p:spPr>
            <a:xfrm>
              <a:off x="3097160" y="2148156"/>
              <a:ext cx="639097" cy="334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0460F9-BF95-4ECE-B957-A12F7C9BB3D6}"/>
                </a:ext>
              </a:extLst>
            </p:cNvPr>
            <p:cNvCxnSpPr>
              <a:cxnSpLocks/>
              <a:stCxn id="2" idx="2"/>
              <a:endCxn id="7" idx="3"/>
            </p:cNvCxnSpPr>
            <p:nvPr/>
          </p:nvCxnSpPr>
          <p:spPr>
            <a:xfrm flipH="1">
              <a:off x="3736257" y="2306795"/>
              <a:ext cx="1701478" cy="85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F3E901-7AA8-47DC-BFBE-E2105D10909B}"/>
                </a:ext>
              </a:extLst>
            </p:cNvPr>
            <p:cNvCxnSpPr>
              <a:cxnSpLocks/>
              <a:stCxn id="2" idx="2"/>
              <a:endCxn id="3" idx="3"/>
            </p:cNvCxnSpPr>
            <p:nvPr/>
          </p:nvCxnSpPr>
          <p:spPr>
            <a:xfrm flipH="1">
              <a:off x="3751004" y="2306795"/>
              <a:ext cx="1686731" cy="56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C03A3F4-774C-4C77-9EC1-2E3EDD28BC1C}"/>
                </a:ext>
              </a:extLst>
            </p:cNvPr>
            <p:cNvCxnSpPr>
              <a:cxnSpLocks/>
              <a:stCxn id="2" idx="2"/>
              <a:endCxn id="4" idx="3"/>
            </p:cNvCxnSpPr>
            <p:nvPr/>
          </p:nvCxnSpPr>
          <p:spPr>
            <a:xfrm flipH="1">
              <a:off x="3736257" y="2306795"/>
              <a:ext cx="1701478" cy="12050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DC8044-7E88-4B1A-8C3A-34855CBDEEF9}"/>
                </a:ext>
              </a:extLst>
            </p:cNvPr>
            <p:cNvSpPr/>
            <p:nvPr/>
          </p:nvSpPr>
          <p:spPr>
            <a:xfrm>
              <a:off x="2347933" y="3344089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230878-105F-44CC-A9AF-A7DED9E3C6A2}"/>
                </a:ext>
              </a:extLst>
            </p:cNvPr>
            <p:cNvCxnSpPr>
              <a:cxnSpLocks/>
              <a:stCxn id="13" idx="6"/>
              <a:endCxn id="4" idx="1"/>
            </p:cNvCxnSpPr>
            <p:nvPr/>
          </p:nvCxnSpPr>
          <p:spPr>
            <a:xfrm flipV="1">
              <a:off x="2682229" y="3511853"/>
              <a:ext cx="414932" cy="1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DE46D53-DB43-40CC-A312-9746D684E778}"/>
                </a:ext>
              </a:extLst>
            </p:cNvPr>
            <p:cNvSpPr/>
            <p:nvPr/>
          </p:nvSpPr>
          <p:spPr>
            <a:xfrm>
              <a:off x="2348680" y="2179073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833F5C-058C-4040-A56D-C1B8933ACCF0}"/>
                </a:ext>
              </a:extLst>
            </p:cNvPr>
            <p:cNvCxnSpPr>
              <a:stCxn id="15" idx="6"/>
            </p:cNvCxnSpPr>
            <p:nvPr/>
          </p:nvCxnSpPr>
          <p:spPr>
            <a:xfrm flipV="1">
              <a:off x="2682976" y="2346222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C2282C-10BB-4EFC-9A3C-EFFD438A88AC}"/>
                </a:ext>
              </a:extLst>
            </p:cNvPr>
            <p:cNvSpPr/>
            <p:nvPr/>
          </p:nvSpPr>
          <p:spPr>
            <a:xfrm>
              <a:off x="2342535" y="2684207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D63802-6997-4A5B-8CFB-DA035F70BC50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2676831" y="2851356"/>
              <a:ext cx="420329" cy="2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DFF647-C3F5-4E64-B641-6A312BD96664}"/>
                </a:ext>
              </a:extLst>
            </p:cNvPr>
            <p:cNvSpPr/>
            <p:nvPr/>
          </p:nvSpPr>
          <p:spPr>
            <a:xfrm>
              <a:off x="3092690" y="3945416"/>
              <a:ext cx="639096" cy="342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X3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61CECA-5D94-443B-922D-D2AA40F949BD}"/>
                </a:ext>
              </a:extLst>
            </p:cNvPr>
            <p:cNvCxnSpPr>
              <a:cxnSpLocks/>
              <a:stCxn id="2" idx="2"/>
              <a:endCxn id="35" idx="3"/>
            </p:cNvCxnSpPr>
            <p:nvPr/>
          </p:nvCxnSpPr>
          <p:spPr>
            <a:xfrm flipH="1">
              <a:off x="3731786" y="2306795"/>
              <a:ext cx="1705949" cy="1810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7E1EF66-C056-49B9-A06A-6982DCD72E82}"/>
                </a:ext>
              </a:extLst>
            </p:cNvPr>
            <p:cNvSpPr/>
            <p:nvPr/>
          </p:nvSpPr>
          <p:spPr>
            <a:xfrm>
              <a:off x="2350632" y="3949102"/>
              <a:ext cx="334296" cy="339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5092FBC-4773-4499-8E19-25B7A6FC6BF8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2684928" y="4116866"/>
              <a:ext cx="414932" cy="1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4F97DAC-D4C1-4138-86D9-2070786F9DB5}"/>
                </a:ext>
              </a:extLst>
            </p:cNvPr>
            <p:cNvSpPr/>
            <p:nvPr/>
          </p:nvSpPr>
          <p:spPr>
            <a:xfrm>
              <a:off x="5623448" y="3966532"/>
              <a:ext cx="544946" cy="406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5AA39A4-C56D-4B61-B141-EFC21AD5033D}"/>
                </a:ext>
              </a:extLst>
            </p:cNvPr>
            <p:cNvCxnSpPr>
              <a:cxnSpLocks/>
              <a:stCxn id="34" idx="1"/>
              <a:endCxn id="7" idx="3"/>
            </p:cNvCxnSpPr>
            <p:nvPr/>
          </p:nvCxnSpPr>
          <p:spPr>
            <a:xfrm flipH="1" flipV="1">
              <a:off x="3736257" y="2315305"/>
              <a:ext cx="2023428" cy="1854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7CE2E8E-A16C-4AFC-BCDA-0738334CECD8}"/>
                </a:ext>
              </a:extLst>
            </p:cNvPr>
            <p:cNvCxnSpPr>
              <a:cxnSpLocks/>
              <a:stCxn id="34" idx="1"/>
              <a:endCxn id="3" idx="3"/>
            </p:cNvCxnSpPr>
            <p:nvPr/>
          </p:nvCxnSpPr>
          <p:spPr>
            <a:xfrm flipH="1" flipV="1">
              <a:off x="3751004" y="2871107"/>
              <a:ext cx="2008681" cy="1298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6A87C3B-5C22-4D28-B5C9-5D34A7D75A1B}"/>
                </a:ext>
              </a:extLst>
            </p:cNvPr>
            <p:cNvCxnSpPr>
              <a:cxnSpLocks/>
              <a:stCxn id="34" idx="1"/>
              <a:endCxn id="4" idx="3"/>
            </p:cNvCxnSpPr>
            <p:nvPr/>
          </p:nvCxnSpPr>
          <p:spPr>
            <a:xfrm flipH="1" flipV="1">
              <a:off x="3736257" y="3511853"/>
              <a:ext cx="2023428" cy="657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7F69EEA-A190-46DE-93BE-4E7950395C02}"/>
                </a:ext>
              </a:extLst>
            </p:cNvPr>
            <p:cNvCxnSpPr>
              <a:cxnSpLocks/>
              <a:stCxn id="34" idx="1"/>
              <a:endCxn id="35" idx="3"/>
            </p:cNvCxnSpPr>
            <p:nvPr/>
          </p:nvCxnSpPr>
          <p:spPr>
            <a:xfrm flipH="1" flipV="1">
              <a:off x="3731786" y="4116866"/>
              <a:ext cx="2027899" cy="5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8961F27-5811-4D35-ABD4-1E2D76E58D09}"/>
                </a:ext>
              </a:extLst>
            </p:cNvPr>
            <p:cNvCxnSpPr>
              <a:cxnSpLocks/>
              <a:stCxn id="34" idx="0"/>
              <a:endCxn id="2" idx="4"/>
            </p:cNvCxnSpPr>
            <p:nvPr/>
          </p:nvCxnSpPr>
          <p:spPr>
            <a:xfrm flipV="1">
              <a:off x="5895921" y="2718965"/>
              <a:ext cx="12272" cy="1247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82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C8538-8FF1-44D9-B3F5-7349E88C1823}"/>
              </a:ext>
            </a:extLst>
          </p:cNvPr>
          <p:cNvSpPr/>
          <p:nvPr/>
        </p:nvSpPr>
        <p:spPr>
          <a:xfrm>
            <a:off x="7071685" y="3021417"/>
            <a:ext cx="1675151" cy="16878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dem60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A94D2-EA33-4DFF-A675-1A533927716A}"/>
              </a:ext>
            </a:extLst>
          </p:cNvPr>
          <p:cNvSpPr/>
          <p:nvPr/>
        </p:nvSpPr>
        <p:spPr>
          <a:xfrm>
            <a:off x="4818384" y="2739494"/>
            <a:ext cx="963583" cy="504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DE9CBE-3DD3-46B5-8123-9576A924636F}"/>
              </a:ext>
            </a:extLst>
          </p:cNvPr>
          <p:cNvSpPr/>
          <p:nvPr/>
        </p:nvSpPr>
        <p:spPr>
          <a:xfrm>
            <a:off x="4797999" y="3599173"/>
            <a:ext cx="963581" cy="517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D9D5E-2D83-4966-8E2E-5569D0FA546E}"/>
              </a:ext>
            </a:extLst>
          </p:cNvPr>
          <p:cNvSpPr/>
          <p:nvPr/>
        </p:nvSpPr>
        <p:spPr>
          <a:xfrm>
            <a:off x="4818382" y="4427323"/>
            <a:ext cx="963583" cy="504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3B4E9E-6A4A-4CC8-9D93-E25E220CCEE1}"/>
              </a:ext>
            </a:extLst>
          </p:cNvPr>
          <p:cNvSpPr/>
          <p:nvPr/>
        </p:nvSpPr>
        <p:spPr>
          <a:xfrm>
            <a:off x="4818382" y="1933603"/>
            <a:ext cx="963583" cy="504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6CE01C-BE27-4703-8EC6-EE4194C7F817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 flipV="1">
            <a:off x="5781965" y="2185851"/>
            <a:ext cx="1289720" cy="1679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F581AC-39EC-4676-86A5-B98AAAAE1313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flipH="1" flipV="1">
            <a:off x="5781966" y="2991742"/>
            <a:ext cx="1289719" cy="873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FE9D0B-A571-434A-8FB3-CEB86427B906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 flipV="1">
            <a:off x="5761581" y="3857912"/>
            <a:ext cx="1310105" cy="7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895D3C-0326-481E-A1F4-21AC12FDD442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5781965" y="3865333"/>
            <a:ext cx="1289720" cy="814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2619037-73DA-4BFB-AFC6-10AAAFFB0FCD}"/>
              </a:ext>
            </a:extLst>
          </p:cNvPr>
          <p:cNvSpPr/>
          <p:nvPr/>
        </p:nvSpPr>
        <p:spPr>
          <a:xfrm>
            <a:off x="3680615" y="1933603"/>
            <a:ext cx="504027" cy="511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F680C3-0F65-4893-A148-F2CC8B44D6CA}"/>
              </a:ext>
            </a:extLst>
          </p:cNvPr>
          <p:cNvCxnSpPr>
            <a:cxnSpLocks/>
            <a:stCxn id="15" idx="6"/>
            <a:endCxn id="9" idx="1"/>
          </p:cNvCxnSpPr>
          <p:nvPr/>
        </p:nvCxnSpPr>
        <p:spPr>
          <a:xfrm flipV="1">
            <a:off x="4184642" y="2185851"/>
            <a:ext cx="633741" cy="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4807ACF-76C8-4D19-B37F-328F39CE1470}"/>
              </a:ext>
            </a:extLst>
          </p:cNvPr>
          <p:cNvSpPr/>
          <p:nvPr/>
        </p:nvSpPr>
        <p:spPr>
          <a:xfrm>
            <a:off x="3689880" y="2822956"/>
            <a:ext cx="504027" cy="511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E20E4E-49FC-4E61-851E-DEEF0D385B55}"/>
              </a:ext>
            </a:extLst>
          </p:cNvPr>
          <p:cNvCxnSpPr>
            <a:stCxn id="17" idx="6"/>
          </p:cNvCxnSpPr>
          <p:nvPr/>
        </p:nvCxnSpPr>
        <p:spPr>
          <a:xfrm flipV="1">
            <a:off x="4193907" y="3075204"/>
            <a:ext cx="633741" cy="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80EF362-5DE8-434C-A8CE-E9B96B6086C9}"/>
              </a:ext>
            </a:extLst>
          </p:cNvPr>
          <p:cNvSpPr/>
          <p:nvPr/>
        </p:nvSpPr>
        <p:spPr>
          <a:xfrm>
            <a:off x="3680615" y="3585265"/>
            <a:ext cx="504027" cy="511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4F46AE-1C67-4A10-83E8-94ED11E9D780}"/>
              </a:ext>
            </a:extLst>
          </p:cNvPr>
          <p:cNvCxnSpPr>
            <a:stCxn id="19" idx="6"/>
          </p:cNvCxnSpPr>
          <p:nvPr/>
        </p:nvCxnSpPr>
        <p:spPr>
          <a:xfrm flipV="1">
            <a:off x="4184642" y="3837513"/>
            <a:ext cx="633741" cy="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A40A378-FB28-4E93-8137-5E0F48B6495B}"/>
              </a:ext>
            </a:extLst>
          </p:cNvPr>
          <p:cNvSpPr/>
          <p:nvPr/>
        </p:nvSpPr>
        <p:spPr>
          <a:xfrm>
            <a:off x="3680615" y="4419903"/>
            <a:ext cx="504027" cy="511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E1D2F6-5827-4E23-A1A8-ECB0EE616467}"/>
              </a:ext>
            </a:extLst>
          </p:cNvPr>
          <p:cNvCxnSpPr>
            <a:stCxn id="21" idx="6"/>
          </p:cNvCxnSpPr>
          <p:nvPr/>
        </p:nvCxnSpPr>
        <p:spPr>
          <a:xfrm flipV="1">
            <a:off x="4184642" y="4672151"/>
            <a:ext cx="633741" cy="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0B9A408-2198-4FCE-AB10-1311CE959B34}"/>
              </a:ext>
            </a:extLst>
          </p:cNvPr>
          <p:cNvSpPr/>
          <p:nvPr/>
        </p:nvSpPr>
        <p:spPr>
          <a:xfrm>
            <a:off x="7457116" y="1926181"/>
            <a:ext cx="504027" cy="511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40A85C-423A-4CEF-B804-92C6EB0AA250}"/>
              </a:ext>
            </a:extLst>
          </p:cNvPr>
          <p:cNvCxnSpPr>
            <a:cxnSpLocks/>
            <a:stCxn id="25" idx="4"/>
            <a:endCxn id="4" idx="0"/>
          </p:cNvCxnSpPr>
          <p:nvPr/>
        </p:nvCxnSpPr>
        <p:spPr>
          <a:xfrm>
            <a:off x="7709129" y="2438096"/>
            <a:ext cx="200132" cy="583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042141F-AF35-4341-8900-C10208308640}"/>
              </a:ext>
            </a:extLst>
          </p:cNvPr>
          <p:cNvSpPr/>
          <p:nvPr/>
        </p:nvSpPr>
        <p:spPr>
          <a:xfrm>
            <a:off x="6383193" y="2483536"/>
            <a:ext cx="504027" cy="511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8069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291</Words>
  <Application>Microsoft Office PowerPoint</Application>
  <PresentationFormat>Widescreen</PresentationFormat>
  <Paragraphs>191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Zein</dc:creator>
  <cp:lastModifiedBy>Amelia Zein</cp:lastModifiedBy>
  <cp:revision>52</cp:revision>
  <dcterms:created xsi:type="dcterms:W3CDTF">2019-11-20T23:08:49Z</dcterms:created>
  <dcterms:modified xsi:type="dcterms:W3CDTF">2019-11-25T14:43:02Z</dcterms:modified>
</cp:coreProperties>
</file>