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ia Zein" initials="AZ" lastIdx="1" clrIdx="0">
    <p:extLst>
      <p:ext uri="{19B8F6BF-5375-455C-9EA6-DF929625EA0E}">
        <p15:presenceInfo xmlns:p15="http://schemas.microsoft.com/office/powerpoint/2012/main" userId="Amelia Z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540-506F-46C0-8640-49A8597F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68E7-71A2-4D15-BEA2-DAEF2558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309A-EFEB-4105-9516-4E1D430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4CAD-5303-4169-8EC3-4E8C2DB3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BCFE-5AE4-4BA9-B3CE-7993618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067-A4CF-4F2D-9F37-D49CDF5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3519-048A-404C-B08D-F7F1876D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7C66-A27F-43DA-A7C0-2873E61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A787-0C35-4C1D-B10D-BBE73DF8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571-7D0D-4DC5-BDBE-0212139E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7FCF5-D2FA-4769-87ED-1B9E20888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ED21-5FBC-4243-BBD5-AB5D8085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3DE5-AE3F-4CAC-B4A6-3FC6E57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954-62C6-432D-AC07-C04BE1C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8027-9EDB-4EBB-BA53-40500DD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0C1-F29B-4533-B320-24CBA6E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372A-E668-4970-A727-7A121646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D394-DF56-4644-9A2D-E5714FC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DE59-59A6-40CD-8245-B04412EB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0B6F-2F8D-4AA4-ABE9-88556B0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ABE-820E-4A74-9FD2-0D911CB1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DAB4-6DA4-4CE2-9462-B4059302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8E5E-92B0-431A-B968-6BE6A034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F471-B8E9-4A95-B7B3-3FE7C061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61BE-D21C-43E2-AC46-60FA4B3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10E-799D-4181-9340-E90DB4C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98C5-0F48-4619-B200-BAA26954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BC27-1509-467D-B347-EB9D1A67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E042-F748-4367-A238-8485AD1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2DD2-4333-49D4-BED8-51F1332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4174-0160-4980-8BCD-133523C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7880-57C1-4C81-BD29-D6913DF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70EA-AFF2-455B-9FCF-3E50E79E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1707-87FF-4C75-9C82-132FF938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5958-6469-4D47-AB0C-7CE259B6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724BD-8A33-4D64-B59C-ADF3B64BE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C8FAC-530C-483A-B208-7A16CB2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22D57-590B-4ED2-B147-322321F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D081-9AD4-41AF-854F-FB849AF4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0AE-B37E-4A49-BD72-32F1A6F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BD358-2121-4F9D-AB6A-77841D4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55A0-4532-4727-BA77-A6C892E6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B575-C96E-45E5-9724-7FA918E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9E71-0BC0-4803-BA85-67D3210E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3C38C-2C8F-4034-90D5-ACBBED4C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54AF-904C-4E0A-9AD5-D337FA2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508-C68D-4574-9368-D3FCD0BC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73C3-02E7-4DCB-9B8C-F9351E0C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4449-EC8C-4A44-AE4B-3E11F613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82D4-CBA7-4F23-8FDD-623D0D37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0093-6100-4911-8C76-446C7A0A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841F-937E-40CB-83E6-4902AF9E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BA1-AFA9-4F50-9724-C8186F7A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83E9-682F-4DD8-ABF1-59DB04AC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5233-7074-4F92-BF9C-C6FA2C50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A704-DDD1-435A-9C08-3327A522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1140-F661-404E-95DB-1F5E61B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B5C7-C58C-4151-88AE-D9A39D9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A18B-5923-4556-A7F2-DBB8CC83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E59C-BF78-4C09-9401-7216C292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FFD-E0F0-4ADF-9E1C-FFBEC90E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FB26-D298-4D2A-8754-88594ABDAE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B165-8E5B-4D31-988D-6B5FA16B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B54D-B349-42AC-BDD9-E38BB2D4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BCBB2A7-3F59-4B78-9195-D97C178ECA1B}"/>
              </a:ext>
            </a:extLst>
          </p:cNvPr>
          <p:cNvGrpSpPr/>
          <p:nvPr/>
        </p:nvGrpSpPr>
        <p:grpSpPr>
          <a:xfrm>
            <a:off x="588819" y="354446"/>
            <a:ext cx="4075545" cy="3297372"/>
            <a:chOff x="1300019" y="1047173"/>
            <a:chExt cx="4075545" cy="32973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E8EA71-5E40-40C5-914B-90B28812C6B0}"/>
                </a:ext>
              </a:extLst>
            </p:cNvPr>
            <p:cNvSpPr/>
            <p:nvPr/>
          </p:nvSpPr>
          <p:spPr>
            <a:xfrm>
              <a:off x="1353128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2D3BD-CAB2-4661-AB24-13CD3F77ABDC}"/>
                </a:ext>
              </a:extLst>
            </p:cNvPr>
            <p:cNvSpPr/>
            <p:nvPr/>
          </p:nvSpPr>
          <p:spPr>
            <a:xfrm>
              <a:off x="2105892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5515E1-7498-4E3C-9C49-D88F9E09E94B}"/>
                </a:ext>
              </a:extLst>
            </p:cNvPr>
            <p:cNvSpPr/>
            <p:nvPr/>
          </p:nvSpPr>
          <p:spPr>
            <a:xfrm>
              <a:off x="1729510" y="2154381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E623F-8305-4C40-B2A7-B70F29DC1E6D}"/>
                </a:ext>
              </a:extLst>
            </p:cNvPr>
            <p:cNvSpPr/>
            <p:nvPr/>
          </p:nvSpPr>
          <p:spPr>
            <a:xfrm>
              <a:off x="3611419" y="1533237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1D1F92-20C1-4E28-BD6E-75831B0DF4E9}"/>
                </a:ext>
              </a:extLst>
            </p:cNvPr>
            <p:cNvSpPr/>
            <p:nvPr/>
          </p:nvSpPr>
          <p:spPr>
            <a:xfrm>
              <a:off x="4364183" y="153323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9751AB-612D-459B-A605-33D383902A8D}"/>
                </a:ext>
              </a:extLst>
            </p:cNvPr>
            <p:cNvSpPr/>
            <p:nvPr/>
          </p:nvSpPr>
          <p:spPr>
            <a:xfrm>
              <a:off x="3611418" y="1997363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DF5C30-72CB-44D3-A316-434F22956E81}"/>
                </a:ext>
              </a:extLst>
            </p:cNvPr>
            <p:cNvSpPr/>
            <p:nvPr/>
          </p:nvSpPr>
          <p:spPr>
            <a:xfrm>
              <a:off x="1300019" y="1047173"/>
              <a:ext cx="1496291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Uncorrelated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53DED5-57F7-4F06-A210-1C4A5FCE0496}"/>
                </a:ext>
              </a:extLst>
            </p:cNvPr>
            <p:cNvSpPr/>
            <p:nvPr/>
          </p:nvSpPr>
          <p:spPr>
            <a:xfrm>
              <a:off x="3260437" y="1058721"/>
              <a:ext cx="2115127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Part-correlation (</a:t>
              </a:r>
              <a:r>
                <a:rPr lang="en-US" sz="1600" i="1" dirty="0" err="1">
                  <a:solidFill>
                    <a:schemeClr val="tx1"/>
                  </a:solidFill>
                </a:rPr>
                <a:t>r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(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x.z</a:t>
              </a:r>
              <a:r>
                <a:rPr lang="en-US" sz="1600" baseline="-25000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8D3667-FD95-4AC5-B8B3-A26BE6F563E3}"/>
                </a:ext>
              </a:extLst>
            </p:cNvPr>
            <p:cNvGrpSpPr/>
            <p:nvPr/>
          </p:nvGrpSpPr>
          <p:grpSpPr>
            <a:xfrm>
              <a:off x="1893455" y="2718958"/>
              <a:ext cx="2341418" cy="1625587"/>
              <a:chOff x="1976583" y="3103412"/>
              <a:chExt cx="2341418" cy="157017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7D942-DDAE-4075-B294-CC199BF40B15}"/>
                  </a:ext>
                </a:extLst>
              </p:cNvPr>
              <p:cNvSpPr/>
              <p:nvPr/>
            </p:nvSpPr>
            <p:spPr>
              <a:xfrm>
                <a:off x="2559629" y="3118427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624E54-2EF3-4E6B-9FD1-07E8320911F0}"/>
                  </a:ext>
                </a:extLst>
              </p:cNvPr>
              <p:cNvSpPr/>
              <p:nvPr/>
            </p:nvSpPr>
            <p:spPr>
              <a:xfrm>
                <a:off x="3043383" y="3103412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3EDB8D-0CC6-422A-AC03-5FE80AFA4DCB}"/>
                  </a:ext>
                </a:extLst>
              </p:cNvPr>
              <p:cNvSpPr/>
              <p:nvPr/>
            </p:nvSpPr>
            <p:spPr>
              <a:xfrm>
                <a:off x="2796310" y="3567539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5033D0-2512-474E-AD6D-B85F7C9812AF}"/>
                  </a:ext>
                </a:extLst>
              </p:cNvPr>
              <p:cNvSpPr/>
              <p:nvPr/>
            </p:nvSpPr>
            <p:spPr>
              <a:xfrm>
                <a:off x="1976583" y="4322605"/>
                <a:ext cx="2341418" cy="350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Partial correlation (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1600" baseline="-25000" dirty="0" err="1">
                    <a:solidFill>
                      <a:schemeClr val="tx1"/>
                    </a:solidFill>
                  </a:rPr>
                  <a:t>xy.z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A46BB4-9612-4879-A17B-BA79899E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95249"/>
              </p:ext>
            </p:extLst>
          </p:nvPr>
        </p:nvGraphicFramePr>
        <p:xfrm>
          <a:off x="1727200" y="2502283"/>
          <a:ext cx="3426692" cy="2296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592477721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772956052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3613560627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105043768"/>
                    </a:ext>
                  </a:extLst>
                </a:gridCol>
              </a:tblGrid>
              <a:tr h="376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250246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157939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23.34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477507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21.45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54532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A53AA5-E7CB-4A8A-93D1-36C5CC7477A1}"/>
              </a:ext>
            </a:extLst>
          </p:cNvPr>
          <p:cNvSpPr/>
          <p:nvPr/>
        </p:nvSpPr>
        <p:spPr>
          <a:xfrm rot="2169883">
            <a:off x="1987770" y="3428672"/>
            <a:ext cx="3439755" cy="444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03451-3487-444C-8F03-54604E0B9C6B}"/>
              </a:ext>
            </a:extLst>
          </p:cNvPr>
          <p:cNvSpPr/>
          <p:nvPr/>
        </p:nvSpPr>
        <p:spPr>
          <a:xfrm>
            <a:off x="4012269" y="4715484"/>
            <a:ext cx="3205018" cy="54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Varians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..dan </a:t>
            </a:r>
            <a:r>
              <a:rPr lang="en-US" dirty="0" err="1">
                <a:solidFill>
                  <a:schemeClr val="tx1"/>
                </a:solidFill>
              </a:rPr>
              <a:t>sisanya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covariance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597591-2F59-4606-BD22-11FB07214E7C}"/>
              </a:ext>
            </a:extLst>
          </p:cNvPr>
          <p:cNvGrpSpPr/>
          <p:nvPr/>
        </p:nvGrpSpPr>
        <p:grpSpPr>
          <a:xfrm>
            <a:off x="376457" y="572655"/>
            <a:ext cx="4330064" cy="4970851"/>
            <a:chOff x="376457" y="572655"/>
            <a:chExt cx="4330064" cy="49708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B1E64E-61C1-4DB7-B9F3-6BDB4F3C2BB7}"/>
                </a:ext>
              </a:extLst>
            </p:cNvPr>
            <p:cNvSpPr/>
            <p:nvPr/>
          </p:nvSpPr>
          <p:spPr>
            <a:xfrm>
              <a:off x="701964" y="572655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78A01-E50F-40F8-8652-17843E04B218}"/>
                </a:ext>
              </a:extLst>
            </p:cNvPr>
            <p:cNvSpPr/>
            <p:nvPr/>
          </p:nvSpPr>
          <p:spPr>
            <a:xfrm>
              <a:off x="591127" y="1422400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309B9D-A401-4376-907A-9A7A016501FB}"/>
                </a:ext>
              </a:extLst>
            </p:cNvPr>
            <p:cNvCxnSpPr/>
            <p:nvPr/>
          </p:nvCxnSpPr>
          <p:spPr>
            <a:xfrm>
              <a:off x="591127" y="2540000"/>
              <a:ext cx="942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86DE62-2886-4C37-B1A6-74D9F4C2F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1127" y="3028337"/>
              <a:ext cx="940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436F9A-2318-497A-BDD4-B967F71582F8}"/>
                </a:ext>
              </a:extLst>
            </p:cNvPr>
            <p:cNvSpPr/>
            <p:nvPr/>
          </p:nvSpPr>
          <p:spPr>
            <a:xfrm>
              <a:off x="795296" y="3835650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B61254-A09D-4DB7-B07D-B214939D0C72}"/>
                </a:ext>
              </a:extLst>
            </p:cNvPr>
            <p:cNvSpPr/>
            <p:nvPr/>
          </p:nvSpPr>
          <p:spPr>
            <a:xfrm>
              <a:off x="376457" y="3516674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ACC058-6C2C-4A48-896B-3A3244472F1C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>
            <a:xfrm>
              <a:off x="654295" y="3786882"/>
              <a:ext cx="234333" cy="13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F97EF2-A597-477A-80A9-E60351D6A5F7}"/>
                </a:ext>
              </a:extLst>
            </p:cNvPr>
            <p:cNvSpPr/>
            <p:nvPr/>
          </p:nvSpPr>
          <p:spPr>
            <a:xfrm>
              <a:off x="591127" y="4943143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73CA4-1301-41DB-ACCF-AC6E26BB1F0F}"/>
                </a:ext>
              </a:extLst>
            </p:cNvPr>
            <p:cNvSpPr/>
            <p:nvPr/>
          </p:nvSpPr>
          <p:spPr>
            <a:xfrm>
              <a:off x="1757889" y="4626575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657A88-2FB3-41B8-B1DF-F2CE25183563}"/>
                </a:ext>
              </a:extLst>
            </p:cNvPr>
            <p:cNvCxnSpPr>
              <a:stCxn id="23" idx="3"/>
              <a:endCxn id="22" idx="3"/>
            </p:cNvCxnSpPr>
            <p:nvPr/>
          </p:nvCxnSpPr>
          <p:spPr>
            <a:xfrm flipH="1">
              <a:off x="1450109" y="4896783"/>
              <a:ext cx="355449" cy="346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1ECB5F-441D-44E6-9A18-94B2DEA4AC3A}"/>
                </a:ext>
              </a:extLst>
            </p:cNvPr>
            <p:cNvSpPr/>
            <p:nvPr/>
          </p:nvSpPr>
          <p:spPr>
            <a:xfrm>
              <a:off x="1757889" y="720436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6799BE-1D1C-45BF-AFCE-990A72A8F359}"/>
                </a:ext>
              </a:extLst>
            </p:cNvPr>
            <p:cNvSpPr/>
            <p:nvPr/>
          </p:nvSpPr>
          <p:spPr>
            <a:xfrm>
              <a:off x="1805558" y="1614675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C4A13-20EC-46AA-BE5E-26149653C1E2}"/>
                </a:ext>
              </a:extLst>
            </p:cNvPr>
            <p:cNvSpPr/>
            <p:nvPr/>
          </p:nvSpPr>
          <p:spPr>
            <a:xfrm>
              <a:off x="1757888" y="2290361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Direct effect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EAA3BC-D584-4EC3-943B-5652B18A25B5}"/>
                </a:ext>
              </a:extLst>
            </p:cNvPr>
            <p:cNvSpPr/>
            <p:nvPr/>
          </p:nvSpPr>
          <p:spPr>
            <a:xfrm>
              <a:off x="1757887" y="2875937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Covariance/</a:t>
              </a:r>
              <a:r>
                <a:rPr lang="en-US" dirty="0" err="1">
                  <a:solidFill>
                    <a:schemeClr val="tx1"/>
                  </a:solidFill>
                </a:rPr>
                <a:t>korelasi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6638BC-7B54-4B4F-80BA-B30541B41936}"/>
                </a:ext>
              </a:extLst>
            </p:cNvPr>
            <p:cNvSpPr/>
            <p:nvPr/>
          </p:nvSpPr>
          <p:spPr>
            <a:xfrm>
              <a:off x="1757886" y="3886360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F217D-D184-43A3-A433-187FB7D7AB26}"/>
                </a:ext>
              </a:extLst>
            </p:cNvPr>
            <p:cNvSpPr/>
            <p:nvPr/>
          </p:nvSpPr>
          <p:spPr>
            <a:xfrm>
              <a:off x="2081308" y="4879038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6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C6F366-A1D2-4E27-84F6-C71EB0BD7D06}"/>
              </a:ext>
            </a:extLst>
          </p:cNvPr>
          <p:cNvGrpSpPr/>
          <p:nvPr/>
        </p:nvGrpSpPr>
        <p:grpSpPr>
          <a:xfrm>
            <a:off x="2342535" y="1584837"/>
            <a:ext cx="8340211" cy="2551163"/>
            <a:chOff x="2342535" y="1584837"/>
            <a:chExt cx="8340211" cy="25511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3C8C8E-4CD4-4035-8AA3-06956BF02E6A}"/>
                </a:ext>
              </a:extLst>
            </p:cNvPr>
            <p:cNvSpPr/>
            <p:nvPr/>
          </p:nvSpPr>
          <p:spPr>
            <a:xfrm>
              <a:off x="4591665" y="2310581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trust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DB36B5-D9AC-4979-96DB-C8C8AA7BE4FD}"/>
                </a:ext>
              </a:extLst>
            </p:cNvPr>
            <p:cNvSpPr/>
            <p:nvPr/>
          </p:nvSpPr>
          <p:spPr>
            <a:xfrm>
              <a:off x="7044814" y="2310581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mandiri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5199B9-ACAF-4B86-A7F1-20611AE300D9}"/>
                </a:ext>
              </a:extLst>
            </p:cNvPr>
            <p:cNvSpPr/>
            <p:nvPr/>
          </p:nvSpPr>
          <p:spPr>
            <a:xfrm>
              <a:off x="3097161" y="2123768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0328BA-1ADE-48DA-85CC-097E73B12136}"/>
                </a:ext>
              </a:extLst>
            </p:cNvPr>
            <p:cNvSpPr/>
            <p:nvPr/>
          </p:nvSpPr>
          <p:spPr>
            <a:xfrm>
              <a:off x="3083641" y="2693423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D747AF-DFC7-4CE1-B553-A503386001CE}"/>
                </a:ext>
              </a:extLst>
            </p:cNvPr>
            <p:cNvSpPr/>
            <p:nvPr/>
          </p:nvSpPr>
          <p:spPr>
            <a:xfrm>
              <a:off x="3097160" y="3242186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C7735D-BA3A-4A37-A20D-6AAC61B92DA3}"/>
                </a:ext>
              </a:extLst>
            </p:cNvPr>
            <p:cNvSpPr/>
            <p:nvPr/>
          </p:nvSpPr>
          <p:spPr>
            <a:xfrm>
              <a:off x="3097160" y="3801395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D888F0-92B5-480E-87C5-EC9DA26E082C}"/>
                </a:ext>
              </a:extLst>
            </p:cNvPr>
            <p:cNvSpPr/>
            <p:nvPr/>
          </p:nvSpPr>
          <p:spPr>
            <a:xfrm>
              <a:off x="3097160" y="1589755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19E90C-F490-472C-AD3C-16CCB266FAE5}"/>
                </a:ext>
              </a:extLst>
            </p:cNvPr>
            <p:cNvSpPr/>
            <p:nvPr/>
          </p:nvSpPr>
          <p:spPr>
            <a:xfrm>
              <a:off x="9178413" y="2290916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03AF7-EB75-4922-B247-8FB11AD9562E}"/>
                </a:ext>
              </a:extLst>
            </p:cNvPr>
            <p:cNvSpPr/>
            <p:nvPr/>
          </p:nvSpPr>
          <p:spPr>
            <a:xfrm>
              <a:off x="9178412" y="2850125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4CD53-299B-449A-8510-71C2956E7FB9}"/>
                </a:ext>
              </a:extLst>
            </p:cNvPr>
            <p:cNvSpPr/>
            <p:nvPr/>
          </p:nvSpPr>
          <p:spPr>
            <a:xfrm>
              <a:off x="9178412" y="3409334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2FC5C6-BED5-4280-BAF5-330A15CC0F3A}"/>
                </a:ext>
              </a:extLst>
            </p:cNvPr>
            <p:cNvSpPr/>
            <p:nvPr/>
          </p:nvSpPr>
          <p:spPr>
            <a:xfrm>
              <a:off x="9178412" y="1756903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mandiri1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FE3ADE-1D54-4997-AC42-6ECE798C1364}"/>
                </a:ext>
              </a:extLst>
            </p:cNvPr>
            <p:cNvCxnSpPr>
              <a:cxnSpLocks/>
              <a:stCxn id="4" idx="2"/>
              <a:endCxn id="10" idx="3"/>
            </p:cNvCxnSpPr>
            <p:nvPr/>
          </p:nvCxnSpPr>
          <p:spPr>
            <a:xfrm flipH="1" flipV="1">
              <a:off x="3736257" y="1756904"/>
              <a:ext cx="855408" cy="11128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BF97F9-93DA-40D5-B6B4-A4FE2AF91E88}"/>
                </a:ext>
              </a:extLst>
            </p:cNvPr>
            <p:cNvCxnSpPr>
              <a:cxnSpLocks/>
              <a:stCxn id="4" idx="2"/>
              <a:endCxn id="6" idx="3"/>
            </p:cNvCxnSpPr>
            <p:nvPr/>
          </p:nvCxnSpPr>
          <p:spPr>
            <a:xfrm flipH="1" flipV="1">
              <a:off x="3736258" y="2290917"/>
              <a:ext cx="855407" cy="57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145F8EB-9BE0-41D0-B114-69C84ECEEF49}"/>
                </a:ext>
              </a:extLst>
            </p:cNvPr>
            <p:cNvCxnSpPr>
              <a:cxnSpLocks/>
              <a:stCxn id="4" idx="2"/>
              <a:endCxn id="7" idx="3"/>
            </p:cNvCxnSpPr>
            <p:nvPr/>
          </p:nvCxnSpPr>
          <p:spPr>
            <a:xfrm flipH="1" flipV="1">
              <a:off x="3722737" y="2864873"/>
              <a:ext cx="868928" cy="4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559E3E-2C5E-4C91-B016-BCF9BA410947}"/>
                </a:ext>
              </a:extLst>
            </p:cNvPr>
            <p:cNvCxnSpPr>
              <a:cxnSpLocks/>
              <a:stCxn id="4" idx="2"/>
              <a:endCxn id="8" idx="3"/>
            </p:cNvCxnSpPr>
            <p:nvPr/>
          </p:nvCxnSpPr>
          <p:spPr>
            <a:xfrm flipH="1">
              <a:off x="3736257" y="2869791"/>
              <a:ext cx="855408" cy="539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911071-E269-4D74-951B-9EF73156D554}"/>
                </a:ext>
              </a:extLst>
            </p:cNvPr>
            <p:cNvCxnSpPr>
              <a:cxnSpLocks/>
              <a:stCxn id="4" idx="2"/>
              <a:endCxn id="9" idx="3"/>
            </p:cNvCxnSpPr>
            <p:nvPr/>
          </p:nvCxnSpPr>
          <p:spPr>
            <a:xfrm flipH="1">
              <a:off x="3736257" y="2869791"/>
              <a:ext cx="855408" cy="1098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29C85D-2259-4211-AF6D-115F4E2B884E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5702710" y="2869791"/>
              <a:ext cx="1342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90DBE0B-CD09-47EF-8994-9817571BAE25}"/>
                </a:ext>
              </a:extLst>
            </p:cNvPr>
            <p:cNvCxnSpPr>
              <a:stCxn id="5" idx="6"/>
              <a:endCxn id="14" idx="1"/>
            </p:cNvCxnSpPr>
            <p:nvPr/>
          </p:nvCxnSpPr>
          <p:spPr>
            <a:xfrm flipV="1">
              <a:off x="8155859" y="1924052"/>
              <a:ext cx="1022553" cy="945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BDDC80A-B034-4DBE-8134-BDAE12B13A2D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 flipV="1">
              <a:off x="8155859" y="2458065"/>
              <a:ext cx="1022554" cy="411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9A1D0F-2D54-490C-B162-AB01C29DEC17}"/>
                </a:ext>
              </a:extLst>
            </p:cNvPr>
            <p:cNvCxnSpPr>
              <a:cxnSpLocks/>
              <a:stCxn id="5" idx="6"/>
              <a:endCxn id="12" idx="1"/>
            </p:cNvCxnSpPr>
            <p:nvPr/>
          </p:nvCxnSpPr>
          <p:spPr>
            <a:xfrm>
              <a:off x="8155859" y="2869791"/>
              <a:ext cx="1022553" cy="147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CFBEBB-A9F0-4C5F-82F2-25435C3522EF}"/>
                </a:ext>
              </a:extLst>
            </p:cNvPr>
            <p:cNvCxnSpPr>
              <a:cxnSpLocks/>
              <a:stCxn id="5" idx="6"/>
              <a:endCxn id="13" idx="1"/>
            </p:cNvCxnSpPr>
            <p:nvPr/>
          </p:nvCxnSpPr>
          <p:spPr>
            <a:xfrm>
              <a:off x="8155859" y="2869791"/>
              <a:ext cx="1022553" cy="706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B7A9F65-F56C-40D5-8BC4-119247C6DBF7}"/>
                </a:ext>
              </a:extLst>
            </p:cNvPr>
            <p:cNvSpPr/>
            <p:nvPr/>
          </p:nvSpPr>
          <p:spPr>
            <a:xfrm>
              <a:off x="2342535" y="1589755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5D4C7AA-A7EB-439C-AF3B-4BD42EC59867}"/>
                </a:ext>
              </a:extLst>
            </p:cNvPr>
            <p:cNvCxnSpPr>
              <a:cxnSpLocks/>
              <a:stCxn id="49" idx="6"/>
              <a:endCxn id="10" idx="1"/>
            </p:cNvCxnSpPr>
            <p:nvPr/>
          </p:nvCxnSpPr>
          <p:spPr>
            <a:xfrm flipV="1">
              <a:off x="2676831" y="1756904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158D66-57F8-4E3D-81A9-C67B1D549EE9}"/>
                </a:ext>
              </a:extLst>
            </p:cNvPr>
            <p:cNvSpPr/>
            <p:nvPr/>
          </p:nvSpPr>
          <p:spPr>
            <a:xfrm>
              <a:off x="2348680" y="2179073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B7D410A-3973-414B-AED8-AC6B6025A61A}"/>
                </a:ext>
              </a:extLst>
            </p:cNvPr>
            <p:cNvCxnSpPr>
              <a:stCxn id="53" idx="6"/>
            </p:cNvCxnSpPr>
            <p:nvPr/>
          </p:nvCxnSpPr>
          <p:spPr>
            <a:xfrm flipV="1">
              <a:off x="2682976" y="2346222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C74C92-C7D4-4D25-8AA5-91486A59CC3D}"/>
                </a:ext>
              </a:extLst>
            </p:cNvPr>
            <p:cNvSpPr/>
            <p:nvPr/>
          </p:nvSpPr>
          <p:spPr>
            <a:xfrm>
              <a:off x="2342535" y="2684207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2897577-A94F-4AE4-A05F-96BBF064AACF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2676831" y="2851356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249257-AEFD-4891-AE9D-14E221242FEC}"/>
                </a:ext>
              </a:extLst>
            </p:cNvPr>
            <p:cNvSpPr/>
            <p:nvPr/>
          </p:nvSpPr>
          <p:spPr>
            <a:xfrm>
              <a:off x="2342535" y="3237269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8C5F67-A847-4568-854F-5AB4A9674268}"/>
                </a:ext>
              </a:extLst>
            </p:cNvPr>
            <p:cNvCxnSpPr>
              <a:stCxn id="57" idx="6"/>
            </p:cNvCxnSpPr>
            <p:nvPr/>
          </p:nvCxnSpPr>
          <p:spPr>
            <a:xfrm flipV="1">
              <a:off x="2676831" y="3404418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6DBD9FE-3860-4355-870A-C2FF2E56BA4D}"/>
                </a:ext>
              </a:extLst>
            </p:cNvPr>
            <p:cNvSpPr/>
            <p:nvPr/>
          </p:nvSpPr>
          <p:spPr>
            <a:xfrm>
              <a:off x="2342535" y="3796786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0056925-9B37-4050-9BE2-85DFD70D4515}"/>
                </a:ext>
              </a:extLst>
            </p:cNvPr>
            <p:cNvCxnSpPr>
              <a:stCxn id="59" idx="6"/>
            </p:cNvCxnSpPr>
            <p:nvPr/>
          </p:nvCxnSpPr>
          <p:spPr>
            <a:xfrm flipV="1">
              <a:off x="2676831" y="3963935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14C87D7-B76D-446E-A47A-352CB42A379A}"/>
                </a:ext>
              </a:extLst>
            </p:cNvPr>
            <p:cNvSpPr/>
            <p:nvPr/>
          </p:nvSpPr>
          <p:spPr>
            <a:xfrm>
              <a:off x="4847302" y="1584837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BCA48E1-D62A-4A42-BA8C-3C3E2503116F}"/>
                </a:ext>
              </a:extLst>
            </p:cNvPr>
            <p:cNvCxnSpPr>
              <a:cxnSpLocks/>
              <a:stCxn id="61" idx="4"/>
              <a:endCxn id="4" idx="0"/>
            </p:cNvCxnSpPr>
            <p:nvPr/>
          </p:nvCxnSpPr>
          <p:spPr>
            <a:xfrm>
              <a:off x="5014450" y="1924051"/>
              <a:ext cx="132738" cy="38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1B28374-F12D-4813-B626-EB3A6650E130}"/>
                </a:ext>
              </a:extLst>
            </p:cNvPr>
            <p:cNvSpPr/>
            <p:nvPr/>
          </p:nvSpPr>
          <p:spPr>
            <a:xfrm>
              <a:off x="7339779" y="1584838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1FD067D-4C84-4BA7-970B-EE4C09862031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>
              <a:off x="7506927" y="1924052"/>
              <a:ext cx="132738" cy="38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18B1EC5-2C04-461B-B1F4-ED971B6EB6C7}"/>
                </a:ext>
              </a:extLst>
            </p:cNvPr>
            <p:cNvSpPr/>
            <p:nvPr/>
          </p:nvSpPr>
          <p:spPr>
            <a:xfrm>
              <a:off x="10343534" y="1751986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93A05CB-6715-456E-B025-D65D969D188B}"/>
                </a:ext>
              </a:extLst>
            </p:cNvPr>
            <p:cNvCxnSpPr>
              <a:stCxn id="74" idx="2"/>
              <a:endCxn id="14" idx="3"/>
            </p:cNvCxnSpPr>
            <p:nvPr/>
          </p:nvCxnSpPr>
          <p:spPr>
            <a:xfrm flipH="1">
              <a:off x="9817509" y="1921593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49679F8-C4A8-4BAC-A80C-F799D886A007}"/>
                </a:ext>
              </a:extLst>
            </p:cNvPr>
            <p:cNvSpPr/>
            <p:nvPr/>
          </p:nvSpPr>
          <p:spPr>
            <a:xfrm>
              <a:off x="10348450" y="2278013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3C557E6-00EB-4E39-8493-472CDA4F0267}"/>
                </a:ext>
              </a:extLst>
            </p:cNvPr>
            <p:cNvCxnSpPr>
              <a:stCxn id="77" idx="2"/>
            </p:cNvCxnSpPr>
            <p:nvPr/>
          </p:nvCxnSpPr>
          <p:spPr>
            <a:xfrm flipH="1">
              <a:off x="9822425" y="2447620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CC33E15-E4A4-4913-A027-889F06B60013}"/>
                </a:ext>
              </a:extLst>
            </p:cNvPr>
            <p:cNvSpPr/>
            <p:nvPr/>
          </p:nvSpPr>
          <p:spPr>
            <a:xfrm>
              <a:off x="10343534" y="2861189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721581-CCD7-4884-B3FB-3F155FAC1E71}"/>
                </a:ext>
              </a:extLst>
            </p:cNvPr>
            <p:cNvCxnSpPr>
              <a:stCxn id="79" idx="2"/>
            </p:cNvCxnSpPr>
            <p:nvPr/>
          </p:nvCxnSpPr>
          <p:spPr>
            <a:xfrm flipH="1">
              <a:off x="9817509" y="3030796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24F230C-C0E1-4F69-A913-0F1E2CBCF83B}"/>
                </a:ext>
              </a:extLst>
            </p:cNvPr>
            <p:cNvSpPr/>
            <p:nvPr/>
          </p:nvSpPr>
          <p:spPr>
            <a:xfrm>
              <a:off x="10343534" y="3397658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5161C5-B0EB-41CF-A17A-1751B187B40C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9817509" y="3567265"/>
              <a:ext cx="526025" cy="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BB4747-53B9-4770-AC37-81ECEBE06B04}"/>
              </a:ext>
            </a:extLst>
          </p:cNvPr>
          <p:cNvSpPr/>
          <p:nvPr/>
        </p:nvSpPr>
        <p:spPr>
          <a:xfrm>
            <a:off x="4375353" y="1246909"/>
            <a:ext cx="4080391" cy="320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B002CAF-7104-4E69-9A34-6E0DDF5C2839}"/>
              </a:ext>
            </a:extLst>
          </p:cNvPr>
          <p:cNvGrpSpPr/>
          <p:nvPr/>
        </p:nvGrpSpPr>
        <p:grpSpPr>
          <a:xfrm>
            <a:off x="432619" y="967446"/>
            <a:ext cx="11046544" cy="4108450"/>
            <a:chOff x="432619" y="967446"/>
            <a:chExt cx="11046544" cy="4108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8A5662-2AB0-4E9C-AB15-A7A2E738790B}"/>
                </a:ext>
              </a:extLst>
            </p:cNvPr>
            <p:cNvSpPr/>
            <p:nvPr/>
          </p:nvSpPr>
          <p:spPr>
            <a:xfrm>
              <a:off x="4640826" y="1907458"/>
              <a:ext cx="1995948" cy="74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Status </a:t>
              </a:r>
              <a:r>
                <a:rPr lang="en-US" dirty="0" err="1">
                  <a:solidFill>
                    <a:schemeClr val="tx1"/>
                  </a:solidFill>
                </a:rPr>
                <a:t>sosio-ekonomi</a:t>
              </a:r>
              <a:r>
                <a:rPr lang="en-US" dirty="0">
                  <a:solidFill>
                    <a:schemeClr val="tx1"/>
                  </a:solidFill>
                </a:rPr>
                <a:t> (</a:t>
              </a:r>
              <a:r>
                <a:rPr lang="el-GR" dirty="0">
                  <a:solidFill>
                    <a:schemeClr val="tx1"/>
                  </a:solidFill>
                </a:rPr>
                <a:t>ξ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1FBCB1-1BDB-41F6-8CE9-F0090767C08B}"/>
                </a:ext>
              </a:extLst>
            </p:cNvPr>
            <p:cNvSpPr/>
            <p:nvPr/>
          </p:nvSpPr>
          <p:spPr>
            <a:xfrm>
              <a:off x="2861187" y="3234813"/>
              <a:ext cx="111104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Learned </a:t>
              </a:r>
              <a:r>
                <a:rPr lang="en-US" sz="1000" i="1" dirty="0" err="1">
                  <a:solidFill>
                    <a:schemeClr val="tx1"/>
                  </a:solidFill>
                </a:rPr>
                <a:t>helplesness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7E0F33-2D83-46A4-8267-8E7E3BE387A4}"/>
                </a:ext>
              </a:extLst>
            </p:cNvPr>
            <p:cNvSpPr/>
            <p:nvPr/>
          </p:nvSpPr>
          <p:spPr>
            <a:xfrm>
              <a:off x="7251290" y="3244645"/>
              <a:ext cx="1111045" cy="9832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Keputusan </a:t>
              </a:r>
              <a:r>
                <a:rPr lang="en-US" sz="1100" dirty="0" err="1">
                  <a:solidFill>
                    <a:schemeClr val="tx1"/>
                  </a:solidFill>
                </a:rPr>
                <a:t>karir</a:t>
              </a:r>
              <a:r>
                <a:rPr lang="en-US" sz="1100" dirty="0">
                  <a:solidFill>
                    <a:schemeClr val="tx1"/>
                  </a:solidFill>
                </a:rPr>
                <a:t> (</a:t>
              </a:r>
              <a:r>
                <a:rPr lang="el-GR" sz="1100" dirty="0">
                  <a:solidFill>
                    <a:schemeClr val="tx1"/>
                  </a:solidFill>
                </a:rPr>
                <a:t>η</a:t>
              </a:r>
              <a:r>
                <a:rPr lang="en-US" sz="1100" baseline="-25000" dirty="0">
                  <a:solidFill>
                    <a:schemeClr val="tx1"/>
                  </a:solidFill>
                </a:rPr>
                <a:t>1</a:t>
              </a:r>
              <a:r>
                <a:rPr lang="en-US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96969-48FC-44C6-BEE9-89E32FB946F9}"/>
                </a:ext>
              </a:extLst>
            </p:cNvPr>
            <p:cNvSpPr/>
            <p:nvPr/>
          </p:nvSpPr>
          <p:spPr>
            <a:xfrm>
              <a:off x="1450254" y="3075037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Global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1D99C-56DD-4A96-932F-BB0096F8E52A}"/>
                </a:ext>
              </a:extLst>
            </p:cNvPr>
            <p:cNvSpPr/>
            <p:nvPr/>
          </p:nvSpPr>
          <p:spPr>
            <a:xfrm>
              <a:off x="1469919" y="383826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Stability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056D1-2459-4434-B016-04A8758FF925}"/>
                </a:ext>
              </a:extLst>
            </p:cNvPr>
            <p:cNvSpPr/>
            <p:nvPr/>
          </p:nvSpPr>
          <p:spPr>
            <a:xfrm>
              <a:off x="8927688" y="3186879"/>
              <a:ext cx="1465009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Persepsi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diri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33CE98-7FAF-43A3-9D67-A9D127776C99}"/>
                </a:ext>
              </a:extLst>
            </p:cNvPr>
            <p:cNvSpPr/>
            <p:nvPr/>
          </p:nvSpPr>
          <p:spPr>
            <a:xfrm>
              <a:off x="8927687" y="3898489"/>
              <a:ext cx="1465010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Persepsi</a:t>
              </a:r>
              <a:r>
                <a:rPr lang="en-US" sz="1400" dirty="0">
                  <a:solidFill>
                    <a:schemeClr val="tx1"/>
                  </a:solidFill>
                </a:rPr>
                <a:t> orang lain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0515-5A50-4F85-924D-5D4326B13287}"/>
                </a:ext>
              </a:extLst>
            </p:cNvPr>
            <p:cNvSpPr/>
            <p:nvPr/>
          </p:nvSpPr>
          <p:spPr>
            <a:xfrm>
              <a:off x="1469919" y="4601489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External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0BDA37-63EB-4D38-93E6-AB67AAD4F8E6}"/>
                </a:ext>
              </a:extLst>
            </p:cNvPr>
            <p:cNvCxnSpPr>
              <a:cxnSpLocks/>
              <a:stCxn id="5" idx="1"/>
              <a:endCxn id="6" idx="7"/>
            </p:cNvCxnSpPr>
            <p:nvPr/>
          </p:nvCxnSpPr>
          <p:spPr>
            <a:xfrm flipH="1">
              <a:off x="3809523" y="2281084"/>
              <a:ext cx="831303" cy="1099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831732-C1A4-4114-8D06-77E4C9D9563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6636774" y="2281084"/>
              <a:ext cx="777225" cy="1107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69369D-5CBB-4758-97C6-D5B3314361E3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3972232" y="3731342"/>
              <a:ext cx="3279058" cy="4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6A5855-8166-480E-89A6-D1E3FB70E8C7}"/>
                </a:ext>
              </a:extLst>
            </p:cNvPr>
            <p:cNvCxnSpPr>
              <a:cxnSpLocks/>
              <a:stCxn id="6" idx="2"/>
              <a:endCxn id="8" idx="3"/>
            </p:cNvCxnSpPr>
            <p:nvPr/>
          </p:nvCxnSpPr>
          <p:spPr>
            <a:xfrm flipH="1" flipV="1">
              <a:off x="2104099" y="3312241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9182B7-94FB-45BE-85AC-0CC71489A775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flipH="1">
              <a:off x="2123764" y="3731342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C6E3515-A918-43CF-A947-6923B0C38978}"/>
                </a:ext>
              </a:extLst>
            </p:cNvPr>
            <p:cNvCxnSpPr>
              <a:cxnSpLocks/>
              <a:stCxn id="6" idx="2"/>
              <a:endCxn id="14" idx="3"/>
            </p:cNvCxnSpPr>
            <p:nvPr/>
          </p:nvCxnSpPr>
          <p:spPr>
            <a:xfrm flipH="1">
              <a:off x="2123764" y="3731342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558CBB-E927-453A-8D68-2E07F2C04FD2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>
            <a:xfrm flipV="1">
              <a:off x="8362335" y="3424083"/>
              <a:ext cx="565353" cy="312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C9C59E-42A8-456D-A18D-A63C5D066A72}"/>
                </a:ext>
              </a:extLst>
            </p:cNvPr>
            <p:cNvCxnSpPr>
              <a:stCxn id="7" idx="6"/>
              <a:endCxn id="13" idx="1"/>
            </p:cNvCxnSpPr>
            <p:nvPr/>
          </p:nvCxnSpPr>
          <p:spPr>
            <a:xfrm>
              <a:off x="8362335" y="3736258"/>
              <a:ext cx="565352" cy="399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3AC370-CBFC-4A85-B3C3-0F96FFFE3AED}"/>
                </a:ext>
              </a:extLst>
            </p:cNvPr>
            <p:cNvSpPr/>
            <p:nvPr/>
          </p:nvSpPr>
          <p:spPr>
            <a:xfrm>
              <a:off x="5407742" y="967446"/>
              <a:ext cx="462116" cy="5235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C516C01-9791-42FE-8484-28F5E1EC3186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>
              <a:off x="5638800" y="1491016"/>
              <a:ext cx="0" cy="416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A29A51-FE24-4B55-8BC7-5C2DE264CAC3}"/>
                </a:ext>
              </a:extLst>
            </p:cNvPr>
            <p:cNvSpPr/>
            <p:nvPr/>
          </p:nvSpPr>
          <p:spPr>
            <a:xfrm>
              <a:off x="3185651" y="4524661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539B22-9EA2-4872-9E81-1D00FC86BB2E}"/>
                </a:ext>
              </a:extLst>
            </p:cNvPr>
            <p:cNvSpPr/>
            <p:nvPr/>
          </p:nvSpPr>
          <p:spPr>
            <a:xfrm>
              <a:off x="7585584" y="450500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D2E5637-9525-4642-995C-824266E600CF}"/>
                </a:ext>
              </a:extLst>
            </p:cNvPr>
            <p:cNvCxnSpPr>
              <a:cxnSpLocks/>
              <a:stCxn id="47" idx="0"/>
              <a:endCxn id="6" idx="4"/>
            </p:cNvCxnSpPr>
            <p:nvPr/>
          </p:nvCxnSpPr>
          <p:spPr>
            <a:xfrm flipV="1">
              <a:off x="3416709" y="4227871"/>
              <a:ext cx="1" cy="296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8494672-C09B-4587-8C73-FF24F4265860}"/>
                </a:ext>
              </a:extLst>
            </p:cNvPr>
            <p:cNvCxnSpPr/>
            <p:nvPr/>
          </p:nvCxnSpPr>
          <p:spPr>
            <a:xfrm flipV="1">
              <a:off x="7816642" y="4227871"/>
              <a:ext cx="1" cy="373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5437B52-1CD2-40F9-86FD-FC5332B276E2}"/>
                </a:ext>
              </a:extLst>
            </p:cNvPr>
            <p:cNvSpPr/>
            <p:nvPr/>
          </p:nvSpPr>
          <p:spPr>
            <a:xfrm>
              <a:off x="432619" y="307503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9A05678-CD71-4BD0-8801-6BDFCF14F62B}"/>
                </a:ext>
              </a:extLst>
            </p:cNvPr>
            <p:cNvCxnSpPr>
              <a:cxnSpLocks/>
              <a:stCxn id="53" idx="6"/>
              <a:endCxn id="8" idx="1"/>
            </p:cNvCxnSpPr>
            <p:nvPr/>
          </p:nvCxnSpPr>
          <p:spPr>
            <a:xfrm>
              <a:off x="993054" y="331224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6D102D-B9A0-4E8A-A31B-100A338D72B6}"/>
                </a:ext>
              </a:extLst>
            </p:cNvPr>
            <p:cNvSpPr/>
            <p:nvPr/>
          </p:nvSpPr>
          <p:spPr>
            <a:xfrm>
              <a:off x="439991" y="3838264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5616C-C8F8-4DD2-853B-1ACA31432220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1000426" y="407546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F90727-493D-41C0-A73F-E1A1BCD3B17A}"/>
                </a:ext>
              </a:extLst>
            </p:cNvPr>
            <p:cNvSpPr/>
            <p:nvPr/>
          </p:nvSpPr>
          <p:spPr>
            <a:xfrm>
              <a:off x="447363" y="460148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D16DEC-4033-441F-AA52-FB52468754FF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1007798" y="483869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688036-42B8-419F-B7A0-8FE6FD40FEA9}"/>
                </a:ext>
              </a:extLst>
            </p:cNvPr>
            <p:cNvSpPr/>
            <p:nvPr/>
          </p:nvSpPr>
          <p:spPr>
            <a:xfrm>
              <a:off x="10918728" y="3186879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6190F54-45A0-492F-AA78-31CF8E9F7E98}"/>
                </a:ext>
              </a:extLst>
            </p:cNvPr>
            <p:cNvCxnSpPr>
              <a:stCxn id="67" idx="2"/>
              <a:endCxn id="11" idx="3"/>
            </p:cNvCxnSpPr>
            <p:nvPr/>
          </p:nvCxnSpPr>
          <p:spPr>
            <a:xfrm flipH="1">
              <a:off x="10392697" y="3424082"/>
              <a:ext cx="5260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9451FA-B000-4350-8213-51739B46C26A}"/>
                </a:ext>
              </a:extLst>
            </p:cNvPr>
            <p:cNvSpPr/>
            <p:nvPr/>
          </p:nvSpPr>
          <p:spPr>
            <a:xfrm>
              <a:off x="10918728" y="3898490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7D75633-DF54-4607-A927-3C86A994283F}"/>
                </a:ext>
              </a:extLst>
            </p:cNvPr>
            <p:cNvCxnSpPr>
              <a:stCxn id="72" idx="2"/>
            </p:cNvCxnSpPr>
            <p:nvPr/>
          </p:nvCxnSpPr>
          <p:spPr>
            <a:xfrm flipH="1">
              <a:off x="10392697" y="4135693"/>
              <a:ext cx="5260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6AFB0E-3B01-4BB8-BA5D-67ECF9F28986}"/>
                </a:ext>
              </a:extLst>
            </p:cNvPr>
            <p:cNvSpPr/>
            <p:nvPr/>
          </p:nvSpPr>
          <p:spPr>
            <a:xfrm>
              <a:off x="2303443" y="30074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BCE3E1-7986-45B6-ACA1-2E70D250F80E}"/>
                </a:ext>
              </a:extLst>
            </p:cNvPr>
            <p:cNvSpPr/>
            <p:nvPr/>
          </p:nvSpPr>
          <p:spPr>
            <a:xfrm>
              <a:off x="2072147" y="3473855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2C2162-251F-4BFD-A104-864DCC15BCAD}"/>
                </a:ext>
              </a:extLst>
            </p:cNvPr>
            <p:cNvSpPr/>
            <p:nvPr/>
          </p:nvSpPr>
          <p:spPr>
            <a:xfrm>
              <a:off x="2268791" y="4255208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E49732-0040-4F55-A78E-1195C65E1661}"/>
                </a:ext>
              </a:extLst>
            </p:cNvPr>
            <p:cNvSpPr/>
            <p:nvPr/>
          </p:nvSpPr>
          <p:spPr>
            <a:xfrm>
              <a:off x="8318573" y="312143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767B016-F8E8-458F-A036-74B7AF902867}"/>
                </a:ext>
              </a:extLst>
            </p:cNvPr>
            <p:cNvSpPr/>
            <p:nvPr/>
          </p:nvSpPr>
          <p:spPr>
            <a:xfrm>
              <a:off x="8313894" y="3813069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E8AED5-76CB-4B68-AD51-69C364CC7C82}"/>
                </a:ext>
              </a:extLst>
            </p:cNvPr>
            <p:cNvSpPr/>
            <p:nvPr/>
          </p:nvSpPr>
          <p:spPr>
            <a:xfrm>
              <a:off x="5356128" y="326185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β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9B43A41-4E30-420F-BE07-CAF4830B7639}"/>
                </a:ext>
              </a:extLst>
            </p:cNvPr>
            <p:cNvSpPr/>
            <p:nvPr/>
          </p:nvSpPr>
          <p:spPr>
            <a:xfrm>
              <a:off x="6897810" y="2415240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γ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639B86-BDB4-411A-8224-10B12C623B85}"/>
                </a:ext>
              </a:extLst>
            </p:cNvPr>
            <p:cNvSpPr/>
            <p:nvPr/>
          </p:nvSpPr>
          <p:spPr>
            <a:xfrm>
              <a:off x="3647767" y="2533957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6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6EB85C2F-649D-4F1A-819E-A388EBBADEF7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 rot="16200000" flipH="1">
              <a:off x="5611041" y="2280923"/>
              <a:ext cx="1440" cy="3604476"/>
            </a:xfrm>
            <a:prstGeom prst="curvedConnector3">
              <a:avLst>
                <a:gd name="adj1" fmla="val 2597430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5EED070-CA15-4EB8-AB1B-8F3010DF1CED}"/>
                </a:ext>
              </a:extLst>
            </p:cNvPr>
            <p:cNvSpPr/>
            <p:nvPr/>
          </p:nvSpPr>
          <p:spPr>
            <a:xfrm>
              <a:off x="5337893" y="405027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φ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14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E0F2B-3C9E-44D8-89FF-D552266D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41" y="626117"/>
            <a:ext cx="7680132" cy="56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140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23</cp:revision>
  <dcterms:created xsi:type="dcterms:W3CDTF">2019-11-20T23:08:49Z</dcterms:created>
  <dcterms:modified xsi:type="dcterms:W3CDTF">2019-11-21T10:58:41Z</dcterms:modified>
</cp:coreProperties>
</file>