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FCC-E5C0-4C02-9B7A-10921D24A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97F8F-8708-4999-B668-6FE9B2B79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9CE8-88CC-44E9-96CB-53B2C5C3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DCAB-9D14-463D-80D6-136D0172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22D4-D997-4296-AE08-0104A204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AA80-96EB-4E1C-9BB7-79C2392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7AF92-16D9-423C-8B15-5071DCFDD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F855-F965-49EF-9F39-270FDF5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6E9-6A11-4AF8-8EFF-4632D329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9FC9-24DB-453E-948C-7504A6B5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F063A-C357-4A5E-BDCC-D096C0DC0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106A-2620-4AA2-B4C9-403284304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0ACC-0647-470F-AE5E-DFB68BA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45B1-4512-4841-9D44-8CDAD047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E926-9A8F-44F9-A415-9C25DE19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CB84-8880-40EC-9ACF-9A54D654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3C01-8C91-4D34-BAF9-2DCB569B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E0BB-B5B2-4FA3-9D0E-AFDF98A7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08BD-E07C-422D-8494-0C2E7366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17C9-0D8D-40E4-9430-E983CA5B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A035-D382-4542-B7B6-D93D3E26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017A-B0AC-46A6-B8E5-D5402889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1733-55FA-4360-B78D-F400275A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FE0C-4966-4EBF-9732-55AA3B4E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F909-0243-4ED9-BB3F-16BA59CE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83B-7D59-4B27-A603-B3BC5E4A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8B3-F8D9-4F5F-9C66-E37884CED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8BB8F-5742-41AB-9F52-344A3233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1E3D-D04D-43EC-8A40-FABBA9F6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008C-2980-4105-9282-FC1F1F2C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B3E7-98FB-4675-B25C-983F7F98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FA6-FC8F-420B-9B35-F59CEBD9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AB71-1C60-40A7-A313-73372791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8B9D-40A6-4E0E-B61B-7DDF5476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0227E-486C-4DB8-9FC8-5B6F433EE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20A71-382C-4C3B-BE1E-AB4342A4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F3C35-95F0-4A00-917C-96166AC6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CF57-DE96-40E4-8868-B3D3454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C16D5-5B5B-4DBE-8C03-D30AFF8B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4281-06FD-4F3F-82BE-011F13F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B89F4-DD4B-410B-B09D-203FE869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45EA0-7431-48E6-A155-990817A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973A2-BE9F-41F8-8033-A0F4C485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A24D0-BD7B-41A9-BD2F-09213950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5DA14-4C00-417E-9E61-7D40814B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3B6DD-D5A2-4883-8670-3BE03857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2240-56A2-44E4-9FAB-CCC05052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5D02-AD15-4482-89A7-38375229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A85A2-ECA2-44E6-81E8-AF0EBEBAF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A65-5056-4C6E-BCB2-7EE021F4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0B9CE-1EF2-41BD-BA5B-B14B5C87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AB8E-BBBA-4F00-B7C1-515D7A03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443-72E8-4A47-B941-E85F3F1C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5B2F2-ACFE-4FD5-9136-82125B405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0207F-FE84-454F-A9AF-7A176B83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D8669-59F0-4B2F-814B-D5050A9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14A3-2A22-4961-8F6B-C1DFE10E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63141-3AAC-4552-9A94-86697C73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6777A-F979-45CE-90B3-495409BB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CDBE-9EC1-46E9-813A-9516AA8D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FF2D-F658-4B0C-B922-63B4974F9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A446-4927-416E-BCA4-7EA65FE6F3A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B49-72DE-4C00-8AF0-1BE29D70A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8DFF-5F4D-4224-8AC2-C14FC8F7D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9B01-9937-4F35-98E8-DDD4D6F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82C968-898A-4F9E-8819-48460A42404C}"/>
              </a:ext>
            </a:extLst>
          </p:cNvPr>
          <p:cNvGrpSpPr/>
          <p:nvPr/>
        </p:nvGrpSpPr>
        <p:grpSpPr>
          <a:xfrm>
            <a:off x="2856411" y="2109575"/>
            <a:ext cx="5959597" cy="3098528"/>
            <a:chOff x="2856411" y="2109575"/>
            <a:chExt cx="5959597" cy="30985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3CC6AB-EB36-4AD8-A58F-3137D5CF7A3D}"/>
                    </a:ext>
                  </a:extLst>
                </p:cNvPr>
                <p:cNvSpPr txBox="1"/>
                <p:nvPr/>
              </p:nvSpPr>
              <p:spPr>
                <a:xfrm>
                  <a:off x="2856411" y="2257697"/>
                  <a:ext cx="3011241" cy="5985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3CC6AB-EB36-4AD8-A58F-3137D5CF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411" y="2257697"/>
                  <a:ext cx="3011241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CB7A1EF-5EFA-4298-BB27-45F8066D3468}"/>
                    </a:ext>
                  </a:extLst>
                </p:cNvPr>
                <p:cNvSpPr txBox="1"/>
                <p:nvPr/>
              </p:nvSpPr>
              <p:spPr>
                <a:xfrm>
                  <a:off x="2856411" y="3129719"/>
                  <a:ext cx="3011241" cy="5985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CB7A1EF-5EFA-4298-BB27-45F8066D3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411" y="3129719"/>
                  <a:ext cx="3011241" cy="5985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73233A-28B2-4D8E-BDDB-06EB87A6C1E9}"/>
                    </a:ext>
                  </a:extLst>
                </p:cNvPr>
                <p:cNvSpPr txBox="1"/>
                <p:nvPr/>
              </p:nvSpPr>
              <p:spPr>
                <a:xfrm>
                  <a:off x="2856411" y="4261037"/>
                  <a:ext cx="3011241" cy="5985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73233A-28B2-4D8E-BDDB-06EB87A6C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411" y="4261037"/>
                  <a:ext cx="3011241" cy="5985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E44956F-ACD5-4C26-88A9-D2D02FF3934E}"/>
                    </a:ext>
                  </a:extLst>
                </p:cNvPr>
                <p:cNvSpPr/>
                <p:nvPr/>
              </p:nvSpPr>
              <p:spPr>
                <a:xfrm>
                  <a:off x="6095999" y="2109575"/>
                  <a:ext cx="2720009" cy="8948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Random intercepts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i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</a:rPr>
                    <a:t>Varians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i="1" dirty="0">
                      <a:solidFill>
                        <a:schemeClr val="tx1"/>
                      </a:solidFill>
                    </a:rPr>
                    <a:t>intercept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di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kelompok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i="1" dirty="0">
                      <a:solidFill>
                        <a:schemeClr val="tx1"/>
                      </a:solidFill>
                    </a:rPr>
                    <a:t>j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(level-2)</a:t>
                  </a: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E44956F-ACD5-4C26-88A9-D2D02FF39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2109575"/>
                  <a:ext cx="2720009" cy="894806"/>
                </a:xfrm>
                <a:prstGeom prst="roundRect">
                  <a:avLst/>
                </a:prstGeom>
                <a:blipFill>
                  <a:blip r:embed="rId5"/>
                  <a:stretch>
                    <a:fillRect b="-20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CC86D8B-38D9-4FA0-B033-7D55D0A06581}"/>
                    </a:ext>
                  </a:extLst>
                </p:cNvPr>
                <p:cNvSpPr/>
                <p:nvPr/>
              </p:nvSpPr>
              <p:spPr>
                <a:xfrm>
                  <a:off x="6096000" y="3090879"/>
                  <a:ext cx="2720008" cy="8948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i="1" dirty="0">
                      <a:solidFill>
                        <a:prstClr val="black"/>
                      </a:solidFill>
                    </a:rPr>
                    <a:t>Random slopes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i="1" dirty="0">
                    <a:solidFill>
                      <a:prstClr val="black"/>
                    </a:solidFill>
                  </a:endParaRPr>
                </a:p>
                <a:p>
                  <a:pPr lvl="0" algn="ctr"/>
                  <a:r>
                    <a:rPr lang="en-US" sz="1400" dirty="0" err="1">
                      <a:solidFill>
                        <a:prstClr val="black"/>
                      </a:solidFill>
                    </a:rPr>
                    <a:t>Varians</a:t>
                  </a:r>
                  <a:r>
                    <a:rPr lang="en-US" sz="14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1400" i="1" dirty="0">
                      <a:solidFill>
                        <a:prstClr val="black"/>
                      </a:solidFill>
                    </a:rPr>
                    <a:t>slopes </a:t>
                  </a:r>
                  <a:r>
                    <a:rPr lang="en-US" sz="1400" dirty="0">
                      <a:solidFill>
                        <a:prstClr val="black"/>
                      </a:solidFill>
                    </a:rPr>
                    <a:t>di </a:t>
                  </a:r>
                  <a:r>
                    <a:rPr lang="en-US" sz="1400" dirty="0" err="1">
                      <a:solidFill>
                        <a:prstClr val="black"/>
                      </a:solidFill>
                    </a:rPr>
                    <a:t>kelompok</a:t>
                  </a:r>
                  <a:r>
                    <a:rPr lang="en-US" sz="14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1400" i="1" dirty="0">
                      <a:solidFill>
                        <a:prstClr val="black"/>
                      </a:solidFill>
                    </a:rPr>
                    <a:t>j </a:t>
                  </a:r>
                  <a:r>
                    <a:rPr lang="en-US" sz="1400" dirty="0">
                      <a:solidFill>
                        <a:prstClr val="black"/>
                      </a:solidFill>
                    </a:rPr>
                    <a:t>(level-2)</a:t>
                  </a:r>
                </a:p>
              </p:txBody>
            </p:sp>
          </mc:Choice>
          <mc:Fallback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CC86D8B-38D9-4FA0-B033-7D55D0A06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090879"/>
                  <a:ext cx="2720008" cy="894806"/>
                </a:xfrm>
                <a:prstGeom prst="roundRect">
                  <a:avLst/>
                </a:prstGeom>
                <a:blipFill>
                  <a:blip r:embed="rId6"/>
                  <a:stretch>
                    <a:fillRect b="-20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8C8F135-5F67-4B0F-9142-A2A47547286F}"/>
                    </a:ext>
                  </a:extLst>
                </p:cNvPr>
                <p:cNvSpPr/>
                <p:nvPr/>
              </p:nvSpPr>
              <p:spPr>
                <a:xfrm>
                  <a:off x="6095999" y="4072192"/>
                  <a:ext cx="2720007" cy="113591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Level-1 residuals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i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</a:rPr>
                    <a:t>Varians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residual (</a:t>
                  </a:r>
                  <a:r>
                    <a:rPr lang="en-US" sz="1400" i="1" dirty="0">
                      <a:solidFill>
                        <a:schemeClr val="tx1"/>
                      </a:solidFill>
                    </a:rPr>
                    <a:t>unexplained variance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)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antara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orang </a:t>
                  </a:r>
                  <a:r>
                    <a:rPr lang="en-US" sz="1400" i="1" dirty="0">
                      <a:solidFill>
                        <a:schemeClr val="tx1"/>
                      </a:solidFill>
                    </a:rPr>
                    <a:t>I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(level-1)</a:t>
                  </a:r>
                  <a:r>
                    <a:rPr lang="en-US" sz="14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di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kelompok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i="1" dirty="0">
                      <a:solidFill>
                        <a:schemeClr val="tx1"/>
                      </a:solidFill>
                    </a:rPr>
                    <a:t>j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8C8F135-5F67-4B0F-9142-A2A4754728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4072192"/>
                  <a:ext cx="2720007" cy="1135911"/>
                </a:xfrm>
                <a:prstGeom prst="roundRect">
                  <a:avLst/>
                </a:prstGeom>
                <a:blipFill>
                  <a:blip r:embed="rId7"/>
                  <a:stretch>
                    <a:fillRect b="-53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55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3</cp:revision>
  <dcterms:created xsi:type="dcterms:W3CDTF">2019-09-04T04:16:38Z</dcterms:created>
  <dcterms:modified xsi:type="dcterms:W3CDTF">2019-09-04T04:45:22Z</dcterms:modified>
</cp:coreProperties>
</file>