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  <p:sldMasterId id="2147483670" r:id="rId2"/>
    <p:sldMasterId id="2147483662" r:id="rId3"/>
    <p:sldMasterId id="2147483665" r:id="rId4"/>
    <p:sldMasterId id="2147483663" r:id="rId5"/>
  </p:sldMasterIdLst>
  <p:notesMasterIdLst>
    <p:notesMasterId r:id="rId20"/>
  </p:notesMasterIdLst>
  <p:sldIdLst>
    <p:sldId id="256" r:id="rId6"/>
    <p:sldId id="266" r:id="rId7"/>
    <p:sldId id="264" r:id="rId8"/>
    <p:sldId id="269" r:id="rId9"/>
    <p:sldId id="270" r:id="rId10"/>
    <p:sldId id="267" r:id="rId11"/>
    <p:sldId id="271" r:id="rId12"/>
    <p:sldId id="273" r:id="rId13"/>
    <p:sldId id="268" r:id="rId14"/>
    <p:sldId id="278" r:id="rId15"/>
    <p:sldId id="272" r:id="rId16"/>
    <p:sldId id="277" r:id="rId17"/>
    <p:sldId id="275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468"/>
    <a:srgbClr val="202321"/>
    <a:srgbClr val="F18700"/>
    <a:srgbClr val="DC0D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D7D130-547C-4C4B-950F-4E0365530241}" v="652" dt="2022-09-14T09:20:50.0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68" autoAdjust="0"/>
  </p:normalViewPr>
  <p:slideViewPr>
    <p:cSldViewPr snapToGrid="0" snapToObjects="1" showGuides="1">
      <p:cViewPr varScale="1">
        <p:scale>
          <a:sx n="84" d="100"/>
          <a:sy n="84" d="100"/>
        </p:scale>
        <p:origin x="581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zqy Amelia Zein" userId="cc7f1b78-f160-453e-8f4a-bb8ffa60458c" providerId="ADAL" clId="{0DD7D130-547C-4C4B-950F-4E0365530241}"/>
    <pc:docChg chg="undo redo custSel addSld delSld modSld sldOrd">
      <pc:chgData name="Rizqy Amelia Zein" userId="cc7f1b78-f160-453e-8f4a-bb8ffa60458c" providerId="ADAL" clId="{0DD7D130-547C-4C4B-950F-4E0365530241}" dt="2022-09-14T09:20:50.034" v="7866" actId="20577"/>
      <pc:docMkLst>
        <pc:docMk/>
      </pc:docMkLst>
      <pc:sldChg chg="modSp mod">
        <pc:chgData name="Rizqy Amelia Zein" userId="cc7f1b78-f160-453e-8f4a-bb8ffa60458c" providerId="ADAL" clId="{0DD7D130-547C-4C4B-950F-4E0365530241}" dt="2022-09-14T04:27:44.425" v="251" actId="207"/>
        <pc:sldMkLst>
          <pc:docMk/>
          <pc:sldMk cId="2797848466" sldId="256"/>
        </pc:sldMkLst>
        <pc:spChg chg="mod">
          <ac:chgData name="Rizqy Amelia Zein" userId="cc7f1b78-f160-453e-8f4a-bb8ffa60458c" providerId="ADAL" clId="{0DD7D130-547C-4C4B-950F-4E0365530241}" dt="2022-09-14T04:27:27.696" v="237" actId="20577"/>
          <ac:spMkLst>
            <pc:docMk/>
            <pc:sldMk cId="2797848466" sldId="256"/>
            <ac:spMk id="36" creationId="{51AFA1DF-B1CB-33CE-B95A-03B4E703222B}"/>
          </ac:spMkLst>
        </pc:spChg>
        <pc:spChg chg="mod">
          <ac:chgData name="Rizqy Amelia Zein" userId="cc7f1b78-f160-453e-8f4a-bb8ffa60458c" providerId="ADAL" clId="{0DD7D130-547C-4C4B-950F-4E0365530241}" dt="2022-09-14T04:26:13.012" v="127" actId="20577"/>
          <ac:spMkLst>
            <pc:docMk/>
            <pc:sldMk cId="2797848466" sldId="256"/>
            <ac:spMk id="38" creationId="{9DC3BD7A-8F55-46B0-E4FD-D649047BF7CD}"/>
          </ac:spMkLst>
        </pc:spChg>
        <pc:spChg chg="mod">
          <ac:chgData name="Rizqy Amelia Zein" userId="cc7f1b78-f160-453e-8f4a-bb8ffa60458c" providerId="ADAL" clId="{0DD7D130-547C-4C4B-950F-4E0365530241}" dt="2022-09-14T04:27:44.425" v="251" actId="207"/>
          <ac:spMkLst>
            <pc:docMk/>
            <pc:sldMk cId="2797848466" sldId="256"/>
            <ac:spMk id="40" creationId="{3019BC18-E6DE-F4DA-A02C-30AFAD584A73}"/>
          </ac:spMkLst>
        </pc:spChg>
      </pc:sldChg>
      <pc:sldChg chg="del">
        <pc:chgData name="Rizqy Amelia Zein" userId="cc7f1b78-f160-453e-8f4a-bb8ffa60458c" providerId="ADAL" clId="{0DD7D130-547C-4C4B-950F-4E0365530241}" dt="2022-09-14T06:13:52.393" v="4920" actId="47"/>
        <pc:sldMkLst>
          <pc:docMk/>
          <pc:sldMk cId="1737790131" sldId="261"/>
        </pc:sldMkLst>
      </pc:sldChg>
      <pc:sldChg chg="del">
        <pc:chgData name="Rizqy Amelia Zein" userId="cc7f1b78-f160-453e-8f4a-bb8ffa60458c" providerId="ADAL" clId="{0DD7D130-547C-4C4B-950F-4E0365530241}" dt="2022-09-14T04:25:41.812" v="2" actId="47"/>
        <pc:sldMkLst>
          <pc:docMk/>
          <pc:sldMk cId="3925166559" sldId="262"/>
        </pc:sldMkLst>
      </pc:sldChg>
      <pc:sldChg chg="addSp modSp mod modClrScheme chgLayout">
        <pc:chgData name="Rizqy Amelia Zein" userId="cc7f1b78-f160-453e-8f4a-bb8ffa60458c" providerId="ADAL" clId="{0DD7D130-547C-4C4B-950F-4E0365530241}" dt="2022-09-14T04:31:06.209" v="367"/>
        <pc:sldMkLst>
          <pc:docMk/>
          <pc:sldMk cId="3598885345" sldId="263"/>
        </pc:sldMkLst>
        <pc:spChg chg="mod">
          <ac:chgData name="Rizqy Amelia Zein" userId="cc7f1b78-f160-453e-8f4a-bb8ffa60458c" providerId="ADAL" clId="{0DD7D130-547C-4C4B-950F-4E0365530241}" dt="2022-09-14T04:29:25.956" v="366" actId="20577"/>
          <ac:spMkLst>
            <pc:docMk/>
            <pc:sldMk cId="3598885345" sldId="263"/>
            <ac:spMk id="2" creationId="{8F98E7FC-1EB9-4441-A011-A0827B9AB01F}"/>
          </ac:spMkLst>
        </pc:spChg>
        <pc:spChg chg="add mod">
          <ac:chgData name="Rizqy Amelia Zein" userId="cc7f1b78-f160-453e-8f4a-bb8ffa60458c" providerId="ADAL" clId="{0DD7D130-547C-4C4B-950F-4E0365530241}" dt="2022-09-14T04:31:06.209" v="367"/>
          <ac:spMkLst>
            <pc:docMk/>
            <pc:sldMk cId="3598885345" sldId="263"/>
            <ac:spMk id="7" creationId="{006AD5B8-87B6-6FCC-4F5C-4EEE4BB5D3BE}"/>
          </ac:spMkLst>
        </pc:spChg>
        <pc:spChg chg="add mod">
          <ac:chgData name="Rizqy Amelia Zein" userId="cc7f1b78-f160-453e-8f4a-bb8ffa60458c" providerId="ADAL" clId="{0DD7D130-547C-4C4B-950F-4E0365530241}" dt="2022-09-14T04:25:38.242" v="1" actId="26606"/>
          <ac:spMkLst>
            <pc:docMk/>
            <pc:sldMk cId="3598885345" sldId="263"/>
            <ac:spMk id="9" creationId="{33AC8324-3E3A-3A49-EFB2-9E923647E4A5}"/>
          </ac:spMkLst>
        </pc:spChg>
      </pc:sldChg>
      <pc:sldChg chg="modSp mod">
        <pc:chgData name="Rizqy Amelia Zein" userId="cc7f1b78-f160-453e-8f4a-bb8ffa60458c" providerId="ADAL" clId="{0DD7D130-547C-4C4B-950F-4E0365530241}" dt="2022-09-14T09:20:08.370" v="7849" actId="20577"/>
        <pc:sldMkLst>
          <pc:docMk/>
          <pc:sldMk cId="4106919607" sldId="264"/>
        </pc:sldMkLst>
        <pc:spChg chg="mod">
          <ac:chgData name="Rizqy Amelia Zein" userId="cc7f1b78-f160-453e-8f4a-bb8ffa60458c" providerId="ADAL" clId="{0DD7D130-547C-4C4B-950F-4E0365530241}" dt="2022-09-14T09:20:08.370" v="7849" actId="20577"/>
          <ac:spMkLst>
            <pc:docMk/>
            <pc:sldMk cId="4106919607" sldId="264"/>
            <ac:spMk id="2" creationId="{CFD1A2E3-3E4C-4AE2-B42D-5F559DEBBEF3}"/>
          </ac:spMkLst>
        </pc:spChg>
      </pc:sldChg>
      <pc:sldChg chg="addSp delSp modSp mod ord">
        <pc:chgData name="Rizqy Amelia Zein" userId="cc7f1b78-f160-453e-8f4a-bb8ffa60458c" providerId="ADAL" clId="{0DD7D130-547C-4C4B-950F-4E0365530241}" dt="2022-09-14T05:21:19.429" v="607" actId="121"/>
        <pc:sldMkLst>
          <pc:docMk/>
          <pc:sldMk cId="2546866578" sldId="266"/>
        </pc:sldMkLst>
        <pc:spChg chg="mod">
          <ac:chgData name="Rizqy Amelia Zein" userId="cc7f1b78-f160-453e-8f4a-bb8ffa60458c" providerId="ADAL" clId="{0DD7D130-547C-4C4B-950F-4E0365530241}" dt="2022-09-14T04:36:54.854" v="571" actId="20577"/>
          <ac:spMkLst>
            <pc:docMk/>
            <pc:sldMk cId="2546866578" sldId="266"/>
            <ac:spMk id="2" creationId="{74C617B9-025D-434A-9329-475080415A47}"/>
          </ac:spMkLst>
        </pc:spChg>
        <pc:spChg chg="del">
          <ac:chgData name="Rizqy Amelia Zein" userId="cc7f1b78-f160-453e-8f4a-bb8ffa60458c" providerId="ADAL" clId="{0DD7D130-547C-4C4B-950F-4E0365530241}" dt="2022-09-14T04:36:14.572" v="567" actId="478"/>
          <ac:spMkLst>
            <pc:docMk/>
            <pc:sldMk cId="2546866578" sldId="266"/>
            <ac:spMk id="6" creationId="{8EB19DE8-68CD-4831-A0FD-745C34A762C1}"/>
          </ac:spMkLst>
        </pc:spChg>
        <pc:spChg chg="add mod">
          <ac:chgData name="Rizqy Amelia Zein" userId="cc7f1b78-f160-453e-8f4a-bb8ffa60458c" providerId="ADAL" clId="{0DD7D130-547C-4C4B-950F-4E0365530241}" dt="2022-09-14T05:21:19.429" v="607" actId="121"/>
          <ac:spMkLst>
            <pc:docMk/>
            <pc:sldMk cId="2546866578" sldId="266"/>
            <ac:spMk id="7" creationId="{7FF445D0-1CEC-23D3-CE1F-8DC23436A8E8}"/>
          </ac:spMkLst>
        </pc:spChg>
        <pc:picChg chg="add mod modCrop">
          <ac:chgData name="Rizqy Amelia Zein" userId="cc7f1b78-f160-453e-8f4a-bb8ffa60458c" providerId="ADAL" clId="{0DD7D130-547C-4C4B-950F-4E0365530241}" dt="2022-09-14T04:36:08.846" v="566" actId="1076"/>
          <ac:picMkLst>
            <pc:docMk/>
            <pc:sldMk cId="2546866578" sldId="266"/>
            <ac:picMk id="4" creationId="{94C64F75-DB1B-E22F-8858-80B9A9734123}"/>
          </ac:picMkLst>
        </pc:picChg>
      </pc:sldChg>
      <pc:sldChg chg="modSp add mod ord">
        <pc:chgData name="Rizqy Amelia Zein" userId="cc7f1b78-f160-453e-8f4a-bb8ffa60458c" providerId="ADAL" clId="{0DD7D130-547C-4C4B-950F-4E0365530241}" dt="2022-09-14T07:13:32.045" v="7708" actId="20577"/>
        <pc:sldMkLst>
          <pc:docMk/>
          <pc:sldMk cId="2202088302" sldId="267"/>
        </pc:sldMkLst>
        <pc:spChg chg="mod">
          <ac:chgData name="Rizqy Amelia Zein" userId="cc7f1b78-f160-453e-8f4a-bb8ffa60458c" providerId="ADAL" clId="{0DD7D130-547C-4C4B-950F-4E0365530241}" dt="2022-09-14T07:13:32.045" v="7708" actId="20577"/>
          <ac:spMkLst>
            <pc:docMk/>
            <pc:sldMk cId="2202088302" sldId="267"/>
            <ac:spMk id="2" creationId="{CFD1A2E3-3E4C-4AE2-B42D-5F559DEBBEF3}"/>
          </ac:spMkLst>
        </pc:spChg>
      </pc:sldChg>
      <pc:sldChg chg="modSp add mod">
        <pc:chgData name="Rizqy Amelia Zein" userId="cc7f1b78-f160-453e-8f4a-bb8ffa60458c" providerId="ADAL" clId="{0DD7D130-547C-4C4B-950F-4E0365530241}" dt="2022-09-14T06:13:48.351" v="4919" actId="20577"/>
        <pc:sldMkLst>
          <pc:docMk/>
          <pc:sldMk cId="513020806" sldId="268"/>
        </pc:sldMkLst>
        <pc:spChg chg="mod">
          <ac:chgData name="Rizqy Amelia Zein" userId="cc7f1b78-f160-453e-8f4a-bb8ffa60458c" providerId="ADAL" clId="{0DD7D130-547C-4C4B-950F-4E0365530241}" dt="2022-09-14T06:13:48.351" v="4919" actId="20577"/>
          <ac:spMkLst>
            <pc:docMk/>
            <pc:sldMk cId="513020806" sldId="268"/>
            <ac:spMk id="2" creationId="{CFD1A2E3-3E4C-4AE2-B42D-5F559DEBBEF3}"/>
          </ac:spMkLst>
        </pc:spChg>
      </pc:sldChg>
      <pc:sldChg chg="modSp add mod ord modAnim">
        <pc:chgData name="Rizqy Amelia Zein" userId="cc7f1b78-f160-453e-8f4a-bb8ffa60458c" providerId="ADAL" clId="{0DD7D130-547C-4C4B-950F-4E0365530241}" dt="2022-09-14T09:20:50.034" v="7866" actId="20577"/>
        <pc:sldMkLst>
          <pc:docMk/>
          <pc:sldMk cId="2260135806" sldId="269"/>
        </pc:sldMkLst>
        <pc:spChg chg="mod">
          <ac:chgData name="Rizqy Amelia Zein" userId="cc7f1b78-f160-453e-8f4a-bb8ffa60458c" providerId="ADAL" clId="{0DD7D130-547C-4C4B-950F-4E0365530241}" dt="2022-09-14T06:52:58.868" v="7093" actId="1076"/>
          <ac:spMkLst>
            <pc:docMk/>
            <pc:sldMk cId="2260135806" sldId="269"/>
            <ac:spMk id="5" creationId="{FAF5D3F3-90DF-4F69-89D5-7E1FF3929BD0}"/>
          </ac:spMkLst>
        </pc:spChg>
        <pc:spChg chg="mod">
          <ac:chgData name="Rizqy Amelia Zein" userId="cc7f1b78-f160-453e-8f4a-bb8ffa60458c" providerId="ADAL" clId="{0DD7D130-547C-4C4B-950F-4E0365530241}" dt="2022-09-14T09:20:50.034" v="7866" actId="20577"/>
          <ac:spMkLst>
            <pc:docMk/>
            <pc:sldMk cId="2260135806" sldId="269"/>
            <ac:spMk id="6" creationId="{8EB19DE8-68CD-4831-A0FD-745C34A762C1}"/>
          </ac:spMkLst>
        </pc:spChg>
      </pc:sldChg>
      <pc:sldChg chg="modSp add mod ord modAnim">
        <pc:chgData name="Rizqy Amelia Zein" userId="cc7f1b78-f160-453e-8f4a-bb8ffa60458c" providerId="ADAL" clId="{0DD7D130-547C-4C4B-950F-4E0365530241}" dt="2022-09-14T08:12:13.433" v="7773" actId="20577"/>
        <pc:sldMkLst>
          <pc:docMk/>
          <pc:sldMk cId="3659614323" sldId="270"/>
        </pc:sldMkLst>
        <pc:spChg chg="mod">
          <ac:chgData name="Rizqy Amelia Zein" userId="cc7f1b78-f160-453e-8f4a-bb8ffa60458c" providerId="ADAL" clId="{0DD7D130-547C-4C4B-950F-4E0365530241}" dt="2022-09-14T05:46:31.196" v="1905" actId="20577"/>
          <ac:spMkLst>
            <pc:docMk/>
            <pc:sldMk cId="3659614323" sldId="270"/>
            <ac:spMk id="5" creationId="{FAF5D3F3-90DF-4F69-89D5-7E1FF3929BD0}"/>
          </ac:spMkLst>
        </pc:spChg>
        <pc:spChg chg="mod">
          <ac:chgData name="Rizqy Amelia Zein" userId="cc7f1b78-f160-453e-8f4a-bb8ffa60458c" providerId="ADAL" clId="{0DD7D130-547C-4C4B-950F-4E0365530241}" dt="2022-09-14T08:12:13.433" v="7773" actId="20577"/>
          <ac:spMkLst>
            <pc:docMk/>
            <pc:sldMk cId="3659614323" sldId="270"/>
            <ac:spMk id="6" creationId="{8EB19DE8-68CD-4831-A0FD-745C34A762C1}"/>
          </ac:spMkLst>
        </pc:spChg>
      </pc:sldChg>
      <pc:sldChg chg="modSp add mod ord modAnim">
        <pc:chgData name="Rizqy Amelia Zein" userId="cc7f1b78-f160-453e-8f4a-bb8ffa60458c" providerId="ADAL" clId="{0DD7D130-547C-4C4B-950F-4E0365530241}" dt="2022-09-14T09:16:51.622" v="7801" actId="20577"/>
        <pc:sldMkLst>
          <pc:docMk/>
          <pc:sldMk cId="1345391545" sldId="271"/>
        </pc:sldMkLst>
        <pc:spChg chg="mod">
          <ac:chgData name="Rizqy Amelia Zein" userId="cc7f1b78-f160-453e-8f4a-bb8ffa60458c" providerId="ADAL" clId="{0DD7D130-547C-4C4B-950F-4E0365530241}" dt="2022-09-14T05:52:58.049" v="2582" actId="20577"/>
          <ac:spMkLst>
            <pc:docMk/>
            <pc:sldMk cId="1345391545" sldId="271"/>
            <ac:spMk id="5" creationId="{FAF5D3F3-90DF-4F69-89D5-7E1FF3929BD0}"/>
          </ac:spMkLst>
        </pc:spChg>
        <pc:spChg chg="mod">
          <ac:chgData name="Rizqy Amelia Zein" userId="cc7f1b78-f160-453e-8f4a-bb8ffa60458c" providerId="ADAL" clId="{0DD7D130-547C-4C4B-950F-4E0365530241}" dt="2022-09-14T09:16:51.622" v="7801" actId="20577"/>
          <ac:spMkLst>
            <pc:docMk/>
            <pc:sldMk cId="1345391545" sldId="271"/>
            <ac:spMk id="6" creationId="{8EB19DE8-68CD-4831-A0FD-745C34A762C1}"/>
          </ac:spMkLst>
        </pc:spChg>
      </pc:sldChg>
      <pc:sldChg chg="modSp add mod modAnim">
        <pc:chgData name="Rizqy Amelia Zein" userId="cc7f1b78-f160-453e-8f4a-bb8ffa60458c" providerId="ADAL" clId="{0DD7D130-547C-4C4B-950F-4E0365530241}" dt="2022-09-14T09:15:04.266" v="7775" actId="20577"/>
        <pc:sldMkLst>
          <pc:docMk/>
          <pc:sldMk cId="3673717932" sldId="272"/>
        </pc:sldMkLst>
        <pc:spChg chg="mod">
          <ac:chgData name="Rizqy Amelia Zein" userId="cc7f1b78-f160-453e-8f4a-bb8ffa60458c" providerId="ADAL" clId="{0DD7D130-547C-4C4B-950F-4E0365530241}" dt="2022-09-14T06:14:00.270" v="4945" actId="20577"/>
          <ac:spMkLst>
            <pc:docMk/>
            <pc:sldMk cId="3673717932" sldId="272"/>
            <ac:spMk id="5" creationId="{FAF5D3F3-90DF-4F69-89D5-7E1FF3929BD0}"/>
          </ac:spMkLst>
        </pc:spChg>
        <pc:spChg chg="mod">
          <ac:chgData name="Rizqy Amelia Zein" userId="cc7f1b78-f160-453e-8f4a-bb8ffa60458c" providerId="ADAL" clId="{0DD7D130-547C-4C4B-950F-4E0365530241}" dt="2022-09-14T09:15:04.266" v="7775" actId="20577"/>
          <ac:spMkLst>
            <pc:docMk/>
            <pc:sldMk cId="3673717932" sldId="272"/>
            <ac:spMk id="6" creationId="{8EB19DE8-68CD-4831-A0FD-745C34A762C1}"/>
          </ac:spMkLst>
        </pc:spChg>
      </pc:sldChg>
      <pc:sldChg chg="modSp add mod ord modAnim">
        <pc:chgData name="Rizqy Amelia Zein" userId="cc7f1b78-f160-453e-8f4a-bb8ffa60458c" providerId="ADAL" clId="{0DD7D130-547C-4C4B-950F-4E0365530241}" dt="2022-09-14T07:00:20.270" v="7336" actId="20577"/>
        <pc:sldMkLst>
          <pc:docMk/>
          <pc:sldMk cId="2201648971" sldId="273"/>
        </pc:sldMkLst>
        <pc:spChg chg="mod">
          <ac:chgData name="Rizqy Amelia Zein" userId="cc7f1b78-f160-453e-8f4a-bb8ffa60458c" providerId="ADAL" clId="{0DD7D130-547C-4C4B-950F-4E0365530241}" dt="2022-09-14T06:04:59.752" v="3744" actId="20577"/>
          <ac:spMkLst>
            <pc:docMk/>
            <pc:sldMk cId="2201648971" sldId="273"/>
            <ac:spMk id="5" creationId="{FAF5D3F3-90DF-4F69-89D5-7E1FF3929BD0}"/>
          </ac:spMkLst>
        </pc:spChg>
        <pc:spChg chg="mod">
          <ac:chgData name="Rizqy Amelia Zein" userId="cc7f1b78-f160-453e-8f4a-bb8ffa60458c" providerId="ADAL" clId="{0DD7D130-547C-4C4B-950F-4E0365530241}" dt="2022-09-14T07:00:20.270" v="7336" actId="20577"/>
          <ac:spMkLst>
            <pc:docMk/>
            <pc:sldMk cId="2201648971" sldId="273"/>
            <ac:spMk id="6" creationId="{8EB19DE8-68CD-4831-A0FD-745C34A762C1}"/>
          </ac:spMkLst>
        </pc:spChg>
      </pc:sldChg>
      <pc:sldChg chg="add del">
        <pc:chgData name="Rizqy Amelia Zein" userId="cc7f1b78-f160-453e-8f4a-bb8ffa60458c" providerId="ADAL" clId="{0DD7D130-547C-4C4B-950F-4E0365530241}" dt="2022-09-14T06:26:49.731" v="6344" actId="47"/>
        <pc:sldMkLst>
          <pc:docMk/>
          <pc:sldMk cId="2824097055" sldId="274"/>
        </pc:sldMkLst>
      </pc:sldChg>
      <pc:sldChg chg="modSp add mod modAnim">
        <pc:chgData name="Rizqy Amelia Zein" userId="cc7f1b78-f160-453e-8f4a-bb8ffa60458c" providerId="ADAL" clId="{0DD7D130-547C-4C4B-950F-4E0365530241}" dt="2022-09-14T08:11:55.546" v="7765" actId="20577"/>
        <pc:sldMkLst>
          <pc:docMk/>
          <pc:sldMk cId="1399556919" sldId="275"/>
        </pc:sldMkLst>
        <pc:spChg chg="mod">
          <ac:chgData name="Rizqy Amelia Zein" userId="cc7f1b78-f160-453e-8f4a-bb8ffa60458c" providerId="ADAL" clId="{0DD7D130-547C-4C4B-950F-4E0365530241}" dt="2022-09-14T06:27:34.177" v="6392" actId="313"/>
          <ac:spMkLst>
            <pc:docMk/>
            <pc:sldMk cId="1399556919" sldId="275"/>
            <ac:spMk id="5" creationId="{FAF5D3F3-90DF-4F69-89D5-7E1FF3929BD0}"/>
          </ac:spMkLst>
        </pc:spChg>
        <pc:spChg chg="mod">
          <ac:chgData name="Rizqy Amelia Zein" userId="cc7f1b78-f160-453e-8f4a-bb8ffa60458c" providerId="ADAL" clId="{0DD7D130-547C-4C4B-950F-4E0365530241}" dt="2022-09-14T08:11:55.546" v="7765" actId="20577"/>
          <ac:spMkLst>
            <pc:docMk/>
            <pc:sldMk cId="1399556919" sldId="275"/>
            <ac:spMk id="6" creationId="{8EB19DE8-68CD-4831-A0FD-745C34A762C1}"/>
          </ac:spMkLst>
        </pc:spChg>
      </pc:sldChg>
      <pc:sldChg chg="add del">
        <pc:chgData name="Rizqy Amelia Zein" userId="cc7f1b78-f160-453e-8f4a-bb8ffa60458c" providerId="ADAL" clId="{0DD7D130-547C-4C4B-950F-4E0365530241}" dt="2022-09-14T06:27:39.800" v="6393" actId="47"/>
        <pc:sldMkLst>
          <pc:docMk/>
          <pc:sldMk cId="3114118800" sldId="276"/>
        </pc:sldMkLst>
      </pc:sldChg>
      <pc:sldChg chg="modSp add mod ord">
        <pc:chgData name="Rizqy Amelia Zein" userId="cc7f1b78-f160-453e-8f4a-bb8ffa60458c" providerId="ADAL" clId="{0DD7D130-547C-4C4B-950F-4E0365530241}" dt="2022-09-14T06:14:57.894" v="4971" actId="20577"/>
        <pc:sldMkLst>
          <pc:docMk/>
          <pc:sldMk cId="3555858249" sldId="277"/>
        </pc:sldMkLst>
        <pc:spChg chg="mod">
          <ac:chgData name="Rizqy Amelia Zein" userId="cc7f1b78-f160-453e-8f4a-bb8ffa60458c" providerId="ADAL" clId="{0DD7D130-547C-4C4B-950F-4E0365530241}" dt="2022-09-14T06:14:57.894" v="4971" actId="20577"/>
          <ac:spMkLst>
            <pc:docMk/>
            <pc:sldMk cId="3555858249" sldId="277"/>
            <ac:spMk id="2" creationId="{CFD1A2E3-3E4C-4AE2-B42D-5F559DEBBEF3}"/>
          </ac:spMkLst>
        </pc:spChg>
      </pc:sldChg>
      <pc:sldChg chg="addSp delSp modSp add mod ord delAnim modAnim">
        <pc:chgData name="Rizqy Amelia Zein" userId="cc7f1b78-f160-453e-8f4a-bb8ffa60458c" providerId="ADAL" clId="{0DD7D130-547C-4C4B-950F-4E0365530241}" dt="2022-09-14T07:10:26.765" v="7703" actId="1076"/>
        <pc:sldMkLst>
          <pc:docMk/>
          <pc:sldMk cId="2225399715" sldId="278"/>
        </pc:sldMkLst>
        <pc:spChg chg="add del mod">
          <ac:chgData name="Rizqy Amelia Zein" userId="cc7f1b78-f160-453e-8f4a-bb8ffa60458c" providerId="ADAL" clId="{0DD7D130-547C-4C4B-950F-4E0365530241}" dt="2022-09-14T07:07:22.351" v="7470"/>
          <ac:spMkLst>
            <pc:docMk/>
            <pc:sldMk cId="2225399715" sldId="278"/>
            <ac:spMk id="4" creationId="{CCC4EC43-F0F3-C6DD-D547-8F3485D7A6D0}"/>
          </ac:spMkLst>
        </pc:spChg>
        <pc:spChg chg="mod">
          <ac:chgData name="Rizqy Amelia Zein" userId="cc7f1b78-f160-453e-8f4a-bb8ffa60458c" providerId="ADAL" clId="{0DD7D130-547C-4C4B-950F-4E0365530241}" dt="2022-09-14T07:07:17.290" v="7468" actId="114"/>
          <ac:spMkLst>
            <pc:docMk/>
            <pc:sldMk cId="2225399715" sldId="278"/>
            <ac:spMk id="5" creationId="{FAF5D3F3-90DF-4F69-89D5-7E1FF3929BD0}"/>
          </ac:spMkLst>
        </pc:spChg>
        <pc:spChg chg="del">
          <ac:chgData name="Rizqy Amelia Zein" userId="cc7f1b78-f160-453e-8f4a-bb8ffa60458c" providerId="ADAL" clId="{0DD7D130-547C-4C4B-950F-4E0365530241}" dt="2022-09-14T07:07:20.005" v="7469" actId="478"/>
          <ac:spMkLst>
            <pc:docMk/>
            <pc:sldMk cId="2225399715" sldId="278"/>
            <ac:spMk id="6" creationId="{8EB19DE8-68CD-4831-A0FD-745C34A762C1}"/>
          </ac:spMkLst>
        </pc:spChg>
        <pc:spChg chg="add mod">
          <ac:chgData name="Rizqy Amelia Zein" userId="cc7f1b78-f160-453e-8f4a-bb8ffa60458c" providerId="ADAL" clId="{0DD7D130-547C-4C4B-950F-4E0365530241}" dt="2022-09-14T07:09:02.017" v="7672" actId="20577"/>
          <ac:spMkLst>
            <pc:docMk/>
            <pc:sldMk cId="2225399715" sldId="278"/>
            <ac:spMk id="9" creationId="{116497BE-3FD9-030E-C330-D80F8EAFA017}"/>
          </ac:spMkLst>
        </pc:spChg>
        <pc:spChg chg="add mod">
          <ac:chgData name="Rizqy Amelia Zein" userId="cc7f1b78-f160-453e-8f4a-bb8ffa60458c" providerId="ADAL" clId="{0DD7D130-547C-4C4B-950F-4E0365530241}" dt="2022-09-14T07:10:26.765" v="7703" actId="1076"/>
          <ac:spMkLst>
            <pc:docMk/>
            <pc:sldMk cId="2225399715" sldId="278"/>
            <ac:spMk id="10" creationId="{0D5C6757-CDA4-F4BE-B816-22C025B256C4}"/>
          </ac:spMkLst>
        </pc:spChg>
        <pc:picChg chg="add mod">
          <ac:chgData name="Rizqy Amelia Zein" userId="cc7f1b78-f160-453e-8f4a-bb8ffa60458c" providerId="ADAL" clId="{0DD7D130-547C-4C4B-950F-4E0365530241}" dt="2022-09-14T07:07:28.707" v="7474" actId="962"/>
          <ac:picMkLst>
            <pc:docMk/>
            <pc:sldMk cId="2225399715" sldId="278"/>
            <ac:picMk id="8" creationId="{9D9F57A8-C4BB-FCAC-59DD-01A6D3A8A4A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3ABC7-27AC-6D40-86E4-0C355E54A764}" type="datetimeFigureOut">
              <a:rPr lang="de-DE" smtClean="0"/>
              <a:t>14.09.2022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AD0D-262D-F145-A422-6EFA995C35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633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CAD0D-262D-F145-A422-6EFA995C351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5008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äsentationstitel, L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8F51A07C-FE1A-F540-8B1D-0E34068DA5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4000"/>
          </a:blip>
          <a:srcRect t="8872" b="1720"/>
          <a:stretch/>
        </p:blipFill>
        <p:spPr>
          <a:xfrm>
            <a:off x="10963933" y="449575"/>
            <a:ext cx="776688" cy="8064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 dirty="0"/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32C0B7F7-E1DB-3246-A459-8E85B8A521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 dirty="0">
                <a:effectLst/>
                <a:latin typeface="Arial" panose="020B0604020202020204" pitchFamily="34" charset="0"/>
              </a:rPr>
              <a:t>Untertitel</a:t>
            </a:r>
          </a:p>
          <a:p>
            <a:r>
              <a:rPr lang="de-DE" b="1" dirty="0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>
                <a:effectLst/>
                <a:latin typeface="Arial" panose="020B0604020202020204" pitchFamily="34" charset="0"/>
              </a:rPr>
              <a:t>00.00.2020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2BFC629-71E6-471E-8487-188A0F977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189713"/>
            <a:ext cx="4513400" cy="146304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Präsentationstitel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23C141-9C08-4C77-B8A1-5F3A1981A0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6000" y="440471"/>
            <a:ext cx="7720013" cy="806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680" b="1" cap="all" spc="80" baseline="0"/>
            </a:lvl1pPr>
          </a:lstStyle>
          <a:p>
            <a:pPr lvl="0"/>
            <a:r>
              <a:rPr lang="de-DE" dirty="0"/>
              <a:t>Überschrift / Titel / Einrichtung XY</a:t>
            </a:r>
          </a:p>
        </p:txBody>
      </p:sp>
      <p:pic>
        <p:nvPicPr>
          <p:cNvPr id="11" name="Bildplatzhalter 11">
            <a:extLst>
              <a:ext uri="{FF2B5EF4-FFF2-40B4-BE49-F238E27FC236}">
                <a16:creationId xmlns:a16="http://schemas.microsoft.com/office/drawing/2014/main" id="{78077E49-BB75-47DD-A564-32F635D212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5" b="5"/>
          <a:stretch>
            <a:fillRect/>
          </a:stretch>
        </p:blipFill>
        <p:spPr>
          <a:xfrm>
            <a:off x="5372100" y="1493641"/>
            <a:ext cx="6819900" cy="537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13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äsentationstitel, Bild, LogoTeileinh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 dirty="0"/>
          </a:p>
        </p:txBody>
      </p:sp>
      <p:sp>
        <p:nvSpPr>
          <p:cNvPr id="15" name="Bildplatzhalter 6">
            <a:extLst>
              <a:ext uri="{FF2B5EF4-FFF2-40B4-BE49-F238E27FC236}">
                <a16:creationId xmlns:a16="http://schemas.microsoft.com/office/drawing/2014/main" id="{9E3EC0D9-ADF9-484A-8AF7-707A2C63BA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69881" y="613578"/>
            <a:ext cx="886967" cy="455148"/>
          </a:xfrm>
          <a:prstGeom prst="rect">
            <a:avLst/>
          </a:prstGeom>
        </p:spPr>
        <p:txBody>
          <a:bodyPr anchor="ctr" anchorCtr="0"/>
          <a:lstStyle>
            <a:lvl1pPr algn="ctr">
              <a:buFontTx/>
              <a:buNone/>
              <a:defRPr sz="800" baseline="0"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80A05923-C642-2E4E-840A-327720B765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 dirty="0">
                <a:effectLst/>
                <a:latin typeface="Arial" panose="020B0604020202020204" pitchFamily="34" charset="0"/>
              </a:rPr>
              <a:t>Untertitel</a:t>
            </a:r>
          </a:p>
          <a:p>
            <a:r>
              <a:rPr lang="de-DE" b="1" dirty="0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>
                <a:effectLst/>
                <a:latin typeface="Arial" panose="020B0604020202020204" pitchFamily="34" charset="0"/>
              </a:rPr>
              <a:t>00.00.2020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54D6F9D-B6EB-4F72-A2AF-B87B1D3A9A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189713"/>
            <a:ext cx="4513400" cy="146304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Präsentationstitel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8D60EF3-4399-487D-BFA4-B4727760F9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62575" y="1484313"/>
            <a:ext cx="6829425" cy="5373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4397F4FF-24FF-46A8-9FD5-D8297FC3345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0" y="440471"/>
            <a:ext cx="7720013" cy="806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680" b="1" cap="all" spc="80" baseline="0"/>
            </a:lvl1pPr>
          </a:lstStyle>
          <a:p>
            <a:pPr lvl="0"/>
            <a:r>
              <a:rPr lang="de-DE" dirty="0"/>
              <a:t>Überschrift / Titel / Einrichtung XY</a:t>
            </a:r>
          </a:p>
        </p:txBody>
      </p:sp>
    </p:spTree>
    <p:extLst>
      <p:ext uri="{BB962C8B-B14F-4D97-AF65-F5344CB8AC3E}">
        <p14:creationId xmlns:p14="http://schemas.microsoft.com/office/powerpoint/2010/main" val="459053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äsentationstitel, LogoTeileinh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9A01B540-1535-644B-B828-DE3173BE5EAF}"/>
              </a:ext>
            </a:extLst>
          </p:cNvPr>
          <p:cNvSpPr/>
          <p:nvPr userDrawn="1"/>
        </p:nvSpPr>
        <p:spPr>
          <a:xfrm>
            <a:off x="5376454" y="1484313"/>
            <a:ext cx="6815545" cy="53736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6968607-CF30-B14E-8DDB-DAB295493C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48700" y="2743200"/>
            <a:ext cx="3543300" cy="4114800"/>
          </a:xfrm>
          <a:prstGeom prst="rect">
            <a:avLst/>
          </a:prstGeom>
        </p:spPr>
      </p:pic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9AD86DE8-5751-A440-B2C4-58BF4A19C0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 dirty="0">
                <a:effectLst/>
                <a:latin typeface="Arial" panose="020B0604020202020204" pitchFamily="34" charset="0"/>
              </a:rPr>
              <a:t>Untertitel</a:t>
            </a:r>
          </a:p>
          <a:p>
            <a:r>
              <a:rPr lang="de-DE" b="1" dirty="0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>
                <a:effectLst/>
                <a:latin typeface="Arial" panose="020B0604020202020204" pitchFamily="34" charset="0"/>
              </a:rPr>
              <a:t>00.00.2020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17" name="Bildplatzhalter 6">
            <a:extLst>
              <a:ext uri="{FF2B5EF4-FFF2-40B4-BE49-F238E27FC236}">
                <a16:creationId xmlns:a16="http://schemas.microsoft.com/office/drawing/2014/main" id="{CB3A64BB-66BD-574D-8D10-B6B91D0A2D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69881" y="613578"/>
            <a:ext cx="886967" cy="455148"/>
          </a:xfrm>
          <a:prstGeom prst="rect">
            <a:avLst/>
          </a:prstGeom>
        </p:spPr>
        <p:txBody>
          <a:bodyPr anchor="ctr" anchorCtr="0"/>
          <a:lstStyle>
            <a:lvl1pPr algn="ctr">
              <a:buFontTx/>
              <a:buNone/>
              <a:defRPr sz="800" baseline="0"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9FD34168-7A63-4BE9-B1FA-940397BC8D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189713"/>
            <a:ext cx="4513400" cy="146304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Präsentationstitel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F69A4752-2B43-4B39-B027-47806A5DDC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6000" y="440471"/>
            <a:ext cx="7720013" cy="806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680" b="1" cap="all" spc="80" baseline="0"/>
            </a:lvl1pPr>
          </a:lstStyle>
          <a:p>
            <a:pPr lvl="0"/>
            <a:r>
              <a:rPr lang="de-DE" dirty="0"/>
              <a:t>Überschrift / Titel / Einrichtung XY</a:t>
            </a:r>
          </a:p>
        </p:txBody>
      </p:sp>
    </p:spTree>
    <p:extLst>
      <p:ext uri="{BB962C8B-B14F-4D97-AF65-F5344CB8AC3E}">
        <p14:creationId xmlns:p14="http://schemas.microsoft.com/office/powerpoint/2010/main" val="854006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ück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4">
            <a:extLst>
              <a:ext uri="{FF2B5EF4-FFF2-40B4-BE49-F238E27FC236}">
                <a16:creationId xmlns:a16="http://schemas.microsoft.com/office/drawing/2014/main" id="{63CEC714-79BB-CB4B-8FB7-5903011CD8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5649600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 dirty="0">
                <a:effectLst/>
                <a:latin typeface="Arial" panose="020B0604020202020204" pitchFamily="34" charset="0"/>
              </a:rPr>
              <a:t>Absendername 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>
                <a:effectLst/>
                <a:latin typeface="Arial" panose="020B0604020202020204" pitchFamily="34" charset="0"/>
              </a:rPr>
              <a:t>Musterstraße 00 · 80000 München · Tel. +49 89 0000 0000 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 err="1">
                <a:effectLst/>
                <a:latin typeface="Arial" panose="020B0604020202020204" pitchFamily="34" charset="0"/>
              </a:rPr>
              <a:t>info@musterdomain.de</a:t>
            </a:r>
            <a:r>
              <a:rPr lang="de-DE" b="1" dirty="0">
                <a:effectLst/>
                <a:latin typeface="Arial" panose="020B0604020202020204" pitchFamily="34" charset="0"/>
              </a:rPr>
              <a:t> · </a:t>
            </a:r>
            <a:r>
              <a:rPr lang="de-DE" b="1" dirty="0" err="1">
                <a:effectLst/>
                <a:latin typeface="Arial" panose="020B0604020202020204" pitchFamily="34" charset="0"/>
              </a:rPr>
              <a:t>www.musterdomain.de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CD72F1F-1A49-6848-A8CB-5DD9EC0B6D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8648700" y="2743200"/>
            <a:ext cx="35433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1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125F89-1710-447C-BA80-DE17C2EF19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400" y="2151208"/>
            <a:ext cx="7200000" cy="1418469"/>
          </a:xfrm>
          <a:prstGeom prst="rect">
            <a:avLst/>
          </a:prstGeom>
        </p:spPr>
        <p:txBody>
          <a:bodyPr/>
          <a:lstStyle>
            <a:lvl1pPr>
              <a:defRPr sz="2800" b="1"/>
            </a:lvl1pPr>
          </a:lstStyle>
          <a:p>
            <a:r>
              <a:rPr lang="de-DE" dirty="0"/>
              <a:t>1. Erstes Kapitel</a:t>
            </a:r>
          </a:p>
        </p:txBody>
      </p:sp>
    </p:spTree>
    <p:extLst>
      <p:ext uri="{BB962C8B-B14F-4D97-AF65-F5344CB8AC3E}">
        <p14:creationId xmlns:p14="http://schemas.microsoft.com/office/powerpoint/2010/main" val="2178750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F2973FF0-2276-5A4B-B95B-42413B8BD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640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83A6560-2FDE-481D-9A8E-1866470D9A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0491" y="444249"/>
            <a:ext cx="9577019" cy="1042988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200" b="1"/>
            </a:lvl1pPr>
          </a:lstStyle>
          <a:p>
            <a:r>
              <a:rPr lang="de-DE" dirty="0"/>
              <a:t>Seitentitel mit einer Zeile oder</a:t>
            </a:r>
            <a:br>
              <a:rPr lang="de-DE" dirty="0"/>
            </a:br>
            <a:r>
              <a:rPr lang="de-DE" dirty="0"/>
              <a:t>maximal zwei Zeilen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5E4071A-44EF-49AA-BAC4-8488C57EBC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486" y="1493101"/>
            <a:ext cx="10166228" cy="9382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280"/>
              </a:lnSpc>
              <a:spcBef>
                <a:spcPts val="0"/>
              </a:spcBef>
              <a:buNone/>
              <a:defRPr sz="1900">
                <a:solidFill>
                  <a:srgbClr val="616468"/>
                </a:solidFill>
              </a:defRPr>
            </a:lvl1pPr>
            <a:lvl2pPr marL="407778" indent="0">
              <a:buNone/>
              <a:defRPr sz="1900">
                <a:solidFill>
                  <a:schemeClr val="tx2"/>
                </a:solidFill>
              </a:defRPr>
            </a:lvl2pPr>
            <a:lvl3pPr marL="815557" indent="0">
              <a:buNone/>
              <a:defRPr>
                <a:solidFill>
                  <a:schemeClr val="tx2"/>
                </a:solidFill>
              </a:defRPr>
            </a:lvl3pPr>
            <a:lvl4pPr marL="1223335" indent="0">
              <a:buNone/>
              <a:defRPr>
                <a:solidFill>
                  <a:schemeClr val="tx2"/>
                </a:solidFill>
              </a:defRPr>
            </a:lvl4pPr>
            <a:lvl5pPr marL="1631113" indent="0">
              <a:buNone/>
              <a:defRPr>
                <a:solidFill>
                  <a:schemeClr val="tx2"/>
                </a:solidFill>
              </a:defRPr>
            </a:lvl5pPr>
          </a:lstStyle>
          <a:p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Ne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quatur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? Quam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incipietur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accaepe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lenduciae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Itae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voluptatem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facepelita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dolupta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pore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pos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venti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blanien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tionsec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tempellabor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magnam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soloreria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quevoluptaturi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dolores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earis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dolute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vendae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nobis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ipsam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lab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ium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as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acculliqui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tecte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es quam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ressi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ulparis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apeliqui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ipiet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modio</a:t>
            </a:r>
            <a:r>
              <a:rPr lang="de-DE" dirty="0">
                <a:solidFill>
                  <a:srgbClr val="2F2F2F"/>
                </a:solidFill>
                <a:effectLst/>
                <a:latin typeface="Arial" panose="020B0604020202020204" pitchFamily="34" charset="0"/>
              </a:rPr>
              <a:t>. 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C99ED17-8C0B-4A38-8622-48A70F4A88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6684" y="2635982"/>
            <a:ext cx="10166228" cy="2859210"/>
          </a:xfrm>
          <a:prstGeom prst="rect">
            <a:avLst/>
          </a:prstGeom>
        </p:spPr>
        <p:txBody>
          <a:bodyPr/>
          <a:lstStyle>
            <a:lvl1pPr marL="324000" indent="-324000">
              <a:lnSpc>
                <a:spcPts val="2280"/>
              </a:lnSpc>
              <a:spcBef>
                <a:spcPts val="0"/>
              </a:spcBef>
              <a:spcAft>
                <a:spcPts val="1100"/>
              </a:spcAft>
              <a:buClr>
                <a:schemeClr val="tx1"/>
              </a:buClr>
              <a:buFont typeface="Wingdings" panose="05000000000000000000" pitchFamily="2" charset="2"/>
              <a:buChar char=""/>
              <a:defRPr sz="1900">
                <a:solidFill>
                  <a:srgbClr val="616468"/>
                </a:solidFill>
                <a:latin typeface="+mn-lt"/>
              </a:defRPr>
            </a:lvl1pPr>
          </a:lstStyle>
          <a:p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Itaquas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sitiam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vent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fuga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Pelit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laut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pliciis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rem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reptatio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beatem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illestius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consecabo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Offici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con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re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pedi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omnis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as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essi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sinci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totae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perit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quamet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aut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liscium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landia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quiasit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iuntur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Quunda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doloreste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volore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volores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maximus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eatur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sapicipici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ab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ium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non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nullori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dis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mos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autem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doluptassi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saniscitate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consequi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audae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simporem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si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venim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fugia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voloreptae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res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eturiam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aut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quiae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coribus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.</a:t>
            </a:r>
          </a:p>
          <a:p>
            <a:pPr lvl="0">
              <a:defRPr/>
            </a:pP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Ucia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sam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quid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quo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doles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sequias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rat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facersp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edissuntotas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et,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nis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di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berum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verore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,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sequas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represcium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faccabo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.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Adistis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dolor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atur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aliquatem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quo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modis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accaecum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nossunt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,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ipsam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ratiam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, </a:t>
            </a:r>
            <a:r>
              <a:rPr lang="de-DE" dirty="0" err="1">
                <a:solidFill>
                  <a:srgbClr val="2F2F2F"/>
                </a:solidFill>
                <a:latin typeface="Arial" panose="020B0604020202020204" pitchFamily="34" charset="0"/>
              </a:rPr>
              <a:t>voluptur</a:t>
            </a:r>
            <a:r>
              <a:rPr lang="de-DE" dirty="0">
                <a:solidFill>
                  <a:srgbClr val="2F2F2F"/>
                </a:solidFill>
                <a:latin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98513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rbübers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F2973FF0-2276-5A4B-B95B-42413B8BD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640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F3871DC-3AE6-0046-9798-2B74B19887B1}"/>
              </a:ext>
            </a:extLst>
          </p:cNvPr>
          <p:cNvSpPr/>
          <p:nvPr userDrawn="1"/>
        </p:nvSpPr>
        <p:spPr>
          <a:xfrm>
            <a:off x="442800" y="1484313"/>
            <a:ext cx="832193" cy="685829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0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136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58</a:t>
            </a:r>
            <a:endParaRPr lang="de-DE" sz="915" baseline="0" dirty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323A9624-D6DE-C345-9C75-F17A8B2EFEFC}"/>
              </a:ext>
            </a:extLst>
          </p:cNvPr>
          <p:cNvSpPr/>
          <p:nvPr userDrawn="1"/>
        </p:nvSpPr>
        <p:spPr>
          <a:xfrm>
            <a:off x="2820756" y="1484313"/>
            <a:ext cx="832193" cy="685829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tx2"/>
                </a:solidFill>
                <a:effectLst/>
                <a:latin typeface="LMU CompatilFact" panose="02000500060000020003" pitchFamily="2" charset="0"/>
              </a:rPr>
              <a:t>R 255</a:t>
            </a:r>
          </a:p>
          <a:p>
            <a:r>
              <a:rPr lang="de-DE" sz="915" b="1" baseline="0" dirty="0">
                <a:solidFill>
                  <a:schemeClr val="tx2"/>
                </a:solidFill>
                <a:effectLst/>
                <a:latin typeface="LMU CompatilFact" panose="02000500060000020003" pitchFamily="2" charset="0"/>
              </a:rPr>
              <a:t>G 255</a:t>
            </a:r>
          </a:p>
          <a:p>
            <a:r>
              <a:rPr lang="de-DE" sz="915" b="1" baseline="0" dirty="0">
                <a:solidFill>
                  <a:schemeClr val="tx2"/>
                </a:solidFill>
                <a:effectLst/>
                <a:latin typeface="LMU CompatilFact" panose="02000500060000020003" pitchFamily="2" charset="0"/>
              </a:rPr>
              <a:t>B 255</a:t>
            </a:r>
            <a:endParaRPr lang="de-DE" sz="915" baseline="0" dirty="0">
              <a:solidFill>
                <a:schemeClr val="tx2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7699AD87-10CD-5C43-A6B2-3E71A6C1E6A5}"/>
              </a:ext>
            </a:extLst>
          </p:cNvPr>
          <p:cNvSpPr/>
          <p:nvPr userDrawn="1"/>
        </p:nvSpPr>
        <p:spPr>
          <a:xfrm>
            <a:off x="1631778" y="1484313"/>
            <a:ext cx="832193" cy="685829"/>
          </a:xfrm>
          <a:prstGeom prst="rect">
            <a:avLst/>
          </a:prstGeom>
          <a:solidFill>
            <a:schemeClr val="tx2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35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35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35</a:t>
            </a:r>
            <a:endParaRPr lang="de-DE" sz="915" baseline="0" dirty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7E6E40C0-B5CF-3040-971F-4D8BB55D0746}"/>
              </a:ext>
            </a:extLst>
          </p:cNvPr>
          <p:cNvSpPr/>
          <p:nvPr userDrawn="1"/>
        </p:nvSpPr>
        <p:spPr>
          <a:xfrm>
            <a:off x="442802" y="2240393"/>
            <a:ext cx="832193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LMU Grün </a:t>
            </a:r>
            <a:b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</a:br>
            <a:endParaRPr lang="de-DE" sz="800" baseline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5A2A488E-BCE0-BB4B-959A-3AC0A2CF9AFD}"/>
              </a:ext>
            </a:extLst>
          </p:cNvPr>
          <p:cNvSpPr/>
          <p:nvPr userDrawn="1"/>
        </p:nvSpPr>
        <p:spPr>
          <a:xfrm>
            <a:off x="442800" y="3144823"/>
            <a:ext cx="607189" cy="500399"/>
          </a:xfrm>
          <a:prstGeom prst="rect">
            <a:avLst/>
          </a:prstGeom>
          <a:solidFill>
            <a:schemeClr val="bg2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98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100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104</a:t>
            </a:r>
            <a:endParaRPr lang="de-DE" sz="915" baseline="0" dirty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BAF76B9D-1CB6-774E-B88E-0CACB598FEF6}"/>
              </a:ext>
            </a:extLst>
          </p:cNvPr>
          <p:cNvSpPr/>
          <p:nvPr userDrawn="1"/>
        </p:nvSpPr>
        <p:spPr>
          <a:xfrm>
            <a:off x="2177818" y="3144823"/>
            <a:ext cx="607189" cy="500399"/>
          </a:xfrm>
          <a:prstGeom prst="rect">
            <a:avLst/>
          </a:prstGeom>
          <a:solidFill>
            <a:schemeClr val="accent2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230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230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231</a:t>
            </a:r>
            <a:endParaRPr lang="de-DE" sz="915" baseline="0" dirty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D45CC143-00CB-E043-9C6B-880F634668A7}"/>
              </a:ext>
            </a:extLst>
          </p:cNvPr>
          <p:cNvSpPr/>
          <p:nvPr userDrawn="1"/>
        </p:nvSpPr>
        <p:spPr>
          <a:xfrm>
            <a:off x="1310310" y="3144823"/>
            <a:ext cx="607189" cy="500399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192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193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195</a:t>
            </a:r>
            <a:endParaRPr lang="de-DE" sz="915" baseline="0" dirty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C2788AA0-4D28-CA47-A881-1819C9B7F2B2}"/>
              </a:ext>
            </a:extLst>
          </p:cNvPr>
          <p:cNvSpPr/>
          <p:nvPr userDrawn="1"/>
        </p:nvSpPr>
        <p:spPr>
          <a:xfrm>
            <a:off x="3045759" y="3144823"/>
            <a:ext cx="607189" cy="500399"/>
          </a:xfrm>
          <a:prstGeom prst="rect">
            <a:avLst/>
          </a:prstGeom>
          <a:solidFill>
            <a:schemeClr val="accent3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tx2"/>
                </a:solidFill>
                <a:effectLst/>
                <a:latin typeface="LMU CompatilFact" panose="02000500060000020003" pitchFamily="2" charset="0"/>
              </a:rPr>
              <a:t>R 245</a:t>
            </a:r>
          </a:p>
          <a:p>
            <a:r>
              <a:rPr lang="de-DE" sz="915" b="1" baseline="0" dirty="0">
                <a:solidFill>
                  <a:schemeClr val="tx2"/>
                </a:solidFill>
                <a:effectLst/>
                <a:latin typeface="LMU CompatilFact" panose="02000500060000020003" pitchFamily="2" charset="0"/>
              </a:rPr>
              <a:t>G 245</a:t>
            </a:r>
          </a:p>
          <a:p>
            <a:r>
              <a:rPr lang="de-DE" sz="915" b="1" baseline="0" dirty="0">
                <a:solidFill>
                  <a:schemeClr val="tx2"/>
                </a:solidFill>
                <a:effectLst/>
                <a:latin typeface="LMU CompatilFact" panose="02000500060000020003" pitchFamily="2" charset="0"/>
              </a:rPr>
              <a:t>B 245</a:t>
            </a:r>
            <a:endParaRPr lang="de-DE" sz="915" baseline="0" dirty="0">
              <a:solidFill>
                <a:schemeClr val="tx2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20A40CC5-176B-9442-82E4-408CAB2349BC}"/>
              </a:ext>
            </a:extLst>
          </p:cNvPr>
          <p:cNvSpPr/>
          <p:nvPr userDrawn="1"/>
        </p:nvSpPr>
        <p:spPr>
          <a:xfrm>
            <a:off x="442802" y="3750534"/>
            <a:ext cx="60718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Sekundär Dunkelgrau</a:t>
            </a:r>
            <a:endParaRPr lang="de-DE" sz="800" baseline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FA56A28D-A369-AD4B-AF9B-25C454F18A4E}"/>
              </a:ext>
            </a:extLst>
          </p:cNvPr>
          <p:cNvSpPr/>
          <p:nvPr userDrawn="1"/>
        </p:nvSpPr>
        <p:spPr>
          <a:xfrm>
            <a:off x="1310310" y="3750534"/>
            <a:ext cx="60718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Sekundär Mittelgrau</a:t>
            </a:r>
            <a:endParaRPr lang="de-DE" sz="800" baseline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EF2EF5B-E92A-5D4A-8161-D33FFACE7341}"/>
              </a:ext>
            </a:extLst>
          </p:cNvPr>
          <p:cNvSpPr/>
          <p:nvPr userDrawn="1"/>
        </p:nvSpPr>
        <p:spPr>
          <a:xfrm>
            <a:off x="2187234" y="3750534"/>
            <a:ext cx="60718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Sekundär Hellgrau</a:t>
            </a:r>
            <a:endParaRPr lang="de-DE" sz="800" baseline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14B21CFC-1C2A-AD4E-82DE-A68CEF4308BE}"/>
              </a:ext>
            </a:extLst>
          </p:cNvPr>
          <p:cNvSpPr/>
          <p:nvPr userDrawn="1"/>
        </p:nvSpPr>
        <p:spPr>
          <a:xfrm>
            <a:off x="3048909" y="3750534"/>
            <a:ext cx="60718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Sekundär Lichtgrau</a:t>
            </a:r>
            <a:endParaRPr lang="de-DE" sz="800" baseline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C73389B4-7374-AB43-B9CD-0CA5B6ED4B02}"/>
              </a:ext>
            </a:extLst>
          </p:cNvPr>
          <p:cNvSpPr/>
          <p:nvPr userDrawn="1"/>
        </p:nvSpPr>
        <p:spPr>
          <a:xfrm>
            <a:off x="1617118" y="2240392"/>
            <a:ext cx="83219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Schwarz</a:t>
            </a:r>
            <a:endParaRPr lang="de-DE" sz="800" baseline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A8E62580-B452-9141-99B8-14D406341FD8}"/>
              </a:ext>
            </a:extLst>
          </p:cNvPr>
          <p:cNvSpPr/>
          <p:nvPr userDrawn="1"/>
        </p:nvSpPr>
        <p:spPr>
          <a:xfrm>
            <a:off x="2821937" y="2240392"/>
            <a:ext cx="832193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 err="1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Weiss</a:t>
            </a:r>
            <a:endParaRPr lang="de-DE" sz="800" baseline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5C5DB8B7-067A-624F-90A9-5FE69A8819FA}"/>
              </a:ext>
            </a:extLst>
          </p:cNvPr>
          <p:cNvSpPr/>
          <p:nvPr userDrawn="1"/>
        </p:nvSpPr>
        <p:spPr>
          <a:xfrm>
            <a:off x="4619182" y="1485446"/>
            <a:ext cx="607189" cy="500399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15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25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135</a:t>
            </a:r>
            <a:endParaRPr lang="de-DE" sz="915" baseline="0" dirty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1A10FA4C-181C-BD41-AD4E-730F52457796}"/>
              </a:ext>
            </a:extLst>
          </p:cNvPr>
          <p:cNvSpPr/>
          <p:nvPr userDrawn="1"/>
        </p:nvSpPr>
        <p:spPr>
          <a:xfrm>
            <a:off x="6354200" y="1485446"/>
            <a:ext cx="607189" cy="500399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140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64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145</a:t>
            </a:r>
            <a:endParaRPr lang="de-DE" sz="915" baseline="0" dirty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A2466A38-6ECC-DF4F-869F-B98502E2D6A6}"/>
              </a:ext>
            </a:extLst>
          </p:cNvPr>
          <p:cNvSpPr/>
          <p:nvPr userDrawn="1"/>
        </p:nvSpPr>
        <p:spPr>
          <a:xfrm>
            <a:off x="5486692" y="1485446"/>
            <a:ext cx="607189" cy="500399"/>
          </a:xfrm>
          <a:prstGeom prst="rect">
            <a:avLst/>
          </a:prstGeom>
          <a:solidFill>
            <a:schemeClr val="accent5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100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59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227</a:t>
            </a:r>
            <a:endParaRPr lang="de-DE" sz="915" baseline="0" dirty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9F62C27-0EB2-5442-90B6-6A8F0C17931E}"/>
              </a:ext>
            </a:extLst>
          </p:cNvPr>
          <p:cNvSpPr/>
          <p:nvPr userDrawn="1"/>
        </p:nvSpPr>
        <p:spPr>
          <a:xfrm>
            <a:off x="7222141" y="1485446"/>
            <a:ext cx="607189" cy="500399"/>
          </a:xfrm>
          <a:prstGeom prst="rect">
            <a:avLst/>
          </a:prstGeom>
          <a:solidFill>
            <a:srgbClr val="DC0D15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215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25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25</a:t>
            </a:r>
            <a:endParaRPr lang="de-DE" sz="915" baseline="0" dirty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5B9B3239-0231-A24D-B42D-624E409B3D20}"/>
              </a:ext>
            </a:extLst>
          </p:cNvPr>
          <p:cNvSpPr/>
          <p:nvPr userDrawn="1"/>
        </p:nvSpPr>
        <p:spPr>
          <a:xfrm>
            <a:off x="4619184" y="2091158"/>
            <a:ext cx="607188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Akzent Blau</a:t>
            </a:r>
            <a:endParaRPr lang="de-DE" sz="800" baseline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D90492F4-04D9-0D48-A32F-3E322C29483A}"/>
              </a:ext>
            </a:extLst>
          </p:cNvPr>
          <p:cNvSpPr/>
          <p:nvPr userDrawn="1"/>
        </p:nvSpPr>
        <p:spPr>
          <a:xfrm>
            <a:off x="5486691" y="2091158"/>
            <a:ext cx="705915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Akzent Cyan</a:t>
            </a:r>
            <a:endParaRPr lang="de-DE" sz="800" baseline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0C3949AB-62CF-6643-83F3-F76B12005678}"/>
              </a:ext>
            </a:extLst>
          </p:cNvPr>
          <p:cNvSpPr/>
          <p:nvPr userDrawn="1"/>
        </p:nvSpPr>
        <p:spPr>
          <a:xfrm>
            <a:off x="6363616" y="2091157"/>
            <a:ext cx="705914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Akzent Violett</a:t>
            </a:r>
            <a:endParaRPr lang="de-DE" sz="800" baseline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3CD1B9CD-D09C-5D4A-B064-6355897E2041}"/>
              </a:ext>
            </a:extLst>
          </p:cNvPr>
          <p:cNvSpPr/>
          <p:nvPr userDrawn="1"/>
        </p:nvSpPr>
        <p:spPr>
          <a:xfrm>
            <a:off x="7225291" y="2091158"/>
            <a:ext cx="607188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Akzent Rot</a:t>
            </a:r>
            <a:endParaRPr lang="de-DE" sz="800" baseline="0" dirty="0"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E0B457DF-BD61-044B-ACA4-342889CA02A1}"/>
              </a:ext>
            </a:extLst>
          </p:cNvPr>
          <p:cNvSpPr/>
          <p:nvPr userDrawn="1"/>
        </p:nvSpPr>
        <p:spPr>
          <a:xfrm>
            <a:off x="4619182" y="2490933"/>
            <a:ext cx="607189" cy="500399"/>
          </a:xfrm>
          <a:prstGeom prst="rect">
            <a:avLst/>
          </a:prstGeom>
          <a:solidFill>
            <a:srgbClr val="F18700"/>
          </a:solidFill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R 241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G 135</a:t>
            </a:r>
          </a:p>
          <a:p>
            <a:r>
              <a:rPr lang="de-DE" sz="915" b="1" baseline="0" dirty="0">
                <a:solidFill>
                  <a:schemeClr val="bg1"/>
                </a:solidFill>
                <a:effectLst/>
                <a:latin typeface="LMU CompatilFact" panose="02000500060000020003" pitchFamily="2" charset="0"/>
              </a:rPr>
              <a:t>B 0</a:t>
            </a:r>
            <a:endParaRPr lang="de-DE" sz="915" baseline="0" dirty="0">
              <a:solidFill>
                <a:schemeClr val="bg1"/>
              </a:solidFill>
              <a:effectLst/>
              <a:latin typeface="LMU CompatilFact" panose="02000500060000020003" pitchFamily="2" charset="0"/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931D8B5-D9AB-D547-B4C3-602A0499C239}"/>
              </a:ext>
            </a:extLst>
          </p:cNvPr>
          <p:cNvSpPr/>
          <p:nvPr userDrawn="1"/>
        </p:nvSpPr>
        <p:spPr>
          <a:xfrm>
            <a:off x="4619184" y="3096644"/>
            <a:ext cx="867508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800" b="1" baseline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Akzent Orange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565346-2219-4849-9A7A-79720DD036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77818" y="444257"/>
            <a:ext cx="9571269" cy="1049985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200" b="1"/>
            </a:lvl1pPr>
          </a:lstStyle>
          <a:p>
            <a:r>
              <a:rPr lang="de-DE" dirty="0"/>
              <a:t>Farbübersicht</a:t>
            </a:r>
          </a:p>
        </p:txBody>
      </p:sp>
    </p:spTree>
    <p:extLst>
      <p:ext uri="{BB962C8B-B14F-4D97-AF65-F5344CB8AC3E}">
        <p14:creationId xmlns:p14="http://schemas.microsoft.com/office/powerpoint/2010/main" val="2774680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mi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F2973FF0-2276-5A4B-B95B-42413B8BD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640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565346-2219-4849-9A7A-79720DD036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0492" y="444257"/>
            <a:ext cx="9568595" cy="1049985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200" b="1"/>
            </a:lvl1pPr>
          </a:lstStyle>
          <a:p>
            <a:r>
              <a:rPr lang="de-DE" dirty="0"/>
              <a:t>Titel mit Inhalt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BEFC134-44F4-4ACC-9EF7-B0CCCECBE3A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6088" y="1484313"/>
            <a:ext cx="11303000" cy="4929187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616468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616468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616468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616468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616468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95358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F2973FF0-2276-5A4B-B95B-42413B8BD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46400" y="6426773"/>
            <a:ext cx="720000" cy="27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20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algn="l"/>
            <a:fld id="{3889EAAA-2A39-E347-B0AA-909793490C00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565346-2219-4849-9A7A-79720DD036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71700" y="444257"/>
            <a:ext cx="9577387" cy="1049985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200" b="1"/>
            </a:lvl1pPr>
          </a:lstStyle>
          <a:p>
            <a:r>
              <a:rPr lang="de-DE" dirty="0"/>
              <a:t>Nur Titel</a:t>
            </a:r>
          </a:p>
        </p:txBody>
      </p:sp>
    </p:spTree>
    <p:extLst>
      <p:ext uri="{BB962C8B-B14F-4D97-AF65-F5344CB8AC3E}">
        <p14:creationId xmlns:p14="http://schemas.microsoft.com/office/powerpoint/2010/main" val="6102480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ück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4">
            <a:extLst>
              <a:ext uri="{FF2B5EF4-FFF2-40B4-BE49-F238E27FC236}">
                <a16:creationId xmlns:a16="http://schemas.microsoft.com/office/drawing/2014/main" id="{63CEC714-79BB-CB4B-8FB7-5903011CD8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5649600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 dirty="0">
                <a:effectLst/>
                <a:latin typeface="Arial" panose="020B0604020202020204" pitchFamily="34" charset="0"/>
              </a:rPr>
              <a:t>Absendername 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>
                <a:effectLst/>
                <a:latin typeface="Arial" panose="020B0604020202020204" pitchFamily="34" charset="0"/>
              </a:rPr>
              <a:t>Musterstraße 00 · 80000 München · Tel. +49 89 0000 0000 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 err="1">
                <a:effectLst/>
                <a:latin typeface="Arial" panose="020B0604020202020204" pitchFamily="34" charset="0"/>
              </a:rPr>
              <a:t>info@musterdomain.de</a:t>
            </a:r>
            <a:r>
              <a:rPr lang="de-DE" b="1" dirty="0">
                <a:effectLst/>
                <a:latin typeface="Arial" panose="020B0604020202020204" pitchFamily="34" charset="0"/>
              </a:rPr>
              <a:t> · </a:t>
            </a:r>
            <a:r>
              <a:rPr lang="de-DE" b="1" dirty="0" err="1">
                <a:effectLst/>
                <a:latin typeface="Arial" panose="020B0604020202020204" pitchFamily="34" charset="0"/>
              </a:rPr>
              <a:t>www.musterdomain.de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CD72F1F-1A49-6848-A8CB-5DD9EC0B6D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8648700" y="2743200"/>
            <a:ext cx="35433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83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äsentationstitel,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8F51A07C-FE1A-F540-8B1D-0E34068DA5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4000"/>
          </a:blip>
          <a:srcRect t="8872" b="1720"/>
          <a:stretch/>
        </p:blipFill>
        <p:spPr>
          <a:xfrm>
            <a:off x="10963933" y="449575"/>
            <a:ext cx="776688" cy="8064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 dirty="0"/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32C0B7F7-E1DB-3246-A459-8E85B8A521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 dirty="0">
                <a:effectLst/>
                <a:latin typeface="Arial" panose="020B0604020202020204" pitchFamily="34" charset="0"/>
              </a:rPr>
              <a:t>Untertitel</a:t>
            </a:r>
          </a:p>
          <a:p>
            <a:r>
              <a:rPr lang="de-DE" b="1" dirty="0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>
                <a:effectLst/>
                <a:latin typeface="Arial" panose="020B0604020202020204" pitchFamily="34" charset="0"/>
              </a:rPr>
              <a:t>00.00.2020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2BFC629-71E6-471E-8487-188A0F977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189713"/>
            <a:ext cx="4513400" cy="146304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Präsentationstitel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84D7C6A-4C73-4663-8682-62AF58C8B9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72100" y="1484313"/>
            <a:ext cx="6819900" cy="5373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23C141-9C08-4C77-B8A1-5F3A1981A0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6000" y="440471"/>
            <a:ext cx="7720013" cy="806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680" b="1" cap="all" spc="80" baseline="0"/>
            </a:lvl1pPr>
          </a:lstStyle>
          <a:p>
            <a:pPr lvl="0"/>
            <a:r>
              <a:rPr lang="de-DE" dirty="0"/>
              <a:t>Überschrift / Titel / Einrichtung XY</a:t>
            </a:r>
          </a:p>
        </p:txBody>
      </p:sp>
    </p:spTree>
    <p:extLst>
      <p:ext uri="{BB962C8B-B14F-4D97-AF65-F5344CB8AC3E}">
        <p14:creationId xmlns:p14="http://schemas.microsoft.com/office/powerpoint/2010/main" val="1157182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äsentationstitel,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8F51A07C-FE1A-F540-8B1D-0E34068DA5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4000"/>
          </a:blip>
          <a:srcRect t="8872" b="1720"/>
          <a:stretch/>
        </p:blipFill>
        <p:spPr>
          <a:xfrm>
            <a:off x="10963933" y="449575"/>
            <a:ext cx="776688" cy="8064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 dirty="0"/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32C0B7F7-E1DB-3246-A459-8E85B8A521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 dirty="0">
                <a:effectLst/>
                <a:latin typeface="Arial" panose="020B0604020202020204" pitchFamily="34" charset="0"/>
              </a:rPr>
              <a:t>Untertitel</a:t>
            </a:r>
          </a:p>
          <a:p>
            <a:r>
              <a:rPr lang="de-DE" b="1" dirty="0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>
                <a:effectLst/>
                <a:latin typeface="Arial" panose="020B0604020202020204" pitchFamily="34" charset="0"/>
              </a:rPr>
              <a:t>00.00.2020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2BFC629-71E6-471E-8487-188A0F977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189713"/>
            <a:ext cx="4513400" cy="146304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Präsentationstitel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84D7C6A-4C73-4663-8682-62AF58C8B9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72100" y="1484313"/>
            <a:ext cx="6819900" cy="5373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23C141-9C08-4C77-B8A1-5F3A1981A0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6000" y="440471"/>
            <a:ext cx="7720013" cy="806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680" b="1" cap="all" spc="80" baseline="0"/>
            </a:lvl1pPr>
          </a:lstStyle>
          <a:p>
            <a:pPr lvl="0"/>
            <a:r>
              <a:rPr lang="de-DE" dirty="0"/>
              <a:t>Überschrift / Titel / Einrichtung XY</a:t>
            </a:r>
          </a:p>
        </p:txBody>
      </p:sp>
    </p:spTree>
    <p:extLst>
      <p:ext uri="{BB962C8B-B14F-4D97-AF65-F5344CB8AC3E}">
        <p14:creationId xmlns:p14="http://schemas.microsoft.com/office/powerpoint/2010/main" val="28352323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äsentationstitel, Bild, LogoTeileinh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 dirty="0"/>
          </a:p>
        </p:txBody>
      </p:sp>
      <p:sp>
        <p:nvSpPr>
          <p:cNvPr id="15" name="Bildplatzhalter 6">
            <a:extLst>
              <a:ext uri="{FF2B5EF4-FFF2-40B4-BE49-F238E27FC236}">
                <a16:creationId xmlns:a16="http://schemas.microsoft.com/office/drawing/2014/main" id="{9E3EC0D9-ADF9-484A-8AF7-707A2C63BA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69881" y="613578"/>
            <a:ext cx="886967" cy="455148"/>
          </a:xfrm>
          <a:prstGeom prst="rect">
            <a:avLst/>
          </a:prstGeom>
        </p:spPr>
        <p:txBody>
          <a:bodyPr anchor="ctr" anchorCtr="0"/>
          <a:lstStyle>
            <a:lvl1pPr algn="ctr">
              <a:buFontTx/>
              <a:buNone/>
              <a:defRPr sz="800" baseline="0"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80A05923-C642-2E4E-840A-327720B765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 dirty="0">
                <a:effectLst/>
                <a:latin typeface="Arial" panose="020B0604020202020204" pitchFamily="34" charset="0"/>
              </a:rPr>
              <a:t>Untertitel</a:t>
            </a:r>
          </a:p>
          <a:p>
            <a:r>
              <a:rPr lang="de-DE" b="1" dirty="0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>
                <a:effectLst/>
                <a:latin typeface="Arial" panose="020B0604020202020204" pitchFamily="34" charset="0"/>
              </a:rPr>
              <a:t>00.00.2020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54D6F9D-B6EB-4F72-A2AF-B87B1D3A9A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189713"/>
            <a:ext cx="4513400" cy="146304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Präsentationstitel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8D60EF3-4399-487D-BFA4-B4727760F9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62575" y="1484313"/>
            <a:ext cx="6829425" cy="5373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4397F4FF-24FF-46A8-9FD5-D8297FC3345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0" y="440471"/>
            <a:ext cx="7720013" cy="806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680" b="1" cap="all" spc="80" baseline="0"/>
            </a:lvl1pPr>
          </a:lstStyle>
          <a:p>
            <a:pPr lvl="0"/>
            <a:r>
              <a:rPr lang="de-DE" dirty="0"/>
              <a:t>Überschrift / Titel / Einrichtung XY</a:t>
            </a:r>
          </a:p>
        </p:txBody>
      </p:sp>
    </p:spTree>
    <p:extLst>
      <p:ext uri="{BB962C8B-B14F-4D97-AF65-F5344CB8AC3E}">
        <p14:creationId xmlns:p14="http://schemas.microsoft.com/office/powerpoint/2010/main" val="2979218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äsentations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9A01B540-1535-644B-B828-DE3173BE5EAF}"/>
              </a:ext>
            </a:extLst>
          </p:cNvPr>
          <p:cNvSpPr/>
          <p:nvPr userDrawn="1"/>
        </p:nvSpPr>
        <p:spPr>
          <a:xfrm>
            <a:off x="5376454" y="1484313"/>
            <a:ext cx="6815545" cy="5373687"/>
          </a:xfrm>
          <a:prstGeom prst="rect">
            <a:avLst/>
          </a:prstGeom>
          <a:solidFill>
            <a:srgbClr val="6164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6968607-CF30-B14E-8DDB-DAB295493C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48700" y="2743200"/>
            <a:ext cx="3543300" cy="4114800"/>
          </a:xfrm>
          <a:prstGeom prst="rect">
            <a:avLst/>
          </a:prstGeom>
        </p:spPr>
      </p:pic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9AD86DE8-5751-A440-B2C4-58BF4A19C0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 dirty="0">
                <a:effectLst/>
                <a:latin typeface="Arial" panose="020B0604020202020204" pitchFamily="34" charset="0"/>
              </a:rPr>
              <a:t>Untertitel</a:t>
            </a:r>
          </a:p>
          <a:p>
            <a:r>
              <a:rPr lang="de-DE" b="1" dirty="0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>
                <a:effectLst/>
                <a:latin typeface="Arial" panose="020B0604020202020204" pitchFamily="34" charset="0"/>
              </a:rPr>
              <a:t>00.00.2020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A0925BAD-1A03-46E3-83C6-927F3F2322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189713"/>
            <a:ext cx="4513400" cy="146304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Präsentationstitel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8A3F8208-5ABF-4B9A-B91A-356813173B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6000" y="440471"/>
            <a:ext cx="7720013" cy="806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680" b="1" cap="all" spc="80" baseline="0"/>
            </a:lvl1pPr>
          </a:lstStyle>
          <a:p>
            <a:pPr lvl="0"/>
            <a:r>
              <a:rPr lang="de-DE" dirty="0"/>
              <a:t>Überschrift / Titel / Einrichtung XY</a:t>
            </a:r>
          </a:p>
        </p:txBody>
      </p:sp>
    </p:spTree>
    <p:extLst>
      <p:ext uri="{BB962C8B-B14F-4D97-AF65-F5344CB8AC3E}">
        <p14:creationId xmlns:p14="http://schemas.microsoft.com/office/powerpoint/2010/main" val="13952019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äsentationstitel, LogoTeileinh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9A01B540-1535-644B-B828-DE3173BE5EAF}"/>
              </a:ext>
            </a:extLst>
          </p:cNvPr>
          <p:cNvSpPr/>
          <p:nvPr userDrawn="1"/>
        </p:nvSpPr>
        <p:spPr>
          <a:xfrm>
            <a:off x="5376454" y="1484313"/>
            <a:ext cx="6815545" cy="53736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6968607-CF30-B14E-8DDB-DAB295493C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48700" y="2743200"/>
            <a:ext cx="3543300" cy="4114800"/>
          </a:xfrm>
          <a:prstGeom prst="rect">
            <a:avLst/>
          </a:prstGeom>
        </p:spPr>
      </p:pic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9AD86DE8-5751-A440-B2C4-58BF4A19C0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 dirty="0">
                <a:effectLst/>
                <a:latin typeface="Arial" panose="020B0604020202020204" pitchFamily="34" charset="0"/>
              </a:rPr>
              <a:t>Untertitel</a:t>
            </a:r>
          </a:p>
          <a:p>
            <a:r>
              <a:rPr lang="de-DE" b="1" dirty="0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>
                <a:effectLst/>
                <a:latin typeface="Arial" panose="020B0604020202020204" pitchFamily="34" charset="0"/>
              </a:rPr>
              <a:t>00.00.2020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17" name="Bildplatzhalter 6">
            <a:extLst>
              <a:ext uri="{FF2B5EF4-FFF2-40B4-BE49-F238E27FC236}">
                <a16:creationId xmlns:a16="http://schemas.microsoft.com/office/drawing/2014/main" id="{CB3A64BB-66BD-574D-8D10-B6B91D0A2D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69881" y="613578"/>
            <a:ext cx="886967" cy="455148"/>
          </a:xfrm>
          <a:prstGeom prst="rect">
            <a:avLst/>
          </a:prstGeom>
        </p:spPr>
        <p:txBody>
          <a:bodyPr anchor="ctr" anchorCtr="0"/>
          <a:lstStyle>
            <a:lvl1pPr algn="ctr">
              <a:buFontTx/>
              <a:buNone/>
              <a:defRPr sz="800" baseline="0"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9FD34168-7A63-4BE9-B1FA-940397BC8D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189713"/>
            <a:ext cx="4513400" cy="146304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Präsentationstitel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F69A4752-2B43-4B39-B027-47806A5DDC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6000" y="440471"/>
            <a:ext cx="7720013" cy="806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680" b="1" cap="all" spc="80" baseline="0"/>
            </a:lvl1pPr>
          </a:lstStyle>
          <a:p>
            <a:pPr lvl="0"/>
            <a:r>
              <a:rPr lang="de-DE" dirty="0"/>
              <a:t>Überschrift / Titel / Einrichtung XY</a:t>
            </a:r>
          </a:p>
        </p:txBody>
      </p:sp>
    </p:spTree>
    <p:extLst>
      <p:ext uri="{BB962C8B-B14F-4D97-AF65-F5344CB8AC3E}">
        <p14:creationId xmlns:p14="http://schemas.microsoft.com/office/powerpoint/2010/main" val="5279160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äsentationstitel, LM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8F51A07C-FE1A-F540-8B1D-0E34068DA5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4000"/>
          </a:blip>
          <a:srcRect t="8872" b="1720"/>
          <a:stretch/>
        </p:blipFill>
        <p:spPr>
          <a:xfrm>
            <a:off x="10963933" y="449575"/>
            <a:ext cx="776688" cy="8064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 dirty="0"/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32C0B7F7-E1DB-3246-A459-8E85B8A521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 dirty="0">
                <a:effectLst/>
                <a:latin typeface="Arial" panose="020B0604020202020204" pitchFamily="34" charset="0"/>
              </a:rPr>
              <a:t>Untertitel</a:t>
            </a:r>
          </a:p>
          <a:p>
            <a:r>
              <a:rPr lang="de-DE" b="1" dirty="0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>
                <a:effectLst/>
                <a:latin typeface="Arial" panose="020B0604020202020204" pitchFamily="34" charset="0"/>
              </a:rPr>
              <a:t>00.00.2020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2BFC629-71E6-471E-8487-188A0F977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189713"/>
            <a:ext cx="4513400" cy="146304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Präsentationstitel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23C141-9C08-4C77-B8A1-5F3A1981A0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6000" y="440471"/>
            <a:ext cx="7720013" cy="806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680" b="1" cap="all" spc="80" baseline="0"/>
            </a:lvl1pPr>
          </a:lstStyle>
          <a:p>
            <a:pPr lvl="0"/>
            <a:r>
              <a:rPr lang="de-DE" dirty="0"/>
              <a:t>Überschrift / Titel / Einrichtung XY</a:t>
            </a:r>
          </a:p>
        </p:txBody>
      </p:sp>
      <p:pic>
        <p:nvPicPr>
          <p:cNvPr id="11" name="Bildplatzhalter 11">
            <a:extLst>
              <a:ext uri="{FF2B5EF4-FFF2-40B4-BE49-F238E27FC236}">
                <a16:creationId xmlns:a16="http://schemas.microsoft.com/office/drawing/2014/main" id="{78077E49-BB75-47DD-A564-32F635D212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5" b="5"/>
          <a:stretch>
            <a:fillRect/>
          </a:stretch>
        </p:blipFill>
        <p:spPr>
          <a:xfrm>
            <a:off x="5372100" y="1493641"/>
            <a:ext cx="6819900" cy="537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09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äsentationstitel, LMU, LogoTeileinh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 dirty="0"/>
          </a:p>
        </p:txBody>
      </p:sp>
      <p:sp>
        <p:nvSpPr>
          <p:cNvPr id="15" name="Bildplatzhalter 6">
            <a:extLst>
              <a:ext uri="{FF2B5EF4-FFF2-40B4-BE49-F238E27FC236}">
                <a16:creationId xmlns:a16="http://schemas.microsoft.com/office/drawing/2014/main" id="{9E3EC0D9-ADF9-484A-8AF7-707A2C63BA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69881" y="613578"/>
            <a:ext cx="886967" cy="455148"/>
          </a:xfrm>
          <a:prstGeom prst="rect">
            <a:avLst/>
          </a:prstGeom>
        </p:spPr>
        <p:txBody>
          <a:bodyPr anchor="ctr" anchorCtr="0"/>
          <a:lstStyle>
            <a:lvl1pPr algn="ctr">
              <a:buFontTx/>
              <a:buNone/>
              <a:defRPr sz="800" baseline="0"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80A05923-C642-2E4E-840A-327720B765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 dirty="0">
                <a:effectLst/>
                <a:latin typeface="Arial" panose="020B0604020202020204" pitchFamily="34" charset="0"/>
              </a:rPr>
              <a:t>Untertitel</a:t>
            </a:r>
          </a:p>
          <a:p>
            <a:r>
              <a:rPr lang="de-DE" b="1" dirty="0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>
                <a:effectLst/>
                <a:latin typeface="Arial" panose="020B0604020202020204" pitchFamily="34" charset="0"/>
              </a:rPr>
              <a:t>00.00.2020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54D6F9D-B6EB-4F72-A2AF-B87B1D3A9A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189713"/>
            <a:ext cx="4513400" cy="146304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Präsentationstitel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4397F4FF-24FF-46A8-9FD5-D8297FC3345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0" y="440471"/>
            <a:ext cx="7720013" cy="806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680" b="1" cap="all" spc="80" baseline="0"/>
            </a:lvl1pPr>
          </a:lstStyle>
          <a:p>
            <a:pPr lvl="0"/>
            <a:r>
              <a:rPr lang="de-DE" dirty="0"/>
              <a:t>Überschrift / Titel / Einrichtung XY</a:t>
            </a:r>
          </a:p>
        </p:txBody>
      </p:sp>
      <p:pic>
        <p:nvPicPr>
          <p:cNvPr id="10" name="Bildplatzhalter 11">
            <a:extLst>
              <a:ext uri="{FF2B5EF4-FFF2-40B4-BE49-F238E27FC236}">
                <a16:creationId xmlns:a16="http://schemas.microsoft.com/office/drawing/2014/main" id="{E49330AE-63CD-4FA0-B981-354A53DBEE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5" b="5"/>
          <a:stretch>
            <a:fillRect/>
          </a:stretch>
        </p:blipFill>
        <p:spPr>
          <a:xfrm>
            <a:off x="5372100" y="1493641"/>
            <a:ext cx="6819900" cy="537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5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äsentationstitel, Bild, LogoTeileinh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 dirty="0"/>
          </a:p>
        </p:txBody>
      </p:sp>
      <p:sp>
        <p:nvSpPr>
          <p:cNvPr id="15" name="Bildplatzhalter 6">
            <a:extLst>
              <a:ext uri="{FF2B5EF4-FFF2-40B4-BE49-F238E27FC236}">
                <a16:creationId xmlns:a16="http://schemas.microsoft.com/office/drawing/2014/main" id="{9E3EC0D9-ADF9-484A-8AF7-707A2C63BA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69881" y="613578"/>
            <a:ext cx="886967" cy="455148"/>
          </a:xfrm>
          <a:prstGeom prst="rect">
            <a:avLst/>
          </a:prstGeom>
        </p:spPr>
        <p:txBody>
          <a:bodyPr anchor="ctr" anchorCtr="0"/>
          <a:lstStyle>
            <a:lvl1pPr algn="ctr">
              <a:buFontTx/>
              <a:buNone/>
              <a:defRPr sz="800" baseline="0"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80A05923-C642-2E4E-840A-327720B765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 dirty="0">
                <a:effectLst/>
                <a:latin typeface="Arial" panose="020B0604020202020204" pitchFamily="34" charset="0"/>
              </a:rPr>
              <a:t>Untertitel</a:t>
            </a:r>
          </a:p>
          <a:p>
            <a:r>
              <a:rPr lang="de-DE" b="1" dirty="0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>
                <a:effectLst/>
                <a:latin typeface="Arial" panose="020B0604020202020204" pitchFamily="34" charset="0"/>
              </a:rPr>
              <a:t>00.00.2020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54D6F9D-B6EB-4F72-A2AF-B87B1D3A9A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189713"/>
            <a:ext cx="4513400" cy="146304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Präsentationstitel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8D60EF3-4399-487D-BFA4-B4727760F9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62575" y="1484313"/>
            <a:ext cx="6829425" cy="5373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4397F4FF-24FF-46A8-9FD5-D8297FC3345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0" y="440471"/>
            <a:ext cx="7720013" cy="806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680" b="1" cap="all" spc="80" baseline="0"/>
            </a:lvl1pPr>
          </a:lstStyle>
          <a:p>
            <a:pPr lvl="0"/>
            <a:r>
              <a:rPr lang="de-DE" dirty="0"/>
              <a:t>Überschrift / Titel / Einrichtung XY</a:t>
            </a:r>
          </a:p>
        </p:txBody>
      </p:sp>
    </p:spTree>
    <p:extLst>
      <p:ext uri="{BB962C8B-B14F-4D97-AF65-F5344CB8AC3E}">
        <p14:creationId xmlns:p14="http://schemas.microsoft.com/office/powerpoint/2010/main" val="261245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äsentations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9A01B540-1535-644B-B828-DE3173BE5EAF}"/>
              </a:ext>
            </a:extLst>
          </p:cNvPr>
          <p:cNvSpPr/>
          <p:nvPr userDrawn="1"/>
        </p:nvSpPr>
        <p:spPr>
          <a:xfrm>
            <a:off x="5376454" y="1484313"/>
            <a:ext cx="6815545" cy="5373687"/>
          </a:xfrm>
          <a:prstGeom prst="rect">
            <a:avLst/>
          </a:prstGeom>
          <a:solidFill>
            <a:srgbClr val="6164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6968607-CF30-B14E-8DDB-DAB295493C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48700" y="2743200"/>
            <a:ext cx="3543300" cy="4114800"/>
          </a:xfrm>
          <a:prstGeom prst="rect">
            <a:avLst/>
          </a:prstGeom>
        </p:spPr>
      </p:pic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9AD86DE8-5751-A440-B2C4-58BF4A19C0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 dirty="0">
                <a:effectLst/>
                <a:latin typeface="Arial" panose="020B0604020202020204" pitchFamily="34" charset="0"/>
              </a:rPr>
              <a:t>Untertitel</a:t>
            </a:r>
          </a:p>
          <a:p>
            <a:r>
              <a:rPr lang="de-DE" b="1" dirty="0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>
                <a:effectLst/>
                <a:latin typeface="Arial" panose="020B0604020202020204" pitchFamily="34" charset="0"/>
              </a:rPr>
              <a:t>00.00.2020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A0925BAD-1A03-46E3-83C6-927F3F2322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189713"/>
            <a:ext cx="4513400" cy="146304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Präsentationstitel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8A3F8208-5ABF-4B9A-B91A-356813173B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6000" y="440471"/>
            <a:ext cx="7720013" cy="806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680" b="1" cap="all" spc="80" baseline="0"/>
            </a:lvl1pPr>
          </a:lstStyle>
          <a:p>
            <a:pPr lvl="0"/>
            <a:r>
              <a:rPr lang="de-DE" dirty="0"/>
              <a:t>Überschrift / Titel / Einrichtung XY</a:t>
            </a:r>
          </a:p>
        </p:txBody>
      </p:sp>
    </p:spTree>
    <p:extLst>
      <p:ext uri="{BB962C8B-B14F-4D97-AF65-F5344CB8AC3E}">
        <p14:creationId xmlns:p14="http://schemas.microsoft.com/office/powerpoint/2010/main" val="38747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äsentationstitel, LogoTeileinh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9A01B540-1535-644B-B828-DE3173BE5EAF}"/>
              </a:ext>
            </a:extLst>
          </p:cNvPr>
          <p:cNvSpPr/>
          <p:nvPr userDrawn="1"/>
        </p:nvSpPr>
        <p:spPr>
          <a:xfrm>
            <a:off x="5376454" y="1484313"/>
            <a:ext cx="6815545" cy="53736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6968607-CF30-B14E-8DDB-DAB295493C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48700" y="2743200"/>
            <a:ext cx="3543300" cy="4114800"/>
          </a:xfrm>
          <a:prstGeom prst="rect">
            <a:avLst/>
          </a:prstGeom>
        </p:spPr>
      </p:pic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9AD86DE8-5751-A440-B2C4-58BF4A19C0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 dirty="0">
                <a:effectLst/>
                <a:latin typeface="Arial" panose="020B0604020202020204" pitchFamily="34" charset="0"/>
              </a:rPr>
              <a:t>Untertitel</a:t>
            </a:r>
          </a:p>
          <a:p>
            <a:r>
              <a:rPr lang="de-DE" b="1" dirty="0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>
                <a:effectLst/>
                <a:latin typeface="Arial" panose="020B0604020202020204" pitchFamily="34" charset="0"/>
              </a:rPr>
              <a:t>00.00.2020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17" name="Bildplatzhalter 6">
            <a:extLst>
              <a:ext uri="{FF2B5EF4-FFF2-40B4-BE49-F238E27FC236}">
                <a16:creationId xmlns:a16="http://schemas.microsoft.com/office/drawing/2014/main" id="{CB3A64BB-66BD-574D-8D10-B6B91D0A2D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69881" y="613578"/>
            <a:ext cx="886967" cy="455148"/>
          </a:xfrm>
          <a:prstGeom prst="rect">
            <a:avLst/>
          </a:prstGeom>
        </p:spPr>
        <p:txBody>
          <a:bodyPr anchor="ctr" anchorCtr="0"/>
          <a:lstStyle>
            <a:lvl1pPr algn="ctr">
              <a:buFontTx/>
              <a:buNone/>
              <a:defRPr sz="800" baseline="0"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9FD34168-7A63-4BE9-B1FA-940397BC8D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189713"/>
            <a:ext cx="4513400" cy="146304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Präsentationstitel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F69A4752-2B43-4B39-B027-47806A5DDC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6000" y="440471"/>
            <a:ext cx="7720013" cy="806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680" b="1" cap="all" spc="80" baseline="0"/>
            </a:lvl1pPr>
          </a:lstStyle>
          <a:p>
            <a:pPr lvl="0"/>
            <a:r>
              <a:rPr lang="de-DE" dirty="0"/>
              <a:t>Überschrift / Titel / Einrichtung XY</a:t>
            </a:r>
          </a:p>
        </p:txBody>
      </p:sp>
    </p:spTree>
    <p:extLst>
      <p:ext uri="{BB962C8B-B14F-4D97-AF65-F5344CB8AC3E}">
        <p14:creationId xmlns:p14="http://schemas.microsoft.com/office/powerpoint/2010/main" val="208614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ück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4">
            <a:extLst>
              <a:ext uri="{FF2B5EF4-FFF2-40B4-BE49-F238E27FC236}">
                <a16:creationId xmlns:a16="http://schemas.microsoft.com/office/drawing/2014/main" id="{63CEC714-79BB-CB4B-8FB7-5903011CD8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5649600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 dirty="0">
                <a:effectLst/>
                <a:latin typeface="Arial" panose="020B0604020202020204" pitchFamily="34" charset="0"/>
              </a:rPr>
              <a:t>Absendername 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>
                <a:effectLst/>
                <a:latin typeface="Arial" panose="020B0604020202020204" pitchFamily="34" charset="0"/>
              </a:rPr>
              <a:t>Musterstraße 00 · 80000 München · Tel. +49 89 0000 0000 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 err="1">
                <a:effectLst/>
                <a:latin typeface="Arial" panose="020B0604020202020204" pitchFamily="34" charset="0"/>
              </a:rPr>
              <a:t>info@musterdomain.de</a:t>
            </a:r>
            <a:r>
              <a:rPr lang="de-DE" b="1" dirty="0">
                <a:effectLst/>
                <a:latin typeface="Arial" panose="020B0604020202020204" pitchFamily="34" charset="0"/>
              </a:rPr>
              <a:t> · </a:t>
            </a:r>
            <a:r>
              <a:rPr lang="de-DE" b="1" dirty="0" err="1">
                <a:effectLst/>
                <a:latin typeface="Arial" panose="020B0604020202020204" pitchFamily="34" charset="0"/>
              </a:rPr>
              <a:t>www.musterdomain.de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CD72F1F-1A49-6848-A8CB-5DD9EC0B6D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8648700" y="2743200"/>
            <a:ext cx="35433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1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äsentations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9A01B540-1535-644B-B828-DE3173BE5EAF}"/>
              </a:ext>
            </a:extLst>
          </p:cNvPr>
          <p:cNvSpPr/>
          <p:nvPr userDrawn="1"/>
        </p:nvSpPr>
        <p:spPr>
          <a:xfrm>
            <a:off x="5376454" y="1484313"/>
            <a:ext cx="6815545" cy="5373687"/>
          </a:xfrm>
          <a:prstGeom prst="rect">
            <a:avLst/>
          </a:prstGeom>
          <a:solidFill>
            <a:srgbClr val="6164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6968607-CF30-B14E-8DDB-DAB295493C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48700" y="2743200"/>
            <a:ext cx="3543300" cy="4114800"/>
          </a:xfrm>
          <a:prstGeom prst="rect">
            <a:avLst/>
          </a:prstGeom>
        </p:spPr>
      </p:pic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9AD86DE8-5751-A440-B2C4-58BF4A19C0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 dirty="0">
                <a:effectLst/>
                <a:latin typeface="Arial" panose="020B0604020202020204" pitchFamily="34" charset="0"/>
              </a:rPr>
              <a:t>Untertitel</a:t>
            </a:r>
          </a:p>
          <a:p>
            <a:r>
              <a:rPr lang="de-DE" b="1" dirty="0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>
                <a:effectLst/>
                <a:latin typeface="Arial" panose="020B0604020202020204" pitchFamily="34" charset="0"/>
              </a:rPr>
              <a:t>00.00.2020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54FBD0-4BBB-413C-96F0-376E5E59CA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189713"/>
            <a:ext cx="4513400" cy="146304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Präsentationstitel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D4982841-B6DD-4A02-88CD-381D8C4A32A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6000" y="440471"/>
            <a:ext cx="7720013" cy="806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680" b="1" cap="all" spc="80" baseline="0"/>
            </a:lvl1pPr>
          </a:lstStyle>
          <a:p>
            <a:pPr lvl="0"/>
            <a:r>
              <a:rPr lang="de-DE" dirty="0"/>
              <a:t>Überschrift / Titel / Einrichtung XY</a:t>
            </a:r>
          </a:p>
        </p:txBody>
      </p:sp>
    </p:spTree>
    <p:extLst>
      <p:ext uri="{BB962C8B-B14F-4D97-AF65-F5344CB8AC3E}">
        <p14:creationId xmlns:p14="http://schemas.microsoft.com/office/powerpoint/2010/main" val="302347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äsentationstitel,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8F51A07C-FE1A-F540-8B1D-0E34068DA5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4000"/>
          </a:blip>
          <a:srcRect t="8872" b="1720"/>
          <a:stretch/>
        </p:blipFill>
        <p:spPr>
          <a:xfrm>
            <a:off x="10963933" y="449575"/>
            <a:ext cx="776688" cy="8064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533C79E-54DD-6F46-82D1-830E85DABCAD}"/>
              </a:ext>
            </a:extLst>
          </p:cNvPr>
          <p:cNvSpPr txBox="1"/>
          <p:nvPr userDrawn="1"/>
        </p:nvSpPr>
        <p:spPr>
          <a:xfrm>
            <a:off x="4006545" y="431809"/>
            <a:ext cx="184731" cy="409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060" dirty="0"/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32C0B7F7-E1DB-3246-A459-8E85B8A521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6400" y="5184000"/>
            <a:ext cx="4509913" cy="127635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fontAlgn="b">
              <a:lnSpc>
                <a:spcPts val="1800"/>
              </a:lnSpc>
              <a:spcBef>
                <a:spcPts val="0"/>
              </a:spcBef>
              <a:buFontTx/>
              <a:buNone/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sz="16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r>
              <a:rPr lang="de-DE" b="1" dirty="0">
                <a:effectLst/>
                <a:latin typeface="Arial" panose="020B0604020202020204" pitchFamily="34" charset="0"/>
              </a:rPr>
              <a:t>Untertitel</a:t>
            </a:r>
          </a:p>
          <a:p>
            <a:r>
              <a:rPr lang="de-DE" b="1" dirty="0">
                <a:effectLst/>
                <a:latin typeface="Arial" panose="020B0604020202020204" pitchFamily="34" charset="0"/>
              </a:rPr>
              <a:t>Dr. Max Maria Mustermann </a:t>
            </a:r>
            <a:br>
              <a:rPr lang="de-DE" b="1" dirty="0">
                <a:effectLst/>
                <a:latin typeface="Arial" panose="020B0604020202020204" pitchFamily="34" charset="0"/>
              </a:rPr>
            </a:br>
            <a:r>
              <a:rPr lang="de-DE" b="1" dirty="0">
                <a:effectLst/>
                <a:latin typeface="Arial" panose="020B0604020202020204" pitchFamily="34" charset="0"/>
              </a:rPr>
              <a:t>00.00.2020</a:t>
            </a:r>
            <a:endParaRPr lang="de-DE" dirty="0">
              <a:effectLst/>
              <a:latin typeface="Arial" panose="020B0604020202020204" pitchFamily="34" charset="0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2BFC629-71E6-471E-8487-188A0F977C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2189713"/>
            <a:ext cx="4513400" cy="1463042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Präsentationstitel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84D7C6A-4C73-4663-8682-62AF58C8B9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72100" y="1484313"/>
            <a:ext cx="6819900" cy="5373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23C141-9C08-4C77-B8A1-5F3A1981A0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86000" y="440471"/>
            <a:ext cx="7720013" cy="80645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680" b="1" cap="all" spc="80" baseline="0"/>
            </a:lvl1pPr>
          </a:lstStyle>
          <a:p>
            <a:pPr lvl="0"/>
            <a:r>
              <a:rPr lang="de-DE" dirty="0"/>
              <a:t>Überschrift / Titel / Einrichtung XY</a:t>
            </a:r>
          </a:p>
        </p:txBody>
      </p:sp>
    </p:spTree>
    <p:extLst>
      <p:ext uri="{BB962C8B-B14F-4D97-AF65-F5344CB8AC3E}">
        <p14:creationId xmlns:p14="http://schemas.microsoft.com/office/powerpoint/2010/main" val="3548914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em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slideLayout" Target="../slideLayouts/slideLayout20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FD8EF26-FA82-6D40-93F2-70EAE952FA46}"/>
              </a:ext>
            </a:extLst>
          </p:cNvPr>
          <p:cNvSpPr/>
          <p:nvPr userDrawn="1"/>
        </p:nvSpPr>
        <p:spPr>
          <a:xfrm>
            <a:off x="1" y="1483200"/>
            <a:ext cx="5376454" cy="537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DA465598-6EE5-EE49-A177-6E3551F9A56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46400" y="434007"/>
            <a:ext cx="113030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6" r:id="rId2"/>
    <p:sldLayoutId id="2147483661" r:id="rId3"/>
    <p:sldLayoutId id="2147483677" r:id="rId4"/>
    <p:sldLayoutId id="2147483669" r:id="rId5"/>
    <p:sldLayoutId id="2147483655" r:id="rId6"/>
    <p:sldLayoutId id="2147483686" r:id="rId7"/>
  </p:sldLayoutIdLst>
  <p:hf hdr="0" ftr="0"/>
  <p:txStyles>
    <p:titleStyle>
      <a:lvl1pPr algn="l" defTabSz="815557" rtl="0" eaLnBrk="1" latinLnBrk="0" hangingPunct="1">
        <a:lnSpc>
          <a:spcPct val="90000"/>
        </a:lnSpc>
        <a:spcBef>
          <a:spcPct val="0"/>
        </a:spcBef>
        <a:buNone/>
        <a:defRPr sz="39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890" indent="-203890" algn="l" defTabSz="815557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8" kern="1200">
          <a:solidFill>
            <a:schemeClr val="tx1"/>
          </a:solidFill>
          <a:latin typeface="+mn-lt"/>
          <a:ea typeface="+mn-ea"/>
          <a:cs typeface="+mn-cs"/>
        </a:defRPr>
      </a:lvl1pPr>
      <a:lvl2pPr marL="611668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1" kern="1200">
          <a:solidFill>
            <a:schemeClr val="tx1"/>
          </a:solidFill>
          <a:latin typeface="+mn-lt"/>
          <a:ea typeface="+mn-ea"/>
          <a:cs typeface="+mn-cs"/>
        </a:defRPr>
      </a:lvl2pPr>
      <a:lvl3pPr marL="101944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4" kern="1200">
          <a:solidFill>
            <a:schemeClr val="tx1"/>
          </a:solidFill>
          <a:latin typeface="+mn-lt"/>
          <a:ea typeface="+mn-ea"/>
          <a:cs typeface="+mn-cs"/>
        </a:defRPr>
      </a:lvl3pPr>
      <a:lvl4pPr marL="1427225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835003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242782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650560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3058339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46611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1pPr>
      <a:lvl2pPr marL="407778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2pPr>
      <a:lvl3pPr marL="81555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3pPr>
      <a:lvl4pPr marL="1223335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631114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038892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44667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2854449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26222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935" userDrawn="1">
          <p15:clr>
            <a:srgbClr val="F26B43"/>
          </p15:clr>
        </p15:guide>
        <p15:guide id="5" orient="horz" pos="4042" userDrawn="1">
          <p15:clr>
            <a:srgbClr val="F26B43"/>
          </p15:clr>
        </p15:guide>
        <p15:guide id="9" pos="7401" userDrawn="1">
          <p15:clr>
            <a:srgbClr val="F26B43"/>
          </p15:clr>
        </p15:guide>
        <p15:guide id="13" pos="279" userDrawn="1">
          <p15:clr>
            <a:srgbClr val="F26B43"/>
          </p15:clr>
        </p15:guide>
        <p15:guide id="14" orient="horz" pos="278" userDrawn="1">
          <p15:clr>
            <a:srgbClr val="F26B43"/>
          </p15:clr>
        </p15:guide>
        <p15:guide id="15" orient="horz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FD8EF26-FA82-6D40-93F2-70EAE952FA46}"/>
              </a:ext>
            </a:extLst>
          </p:cNvPr>
          <p:cNvSpPr/>
          <p:nvPr userDrawn="1"/>
        </p:nvSpPr>
        <p:spPr>
          <a:xfrm>
            <a:off x="1" y="1483200"/>
            <a:ext cx="5376454" cy="537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4EC720E-3048-2B4D-B927-E08F3BECF12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44500" y="416422"/>
            <a:ext cx="113030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5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2" r:id="rId2"/>
    <p:sldLayoutId id="2147483683" r:id="rId3"/>
    <p:sldLayoutId id="2147483684" r:id="rId4"/>
    <p:sldLayoutId id="2147483685" r:id="rId5"/>
  </p:sldLayoutIdLst>
  <p:hf hdr="0" ftr="0"/>
  <p:txStyles>
    <p:titleStyle>
      <a:lvl1pPr algn="l" defTabSz="815557" rtl="0" eaLnBrk="1" latinLnBrk="0" hangingPunct="1">
        <a:lnSpc>
          <a:spcPct val="90000"/>
        </a:lnSpc>
        <a:spcBef>
          <a:spcPct val="0"/>
        </a:spcBef>
        <a:buNone/>
        <a:defRPr sz="39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890" indent="-203890" algn="l" defTabSz="815557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8" kern="1200">
          <a:solidFill>
            <a:schemeClr val="tx1"/>
          </a:solidFill>
          <a:latin typeface="+mn-lt"/>
          <a:ea typeface="+mn-ea"/>
          <a:cs typeface="+mn-cs"/>
        </a:defRPr>
      </a:lvl1pPr>
      <a:lvl2pPr marL="611668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1" kern="1200">
          <a:solidFill>
            <a:schemeClr val="tx1"/>
          </a:solidFill>
          <a:latin typeface="+mn-lt"/>
          <a:ea typeface="+mn-ea"/>
          <a:cs typeface="+mn-cs"/>
        </a:defRPr>
      </a:lvl2pPr>
      <a:lvl3pPr marL="101944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4" kern="1200">
          <a:solidFill>
            <a:schemeClr val="tx1"/>
          </a:solidFill>
          <a:latin typeface="+mn-lt"/>
          <a:ea typeface="+mn-ea"/>
          <a:cs typeface="+mn-cs"/>
        </a:defRPr>
      </a:lvl3pPr>
      <a:lvl4pPr marL="1427225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835003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242782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650560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3058339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46611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1pPr>
      <a:lvl2pPr marL="407778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2pPr>
      <a:lvl3pPr marL="81555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3pPr>
      <a:lvl4pPr marL="1223335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631114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038892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44667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2854449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26222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935">
          <p15:clr>
            <a:srgbClr val="F26B43"/>
          </p15:clr>
        </p15:guide>
        <p15:guide id="5" orient="horz" pos="4042">
          <p15:clr>
            <a:srgbClr val="F26B43"/>
          </p15:clr>
        </p15:guide>
        <p15:guide id="9" pos="7401">
          <p15:clr>
            <a:srgbClr val="F26B43"/>
          </p15:clr>
        </p15:guide>
        <p15:guide id="13" pos="279">
          <p15:clr>
            <a:srgbClr val="F26B43"/>
          </p15:clr>
        </p15:guide>
        <p15:guide id="14" orient="horz" pos="278">
          <p15:clr>
            <a:srgbClr val="F26B43"/>
          </p15:clr>
        </p15:guide>
        <p15:guide id="15" orient="horz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799E554-D74C-2D46-A4A0-20AFFC9B03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15000"/>
          </a:blip>
          <a:stretch>
            <a:fillRect/>
          </a:stretch>
        </p:blipFill>
        <p:spPr>
          <a:xfrm>
            <a:off x="8648700" y="2743200"/>
            <a:ext cx="3543300" cy="41148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A7DF8FA-2683-4642-B02D-78840267E6F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46399" y="441325"/>
            <a:ext cx="1744349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4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  <p:txStyles>
    <p:titleStyle>
      <a:lvl1pPr algn="l" defTabSz="815557" rtl="0" eaLnBrk="1" latinLnBrk="0" hangingPunct="1">
        <a:lnSpc>
          <a:spcPct val="90000"/>
        </a:lnSpc>
        <a:spcBef>
          <a:spcPct val="0"/>
        </a:spcBef>
        <a:buNone/>
        <a:defRPr sz="39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890" indent="-203890" algn="l" defTabSz="815557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8" kern="1200">
          <a:solidFill>
            <a:schemeClr val="tx1"/>
          </a:solidFill>
          <a:latin typeface="+mn-lt"/>
          <a:ea typeface="+mn-ea"/>
          <a:cs typeface="+mn-cs"/>
        </a:defRPr>
      </a:lvl1pPr>
      <a:lvl2pPr marL="611668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1" kern="1200">
          <a:solidFill>
            <a:schemeClr val="tx1"/>
          </a:solidFill>
          <a:latin typeface="+mn-lt"/>
          <a:ea typeface="+mn-ea"/>
          <a:cs typeface="+mn-cs"/>
        </a:defRPr>
      </a:lvl2pPr>
      <a:lvl3pPr marL="101944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4" kern="1200">
          <a:solidFill>
            <a:schemeClr val="tx1"/>
          </a:solidFill>
          <a:latin typeface="+mn-lt"/>
          <a:ea typeface="+mn-ea"/>
          <a:cs typeface="+mn-cs"/>
        </a:defRPr>
      </a:lvl3pPr>
      <a:lvl4pPr marL="1427225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835003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242782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650560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3058339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46611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1pPr>
      <a:lvl2pPr marL="407778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2pPr>
      <a:lvl3pPr marL="81555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3pPr>
      <a:lvl4pPr marL="1223335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631114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038892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44667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2854449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26222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935">
          <p15:clr>
            <a:srgbClr val="F26B43"/>
          </p15:clr>
        </p15:guide>
        <p15:guide id="5" orient="horz" pos="4042">
          <p15:clr>
            <a:srgbClr val="F26B43"/>
          </p15:clr>
        </p15:guide>
        <p15:guide id="9" pos="7401">
          <p15:clr>
            <a:srgbClr val="F26B43"/>
          </p15:clr>
        </p15:guide>
        <p15:guide id="13" pos="279">
          <p15:clr>
            <a:srgbClr val="F26B43"/>
          </p15:clr>
        </p15:guide>
        <p15:guide id="14" orient="horz" pos="278">
          <p15:clr>
            <a:srgbClr val="F26B43"/>
          </p15:clr>
        </p15:guide>
        <p15:guide id="15" orient="horz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26BA1FC-2AA7-46D3-BA9A-D73D533597C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46399" y="432533"/>
            <a:ext cx="1744349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8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74" r:id="rId3"/>
    <p:sldLayoutId id="2147483675" r:id="rId4"/>
  </p:sldLayoutIdLst>
  <p:hf hdr="0" ftr="0"/>
  <p:txStyles>
    <p:titleStyle>
      <a:lvl1pPr algn="l" defTabSz="815557" rtl="0" eaLnBrk="1" latinLnBrk="0" hangingPunct="1">
        <a:lnSpc>
          <a:spcPct val="90000"/>
        </a:lnSpc>
        <a:spcBef>
          <a:spcPct val="0"/>
        </a:spcBef>
        <a:buNone/>
        <a:defRPr sz="39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890" indent="-203890" algn="l" defTabSz="815557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8" kern="1200">
          <a:solidFill>
            <a:schemeClr val="tx1"/>
          </a:solidFill>
          <a:latin typeface="+mn-lt"/>
          <a:ea typeface="+mn-ea"/>
          <a:cs typeface="+mn-cs"/>
        </a:defRPr>
      </a:lvl1pPr>
      <a:lvl2pPr marL="611668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1" kern="1200">
          <a:solidFill>
            <a:schemeClr val="tx1"/>
          </a:solidFill>
          <a:latin typeface="+mn-lt"/>
          <a:ea typeface="+mn-ea"/>
          <a:cs typeface="+mn-cs"/>
        </a:defRPr>
      </a:lvl2pPr>
      <a:lvl3pPr marL="101944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4" kern="1200">
          <a:solidFill>
            <a:schemeClr val="tx1"/>
          </a:solidFill>
          <a:latin typeface="+mn-lt"/>
          <a:ea typeface="+mn-ea"/>
          <a:cs typeface="+mn-cs"/>
        </a:defRPr>
      </a:lvl3pPr>
      <a:lvl4pPr marL="1427225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835003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242782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650560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3058339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46611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1pPr>
      <a:lvl2pPr marL="407778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2pPr>
      <a:lvl3pPr marL="81555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3pPr>
      <a:lvl4pPr marL="1223335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631114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038892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44667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2854449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26222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935">
          <p15:clr>
            <a:srgbClr val="F26B43"/>
          </p15:clr>
        </p15:guide>
        <p15:guide id="5" orient="horz" pos="4042">
          <p15:clr>
            <a:srgbClr val="F26B43"/>
          </p15:clr>
        </p15:guide>
        <p15:guide id="9" pos="7401">
          <p15:clr>
            <a:srgbClr val="F26B43"/>
          </p15:clr>
        </p15:guide>
        <p15:guide id="13" pos="279">
          <p15:clr>
            <a:srgbClr val="F26B43"/>
          </p15:clr>
        </p15:guide>
        <p15:guide id="14" orient="horz" pos="278">
          <p15:clr>
            <a:srgbClr val="F26B43"/>
          </p15:clr>
        </p15:guide>
        <p15:guide id="15" orient="horz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DED63A8-5311-184A-B74C-C37B428BFE1A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46400" y="442801"/>
            <a:ext cx="1745167" cy="82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0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78" r:id="rId2"/>
    <p:sldLayoutId id="2147483679" r:id="rId3"/>
    <p:sldLayoutId id="2147483680" r:id="rId4"/>
    <p:sldLayoutId id="2147483681" r:id="rId5"/>
    <p:sldLayoutId id="2147483687" r:id="rId6"/>
  </p:sldLayoutIdLst>
  <p:hf hdr="0" ftr="0"/>
  <p:txStyles>
    <p:titleStyle>
      <a:lvl1pPr algn="l" defTabSz="815557" rtl="0" eaLnBrk="1" latinLnBrk="0" hangingPunct="1">
        <a:lnSpc>
          <a:spcPct val="90000"/>
        </a:lnSpc>
        <a:spcBef>
          <a:spcPct val="0"/>
        </a:spcBef>
        <a:buNone/>
        <a:defRPr sz="39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890" indent="-203890" algn="l" defTabSz="815557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8" kern="1200">
          <a:solidFill>
            <a:schemeClr val="tx1"/>
          </a:solidFill>
          <a:latin typeface="+mn-lt"/>
          <a:ea typeface="+mn-ea"/>
          <a:cs typeface="+mn-cs"/>
        </a:defRPr>
      </a:lvl1pPr>
      <a:lvl2pPr marL="611668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1" kern="1200">
          <a:solidFill>
            <a:schemeClr val="tx1"/>
          </a:solidFill>
          <a:latin typeface="+mn-lt"/>
          <a:ea typeface="+mn-ea"/>
          <a:cs typeface="+mn-cs"/>
        </a:defRPr>
      </a:lvl2pPr>
      <a:lvl3pPr marL="101944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4" kern="1200">
          <a:solidFill>
            <a:schemeClr val="tx1"/>
          </a:solidFill>
          <a:latin typeface="+mn-lt"/>
          <a:ea typeface="+mn-ea"/>
          <a:cs typeface="+mn-cs"/>
        </a:defRPr>
      </a:lvl3pPr>
      <a:lvl4pPr marL="1427225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835003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242782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650560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3058339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466117" indent="-203890" algn="l" defTabSz="81555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1pPr>
      <a:lvl2pPr marL="407778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2pPr>
      <a:lvl3pPr marL="81555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3pPr>
      <a:lvl4pPr marL="1223335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4pPr>
      <a:lvl5pPr marL="1631114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5pPr>
      <a:lvl6pPr marL="2038892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6pPr>
      <a:lvl7pPr marL="2446670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7pPr>
      <a:lvl8pPr marL="2854449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8pPr>
      <a:lvl9pPr marL="3262227" algn="l" defTabSz="815557" rtl="0" eaLnBrk="1" latinLnBrk="0" hangingPunct="1">
        <a:defRPr sz="1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935">
          <p15:clr>
            <a:srgbClr val="F26B43"/>
          </p15:clr>
        </p15:guide>
        <p15:guide id="5" orient="horz" pos="4042">
          <p15:clr>
            <a:srgbClr val="F26B43"/>
          </p15:clr>
        </p15:guide>
        <p15:guide id="9" pos="7401">
          <p15:clr>
            <a:srgbClr val="F26B43"/>
          </p15:clr>
        </p15:guide>
        <p15:guide id="13" pos="279">
          <p15:clr>
            <a:srgbClr val="F26B43"/>
          </p15:clr>
        </p15:guide>
        <p15:guide id="14" orient="horz" pos="278">
          <p15:clr>
            <a:srgbClr val="F26B43"/>
          </p15:clr>
        </p15:guide>
        <p15:guide id="15" orient="horz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circleofwillispodcast/photos/mertons-four-norms-of-sciencecircleofwillispodcast-science-sciencepodcast-scient/393134391350486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tivation_crowding_theory" TargetMode="External"/><Relationship Id="rId2" Type="http://schemas.openxmlformats.org/officeDocument/2006/relationships/hyperlink" Target="https://en.wikipedia.org/wiki/Overjustification_effect" TargetMode="Externa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heconversation.com/three-things-the-scientific-community-can-do-to-filter-sketchy-research-12628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www.tandfonline.com/doi/full/10.1080/14767724.2022.2115339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amelia.zein@psikologi.unair.ac.id" TargetMode="External"/><Relationship Id="rId2" Type="http://schemas.openxmlformats.org/officeDocument/2006/relationships/hyperlink" Target="mailto:Amelia.Zein@psy.lmu.de" TargetMode="Externa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rameliaz.github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heconversation.com/efek-kobra-dosen-indonesia-terobsesi-pada-indeks-scopus-dan-praktik-tercela-menuju-universitas-kelas-dunia-105808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ikti.go.id/kabar-dikti/kabar/pencapaian-perguruan-tinggi-indonesia-dalam-top-500-qs-world-university-rankings-2023/" TargetMode="Externa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ndfonline.com/doi/full/10.1080/14767724.2022.2115339" TargetMode="Externa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glo-Saxons" TargetMode="External"/><Relationship Id="rId2" Type="http://schemas.openxmlformats.org/officeDocument/2006/relationships/hyperlink" Target="https://en.wikipedia.org/wiki/Halo_effect" TargetMode="Externa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77/2158244019829575" TargetMode="Externa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51AFA1DF-B1CB-33CE-B95A-03B4E70322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Rizqy Amelia Zein</a:t>
            </a:r>
          </a:p>
          <a:p>
            <a:r>
              <a:rPr lang="en-US"/>
              <a:t>Ludwig-Maximilians-Universität München </a:t>
            </a:r>
          </a:p>
          <a:p>
            <a:r>
              <a:rPr lang="en-US"/>
              <a:t>Universitas Airlangga, Surabaya</a:t>
            </a:r>
          </a:p>
        </p:txBody>
      </p:sp>
      <p:sp>
        <p:nvSpPr>
          <p:cNvPr id="38" name="Title 2">
            <a:extLst>
              <a:ext uri="{FF2B5EF4-FFF2-40B4-BE49-F238E27FC236}">
                <a16:creationId xmlns:a16="http://schemas.microsoft.com/office/drawing/2014/main" id="{9DC3BD7A-8F55-46B0-E4FD-D649047BF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Pemeringkatan, internasionalisasi, dan integritas akademik di Universitas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019BC18-E6DE-F4DA-A02C-30AFAD584A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0"/>
              <a:t>Psychologie</a:t>
            </a:r>
          </a:p>
        </p:txBody>
      </p:sp>
    </p:spTree>
    <p:extLst>
      <p:ext uri="{BB962C8B-B14F-4D97-AF65-F5344CB8AC3E}">
        <p14:creationId xmlns:p14="http://schemas.microsoft.com/office/powerpoint/2010/main" val="2797848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4C617B9-025D-434A-9329-475080415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3889EAAA-2A39-E347-B0AA-909793490C00}" type="slidenum">
              <a:rPr lang="de-DE" smtClean="0"/>
              <a:pPr algn="l"/>
              <a:t>10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AF5D3F3-90DF-4F69-89D5-7E1FF392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/>
              <a:t>Merton‘s scientific norms</a:t>
            </a:r>
          </a:p>
        </p:txBody>
      </p:sp>
      <p:pic>
        <p:nvPicPr>
          <p:cNvPr id="8" name="Content Placeholder 7" descr="Text, whiteboard&#10;&#10;Description automatically generated">
            <a:extLst>
              <a:ext uri="{FF2B5EF4-FFF2-40B4-BE49-F238E27FC236}">
                <a16:creationId xmlns:a16="http://schemas.microsoft.com/office/drawing/2014/main" id="{9D9F57A8-C4BB-FCAC-59DD-01A6D3A8A4A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283897" y="257033"/>
            <a:ext cx="4935791" cy="6169740"/>
          </a:xfrm>
        </p:spPr>
      </p:pic>
      <p:sp>
        <p:nvSpPr>
          <p:cNvPr id="9" name="Inhaltsplatzhalter 5">
            <a:extLst>
              <a:ext uri="{FF2B5EF4-FFF2-40B4-BE49-F238E27FC236}">
                <a16:creationId xmlns:a16="http://schemas.microsoft.com/office/drawing/2014/main" id="{116497BE-3FD9-030E-C330-D80F8EAFA017}"/>
              </a:ext>
            </a:extLst>
          </p:cNvPr>
          <p:cNvSpPr txBox="1">
            <a:spLocks/>
          </p:cNvSpPr>
          <p:nvPr/>
        </p:nvSpPr>
        <p:spPr>
          <a:xfrm>
            <a:off x="446088" y="1484313"/>
            <a:ext cx="5308410" cy="4929187"/>
          </a:xfrm>
          <a:prstGeom prst="rect">
            <a:avLst/>
          </a:prstGeom>
        </p:spPr>
        <p:txBody>
          <a:bodyPr/>
          <a:lstStyle>
            <a:lvl1pPr marL="203890" indent="-203890" algn="l" defTabSz="815557" rtl="0" eaLnBrk="1" latinLnBrk="0" hangingPunct="1">
              <a:lnSpc>
                <a:spcPct val="90000"/>
              </a:lnSpc>
              <a:spcBef>
                <a:spcPts val="892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98" kern="1200">
                <a:solidFill>
                  <a:srgbClr val="616468"/>
                </a:solidFill>
                <a:latin typeface="+mn-lt"/>
                <a:ea typeface="+mn-ea"/>
                <a:cs typeface="+mn-cs"/>
              </a:defRPr>
            </a:lvl1pPr>
            <a:lvl2pPr marL="611668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141" kern="1200">
                <a:solidFill>
                  <a:srgbClr val="616468"/>
                </a:solidFill>
                <a:latin typeface="+mn-lt"/>
                <a:ea typeface="+mn-ea"/>
                <a:cs typeface="+mn-cs"/>
              </a:defRPr>
            </a:lvl2pPr>
            <a:lvl3pPr marL="1019447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784" kern="1200">
                <a:solidFill>
                  <a:srgbClr val="616468"/>
                </a:solidFill>
                <a:latin typeface="+mn-lt"/>
                <a:ea typeface="+mn-ea"/>
                <a:cs typeface="+mn-cs"/>
              </a:defRPr>
            </a:lvl3pPr>
            <a:lvl4pPr marL="1427225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5" kern="1200">
                <a:solidFill>
                  <a:srgbClr val="616468"/>
                </a:solidFill>
                <a:latin typeface="+mn-lt"/>
                <a:ea typeface="+mn-ea"/>
                <a:cs typeface="+mn-cs"/>
              </a:defRPr>
            </a:lvl4pPr>
            <a:lvl5pPr marL="1835003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5" kern="1200">
                <a:solidFill>
                  <a:srgbClr val="616468"/>
                </a:solidFill>
                <a:latin typeface="+mn-lt"/>
                <a:ea typeface="+mn-ea"/>
                <a:cs typeface="+mn-cs"/>
              </a:defRPr>
            </a:lvl5pPr>
            <a:lvl6pPr marL="2242782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50560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58339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66117" indent="-203890" algn="l" defTabSz="815557" rtl="0" eaLnBrk="1" latinLnBrk="0" hangingPunct="1">
              <a:lnSpc>
                <a:spcPct val="90000"/>
              </a:lnSpc>
              <a:spcBef>
                <a:spcPts val="446"/>
              </a:spcBef>
              <a:buFont typeface="Arial" panose="020B0604020202020204" pitchFamily="34" charset="0"/>
              <a:buChar char="•"/>
              <a:defRPr sz="16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Apa sebenarnya yang dimaksud dengan </a:t>
            </a:r>
            <a:r>
              <a:rPr lang="de-DE" i="1"/>
              <a:t>scientific norms</a:t>
            </a:r>
            <a:r>
              <a:rPr lang="de-DE"/>
              <a:t>?</a:t>
            </a:r>
          </a:p>
          <a:p>
            <a:r>
              <a:rPr lang="de-DE"/>
              <a:t>Apakah translasi „</a:t>
            </a:r>
            <a:r>
              <a:rPr lang="de-DE" i="1"/>
              <a:t>world class university</a:t>
            </a:r>
            <a:r>
              <a:rPr lang="de-DE"/>
              <a:t>“ sejalan dengan </a:t>
            </a:r>
            <a:r>
              <a:rPr lang="de-DE" i="1"/>
              <a:t>scientific norms</a:t>
            </a:r>
            <a:r>
              <a:rPr lang="de-DE"/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5C6757-CDA4-F4BE-B816-22C025B256C4}"/>
              </a:ext>
            </a:extLst>
          </p:cNvPr>
          <p:cNvSpPr txBox="1"/>
          <p:nvPr/>
        </p:nvSpPr>
        <p:spPr>
          <a:xfrm>
            <a:off x="6188520" y="6447078"/>
            <a:ext cx="2699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Sumber: </a:t>
            </a:r>
            <a:r>
              <a:rPr lang="en-US" sz="1400">
                <a:hlinkClick r:id="rId3"/>
              </a:rPr>
              <a:t>Circle of Willis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22539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4C617B9-025D-434A-9329-475080415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3889EAAA-2A39-E347-B0AA-909793490C00}" type="slidenum">
              <a:rPr lang="de-DE" smtClean="0"/>
              <a:pPr algn="l"/>
              <a:t>11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AF5D3F3-90DF-4F69-89D5-7E1FF392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i="1"/>
              <a:t>Overjustification effect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EB19DE8-68CD-4831-A0FD-745C34A762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i="1">
                <a:hlinkClick r:id="rId2"/>
              </a:rPr>
              <a:t>Overjustification effect</a:t>
            </a:r>
            <a:r>
              <a:rPr lang="de-DE"/>
              <a:t> (atau dalam mikroekonomi disebut sebagai </a:t>
            </a:r>
            <a:r>
              <a:rPr lang="de-DE" i="1">
                <a:hlinkClick r:id="rId3"/>
              </a:rPr>
              <a:t>motivational „crowding out“</a:t>
            </a:r>
            <a:r>
              <a:rPr lang="de-DE"/>
              <a:t>) terjadi ketika:</a:t>
            </a:r>
          </a:p>
          <a:p>
            <a:pPr lvl="1"/>
            <a:r>
              <a:rPr lang="de-DE"/>
              <a:t>Ada insentif yang sifatnya </a:t>
            </a:r>
            <a:r>
              <a:rPr lang="de-DE" b="1" i="1"/>
              <a:t>monetary</a:t>
            </a:r>
            <a:r>
              <a:rPr lang="de-DE" b="1"/>
              <a:t> dan tunai (langsung) </a:t>
            </a:r>
            <a:r>
              <a:rPr lang="de-DE"/>
              <a:t>agar individu melakukan perilaku tertentu.</a:t>
            </a:r>
          </a:p>
          <a:p>
            <a:pPr lvl="1"/>
            <a:r>
              <a:rPr lang="de-DE"/>
              <a:t>Individu merespon dengan </a:t>
            </a:r>
            <a:r>
              <a:rPr lang="de-DE" b="1"/>
              <a:t>melakukan „tugas“ tersebut secara efisien</a:t>
            </a:r>
            <a:r>
              <a:rPr lang="de-DE"/>
              <a:t>, namun </a:t>
            </a:r>
            <a:r>
              <a:rPr lang="de-DE" b="1"/>
              <a:t>kualitasnya cenderung lebih buruk</a:t>
            </a:r>
            <a:r>
              <a:rPr lang="de-DE"/>
              <a:t>, daripada individu yang tidak diberi insentif.</a:t>
            </a:r>
          </a:p>
          <a:p>
            <a:pPr lvl="1"/>
            <a:r>
              <a:rPr lang="de-DE"/>
              <a:t>Ketika insentif ini „ditarik,“ individu akan menunjukkan ketertarikan dan kemauan yang lebih rendah daripada yang tidak menerima </a:t>
            </a:r>
            <a:r>
              <a:rPr lang="de-DE" i="1"/>
              <a:t>reward </a:t>
            </a:r>
            <a:r>
              <a:rPr lang="de-DE"/>
              <a:t>sama sekali </a:t>
            </a:r>
            <a:r>
              <a:rPr lang="de-DE">
                <a:sym typeface="Wingdings" panose="05000000000000000000" pitchFamily="2" charset="2"/>
              </a:rPr>
              <a:t> </a:t>
            </a:r>
            <a:r>
              <a:rPr lang="de-DE" b="1" u="sng">
                <a:sym typeface="Wingdings" panose="05000000000000000000" pitchFamily="2" charset="2"/>
              </a:rPr>
              <a:t>efek kobra.</a:t>
            </a:r>
            <a:endParaRPr lang="de-DE" b="1" u="sng"/>
          </a:p>
          <a:p>
            <a:pPr lvl="1"/>
            <a:r>
              <a:rPr lang="de-DE"/>
              <a:t>Tetapi efek ini bergantung pada: 1) level ketertarikan pada tugas tsb, 2) adanya hubungan yang jelas antara perilaku dengan </a:t>
            </a:r>
            <a:r>
              <a:rPr lang="de-DE" i="1"/>
              <a:t>reward</a:t>
            </a:r>
            <a:r>
              <a:rPr lang="de-DE"/>
              <a:t>, 3) tipe </a:t>
            </a:r>
            <a:r>
              <a:rPr lang="de-DE" i="1"/>
              <a:t>reward</a:t>
            </a:r>
            <a:r>
              <a:rPr lang="de-DE"/>
              <a:t>, 4) ekspektasi individu terhadap </a:t>
            </a:r>
            <a:r>
              <a:rPr lang="de-DE" i="1"/>
              <a:t>reward</a:t>
            </a:r>
            <a:r>
              <a:rPr lang="de-DE"/>
              <a:t>, dan 5) umpan balik yang diberikan dari tugas tsb.</a:t>
            </a:r>
          </a:p>
          <a:p>
            <a:r>
              <a:rPr lang="de-DE"/>
              <a:t>Akibatnya, tujuan (pemeringkatan/reputasi) menjadi lebih penting daripada integritas dan kualitas.</a:t>
            </a:r>
          </a:p>
        </p:txBody>
      </p:sp>
    </p:spTree>
    <p:extLst>
      <p:ext uri="{BB962C8B-B14F-4D97-AF65-F5344CB8AC3E}">
        <p14:creationId xmlns:p14="http://schemas.microsoft.com/office/powerpoint/2010/main" val="367371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D1A2E3-3E4C-4AE2-B42D-5F559DEB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4. Bagaimana seharusnya?</a:t>
            </a:r>
          </a:p>
        </p:txBody>
      </p:sp>
    </p:spTree>
    <p:extLst>
      <p:ext uri="{BB962C8B-B14F-4D97-AF65-F5344CB8AC3E}">
        <p14:creationId xmlns:p14="http://schemas.microsoft.com/office/powerpoint/2010/main" val="3555858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4C617B9-025D-434A-9329-475080415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3889EAAA-2A39-E347-B0AA-909793490C00}" type="slidenum">
              <a:rPr lang="de-DE" smtClean="0"/>
              <a:pPr algn="l"/>
              <a:t>13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AF5D3F3-90DF-4F69-89D5-7E1FF392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Redefinisi „</a:t>
            </a:r>
            <a:r>
              <a:rPr lang="de-DE" i="1"/>
              <a:t>world class university</a:t>
            </a:r>
            <a:r>
              <a:rPr lang="de-DE"/>
              <a:t>“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EB19DE8-68CD-4831-A0FD-745C34A762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/>
              <a:t>Fokus pada peningkatan kualitas riset.</a:t>
            </a:r>
          </a:p>
          <a:p>
            <a:pPr lvl="1"/>
            <a:r>
              <a:rPr lang="de-DE"/>
              <a:t>Adopsi prinsip transparansi dalam proses riset.</a:t>
            </a:r>
          </a:p>
          <a:p>
            <a:pPr lvl="1"/>
            <a:r>
              <a:rPr lang="de-DE"/>
              <a:t>Buat ekosistem riset yang memungkinkan transparansi dilakukan dengan </a:t>
            </a:r>
            <a:r>
              <a:rPr lang="de-DE">
                <a:hlinkClick r:id="rId3"/>
              </a:rPr>
              <a:t>meminimalisasi risiko yang muncul</a:t>
            </a:r>
            <a:r>
              <a:rPr lang="de-DE"/>
              <a:t>.</a:t>
            </a:r>
          </a:p>
          <a:p>
            <a:r>
              <a:rPr lang="de-DE"/>
              <a:t>Bergerak dari </a:t>
            </a:r>
            <a:r>
              <a:rPr lang="de-DE" i="1"/>
              <a:t>cosmopolitanism </a:t>
            </a:r>
            <a:r>
              <a:rPr lang="de-DE"/>
              <a:t>menjadi </a:t>
            </a:r>
            <a:r>
              <a:rPr lang="de-DE" i="1"/>
              <a:t>cosmopolitics </a:t>
            </a:r>
            <a:r>
              <a:rPr lang="de-DE"/>
              <a:t>(</a:t>
            </a:r>
            <a:r>
              <a:rPr lang="de-DE">
                <a:hlinkClick r:id="rId4"/>
              </a:rPr>
              <a:t>Shakiyya, 2022</a:t>
            </a:r>
            <a:r>
              <a:rPr lang="de-DE"/>
              <a:t>).</a:t>
            </a:r>
          </a:p>
          <a:p>
            <a:pPr lvl="1"/>
            <a:r>
              <a:rPr lang="de-DE"/>
              <a:t>Internasionalisasi bukan hanya sekadar „bisa bahasa Inggris,“ tetapi sadar kalau posisi kita setara dengan aktor global lainnya.</a:t>
            </a:r>
          </a:p>
          <a:p>
            <a:pPr lvl="1"/>
            <a:r>
              <a:rPr lang="de-DE"/>
              <a:t>Sadar kalau dunia ini </a:t>
            </a:r>
            <a:r>
              <a:rPr lang="de-DE" i="1"/>
              <a:t>playing field </a:t>
            </a:r>
            <a:r>
              <a:rPr lang="de-DE"/>
              <a:t>yang timpang.</a:t>
            </a:r>
          </a:p>
          <a:p>
            <a:pPr lvl="1"/>
            <a:r>
              <a:rPr lang="de-DE"/>
              <a:t>Harus punya kesadaran mengenai prinsip „keadilan sosial“ (</a:t>
            </a:r>
            <a:r>
              <a:rPr lang="de-DE" i="1"/>
              <a:t>social justice</a:t>
            </a:r>
            <a:r>
              <a:rPr lang="de-DE"/>
              <a:t>)</a:t>
            </a:r>
            <a:r>
              <a:rPr lang="de-DE" i="1"/>
              <a:t>.</a:t>
            </a:r>
            <a:endParaRPr lang="de-DE"/>
          </a:p>
          <a:p>
            <a:r>
              <a:rPr lang="de-DE"/>
              <a:t>Komunikasi sains, untuk masyarakat dan reputasi pribadi/lembaga.</a:t>
            </a:r>
          </a:p>
          <a:p>
            <a:r>
              <a:rPr lang="de-DE"/>
              <a:t>Yang paling fundamental, jaminan atas </a:t>
            </a:r>
            <a:r>
              <a:rPr lang="de-DE" b="1" u="sng"/>
              <a:t>kebebasan akademik</a:t>
            </a:r>
            <a:r>
              <a:rPr lang="de-D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955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F98E7FC-1EB9-4441-A011-A0827B9AB0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1752" y="4690872"/>
            <a:ext cx="4654561" cy="1778622"/>
          </a:xfrm>
        </p:spPr>
        <p:txBody>
          <a:bodyPr anchor="b">
            <a:normAutofit/>
          </a:bodyPr>
          <a:lstStyle/>
          <a:p>
            <a:r>
              <a:rPr lang="en-US"/>
              <a:t>Rizqy Amelia Zein</a:t>
            </a:r>
          </a:p>
          <a:p>
            <a:r>
              <a:rPr lang="en-US"/>
              <a:t>Ludwig-Maximilians-Universität München </a:t>
            </a:r>
          </a:p>
          <a:p>
            <a:r>
              <a:rPr lang="en-US"/>
              <a:t>Universitas Airlangga, Surabaya</a:t>
            </a:r>
          </a:p>
          <a:p>
            <a:r>
              <a:rPr lang="en-US">
                <a:hlinkClick r:id="rId2"/>
              </a:rPr>
              <a:t>Amelia.Zein@psy.lmu.de</a:t>
            </a:r>
            <a:r>
              <a:rPr lang="en-US"/>
              <a:t> / </a:t>
            </a:r>
            <a:r>
              <a:rPr lang="en-US">
                <a:hlinkClick r:id="rId3"/>
              </a:rPr>
              <a:t>amelia.zein@psikologi.unair.ac.id</a:t>
            </a:r>
            <a:endParaRPr lang="en-US"/>
          </a:p>
          <a:p>
            <a:endParaRPr lang="en-US"/>
          </a:p>
          <a:p>
            <a:r>
              <a:rPr lang="en-US">
                <a:hlinkClick r:id="rId4"/>
              </a:rPr>
              <a:t>https://rameliaz.github.io</a:t>
            </a:r>
            <a:r>
              <a:rPr lang="en-US"/>
              <a:t> 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006AD5B8-87B6-6FCC-4F5C-4EEE4BB5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2189713"/>
            <a:ext cx="4513400" cy="1463042"/>
          </a:xfrm>
        </p:spPr>
        <p:txBody>
          <a:bodyPr/>
          <a:lstStyle/>
          <a:p>
            <a:r>
              <a:rPr lang="en-US"/>
              <a:t>Pemeringkatan, internasionalisasi, dan integritas akademik di Universitas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3AC8324-3E3A-3A49-EFB2-9E923647E4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86000" y="440471"/>
            <a:ext cx="7720013" cy="806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8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4C617B9-025D-434A-9329-475080415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3889EAAA-2A39-E347-B0AA-909793490C00}" type="slidenum">
              <a:rPr lang="de-DE" smtClean="0"/>
              <a:pPr algn="l"/>
              <a:t>2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AF5D3F3-90DF-4F69-89D5-7E1FF392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C64F75-DB1B-E22F-8858-80B9A97341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3" t="21788" r="8875" b="6482"/>
          <a:stretch/>
        </p:blipFill>
        <p:spPr>
          <a:xfrm>
            <a:off x="442912" y="232370"/>
            <a:ext cx="10667048" cy="4919258"/>
          </a:xfrm>
          <a:prstGeom prst="rect">
            <a:avLst/>
          </a:prstGeom>
        </p:spPr>
      </p:pic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7FF445D0-1CEC-23D3-CE1F-8DC23436A8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21608" y="5586984"/>
            <a:ext cx="8027480" cy="826516"/>
          </a:xfrm>
        </p:spPr>
        <p:txBody>
          <a:bodyPr/>
          <a:lstStyle/>
          <a:p>
            <a:pPr marL="0" indent="0" algn="r">
              <a:buNone/>
            </a:pPr>
            <a:r>
              <a:rPr lang="de-DE">
                <a:hlinkClick r:id="rId3"/>
              </a:rPr>
              <a:t>Baca artikelnya disini</a:t>
            </a:r>
            <a:r>
              <a:rPr lang="de-D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686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D1A2E3-3E4C-4AE2-B42D-5F559DEB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1. Menterjemahkan „Internasionalisasi“ menjadi kebijakan tata kelola pendidikan tinggi di Indonesia</a:t>
            </a:r>
          </a:p>
        </p:txBody>
      </p:sp>
    </p:spTree>
    <p:extLst>
      <p:ext uri="{BB962C8B-B14F-4D97-AF65-F5344CB8AC3E}">
        <p14:creationId xmlns:p14="http://schemas.microsoft.com/office/powerpoint/2010/main" val="410691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4C617B9-025D-434A-9329-475080415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3889EAAA-2A39-E347-B0AA-909793490C00}" type="slidenum">
              <a:rPr lang="de-DE" smtClean="0"/>
              <a:pPr algn="l"/>
              <a:t>4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AF5D3F3-90DF-4F69-89D5-7E1FF3929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0492" y="416825"/>
            <a:ext cx="9568595" cy="1049985"/>
          </a:xfrm>
        </p:spPr>
        <p:txBody>
          <a:bodyPr/>
          <a:lstStyle/>
          <a:p>
            <a:r>
              <a:rPr lang="de-DE"/>
              <a:t>Bagaimana terjemahan kebijakan internasionalisasi PT?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EB19DE8-68CD-4831-A0FD-745C34A762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sz="2200"/>
              <a:t>Respon pemerintah terhadap tuntutan internasionalisasi cenderung arbiter.</a:t>
            </a:r>
          </a:p>
          <a:p>
            <a:r>
              <a:rPr lang="de-DE" sz="2200" b="1"/>
              <a:t>Surat Edaran Dirjen Dikti </a:t>
            </a:r>
            <a:r>
              <a:rPr lang="de-DE" sz="2200"/>
              <a:t>No. 152/E/T/2012 tentang kewajiban publikasi karya ilmiah.</a:t>
            </a:r>
          </a:p>
          <a:p>
            <a:r>
              <a:rPr lang="de-DE" sz="2200"/>
              <a:t>Mulai ada wacana internasionalisasi sebagai </a:t>
            </a:r>
            <a:r>
              <a:rPr lang="de-DE" sz="2200" i="1"/>
              <a:t>reform agenda</a:t>
            </a:r>
            <a:r>
              <a:rPr lang="de-DE" sz="2200"/>
              <a:t> dan indikatornya adalah pemeringkatan universitas (Quacquarelli Symonds – QS), namun </a:t>
            </a:r>
            <a:r>
              <a:rPr lang="de-DE" sz="2200" b="1"/>
              <a:t>tidak ada kebijakan tertulis yang jelas </a:t>
            </a:r>
            <a:r>
              <a:rPr lang="de-DE" sz="2200"/>
              <a:t>soal </a:t>
            </a:r>
            <a:r>
              <a:rPr lang="de-DE" sz="2200" i="1"/>
              <a:t>pathway </a:t>
            </a:r>
            <a:r>
              <a:rPr lang="de-DE" sz="2200"/>
              <a:t>internasionalisasi universitas dalam skala nasional.</a:t>
            </a:r>
          </a:p>
          <a:p>
            <a:r>
              <a:rPr lang="de-DE" sz="2200"/>
              <a:t>Kemenristekdikti (2014-2019) menyediakan dana </a:t>
            </a:r>
            <a:r>
              <a:rPr lang="de-DE" sz="2200" i="1"/>
              <a:t>world class university </a:t>
            </a:r>
            <a:r>
              <a:rPr lang="de-DE" sz="2200"/>
              <a:t>(WCU) untuk PTN-BH yang ditunjuk.</a:t>
            </a:r>
          </a:p>
          <a:p>
            <a:r>
              <a:rPr lang="de-DE" sz="2200"/>
              <a:t>Pembaruan sistem penilaian angka kredit (PAK) dosen yang memuat syarat penerbitan artikel di jurnal internasional </a:t>
            </a:r>
            <a:r>
              <a:rPr lang="de-DE" sz="2200" b="1"/>
              <a:t>dengan kriteria tertentu</a:t>
            </a:r>
            <a:r>
              <a:rPr lang="de-DE" sz="2200"/>
              <a:t>.</a:t>
            </a:r>
          </a:p>
          <a:p>
            <a:r>
              <a:rPr lang="de-DE" sz="2200"/>
              <a:t>Pemeringkatan universitas diekspansi dan dana WCU diberikan kepada 16 PTN-BH, dan 5 diantaranya masuk QS </a:t>
            </a:r>
            <a:r>
              <a:rPr lang="de-DE" sz="2200" i="1"/>
              <a:t>world university ranking</a:t>
            </a:r>
            <a:r>
              <a:rPr lang="de-DE" sz="2200"/>
              <a:t> top 500 (</a:t>
            </a:r>
            <a:r>
              <a:rPr lang="de-DE" sz="2200">
                <a:hlinkClick r:id="rId2"/>
              </a:rPr>
              <a:t>sumber</a:t>
            </a:r>
            <a:r>
              <a:rPr lang="de-DE" sz="220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26013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4C617B9-025D-434A-9329-475080415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3889EAAA-2A39-E347-B0AA-909793490C00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AF5D3F3-90DF-4F69-89D5-7E1FF392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Bagaimana terjemahan.. (cont‘d)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EB19DE8-68CD-4831-A0FD-745C34A762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sz="2000"/>
              <a:t>Peran pemerintah (i.e. Kemenristekdikti (2014-2019) dan selanjutnya Kemendikbud (2019-2024) adalah menerjemahkan „langgam“ global menjadi prinsip tata kelola pendidikan tinggi.</a:t>
            </a:r>
          </a:p>
          <a:p>
            <a:pPr lvl="1"/>
            <a:r>
              <a:rPr lang="de-DE" sz="1800"/>
              <a:t>...dengan harapan, Indonesia bisa berkontribusi dalam diskursus mengenai pendidikan tinggi, riset, dan inovasi di tingkat global.</a:t>
            </a:r>
          </a:p>
          <a:p>
            <a:pPr lvl="1"/>
            <a:r>
              <a:rPr lang="de-DE" sz="1800"/>
              <a:t>Ini menunjukkan pandangan yang </a:t>
            </a:r>
            <a:r>
              <a:rPr lang="de-DE" sz="1800" i="1"/>
              <a:t>insular.</a:t>
            </a:r>
            <a:endParaRPr lang="de-DE" sz="1800"/>
          </a:p>
          <a:p>
            <a:pPr marL="0" indent="0">
              <a:buNone/>
            </a:pPr>
            <a:endParaRPr lang="de-DE" sz="1400"/>
          </a:p>
          <a:p>
            <a:pPr marL="0" indent="0">
              <a:buNone/>
            </a:pPr>
            <a:r>
              <a:rPr lang="de-DE" sz="1600" b="1"/>
              <a:t>„..</a:t>
            </a:r>
            <a:r>
              <a:rPr lang="en-US" sz="1600" b="1" i="1"/>
              <a:t>the university elite represents themselves as agents of a culture that appears benign, universal, democratic and symbolic. This is a culture in which anyone can be included. However, they are actually representatives or agents of the global market. They might think they are representing a universal cosmopolitan culture, but in fact they are representing global interests.</a:t>
            </a:r>
            <a:r>
              <a:rPr lang="en-US" sz="1600" b="1"/>
              <a:t>” (</a:t>
            </a:r>
            <a:r>
              <a:rPr lang="en-US" sz="1600" b="1">
                <a:hlinkClick r:id="rId2"/>
              </a:rPr>
              <a:t>Shakiyya, 2022</a:t>
            </a:r>
            <a:r>
              <a:rPr lang="en-US" sz="1600" b="1"/>
              <a:t>).</a:t>
            </a:r>
          </a:p>
          <a:p>
            <a:pPr marL="0" indent="0">
              <a:buNone/>
            </a:pPr>
            <a:endParaRPr lang="de-DE"/>
          </a:p>
          <a:p>
            <a:r>
              <a:rPr lang="de-DE"/>
              <a:t>Pertanyaannya: </a:t>
            </a:r>
          </a:p>
          <a:p>
            <a:pPr lvl="1"/>
            <a:r>
              <a:rPr lang="de-DE"/>
              <a:t>Apakah kebijakan ini berkelanjutan?</a:t>
            </a:r>
          </a:p>
          <a:p>
            <a:pPr lvl="1"/>
            <a:r>
              <a:rPr lang="de-DE"/>
              <a:t>Apakah pemerintah mengerti dan memitigasi </a:t>
            </a:r>
            <a:r>
              <a:rPr lang="de-DE" i="1"/>
              <a:t>unintended consequences </a:t>
            </a:r>
            <a:r>
              <a:rPr lang="de-DE"/>
              <a:t>dari kebijakan tersebut?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61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D1A2E3-3E4C-4AE2-B42D-5F559DEB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2. Pemeringkatan dan bibliometrik</a:t>
            </a:r>
          </a:p>
        </p:txBody>
      </p:sp>
    </p:spTree>
    <p:extLst>
      <p:ext uri="{BB962C8B-B14F-4D97-AF65-F5344CB8AC3E}">
        <p14:creationId xmlns:p14="http://schemas.microsoft.com/office/powerpoint/2010/main" val="2202088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4C617B9-025D-434A-9329-475080415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3889EAAA-2A39-E347-B0AA-909793490C00}" type="slidenum">
              <a:rPr lang="de-DE" smtClean="0"/>
              <a:pPr algn="l"/>
              <a:t>7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AF5D3F3-90DF-4F69-89D5-7E1FF392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Apa masalahnya?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EB19DE8-68CD-4831-A0FD-745C34A762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/>
              <a:t>Pemeringkatan universitas cenderung mengandung </a:t>
            </a:r>
            <a:r>
              <a:rPr lang="de-DE" i="1">
                <a:hlinkClick r:id="rId2"/>
              </a:rPr>
              <a:t>halo effect</a:t>
            </a:r>
            <a:r>
              <a:rPr lang="de-DE" i="1"/>
              <a:t>.</a:t>
            </a:r>
          </a:p>
          <a:p>
            <a:pPr lvl="1"/>
            <a:r>
              <a:rPr lang="de-DE"/>
              <a:t>Akibatnya, hanya sekadar bisa diterjemahkan, „..seberapa dekat universitas anda dengan Harvard?“ (</a:t>
            </a:r>
            <a:r>
              <a:rPr lang="de-DE" i="1"/>
              <a:t>Harvard-o-meter).</a:t>
            </a:r>
          </a:p>
          <a:p>
            <a:pPr lvl="1"/>
            <a:r>
              <a:rPr lang="de-DE"/>
              <a:t>Cenderung bias pada universitas yang non-</a:t>
            </a:r>
            <a:r>
              <a:rPr lang="de-DE" i="1">
                <a:hlinkClick r:id="rId3"/>
              </a:rPr>
              <a:t>Anglo Saxon</a:t>
            </a:r>
            <a:r>
              <a:rPr lang="de-DE"/>
              <a:t>.</a:t>
            </a:r>
          </a:p>
          <a:p>
            <a:r>
              <a:rPr lang="de-DE"/>
              <a:t>Sejauhmana indikator yang ditetapkan lembaga pemeringkatan benar-benar mengukur yang ingin diukur? </a:t>
            </a:r>
          </a:p>
          <a:p>
            <a:pPr lvl="1"/>
            <a:r>
              <a:rPr lang="de-DE"/>
              <a:t>QS menggunakan survei reputasi universitas kepada sejumlah akademisi yang dipilih (</a:t>
            </a:r>
            <a:r>
              <a:rPr lang="de-DE" i="1"/>
              <a:t>peer-survey – </a:t>
            </a:r>
            <a:r>
              <a:rPr lang="de-DE"/>
              <a:t>sehingga universitas diminta mengajukan </a:t>
            </a:r>
            <a:r>
              <a:rPr lang="de-DE" i="1"/>
              <a:t>peer-list</a:t>
            </a:r>
            <a:r>
              <a:rPr lang="de-DE"/>
              <a:t>) sebagai indikator dengan bobot yang paling besar.</a:t>
            </a:r>
          </a:p>
          <a:p>
            <a:pPr lvl="1"/>
            <a:r>
              <a:rPr lang="de-DE"/>
              <a:t>Kalau betul daftar yang dikeluarkan lembaga pemeringkatan benar-benar mencerminkan universitas </a:t>
            </a:r>
            <a:r>
              <a:rPr lang="de-DE" i="1"/>
              <a:t>kelas dunia</a:t>
            </a:r>
            <a:r>
              <a:rPr lang="de-DE"/>
              <a:t>, seharusnya, lembaga yang berbeda akan menghasilkan luaran pemeringkatan yang cenderung serupa (=prinsip </a:t>
            </a:r>
            <a:r>
              <a:rPr lang="de-DE" i="1"/>
              <a:t>robustness</a:t>
            </a:r>
            <a:r>
              <a:rPr lang="de-DE"/>
              <a:t>).</a:t>
            </a:r>
          </a:p>
          <a:p>
            <a:pPr lvl="1"/>
            <a:r>
              <a:rPr lang="de-DE"/>
              <a:t>...meskipun metodenya berbeda.</a:t>
            </a:r>
          </a:p>
        </p:txBody>
      </p:sp>
    </p:spTree>
    <p:extLst>
      <p:ext uri="{BB962C8B-B14F-4D97-AF65-F5344CB8AC3E}">
        <p14:creationId xmlns:p14="http://schemas.microsoft.com/office/powerpoint/2010/main" val="134539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4C617B9-025D-434A-9329-475080415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3889EAAA-2A39-E347-B0AA-909793490C00}" type="slidenum">
              <a:rPr lang="de-DE" smtClean="0"/>
              <a:pPr algn="l"/>
              <a:t>8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AF5D3F3-90DF-4F69-89D5-7E1FF392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Apa masalahnya... (cont‘d)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EB19DE8-68CD-4831-A0FD-745C34A762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/>
              <a:t>Basis data pustaka seperti Scopus, PubMed, PsychNet, Web of Science, dst. awalnya digunakan sebagai:</a:t>
            </a:r>
          </a:p>
          <a:p>
            <a:pPr marL="0" indent="0" algn="ctr">
              <a:buNone/>
            </a:pPr>
            <a:r>
              <a:rPr lang="de-DE" b="1" i="1">
                <a:solidFill>
                  <a:schemeClr val="tx2"/>
                </a:solidFill>
              </a:rPr>
              <a:t>„...katalog tempat Pustakawan „berbelanja“ jurnal untuk dilanggan.“</a:t>
            </a:r>
          </a:p>
          <a:p>
            <a:r>
              <a:rPr lang="de-DE"/>
              <a:t>Sejak kapan „katalog“ tempat Pustakawan „berbelanja“ menjadi ukuran kualitas riset?</a:t>
            </a:r>
          </a:p>
          <a:p>
            <a:r>
              <a:rPr lang="de-DE"/>
              <a:t>Jumlah kutipan (sitasi) dianggap sebagai ukuran kinerja riset, padahal...</a:t>
            </a:r>
          </a:p>
          <a:p>
            <a:pPr lvl="1"/>
            <a:r>
              <a:rPr lang="de-DE"/>
              <a:t>Jumlah sitasi artinya „berapa kali artikel „disebut“ dalam artikel ilmiah yang lain.“</a:t>
            </a:r>
          </a:p>
          <a:p>
            <a:pPr lvl="1"/>
            <a:r>
              <a:rPr lang="de-DE"/>
              <a:t>Ketika artikel dikutip artinya informasi dalam artikel tsb: 1) dibantah</a:t>
            </a:r>
            <a:r>
              <a:rPr lang="de-DE" i="1"/>
              <a:t>, </a:t>
            </a:r>
            <a:r>
              <a:rPr lang="de-DE"/>
              <a:t>2) sekadar dicatat</a:t>
            </a:r>
            <a:r>
              <a:rPr lang="de-DE" i="1"/>
              <a:t>, </a:t>
            </a:r>
            <a:r>
              <a:rPr lang="de-DE"/>
              <a:t>3) dibahas, 4) diaplikasikan, atau 5) didukung oleh artikel yang mengutip.</a:t>
            </a:r>
          </a:p>
          <a:p>
            <a:pPr lvl="1"/>
            <a:r>
              <a:rPr lang="de-DE"/>
              <a:t>Sehingga bisa saja </a:t>
            </a:r>
            <a:r>
              <a:rPr lang="de-DE" i="1"/>
              <a:t>tone</a:t>
            </a:r>
            <a:r>
              <a:rPr lang="de-DE"/>
              <a:t>-nya mengekspresikan.. 1) </a:t>
            </a:r>
            <a:r>
              <a:rPr lang="de-DE" i="1"/>
              <a:t>tone </a:t>
            </a:r>
            <a:r>
              <a:rPr lang="de-DE"/>
              <a:t>negatif, 2) ketertarikan, 3) perbandingan, 4) penggunaan, 5) pembuktian (</a:t>
            </a:r>
            <a:r>
              <a:rPr lang="de-DE">
                <a:hlinkClick r:id="rId2"/>
              </a:rPr>
              <a:t>Asknes, et al., 2019</a:t>
            </a:r>
            <a:r>
              <a:rPr lang="de-DE"/>
              <a:t>).</a:t>
            </a:r>
          </a:p>
          <a:p>
            <a:pPr lvl="1"/>
            <a:r>
              <a:rPr lang="de-DE"/>
              <a:t>Oleh karena itu, indeks-indeks seperti ini perlu konteks.</a:t>
            </a:r>
          </a:p>
        </p:txBody>
      </p:sp>
    </p:spTree>
    <p:extLst>
      <p:ext uri="{BB962C8B-B14F-4D97-AF65-F5344CB8AC3E}">
        <p14:creationId xmlns:p14="http://schemas.microsoft.com/office/powerpoint/2010/main" val="220164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D1A2E3-3E4C-4AE2-B42D-5F559DEB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3. Respon individu  </a:t>
            </a:r>
          </a:p>
        </p:txBody>
      </p:sp>
    </p:spTree>
    <p:extLst>
      <p:ext uri="{BB962C8B-B14F-4D97-AF65-F5344CB8AC3E}">
        <p14:creationId xmlns:p14="http://schemas.microsoft.com/office/powerpoint/2010/main" val="513020806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titel">
  <a:themeElements>
    <a:clrScheme name="LMU_PPT">
      <a:dk1>
        <a:srgbClr val="00883A"/>
      </a:dk1>
      <a:lt1>
        <a:sysClr val="window" lastClr="FFFFFF"/>
      </a:lt1>
      <a:dk2>
        <a:srgbClr val="232323"/>
      </a:dk2>
      <a:lt2>
        <a:srgbClr val="626468"/>
      </a:lt2>
      <a:accent1>
        <a:srgbClr val="C0C1C3"/>
      </a:accent1>
      <a:accent2>
        <a:srgbClr val="E6E6E7"/>
      </a:accent2>
      <a:accent3>
        <a:srgbClr val="F5F5F5"/>
      </a:accent3>
      <a:accent4>
        <a:srgbClr val="0F1987"/>
      </a:accent4>
      <a:accent5>
        <a:srgbClr val="009FE3"/>
      </a:accent5>
      <a:accent6>
        <a:srgbClr val="8C4091"/>
      </a:accent6>
      <a:hlink>
        <a:srgbClr val="D71919"/>
      </a:hlink>
      <a:folHlink>
        <a:srgbClr val="F187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U_PPTVorlage_Breitbild_20211112_RS.potx" id="{D6D876F6-7A2F-4F20-AE48-8192935880E8}" vid="{1F2F8164-F605-453F-82CF-F1E31EF04766}"/>
    </a:ext>
  </a:extLst>
</a:theme>
</file>

<file path=ppt/theme/theme2.xml><?xml version="1.0" encoding="utf-8"?>
<a:theme xmlns:a="http://schemas.openxmlformats.org/drawingml/2006/main" name="Präsentationstitel Variante">
  <a:themeElements>
    <a:clrScheme name="LMU_PPT">
      <a:dk1>
        <a:srgbClr val="00883A"/>
      </a:dk1>
      <a:lt1>
        <a:sysClr val="window" lastClr="FFFFFF"/>
      </a:lt1>
      <a:dk2>
        <a:srgbClr val="232323"/>
      </a:dk2>
      <a:lt2>
        <a:srgbClr val="626468"/>
      </a:lt2>
      <a:accent1>
        <a:srgbClr val="C0C1C3"/>
      </a:accent1>
      <a:accent2>
        <a:srgbClr val="E6E6E7"/>
      </a:accent2>
      <a:accent3>
        <a:srgbClr val="F5F5F5"/>
      </a:accent3>
      <a:accent4>
        <a:srgbClr val="0F1987"/>
      </a:accent4>
      <a:accent5>
        <a:srgbClr val="009FE3"/>
      </a:accent5>
      <a:accent6>
        <a:srgbClr val="8C4091"/>
      </a:accent6>
      <a:hlink>
        <a:srgbClr val="D71919"/>
      </a:hlink>
      <a:folHlink>
        <a:srgbClr val="F187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U_PPTVorlage_Breitbild_20211112_RS.potx" id="{D6D876F6-7A2F-4F20-AE48-8192935880E8}" vid="{491BE6A8-444C-4386-9672-430A71871E1B}"/>
    </a:ext>
  </a:extLst>
</a:theme>
</file>

<file path=ppt/theme/theme3.xml><?xml version="1.0" encoding="utf-8"?>
<a:theme xmlns:a="http://schemas.openxmlformats.org/drawingml/2006/main" name="Kapiteltrenner">
  <a:themeElements>
    <a:clrScheme name="LMU">
      <a:dk1>
        <a:srgbClr val="008740"/>
      </a:dk1>
      <a:lt1>
        <a:sysClr val="window" lastClr="FFFFFF"/>
      </a:lt1>
      <a:dk2>
        <a:srgbClr val="000000"/>
      </a:dk2>
      <a:lt2>
        <a:srgbClr val="4A4A4A"/>
      </a:lt2>
      <a:accent1>
        <a:srgbClr val="9D9D9D"/>
      </a:accent1>
      <a:accent2>
        <a:srgbClr val="D0D0D0"/>
      </a:accent2>
      <a:accent3>
        <a:srgbClr val="F4F4F4"/>
      </a:accent3>
      <a:accent4>
        <a:srgbClr val="023E84"/>
      </a:accent4>
      <a:accent5>
        <a:srgbClr val="009FE3"/>
      </a:accent5>
      <a:accent6>
        <a:srgbClr val="8C40A5"/>
      </a:accent6>
      <a:hlink>
        <a:srgbClr val="DC0D15"/>
      </a:hlink>
      <a:folHlink>
        <a:srgbClr val="F187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U_PPTVorlage_Breitbild_20211112_RS.potx" id="{D6D876F6-7A2F-4F20-AE48-8192935880E8}" vid="{0190A8A3-4BE7-45C2-BF55-615DD3868110}"/>
    </a:ext>
  </a:extLst>
</a:theme>
</file>

<file path=ppt/theme/theme4.xml><?xml version="1.0" encoding="utf-8"?>
<a:theme xmlns:a="http://schemas.openxmlformats.org/drawingml/2006/main" name="Inhalt">
  <a:themeElements>
    <a:clrScheme name="LMU_PPT">
      <a:dk1>
        <a:srgbClr val="00883A"/>
      </a:dk1>
      <a:lt1>
        <a:sysClr val="window" lastClr="FFFFFF"/>
      </a:lt1>
      <a:dk2>
        <a:srgbClr val="232323"/>
      </a:dk2>
      <a:lt2>
        <a:srgbClr val="626468"/>
      </a:lt2>
      <a:accent1>
        <a:srgbClr val="C0C1C3"/>
      </a:accent1>
      <a:accent2>
        <a:srgbClr val="E6E6E7"/>
      </a:accent2>
      <a:accent3>
        <a:srgbClr val="F5F5F5"/>
      </a:accent3>
      <a:accent4>
        <a:srgbClr val="0F1987"/>
      </a:accent4>
      <a:accent5>
        <a:srgbClr val="009FE3"/>
      </a:accent5>
      <a:accent6>
        <a:srgbClr val="8C4091"/>
      </a:accent6>
      <a:hlink>
        <a:srgbClr val="D71919"/>
      </a:hlink>
      <a:folHlink>
        <a:srgbClr val="F187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U_PPTVorlage_Breitbild_20211112_RS.potx" id="{D6D876F6-7A2F-4F20-AE48-8192935880E8}" vid="{BBCE8FE8-DCF5-4FFA-9BA5-95A5BD71CA82}"/>
    </a:ext>
  </a:extLst>
</a:theme>
</file>

<file path=ppt/theme/theme5.xml><?xml version="1.0" encoding="utf-8"?>
<a:theme xmlns:a="http://schemas.openxmlformats.org/drawingml/2006/main" name="Rücktitel">
  <a:themeElements>
    <a:clrScheme name="Benutzerdefiniert 1">
      <a:dk1>
        <a:srgbClr val="008740"/>
      </a:dk1>
      <a:lt1>
        <a:srgbClr val="FFFFFF"/>
      </a:lt1>
      <a:dk2>
        <a:srgbClr val="000000"/>
      </a:dk2>
      <a:lt2>
        <a:srgbClr val="4A4A4A"/>
      </a:lt2>
      <a:accent1>
        <a:srgbClr val="9D9D9D"/>
      </a:accent1>
      <a:accent2>
        <a:srgbClr val="D0D0D0"/>
      </a:accent2>
      <a:accent3>
        <a:srgbClr val="F4F4F4"/>
      </a:accent3>
      <a:accent4>
        <a:srgbClr val="023E84"/>
      </a:accent4>
      <a:accent5>
        <a:srgbClr val="009FE3"/>
      </a:accent5>
      <a:accent6>
        <a:srgbClr val="8C40A5"/>
      </a:accent6>
      <a:hlink>
        <a:srgbClr val="DC0D15"/>
      </a:hlink>
      <a:folHlink>
        <a:srgbClr val="F187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MU_PPTVorlage_Breitbild_20211112_RS.potx" id="{D6D876F6-7A2F-4F20-AE48-8192935880E8}" vid="{4A347A70-8005-4135-8729-C5EF72467C38}"/>
    </a:ext>
  </a:extLst>
</a:theme>
</file>

<file path=ppt/theme/theme6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LMU_PPTVorlage_Breitbild_20211112_RS</Template>
  <TotalTime>234</TotalTime>
  <Words>940</Words>
  <Application>Microsoft Office PowerPoint</Application>
  <PresentationFormat>Widescreen</PresentationFormat>
  <Paragraphs>81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LMU CompatilFact</vt:lpstr>
      <vt:lpstr>Wingdings</vt:lpstr>
      <vt:lpstr>Präsentationstitel</vt:lpstr>
      <vt:lpstr>Präsentationstitel Variante</vt:lpstr>
      <vt:lpstr>Kapiteltrenner</vt:lpstr>
      <vt:lpstr>Inhalt</vt:lpstr>
      <vt:lpstr>Rücktitel</vt:lpstr>
      <vt:lpstr>Pemeringkatan, internasionalisasi, dan integritas akademik di Universitas</vt:lpstr>
      <vt:lpstr>PowerPoint Presentation</vt:lpstr>
      <vt:lpstr>1. Menterjemahkan „Internasionalisasi“ menjadi kebijakan tata kelola pendidikan tinggi di Indonesia</vt:lpstr>
      <vt:lpstr>Bagaimana terjemahan kebijakan internasionalisasi PT?</vt:lpstr>
      <vt:lpstr>Bagaimana terjemahan.. (cont‘d)</vt:lpstr>
      <vt:lpstr>2. Pemeringkatan dan bibliometrik</vt:lpstr>
      <vt:lpstr>Apa masalahnya?</vt:lpstr>
      <vt:lpstr>Apa masalahnya... (cont‘d)</vt:lpstr>
      <vt:lpstr>3. Respon individu  </vt:lpstr>
      <vt:lpstr>Merton‘s scientific norms</vt:lpstr>
      <vt:lpstr>Overjustification effect</vt:lpstr>
      <vt:lpstr>4. Bagaimana seharusnya?</vt:lpstr>
      <vt:lpstr>Redefinisi „world class university“</vt:lpstr>
      <vt:lpstr>Pemeringkatan, internasionalisasi, dan integritas akademik di Universitas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Rizqy Amelia Zein</dc:creator>
  <cp:lastModifiedBy>Rizqy Amelia Zein</cp:lastModifiedBy>
  <cp:revision>1</cp:revision>
  <cp:lastPrinted>2020-11-01T16:28:52Z</cp:lastPrinted>
  <dcterms:created xsi:type="dcterms:W3CDTF">2022-09-14T04:24:01Z</dcterms:created>
  <dcterms:modified xsi:type="dcterms:W3CDTF">2022-09-14T09:20:50Z</dcterms:modified>
</cp:coreProperties>
</file>