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70" r:id="rId2"/>
    <p:sldMasterId id="2147483662" r:id="rId3"/>
    <p:sldMasterId id="2147483665" r:id="rId4"/>
    <p:sldMasterId id="2147483663" r:id="rId5"/>
  </p:sldMasterIdLst>
  <p:notesMasterIdLst>
    <p:notesMasterId r:id="rId31"/>
  </p:notesMasterIdLst>
  <p:sldIdLst>
    <p:sldId id="256" r:id="rId6"/>
    <p:sldId id="279" r:id="rId7"/>
    <p:sldId id="281" r:id="rId8"/>
    <p:sldId id="269" r:id="rId9"/>
    <p:sldId id="271" r:id="rId10"/>
    <p:sldId id="289" r:id="rId11"/>
    <p:sldId id="287" r:id="rId12"/>
    <p:sldId id="300" r:id="rId13"/>
    <p:sldId id="301" r:id="rId14"/>
    <p:sldId id="288" r:id="rId15"/>
    <p:sldId id="304" r:id="rId16"/>
    <p:sldId id="284" r:id="rId17"/>
    <p:sldId id="282" r:id="rId18"/>
    <p:sldId id="293" r:id="rId19"/>
    <p:sldId id="292" r:id="rId20"/>
    <p:sldId id="297" r:id="rId21"/>
    <p:sldId id="294" r:id="rId22"/>
    <p:sldId id="285" r:id="rId23"/>
    <p:sldId id="302" r:id="rId24"/>
    <p:sldId id="298" r:id="rId25"/>
    <p:sldId id="295" r:id="rId26"/>
    <p:sldId id="283" r:id="rId27"/>
    <p:sldId id="296" r:id="rId28"/>
    <p:sldId id="299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468"/>
    <a:srgbClr val="202321"/>
    <a:srgbClr val="F18700"/>
    <a:srgbClr val="DC0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B37FA-16AC-B1F7-05F6-BA71D838221E}" v="20" dt="2022-10-01T02:27:45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05" autoAdjust="0"/>
  </p:normalViewPr>
  <p:slideViewPr>
    <p:cSldViewPr snapToGrid="0">
      <p:cViewPr varScale="1">
        <p:scale>
          <a:sx n="67" d="100"/>
          <a:sy n="67" d="100"/>
        </p:scale>
        <p:origin x="11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qy Amelia Zein" userId="S::amelia.zein@psikologi.unair.ac.id::cc7f1b78-f160-453e-8f4a-bb8ffa60458c" providerId="AD" clId="Web-{69ABE19B-8642-4FAD-B3C3-4C00F16EF562}"/>
    <pc:docChg chg="addSld delSld modSld">
      <pc:chgData name="Rizqy Amelia Zein" userId="S::amelia.zein@psikologi.unair.ac.id::cc7f1b78-f160-453e-8f4a-bb8ffa60458c" providerId="AD" clId="Web-{69ABE19B-8642-4FAD-B3C3-4C00F16EF562}" dt="2022-09-29T08:07:48.081" v="140" actId="20577"/>
      <pc:docMkLst>
        <pc:docMk/>
      </pc:docMkLst>
      <pc:sldChg chg="modSp modNotes">
        <pc:chgData name="Rizqy Amelia Zein" userId="S::amelia.zein@psikologi.unair.ac.id::cc7f1b78-f160-453e-8f4a-bb8ffa60458c" providerId="AD" clId="Web-{69ABE19B-8642-4FAD-B3C3-4C00F16EF562}" dt="2022-09-29T08:02:53.369" v="63"/>
        <pc:sldMkLst>
          <pc:docMk/>
          <pc:sldMk cId="3575154632" sldId="285"/>
        </pc:sldMkLst>
        <pc:spChg chg="mod">
          <ac:chgData name="Rizqy Amelia Zein" userId="S::amelia.zein@psikologi.unair.ac.id::cc7f1b78-f160-453e-8f4a-bb8ffa60458c" providerId="AD" clId="Web-{69ABE19B-8642-4FAD-B3C3-4C00F16EF562}" dt="2022-09-29T07:57:27.140" v="34" actId="20577"/>
          <ac:spMkLst>
            <pc:docMk/>
            <pc:sldMk cId="3575154632" sldId="285"/>
            <ac:spMk id="6" creationId="{8EB19DE8-68CD-4831-A0FD-745C34A762C1}"/>
          </ac:spMkLst>
        </pc:spChg>
      </pc:sldChg>
      <pc:sldChg chg="del">
        <pc:chgData name="Rizqy Amelia Zein" userId="S::amelia.zein@psikologi.unair.ac.id::cc7f1b78-f160-453e-8f4a-bb8ffa60458c" providerId="AD" clId="Web-{69ABE19B-8642-4FAD-B3C3-4C00F16EF562}" dt="2022-09-29T07:53:21.804" v="2"/>
        <pc:sldMkLst>
          <pc:docMk/>
          <pc:sldMk cId="3379677428" sldId="290"/>
        </pc:sldMkLst>
      </pc:sldChg>
      <pc:sldChg chg="modSp">
        <pc:chgData name="Rizqy Amelia Zein" userId="S::amelia.zein@psikologi.unair.ac.id::cc7f1b78-f160-453e-8f4a-bb8ffa60458c" providerId="AD" clId="Web-{69ABE19B-8642-4FAD-B3C3-4C00F16EF562}" dt="2022-09-29T07:56:45.123" v="15" actId="20577"/>
        <pc:sldMkLst>
          <pc:docMk/>
          <pc:sldMk cId="345522832" sldId="293"/>
        </pc:sldMkLst>
        <pc:spChg chg="mod">
          <ac:chgData name="Rizqy Amelia Zein" userId="S::amelia.zein@psikologi.unair.ac.id::cc7f1b78-f160-453e-8f4a-bb8ffa60458c" providerId="AD" clId="Web-{69ABE19B-8642-4FAD-B3C3-4C00F16EF562}" dt="2022-09-29T07:56:45.123" v="15" actId="20577"/>
          <ac:spMkLst>
            <pc:docMk/>
            <pc:sldMk cId="345522832" sldId="293"/>
            <ac:spMk id="6" creationId="{8EB19DE8-68CD-4831-A0FD-745C34A762C1}"/>
          </ac:spMkLst>
        </pc:spChg>
      </pc:sldChg>
      <pc:sldChg chg="modSp modNotes">
        <pc:chgData name="Rizqy Amelia Zein" userId="S::amelia.zein@psikologi.unair.ac.id::cc7f1b78-f160-453e-8f4a-bb8ffa60458c" providerId="AD" clId="Web-{69ABE19B-8642-4FAD-B3C3-4C00F16EF562}" dt="2022-09-29T08:06:59.580" v="130"/>
        <pc:sldMkLst>
          <pc:docMk/>
          <pc:sldMk cId="3531144801" sldId="295"/>
        </pc:sldMkLst>
        <pc:spChg chg="mod">
          <ac:chgData name="Rizqy Amelia Zein" userId="S::amelia.zein@psikologi.unair.ac.id::cc7f1b78-f160-453e-8f4a-bb8ffa60458c" providerId="AD" clId="Web-{69ABE19B-8642-4FAD-B3C3-4C00F16EF562}" dt="2022-09-29T08:04:31.497" v="103" actId="20577"/>
          <ac:spMkLst>
            <pc:docMk/>
            <pc:sldMk cId="3531144801" sldId="295"/>
            <ac:spMk id="6" creationId="{8EB19DE8-68CD-4831-A0FD-745C34A762C1}"/>
          </ac:spMkLst>
        </pc:spChg>
      </pc:sldChg>
      <pc:sldChg chg="modSp delAnim modAnim">
        <pc:chgData name="Rizqy Amelia Zein" userId="S::amelia.zein@psikologi.unair.ac.id::cc7f1b78-f160-453e-8f4a-bb8ffa60458c" providerId="AD" clId="Web-{69ABE19B-8642-4FAD-B3C3-4C00F16EF562}" dt="2022-09-29T07:55:44.355" v="4"/>
        <pc:sldMkLst>
          <pc:docMk/>
          <pc:sldMk cId="2276690157" sldId="299"/>
        </pc:sldMkLst>
        <pc:spChg chg="mod">
          <ac:chgData name="Rizqy Amelia Zein" userId="S::amelia.zein@psikologi.unair.ac.id::cc7f1b78-f160-453e-8f4a-bb8ffa60458c" providerId="AD" clId="Web-{69ABE19B-8642-4FAD-B3C3-4C00F16EF562}" dt="2022-09-29T07:52:53.522" v="1" actId="20577"/>
          <ac:spMkLst>
            <pc:docMk/>
            <pc:sldMk cId="2276690157" sldId="299"/>
            <ac:spMk id="6" creationId="{8EB19DE8-68CD-4831-A0FD-745C34A762C1}"/>
          </ac:spMkLst>
        </pc:spChg>
      </pc:sldChg>
      <pc:sldChg chg="delSp modSp add mod replId setBg">
        <pc:chgData name="Rizqy Amelia Zein" userId="S::amelia.zein@psikologi.unair.ac.id::cc7f1b78-f160-453e-8f4a-bb8ffa60458c" providerId="AD" clId="Web-{69ABE19B-8642-4FAD-B3C3-4C00F16EF562}" dt="2022-09-29T08:07:48.081" v="140" actId="20577"/>
        <pc:sldMkLst>
          <pc:docMk/>
          <pc:sldMk cId="3274381434" sldId="302"/>
        </pc:sldMkLst>
        <pc:spChg chg="mod">
          <ac:chgData name="Rizqy Amelia Zein" userId="S::amelia.zein@psikologi.unair.ac.id::cc7f1b78-f160-453e-8f4a-bb8ffa60458c" providerId="AD" clId="Web-{69ABE19B-8642-4FAD-B3C3-4C00F16EF562}" dt="2022-09-29T08:07:16.518" v="133" actId="20577"/>
          <ac:spMkLst>
            <pc:docMk/>
            <pc:sldMk cId="3274381434" sldId="302"/>
            <ac:spMk id="5" creationId="{FAF5D3F3-90DF-4F69-89D5-7E1FF3929BD0}"/>
          </ac:spMkLst>
        </pc:spChg>
        <pc:spChg chg="mod">
          <ac:chgData name="Rizqy Amelia Zein" userId="S::amelia.zein@psikologi.unair.ac.id::cc7f1b78-f160-453e-8f4a-bb8ffa60458c" providerId="AD" clId="Web-{69ABE19B-8642-4FAD-B3C3-4C00F16EF562}" dt="2022-09-29T08:07:48.081" v="140" actId="20577"/>
          <ac:spMkLst>
            <pc:docMk/>
            <pc:sldMk cId="3274381434" sldId="302"/>
            <ac:spMk id="6" creationId="{8EB19DE8-68CD-4831-A0FD-745C34A762C1}"/>
          </ac:spMkLst>
        </pc:spChg>
        <pc:picChg chg="del">
          <ac:chgData name="Rizqy Amelia Zein" userId="S::amelia.zein@psikologi.unair.ac.id::cc7f1b78-f160-453e-8f4a-bb8ffa60458c" providerId="AD" clId="Web-{69ABE19B-8642-4FAD-B3C3-4C00F16EF562}" dt="2022-09-29T08:07:18.034" v="134"/>
          <ac:picMkLst>
            <pc:docMk/>
            <pc:sldMk cId="3274381434" sldId="302"/>
            <ac:picMk id="4" creationId="{8C728919-18D6-4C82-9E87-EBC64319AE90}"/>
          </ac:picMkLst>
        </pc:picChg>
      </pc:sldChg>
    </pc:docChg>
  </pc:docChgLst>
  <pc:docChgLst>
    <pc:chgData name="Rizqy Amelia Zein" userId="S::amelia.zein@psikologi.unair.ac.id::cc7f1b78-f160-453e-8f4a-bb8ffa60458c" providerId="AD" clId="Web-{891B37FA-16AC-B1F7-05F6-BA71D838221E}"/>
    <pc:docChg chg="addSld delSld modSld sldOrd">
      <pc:chgData name="Rizqy Amelia Zein" userId="S::amelia.zein@psikologi.unair.ac.id::cc7f1b78-f160-453e-8f4a-bb8ffa60458c" providerId="AD" clId="Web-{891B37FA-16AC-B1F7-05F6-BA71D838221E}" dt="2022-10-01T02:27:45.576" v="18" actId="20577"/>
      <pc:docMkLst>
        <pc:docMk/>
      </pc:docMkLst>
      <pc:sldChg chg="modSp add del replId">
        <pc:chgData name="Rizqy Amelia Zein" userId="S::amelia.zein@psikologi.unair.ac.id::cc7f1b78-f160-453e-8f4a-bb8ffa60458c" providerId="AD" clId="Web-{891B37FA-16AC-B1F7-05F6-BA71D838221E}" dt="2022-10-01T02:26:20.965" v="6"/>
        <pc:sldMkLst>
          <pc:docMk/>
          <pc:sldMk cId="867807608" sldId="303"/>
        </pc:sldMkLst>
        <pc:spChg chg="mod">
          <ac:chgData name="Rizqy Amelia Zein" userId="S::amelia.zein@psikologi.unair.ac.id::cc7f1b78-f160-453e-8f4a-bb8ffa60458c" providerId="AD" clId="Web-{891B37FA-16AC-B1F7-05F6-BA71D838221E}" dt="2022-10-01T02:26:04.402" v="2" actId="20577"/>
          <ac:spMkLst>
            <pc:docMk/>
            <pc:sldMk cId="867807608" sldId="303"/>
            <ac:spMk id="5" creationId="{FAF5D3F3-90DF-4F69-89D5-7E1FF3929BD0}"/>
          </ac:spMkLst>
        </pc:spChg>
        <pc:spChg chg="mod">
          <ac:chgData name="Rizqy Amelia Zein" userId="S::amelia.zein@psikologi.unair.ac.id::cc7f1b78-f160-453e-8f4a-bb8ffa60458c" providerId="AD" clId="Web-{891B37FA-16AC-B1F7-05F6-BA71D838221E}" dt="2022-10-01T02:26:08.011" v="4" actId="20577"/>
          <ac:spMkLst>
            <pc:docMk/>
            <pc:sldMk cId="867807608" sldId="303"/>
            <ac:spMk id="6" creationId="{8EB19DE8-68CD-4831-A0FD-745C34A762C1}"/>
          </ac:spMkLst>
        </pc:spChg>
      </pc:sldChg>
      <pc:sldChg chg="addSp delSp modSp add ord replId delAnim">
        <pc:chgData name="Rizqy Amelia Zein" userId="S::amelia.zein@psikologi.unair.ac.id::cc7f1b78-f160-453e-8f4a-bb8ffa60458c" providerId="AD" clId="Web-{891B37FA-16AC-B1F7-05F6-BA71D838221E}" dt="2022-10-01T02:27:45.576" v="18" actId="20577"/>
        <pc:sldMkLst>
          <pc:docMk/>
          <pc:sldMk cId="3019909631" sldId="304"/>
        </pc:sldMkLst>
        <pc:spChg chg="mod">
          <ac:chgData name="Rizqy Amelia Zein" userId="S::amelia.zein@psikologi.unair.ac.id::cc7f1b78-f160-453e-8f4a-bb8ffa60458c" providerId="AD" clId="Web-{891B37FA-16AC-B1F7-05F6-BA71D838221E}" dt="2022-10-01T02:27:45.576" v="18" actId="20577"/>
          <ac:spMkLst>
            <pc:docMk/>
            <pc:sldMk cId="3019909631" sldId="304"/>
            <ac:spMk id="5" creationId="{FAF5D3F3-90DF-4F69-89D5-7E1FF3929BD0}"/>
          </ac:spMkLst>
        </pc:spChg>
        <pc:spChg chg="del mod">
          <ac:chgData name="Rizqy Amelia Zein" userId="S::amelia.zein@psikologi.unair.ac.id::cc7f1b78-f160-453e-8f4a-bb8ffa60458c" providerId="AD" clId="Web-{891B37FA-16AC-B1F7-05F6-BA71D838221E}" dt="2022-10-01T02:27:16.357" v="10"/>
          <ac:spMkLst>
            <pc:docMk/>
            <pc:sldMk cId="3019909631" sldId="304"/>
            <ac:spMk id="6" creationId="{8EB19DE8-68CD-4831-A0FD-745C34A762C1}"/>
          </ac:spMkLst>
        </pc:spChg>
        <pc:spChg chg="add del mod">
          <ac:chgData name="Rizqy Amelia Zein" userId="S::amelia.zein@psikologi.unair.ac.id::cc7f1b78-f160-453e-8f4a-bb8ffa60458c" providerId="AD" clId="Web-{891B37FA-16AC-B1F7-05F6-BA71D838221E}" dt="2022-10-01T02:27:36.451" v="12"/>
          <ac:spMkLst>
            <pc:docMk/>
            <pc:sldMk cId="3019909631" sldId="304"/>
            <ac:spMk id="7" creationId="{3CE8567A-4170-3E4F-9AD3-D95AEC9E7275}"/>
          </ac:spMkLst>
        </pc:spChg>
        <pc:picChg chg="add del mod ord">
          <ac:chgData name="Rizqy Amelia Zein" userId="S::amelia.zein@psikologi.unair.ac.id::cc7f1b78-f160-453e-8f4a-bb8ffa60458c" providerId="AD" clId="Web-{891B37FA-16AC-B1F7-05F6-BA71D838221E}" dt="2022-10-01T02:27:18.029" v="11"/>
          <ac:picMkLst>
            <pc:docMk/>
            <pc:sldMk cId="3019909631" sldId="304"/>
            <ac:picMk id="3" creationId="{FAFC6847-AC0A-F55D-A762-3D89AB00B650}"/>
          </ac:picMkLst>
        </pc:picChg>
        <pc:picChg chg="add mod ord">
          <ac:chgData name="Rizqy Amelia Zein" userId="S::amelia.zein@psikologi.unair.ac.id::cc7f1b78-f160-453e-8f4a-bb8ffa60458c" providerId="AD" clId="Web-{891B37FA-16AC-B1F7-05F6-BA71D838221E}" dt="2022-10-01T02:27:40.654" v="14" actId="1076"/>
          <ac:picMkLst>
            <pc:docMk/>
            <pc:sldMk cId="3019909631" sldId="304"/>
            <ac:picMk id="8" creationId="{FDC9DF05-4B8C-4B7A-A140-BCACF0C752D9}"/>
          </ac:picMkLst>
        </pc:picChg>
      </pc:sldChg>
    </pc:docChg>
  </pc:docChgLst>
  <pc:docChgLst>
    <pc:chgData name="Rizqy Amelia Zein" userId="S::amelia.zein@psikologi.unair.ac.id::cc7f1b78-f160-453e-8f4a-bb8ffa60458c" providerId="AD" clId="Web-{F282EC2D-317E-48C6-38F9-8B7B12F803FE}"/>
    <pc:docChg chg="addSld modSld">
      <pc:chgData name="Rizqy Amelia Zein" userId="S::amelia.zein@psikologi.unair.ac.id::cc7f1b78-f160-453e-8f4a-bb8ffa60458c" providerId="AD" clId="Web-{F282EC2D-317E-48C6-38F9-8B7B12F803FE}" dt="2022-09-28T07:52:37.866" v="14" actId="20577"/>
      <pc:docMkLst>
        <pc:docMk/>
      </pc:docMkLst>
      <pc:sldChg chg="modSp">
        <pc:chgData name="Rizqy Amelia Zein" userId="S::amelia.zein@psikologi.unair.ac.id::cc7f1b78-f160-453e-8f4a-bb8ffa60458c" providerId="AD" clId="Web-{F282EC2D-317E-48C6-38F9-8B7B12F803FE}" dt="2022-09-28T07:52:21.318" v="9"/>
        <pc:sldMkLst>
          <pc:docMk/>
          <pc:sldMk cId="3379677428" sldId="290"/>
        </pc:sldMkLst>
        <pc:spChg chg="mod">
          <ac:chgData name="Rizqy Amelia Zein" userId="S::amelia.zein@psikologi.unair.ac.id::cc7f1b78-f160-453e-8f4a-bb8ffa60458c" providerId="AD" clId="Web-{F282EC2D-317E-48C6-38F9-8B7B12F803FE}" dt="2022-09-28T07:52:21.318" v="9"/>
          <ac:spMkLst>
            <pc:docMk/>
            <pc:sldMk cId="3379677428" sldId="290"/>
            <ac:spMk id="6" creationId="{8EB19DE8-68CD-4831-A0FD-745C34A762C1}"/>
          </ac:spMkLst>
        </pc:spChg>
      </pc:sldChg>
      <pc:sldChg chg="modSp">
        <pc:chgData name="Rizqy Amelia Zein" userId="S::amelia.zein@psikologi.unair.ac.id::cc7f1b78-f160-453e-8f4a-bb8ffa60458c" providerId="AD" clId="Web-{F282EC2D-317E-48C6-38F9-8B7B12F803FE}" dt="2022-09-28T07:51:49.019" v="2" actId="20577"/>
        <pc:sldMkLst>
          <pc:docMk/>
          <pc:sldMk cId="3531144801" sldId="295"/>
        </pc:sldMkLst>
        <pc:spChg chg="mod">
          <ac:chgData name="Rizqy Amelia Zein" userId="S::amelia.zein@psikologi.unair.ac.id::cc7f1b78-f160-453e-8f4a-bb8ffa60458c" providerId="AD" clId="Web-{F282EC2D-317E-48C6-38F9-8B7B12F803FE}" dt="2022-09-28T07:51:49.019" v="2" actId="20577"/>
          <ac:spMkLst>
            <pc:docMk/>
            <pc:sldMk cId="3531144801" sldId="295"/>
            <ac:spMk id="6" creationId="{8EB19DE8-68CD-4831-A0FD-745C34A762C1}"/>
          </ac:spMkLst>
        </pc:spChg>
      </pc:sldChg>
      <pc:sldChg chg="modSp add replId">
        <pc:chgData name="Rizqy Amelia Zein" userId="S::amelia.zein@psikologi.unair.ac.id::cc7f1b78-f160-453e-8f4a-bb8ffa60458c" providerId="AD" clId="Web-{F282EC2D-317E-48C6-38F9-8B7B12F803FE}" dt="2022-09-28T07:52:37.866" v="14" actId="20577"/>
        <pc:sldMkLst>
          <pc:docMk/>
          <pc:sldMk cId="2651260992" sldId="300"/>
        </pc:sldMkLst>
        <pc:spChg chg="mod">
          <ac:chgData name="Rizqy Amelia Zein" userId="S::amelia.zein@psikologi.unair.ac.id::cc7f1b78-f160-453e-8f4a-bb8ffa60458c" providerId="AD" clId="Web-{F282EC2D-317E-48C6-38F9-8B7B12F803FE}" dt="2022-09-28T07:52:37.866" v="14" actId="20577"/>
          <ac:spMkLst>
            <pc:docMk/>
            <pc:sldMk cId="2651260992" sldId="300"/>
            <ac:spMk id="6" creationId="{8EB19DE8-68CD-4831-A0FD-745C34A762C1}"/>
          </ac:spMkLst>
        </pc:spChg>
      </pc:sldChg>
    </pc:docChg>
  </pc:docChgLst>
  <pc:docChgLst>
    <pc:chgData name="Rizqy Amelia Zein" userId="cc7f1b78-f160-453e-8f4a-bb8ffa60458c" providerId="ADAL" clId="{0DC57697-A926-4B08-A90B-D8CE13F7B4B7}"/>
    <pc:docChg chg="undo custSel addSld delSld modSld sldOrd">
      <pc:chgData name="Rizqy Amelia Zein" userId="cc7f1b78-f160-453e-8f4a-bb8ffa60458c" providerId="ADAL" clId="{0DC57697-A926-4B08-A90B-D8CE13F7B4B7}" dt="2022-09-29T08:26:02.384" v="14912" actId="113"/>
      <pc:docMkLst>
        <pc:docMk/>
      </pc:docMkLst>
      <pc:sldChg chg="modSp">
        <pc:chgData name="Rizqy Amelia Zein" userId="cc7f1b78-f160-453e-8f4a-bb8ffa60458c" providerId="ADAL" clId="{0DC57697-A926-4B08-A90B-D8CE13F7B4B7}" dt="2022-09-26T09:22:32.825" v="231" actId="114"/>
        <pc:sldMkLst>
          <pc:docMk/>
          <pc:sldMk cId="2797848466" sldId="256"/>
        </pc:sldMkLst>
        <pc:spChg chg="mod">
          <ac:chgData name="Rizqy Amelia Zein" userId="cc7f1b78-f160-453e-8f4a-bb8ffa60458c" providerId="ADAL" clId="{0DC57697-A926-4B08-A90B-D8CE13F7B4B7}" dt="2022-09-26T09:22:32.825" v="231" actId="114"/>
          <ac:spMkLst>
            <pc:docMk/>
            <pc:sldMk cId="2797848466" sldId="256"/>
            <ac:spMk id="38" creationId="{9DC3BD7A-8F55-46B0-E4FD-D649047BF7CD}"/>
          </ac:spMkLst>
        </pc:spChg>
      </pc:sldChg>
      <pc:sldChg chg="modSp">
        <pc:chgData name="Rizqy Amelia Zein" userId="cc7f1b78-f160-453e-8f4a-bb8ffa60458c" providerId="ADAL" clId="{0DC57697-A926-4B08-A90B-D8CE13F7B4B7}" dt="2022-09-26T09:22:38.831" v="232"/>
        <pc:sldMkLst>
          <pc:docMk/>
          <pc:sldMk cId="3598885345" sldId="263"/>
        </pc:sldMkLst>
        <pc:spChg chg="mod">
          <ac:chgData name="Rizqy Amelia Zein" userId="cc7f1b78-f160-453e-8f4a-bb8ffa60458c" providerId="ADAL" clId="{0DC57697-A926-4B08-A90B-D8CE13F7B4B7}" dt="2022-09-26T09:22:38.831" v="232"/>
          <ac:spMkLst>
            <pc:docMk/>
            <pc:sldMk cId="3598885345" sldId="263"/>
            <ac:spMk id="7" creationId="{006AD5B8-87B6-6FCC-4F5C-4EEE4BB5D3BE}"/>
          </ac:spMkLst>
        </pc:spChg>
      </pc:sldChg>
      <pc:sldChg chg="addSp modSp ord modAnim">
        <pc:chgData name="Rizqy Amelia Zein" userId="cc7f1b78-f160-453e-8f4a-bb8ffa60458c" providerId="ADAL" clId="{0DC57697-A926-4B08-A90B-D8CE13F7B4B7}" dt="2022-09-27T07:47:49.313" v="2924"/>
        <pc:sldMkLst>
          <pc:docMk/>
          <pc:sldMk cId="2260135806" sldId="269"/>
        </pc:sldMkLst>
        <pc:spChg chg="mod">
          <ac:chgData name="Rizqy Amelia Zein" userId="cc7f1b78-f160-453e-8f4a-bb8ffa60458c" providerId="ADAL" clId="{0DC57697-A926-4B08-A90B-D8CE13F7B4B7}" dt="2022-09-26T09:35:13.401" v="779" actId="20577"/>
          <ac:spMkLst>
            <pc:docMk/>
            <pc:sldMk cId="2260135806" sldId="269"/>
            <ac:spMk id="5" creationId="{FAF5D3F3-90DF-4F69-89D5-7E1FF3929BD0}"/>
          </ac:spMkLst>
        </pc:spChg>
        <pc:spChg chg="mod">
          <ac:chgData name="Rizqy Amelia Zein" userId="cc7f1b78-f160-453e-8f4a-bb8ffa60458c" providerId="ADAL" clId="{0DC57697-A926-4B08-A90B-D8CE13F7B4B7}" dt="2022-09-26T10:10:58.105" v="2161" actId="113"/>
          <ac:spMkLst>
            <pc:docMk/>
            <pc:sldMk cId="2260135806" sldId="269"/>
            <ac:spMk id="6" creationId="{8EB19DE8-68CD-4831-A0FD-745C34A762C1}"/>
          </ac:spMkLst>
        </pc:spChg>
        <pc:picChg chg="add mod">
          <ac:chgData name="Rizqy Amelia Zein" userId="cc7f1b78-f160-453e-8f4a-bb8ffa60458c" providerId="ADAL" clId="{0DC57697-A926-4B08-A90B-D8CE13F7B4B7}" dt="2022-09-26T10:11:04.245" v="2162" actId="1076"/>
          <ac:picMkLst>
            <pc:docMk/>
            <pc:sldMk cId="2260135806" sldId="269"/>
            <ac:picMk id="7" creationId="{882263FA-048D-4B95-9CE9-F64410BB947D}"/>
          </ac:picMkLst>
        </pc:picChg>
      </pc:sldChg>
      <pc:sldChg chg="modSp add del ord modAnim">
        <pc:chgData name="Rizqy Amelia Zein" userId="cc7f1b78-f160-453e-8f4a-bb8ffa60458c" providerId="ADAL" clId="{0DC57697-A926-4B08-A90B-D8CE13F7B4B7}" dt="2022-09-26T10:16:02.768" v="2812" actId="20577"/>
        <pc:sldMkLst>
          <pc:docMk/>
          <pc:sldMk cId="1345391545" sldId="271"/>
        </pc:sldMkLst>
        <pc:spChg chg="mod">
          <ac:chgData name="Rizqy Amelia Zein" userId="cc7f1b78-f160-453e-8f4a-bb8ffa60458c" providerId="ADAL" clId="{0DC57697-A926-4B08-A90B-D8CE13F7B4B7}" dt="2022-09-26T10:16:02.768" v="2812" actId="20577"/>
          <ac:spMkLst>
            <pc:docMk/>
            <pc:sldMk cId="1345391545" sldId="271"/>
            <ac:spMk id="5" creationId="{FAF5D3F3-90DF-4F69-89D5-7E1FF3929BD0}"/>
          </ac:spMkLst>
        </pc:spChg>
        <pc:spChg chg="mod">
          <ac:chgData name="Rizqy Amelia Zein" userId="cc7f1b78-f160-453e-8f4a-bb8ffa60458c" providerId="ADAL" clId="{0DC57697-A926-4B08-A90B-D8CE13F7B4B7}" dt="2022-09-26T10:15:11.504" v="2786" actId="114"/>
          <ac:spMkLst>
            <pc:docMk/>
            <pc:sldMk cId="1345391545" sldId="271"/>
            <ac:spMk id="6" creationId="{8EB19DE8-68CD-4831-A0FD-745C34A762C1}"/>
          </ac:spMkLst>
        </pc:spChg>
      </pc:sldChg>
      <pc:sldChg chg="addSp modSp add ord modAnim">
        <pc:chgData name="Rizqy Amelia Zein" userId="cc7f1b78-f160-453e-8f4a-bb8ffa60458c" providerId="ADAL" clId="{0DC57697-A926-4B08-A90B-D8CE13F7B4B7}" dt="2022-09-27T11:48:49.239" v="14551" actId="313"/>
        <pc:sldMkLst>
          <pc:docMk/>
          <pc:sldMk cId="1706265679" sldId="279"/>
        </pc:sldMkLst>
        <pc:spChg chg="mod">
          <ac:chgData name="Rizqy Amelia Zein" userId="cc7f1b78-f160-453e-8f4a-bb8ffa60458c" providerId="ADAL" clId="{0DC57697-A926-4B08-A90B-D8CE13F7B4B7}" dt="2022-09-26T10:10:33.572" v="2158" actId="403"/>
          <ac:spMkLst>
            <pc:docMk/>
            <pc:sldMk cId="1706265679" sldId="279"/>
            <ac:spMk id="2" creationId="{5DB4934A-E4C1-4960-9459-5CCE7A55D783}"/>
          </ac:spMkLst>
        </pc:spChg>
        <pc:spChg chg="add mod">
          <ac:chgData name="Rizqy Amelia Zein" userId="cc7f1b78-f160-453e-8f4a-bb8ffa60458c" providerId="ADAL" clId="{0DC57697-A926-4B08-A90B-D8CE13F7B4B7}" dt="2022-09-27T11:48:49.239" v="14551" actId="313"/>
          <ac:spMkLst>
            <pc:docMk/>
            <pc:sldMk cId="1706265679" sldId="279"/>
            <ac:spMk id="3" creationId="{7BF27A33-E4D9-46A4-AAF9-A8359D205F71}"/>
          </ac:spMkLst>
        </pc:spChg>
      </pc:sldChg>
      <pc:sldChg chg="modSp add">
        <pc:chgData name="Rizqy Amelia Zein" userId="cc7f1b78-f160-453e-8f4a-bb8ffa60458c" providerId="ADAL" clId="{0DC57697-A926-4B08-A90B-D8CE13F7B4B7}" dt="2022-09-26T09:32:54.163" v="296" actId="20577"/>
        <pc:sldMkLst>
          <pc:docMk/>
          <pc:sldMk cId="4140033096" sldId="281"/>
        </pc:sldMkLst>
        <pc:spChg chg="mod">
          <ac:chgData name="Rizqy Amelia Zein" userId="cc7f1b78-f160-453e-8f4a-bb8ffa60458c" providerId="ADAL" clId="{0DC57697-A926-4B08-A90B-D8CE13F7B4B7}" dt="2022-09-26T09:32:54.163" v="296" actId="20577"/>
          <ac:spMkLst>
            <pc:docMk/>
            <pc:sldMk cId="4140033096" sldId="281"/>
            <ac:spMk id="2" creationId="{5DB4934A-E4C1-4960-9459-5CCE7A55D783}"/>
          </ac:spMkLst>
        </pc:spChg>
      </pc:sldChg>
      <pc:sldChg chg="addSp delSp modSp add modAnim">
        <pc:chgData name="Rizqy Amelia Zein" userId="cc7f1b78-f160-453e-8f4a-bb8ffa60458c" providerId="ADAL" clId="{0DC57697-A926-4B08-A90B-D8CE13F7B4B7}" dt="2022-09-27T09:04:39.455" v="6880" actId="113"/>
        <pc:sldMkLst>
          <pc:docMk/>
          <pc:sldMk cId="2722009239" sldId="282"/>
        </pc:sldMkLst>
        <pc:spChg chg="mod">
          <ac:chgData name="Rizqy Amelia Zein" userId="cc7f1b78-f160-453e-8f4a-bb8ffa60458c" providerId="ADAL" clId="{0DC57697-A926-4B08-A90B-D8CE13F7B4B7}" dt="2022-09-27T08:03:08.261" v="5219" actId="20577"/>
          <ac:spMkLst>
            <pc:docMk/>
            <pc:sldMk cId="2722009239" sldId="282"/>
            <ac:spMk id="5" creationId="{FAF5D3F3-90DF-4F69-89D5-7E1FF3929BD0}"/>
          </ac:spMkLst>
        </pc:spChg>
        <pc:spChg chg="add del mod">
          <ac:chgData name="Rizqy Amelia Zein" userId="cc7f1b78-f160-453e-8f4a-bb8ffa60458c" providerId="ADAL" clId="{0DC57697-A926-4B08-A90B-D8CE13F7B4B7}" dt="2022-09-27T09:04:39.455" v="6880" actId="113"/>
          <ac:spMkLst>
            <pc:docMk/>
            <pc:sldMk cId="2722009239" sldId="282"/>
            <ac:spMk id="6" creationId="{8EB19DE8-68CD-4831-A0FD-745C34A762C1}"/>
          </ac:spMkLst>
        </pc:spChg>
        <pc:picChg chg="add del mod">
          <ac:chgData name="Rizqy Amelia Zein" userId="cc7f1b78-f160-453e-8f4a-bb8ffa60458c" providerId="ADAL" clId="{0DC57697-A926-4B08-A90B-D8CE13F7B4B7}" dt="2022-09-26T09:11:40.530" v="112"/>
          <ac:picMkLst>
            <pc:docMk/>
            <pc:sldMk cId="2722009239" sldId="282"/>
            <ac:picMk id="4" creationId="{4C3D4063-FD98-4E8D-A7FC-E003A9D70AD1}"/>
          </ac:picMkLst>
        </pc:picChg>
        <pc:picChg chg="add del mod">
          <ac:chgData name="Rizqy Amelia Zein" userId="cc7f1b78-f160-453e-8f4a-bb8ffa60458c" providerId="ADAL" clId="{0DC57697-A926-4B08-A90B-D8CE13F7B4B7}" dt="2022-09-26T09:11:40.034" v="111" actId="931"/>
          <ac:picMkLst>
            <pc:docMk/>
            <pc:sldMk cId="2722009239" sldId="282"/>
            <ac:picMk id="8" creationId="{C5587D43-C381-4FB5-B7A1-D27E45D0672F}"/>
          </ac:picMkLst>
        </pc:picChg>
        <pc:picChg chg="add del mod">
          <ac:chgData name="Rizqy Amelia Zein" userId="cc7f1b78-f160-453e-8f4a-bb8ffa60458c" providerId="ADAL" clId="{0DC57697-A926-4B08-A90B-D8CE13F7B4B7}" dt="2022-09-26T09:11:39.635" v="110" actId="931"/>
          <ac:picMkLst>
            <pc:docMk/>
            <pc:sldMk cId="2722009239" sldId="282"/>
            <ac:picMk id="10" creationId="{9D85F816-877B-4B2D-83DF-D9584D23D3D2}"/>
          </ac:picMkLst>
        </pc:picChg>
        <pc:picChg chg="add del mod">
          <ac:chgData name="Rizqy Amelia Zein" userId="cc7f1b78-f160-453e-8f4a-bb8ffa60458c" providerId="ADAL" clId="{0DC57697-A926-4B08-A90B-D8CE13F7B4B7}" dt="2022-09-26T09:11:39.220" v="109" actId="931"/>
          <ac:picMkLst>
            <pc:docMk/>
            <pc:sldMk cId="2722009239" sldId="282"/>
            <ac:picMk id="12" creationId="{16ABD73C-6485-4E94-8F12-54276C113A85}"/>
          </ac:picMkLst>
        </pc:picChg>
        <pc:picChg chg="add del mod">
          <ac:chgData name="Rizqy Amelia Zein" userId="cc7f1b78-f160-453e-8f4a-bb8ffa60458c" providerId="ADAL" clId="{0DC57697-A926-4B08-A90B-D8CE13F7B4B7}" dt="2022-09-26T09:11:45.299" v="114"/>
          <ac:picMkLst>
            <pc:docMk/>
            <pc:sldMk cId="2722009239" sldId="282"/>
            <ac:picMk id="14" creationId="{77A723CB-4FD9-4FBB-A702-868D09322DE0}"/>
          </ac:picMkLst>
        </pc:picChg>
        <pc:picChg chg="add mod">
          <ac:chgData name="Rizqy Amelia Zein" userId="cc7f1b78-f160-453e-8f4a-bb8ffa60458c" providerId="ADAL" clId="{0DC57697-A926-4B08-A90B-D8CE13F7B4B7}" dt="2022-09-26T09:11:56.328" v="118" actId="1076"/>
          <ac:picMkLst>
            <pc:docMk/>
            <pc:sldMk cId="2722009239" sldId="282"/>
            <ac:picMk id="15" creationId="{5A8E1DC7-D7F0-4C9B-8D7F-E940A79D8901}"/>
          </ac:picMkLst>
        </pc:picChg>
      </pc:sldChg>
      <pc:sldChg chg="modSp add ord">
        <pc:chgData name="Rizqy Amelia Zein" userId="cc7f1b78-f160-453e-8f4a-bb8ffa60458c" providerId="ADAL" clId="{0DC57697-A926-4B08-A90B-D8CE13F7B4B7}" dt="2022-09-27T10:38:51.810" v="11803" actId="20577"/>
        <pc:sldMkLst>
          <pc:docMk/>
          <pc:sldMk cId="2624990422" sldId="283"/>
        </pc:sldMkLst>
        <pc:spChg chg="mod">
          <ac:chgData name="Rizqy Amelia Zein" userId="cc7f1b78-f160-453e-8f4a-bb8ffa60458c" providerId="ADAL" clId="{0DC57697-A926-4B08-A90B-D8CE13F7B4B7}" dt="2022-09-27T10:38:51.810" v="11803" actId="20577"/>
          <ac:spMkLst>
            <pc:docMk/>
            <pc:sldMk cId="2624990422" sldId="283"/>
            <ac:spMk id="2" creationId="{5DB4934A-E4C1-4960-9459-5CCE7A55D783}"/>
          </ac:spMkLst>
        </pc:spChg>
      </pc:sldChg>
      <pc:sldChg chg="addSp delSp modSp add ord modAnim">
        <pc:chgData name="Rizqy Amelia Zein" userId="cc7f1b78-f160-453e-8f4a-bb8ffa60458c" providerId="ADAL" clId="{0DC57697-A926-4B08-A90B-D8CE13F7B4B7}" dt="2022-09-27T08:59:16.633" v="5863" actId="1076"/>
        <pc:sldMkLst>
          <pc:docMk/>
          <pc:sldMk cId="1243019564" sldId="284"/>
        </pc:sldMkLst>
        <pc:spChg chg="mod">
          <ac:chgData name="Rizqy Amelia Zein" userId="cc7f1b78-f160-453e-8f4a-bb8ffa60458c" providerId="ADAL" clId="{0DC57697-A926-4B08-A90B-D8CE13F7B4B7}" dt="2022-09-27T08:58:44.440" v="5844" actId="313"/>
          <ac:spMkLst>
            <pc:docMk/>
            <pc:sldMk cId="1243019564" sldId="284"/>
            <ac:spMk id="5" creationId="{FAF5D3F3-90DF-4F69-89D5-7E1FF3929BD0}"/>
          </ac:spMkLst>
        </pc:spChg>
        <pc:spChg chg="del">
          <ac:chgData name="Rizqy Amelia Zein" userId="cc7f1b78-f160-453e-8f4a-bb8ffa60458c" providerId="ADAL" clId="{0DC57697-A926-4B08-A90B-D8CE13F7B4B7}" dt="2022-09-27T08:57:34.359" v="5791"/>
          <ac:spMkLst>
            <pc:docMk/>
            <pc:sldMk cId="1243019564" sldId="284"/>
            <ac:spMk id="6" creationId="{8EB19DE8-68CD-4831-A0FD-745C34A762C1}"/>
          </ac:spMkLst>
        </pc:spChg>
        <pc:spChg chg="add mod">
          <ac:chgData name="Rizqy Amelia Zein" userId="cc7f1b78-f160-453e-8f4a-bb8ffa60458c" providerId="ADAL" clId="{0DC57697-A926-4B08-A90B-D8CE13F7B4B7}" dt="2022-09-27T08:59:16.633" v="5863" actId="1076"/>
          <ac:spMkLst>
            <pc:docMk/>
            <pc:sldMk cId="1243019564" sldId="284"/>
            <ac:spMk id="7" creationId="{46F2253E-78D4-41CF-9C90-2FA224CC9DC2}"/>
          </ac:spMkLst>
        </pc:spChg>
        <pc:picChg chg="add mod">
          <ac:chgData name="Rizqy Amelia Zein" userId="cc7f1b78-f160-453e-8f4a-bb8ffa60458c" providerId="ADAL" clId="{0DC57697-A926-4B08-A90B-D8CE13F7B4B7}" dt="2022-09-27T08:58:51.571" v="5847" actId="1076"/>
          <ac:picMkLst>
            <pc:docMk/>
            <pc:sldMk cId="1243019564" sldId="284"/>
            <ac:picMk id="4" creationId="{01AA96EA-F928-4694-8B82-77C4C515C111}"/>
          </ac:picMkLst>
        </pc:picChg>
      </pc:sldChg>
      <pc:sldChg chg="addSp delSp modSp add del ord modAnim modNotesTx">
        <pc:chgData name="Rizqy Amelia Zein" userId="cc7f1b78-f160-453e-8f4a-bb8ffa60458c" providerId="ADAL" clId="{0DC57697-A926-4B08-A90B-D8CE13F7B4B7}" dt="2022-09-27T11:04:17.648" v="14528" actId="20577"/>
        <pc:sldMkLst>
          <pc:docMk/>
          <pc:sldMk cId="3575154632" sldId="285"/>
        </pc:sldMkLst>
        <pc:spChg chg="mod">
          <ac:chgData name="Rizqy Amelia Zein" userId="cc7f1b78-f160-453e-8f4a-bb8ffa60458c" providerId="ADAL" clId="{0DC57697-A926-4B08-A90B-D8CE13F7B4B7}" dt="2022-09-27T11:04:17.648" v="14528" actId="20577"/>
          <ac:spMkLst>
            <pc:docMk/>
            <pc:sldMk cId="3575154632" sldId="285"/>
            <ac:spMk id="5" creationId="{FAF5D3F3-90DF-4F69-89D5-7E1FF3929BD0}"/>
          </ac:spMkLst>
        </pc:spChg>
        <pc:spChg chg="add del mod">
          <ac:chgData name="Rizqy Amelia Zein" userId="cc7f1b78-f160-453e-8f4a-bb8ffa60458c" providerId="ADAL" clId="{0DC57697-A926-4B08-A90B-D8CE13F7B4B7}" dt="2022-09-27T11:02:44.674" v="14483" actId="113"/>
          <ac:spMkLst>
            <pc:docMk/>
            <pc:sldMk cId="3575154632" sldId="285"/>
            <ac:spMk id="6" creationId="{8EB19DE8-68CD-4831-A0FD-745C34A762C1}"/>
          </ac:spMkLst>
        </pc:spChg>
        <pc:picChg chg="add del mod">
          <ac:chgData name="Rizqy Amelia Zein" userId="cc7f1b78-f160-453e-8f4a-bb8ffa60458c" providerId="ADAL" clId="{0DC57697-A926-4B08-A90B-D8CE13F7B4B7}" dt="2022-09-26T09:28:40.468" v="244"/>
          <ac:picMkLst>
            <pc:docMk/>
            <pc:sldMk cId="3575154632" sldId="285"/>
            <ac:picMk id="4" creationId="{7E330E58-7363-470B-A2C2-82CA2E0F2F43}"/>
          </ac:picMkLst>
        </pc:picChg>
        <pc:picChg chg="add mod">
          <ac:chgData name="Rizqy Amelia Zein" userId="cc7f1b78-f160-453e-8f4a-bb8ffa60458c" providerId="ADAL" clId="{0DC57697-A926-4B08-A90B-D8CE13F7B4B7}" dt="2022-09-27T09:49:27.452" v="9934" actId="1076"/>
          <ac:picMkLst>
            <pc:docMk/>
            <pc:sldMk cId="3575154632" sldId="285"/>
            <ac:picMk id="4" creationId="{8C728919-18D6-4C82-9E87-EBC64319AE90}"/>
          </ac:picMkLst>
        </pc:picChg>
        <pc:picChg chg="add del mod">
          <ac:chgData name="Rizqy Amelia Zein" userId="cc7f1b78-f160-453e-8f4a-bb8ffa60458c" providerId="ADAL" clId="{0DC57697-A926-4B08-A90B-D8CE13F7B4B7}" dt="2022-09-26T09:28:40.268" v="243" actId="931"/>
          <ac:picMkLst>
            <pc:docMk/>
            <pc:sldMk cId="3575154632" sldId="285"/>
            <ac:picMk id="8" creationId="{8CBD06F1-6D80-476F-9600-136330A838E0}"/>
          </ac:picMkLst>
        </pc:picChg>
        <pc:picChg chg="add del mod">
          <ac:chgData name="Rizqy Amelia Zein" userId="cc7f1b78-f160-453e-8f4a-bb8ffa60458c" providerId="ADAL" clId="{0DC57697-A926-4B08-A90B-D8CE13F7B4B7}" dt="2022-09-27T09:49:05.618" v="9930" actId="478"/>
          <ac:picMkLst>
            <pc:docMk/>
            <pc:sldMk cId="3575154632" sldId="285"/>
            <ac:picMk id="9" creationId="{0D1A28CB-0C56-4B97-BB9C-D2C4225717D1}"/>
          </ac:picMkLst>
        </pc:picChg>
      </pc:sldChg>
      <pc:sldChg chg="modSp add">
        <pc:chgData name="Rizqy Amelia Zein" userId="cc7f1b78-f160-453e-8f4a-bb8ffa60458c" providerId="ADAL" clId="{0DC57697-A926-4B08-A90B-D8CE13F7B4B7}" dt="2022-09-26T10:18:13.529" v="2896" actId="313"/>
        <pc:sldMkLst>
          <pc:docMk/>
          <pc:sldMk cId="1262749918" sldId="287"/>
        </pc:sldMkLst>
        <pc:spChg chg="mod">
          <ac:chgData name="Rizqy Amelia Zein" userId="cc7f1b78-f160-453e-8f4a-bb8ffa60458c" providerId="ADAL" clId="{0DC57697-A926-4B08-A90B-D8CE13F7B4B7}" dt="2022-09-26T10:18:13.529" v="2896" actId="313"/>
          <ac:spMkLst>
            <pc:docMk/>
            <pc:sldMk cId="1262749918" sldId="287"/>
            <ac:spMk id="2" creationId="{5DB4934A-E4C1-4960-9459-5CCE7A55D783}"/>
          </ac:spMkLst>
        </pc:spChg>
      </pc:sldChg>
      <pc:sldChg chg="modSp add modAnim">
        <pc:chgData name="Rizqy Amelia Zein" userId="cc7f1b78-f160-453e-8f4a-bb8ffa60458c" providerId="ADAL" clId="{0DC57697-A926-4B08-A90B-D8CE13F7B4B7}" dt="2022-09-27T08:06:10.259" v="5607" actId="113"/>
        <pc:sldMkLst>
          <pc:docMk/>
          <pc:sldMk cId="451082368" sldId="288"/>
        </pc:sldMkLst>
        <pc:spChg chg="mod">
          <ac:chgData name="Rizqy Amelia Zein" userId="cc7f1b78-f160-453e-8f4a-bb8ffa60458c" providerId="ADAL" clId="{0DC57697-A926-4B08-A90B-D8CE13F7B4B7}" dt="2022-09-27T07:58:16.832" v="4422" actId="20577"/>
          <ac:spMkLst>
            <pc:docMk/>
            <pc:sldMk cId="451082368" sldId="288"/>
            <ac:spMk id="5" creationId="{FAF5D3F3-90DF-4F69-89D5-7E1FF3929BD0}"/>
          </ac:spMkLst>
        </pc:spChg>
        <pc:spChg chg="mod">
          <ac:chgData name="Rizqy Amelia Zein" userId="cc7f1b78-f160-453e-8f4a-bb8ffa60458c" providerId="ADAL" clId="{0DC57697-A926-4B08-A90B-D8CE13F7B4B7}" dt="2022-09-27T08:06:10.259" v="5607" actId="113"/>
          <ac:spMkLst>
            <pc:docMk/>
            <pc:sldMk cId="451082368" sldId="288"/>
            <ac:spMk id="6" creationId="{8EB19DE8-68CD-4831-A0FD-745C34A762C1}"/>
          </ac:spMkLst>
        </pc:spChg>
      </pc:sldChg>
      <pc:sldChg chg="addSp delSp modSp add ord modAnim">
        <pc:chgData name="Rizqy Amelia Zein" userId="cc7f1b78-f160-453e-8f4a-bb8ffa60458c" providerId="ADAL" clId="{0DC57697-A926-4B08-A90B-D8CE13F7B4B7}" dt="2022-09-26T10:17:48.982" v="2833" actId="1076"/>
        <pc:sldMkLst>
          <pc:docMk/>
          <pc:sldMk cId="3993607071" sldId="289"/>
        </pc:sldMkLst>
        <pc:spChg chg="mod">
          <ac:chgData name="Rizqy Amelia Zein" userId="cc7f1b78-f160-453e-8f4a-bb8ffa60458c" providerId="ADAL" clId="{0DC57697-A926-4B08-A90B-D8CE13F7B4B7}" dt="2022-09-26T10:15:57.550" v="2808" actId="20577"/>
          <ac:spMkLst>
            <pc:docMk/>
            <pc:sldMk cId="3993607071" sldId="289"/>
            <ac:spMk id="5" creationId="{FAF5D3F3-90DF-4F69-89D5-7E1FF3929BD0}"/>
          </ac:spMkLst>
        </pc:spChg>
        <pc:spChg chg="del">
          <ac:chgData name="Rizqy Amelia Zein" userId="cc7f1b78-f160-453e-8f4a-bb8ffa60458c" providerId="ADAL" clId="{0DC57697-A926-4B08-A90B-D8CE13F7B4B7}" dt="2022-09-26T10:16:07.350" v="2813"/>
          <ac:spMkLst>
            <pc:docMk/>
            <pc:sldMk cId="3993607071" sldId="289"/>
            <ac:spMk id="6" creationId="{8EB19DE8-68CD-4831-A0FD-745C34A762C1}"/>
          </ac:spMkLst>
        </pc:spChg>
        <pc:spChg chg="add mod">
          <ac:chgData name="Rizqy Amelia Zein" userId="cc7f1b78-f160-453e-8f4a-bb8ffa60458c" providerId="ADAL" clId="{0DC57697-A926-4B08-A90B-D8CE13F7B4B7}" dt="2022-09-26T10:17:48.982" v="2833" actId="1076"/>
          <ac:spMkLst>
            <pc:docMk/>
            <pc:sldMk cId="3993607071" sldId="289"/>
            <ac:spMk id="7" creationId="{78C40F57-953F-4BB4-9013-B80ADEFD3AA6}"/>
          </ac:spMkLst>
        </pc:spChg>
        <pc:picChg chg="add mod">
          <ac:chgData name="Rizqy Amelia Zein" userId="cc7f1b78-f160-453e-8f4a-bb8ffa60458c" providerId="ADAL" clId="{0DC57697-A926-4B08-A90B-D8CE13F7B4B7}" dt="2022-09-26T10:17:05.625" v="2817" actId="1076"/>
          <ac:picMkLst>
            <pc:docMk/>
            <pc:sldMk cId="3993607071" sldId="289"/>
            <ac:picMk id="4" creationId="{72558BDC-D2CD-425D-8F96-C5D911A6187C}"/>
          </ac:picMkLst>
        </pc:picChg>
      </pc:sldChg>
      <pc:sldChg chg="modSp add modAnim">
        <pc:chgData name="Rizqy Amelia Zein" userId="cc7f1b78-f160-453e-8f4a-bb8ffa60458c" providerId="ADAL" clId="{0DC57697-A926-4B08-A90B-D8CE13F7B4B7}" dt="2022-09-27T09:47:54.125" v="9833" actId="113"/>
        <pc:sldMkLst>
          <pc:docMk/>
          <pc:sldMk cId="3720618639" sldId="292"/>
        </pc:sldMkLst>
        <pc:spChg chg="mod">
          <ac:chgData name="Rizqy Amelia Zein" userId="cc7f1b78-f160-453e-8f4a-bb8ffa60458c" providerId="ADAL" clId="{0DC57697-A926-4B08-A90B-D8CE13F7B4B7}" dt="2022-09-27T09:44:33.225" v="9202" actId="20577"/>
          <ac:spMkLst>
            <pc:docMk/>
            <pc:sldMk cId="3720618639" sldId="292"/>
            <ac:spMk id="5" creationId="{FAF5D3F3-90DF-4F69-89D5-7E1FF3929BD0}"/>
          </ac:spMkLst>
        </pc:spChg>
        <pc:spChg chg="mod">
          <ac:chgData name="Rizqy Amelia Zein" userId="cc7f1b78-f160-453e-8f4a-bb8ffa60458c" providerId="ADAL" clId="{0DC57697-A926-4B08-A90B-D8CE13F7B4B7}" dt="2022-09-27T09:47:54.125" v="9833" actId="113"/>
          <ac:spMkLst>
            <pc:docMk/>
            <pc:sldMk cId="3720618639" sldId="292"/>
            <ac:spMk id="6" creationId="{8EB19DE8-68CD-4831-A0FD-745C34A762C1}"/>
          </ac:spMkLst>
        </pc:spChg>
      </pc:sldChg>
      <pc:sldChg chg="modSp add modAnim modNotesTx">
        <pc:chgData name="Rizqy Amelia Zein" userId="cc7f1b78-f160-453e-8f4a-bb8ffa60458c" providerId="ADAL" clId="{0DC57697-A926-4B08-A90B-D8CE13F7B4B7}" dt="2022-09-27T09:33:54.141" v="8926" actId="20577"/>
        <pc:sldMkLst>
          <pc:docMk/>
          <pc:sldMk cId="345522832" sldId="293"/>
        </pc:sldMkLst>
        <pc:spChg chg="mod">
          <ac:chgData name="Rizqy Amelia Zein" userId="cc7f1b78-f160-453e-8f4a-bb8ffa60458c" providerId="ADAL" clId="{0DC57697-A926-4B08-A90B-D8CE13F7B4B7}" dt="2022-09-27T09:19:29.902" v="7021" actId="20577"/>
          <ac:spMkLst>
            <pc:docMk/>
            <pc:sldMk cId="345522832" sldId="293"/>
            <ac:spMk id="5" creationId="{FAF5D3F3-90DF-4F69-89D5-7E1FF3929BD0}"/>
          </ac:spMkLst>
        </pc:spChg>
        <pc:spChg chg="mod">
          <ac:chgData name="Rizqy Amelia Zein" userId="cc7f1b78-f160-453e-8f4a-bb8ffa60458c" providerId="ADAL" clId="{0DC57697-A926-4B08-A90B-D8CE13F7B4B7}" dt="2022-09-27T09:33:54.141" v="8926" actId="20577"/>
          <ac:spMkLst>
            <pc:docMk/>
            <pc:sldMk cId="345522832" sldId="293"/>
            <ac:spMk id="6" creationId="{8EB19DE8-68CD-4831-A0FD-745C34A762C1}"/>
          </ac:spMkLst>
        </pc:spChg>
      </pc:sldChg>
      <pc:sldChg chg="modSp add ord">
        <pc:chgData name="Rizqy Amelia Zein" userId="cc7f1b78-f160-453e-8f4a-bb8ffa60458c" providerId="ADAL" clId="{0DC57697-A926-4B08-A90B-D8CE13F7B4B7}" dt="2022-09-27T10:06:58.422" v="10919"/>
        <pc:sldMkLst>
          <pc:docMk/>
          <pc:sldMk cId="4262784083" sldId="294"/>
        </pc:sldMkLst>
        <pc:spChg chg="mod">
          <ac:chgData name="Rizqy Amelia Zein" userId="cc7f1b78-f160-453e-8f4a-bb8ffa60458c" providerId="ADAL" clId="{0DC57697-A926-4B08-A90B-D8CE13F7B4B7}" dt="2022-09-27T09:39:29.747" v="9122"/>
          <ac:spMkLst>
            <pc:docMk/>
            <pc:sldMk cId="4262784083" sldId="294"/>
            <ac:spMk id="2" creationId="{5DB4934A-E4C1-4960-9459-5CCE7A55D783}"/>
          </ac:spMkLst>
        </pc:spChg>
      </pc:sldChg>
      <pc:sldChg chg="addSp modSp add modAnim modNotesTx">
        <pc:chgData name="Rizqy Amelia Zein" userId="cc7f1b78-f160-453e-8f4a-bb8ffa60458c" providerId="ADAL" clId="{0DC57697-A926-4B08-A90B-D8CE13F7B4B7}" dt="2022-09-29T08:26:02.384" v="14912" actId="113"/>
        <pc:sldMkLst>
          <pc:docMk/>
          <pc:sldMk cId="3531144801" sldId="295"/>
        </pc:sldMkLst>
        <pc:spChg chg="mod">
          <ac:chgData name="Rizqy Amelia Zein" userId="cc7f1b78-f160-453e-8f4a-bb8ffa60458c" providerId="ADAL" clId="{0DC57697-A926-4B08-A90B-D8CE13F7B4B7}" dt="2022-09-27T10:45:44.413" v="12799" actId="20577"/>
          <ac:spMkLst>
            <pc:docMk/>
            <pc:sldMk cId="3531144801" sldId="295"/>
            <ac:spMk id="5" creationId="{FAF5D3F3-90DF-4F69-89D5-7E1FF3929BD0}"/>
          </ac:spMkLst>
        </pc:spChg>
        <pc:spChg chg="mod">
          <ac:chgData name="Rizqy Amelia Zein" userId="cc7f1b78-f160-453e-8f4a-bb8ffa60458c" providerId="ADAL" clId="{0DC57697-A926-4B08-A90B-D8CE13F7B4B7}" dt="2022-09-29T08:26:02.384" v="14912" actId="113"/>
          <ac:spMkLst>
            <pc:docMk/>
            <pc:sldMk cId="3531144801" sldId="295"/>
            <ac:spMk id="6" creationId="{8EB19DE8-68CD-4831-A0FD-745C34A762C1}"/>
          </ac:spMkLst>
        </pc:spChg>
        <pc:picChg chg="add mod">
          <ac:chgData name="Rizqy Amelia Zein" userId="cc7f1b78-f160-453e-8f4a-bb8ffa60458c" providerId="ADAL" clId="{0DC57697-A926-4B08-A90B-D8CE13F7B4B7}" dt="2022-09-27T09:49:02.354" v="9929" actId="1076"/>
          <ac:picMkLst>
            <pc:docMk/>
            <pc:sldMk cId="3531144801" sldId="295"/>
            <ac:picMk id="7" creationId="{FF7DCB56-9CA6-49E4-942C-4DDFDC39CD69}"/>
          </ac:picMkLst>
        </pc:picChg>
      </pc:sldChg>
      <pc:sldChg chg="modSp add ord modAnim">
        <pc:chgData name="Rizqy Amelia Zein" userId="cc7f1b78-f160-453e-8f4a-bb8ffa60458c" providerId="ADAL" clId="{0DC57697-A926-4B08-A90B-D8CE13F7B4B7}" dt="2022-09-27T11:50:40.828" v="14661"/>
        <pc:sldMkLst>
          <pc:docMk/>
          <pc:sldMk cId="3055811908" sldId="296"/>
        </pc:sldMkLst>
        <pc:spChg chg="mod">
          <ac:chgData name="Rizqy Amelia Zein" userId="cc7f1b78-f160-453e-8f4a-bb8ffa60458c" providerId="ADAL" clId="{0DC57697-A926-4B08-A90B-D8CE13F7B4B7}" dt="2022-09-27T10:39:03.032" v="11828" actId="313"/>
          <ac:spMkLst>
            <pc:docMk/>
            <pc:sldMk cId="3055811908" sldId="296"/>
            <ac:spMk id="5" creationId="{FAF5D3F3-90DF-4F69-89D5-7E1FF3929BD0}"/>
          </ac:spMkLst>
        </pc:spChg>
        <pc:spChg chg="mod">
          <ac:chgData name="Rizqy Amelia Zein" userId="cc7f1b78-f160-453e-8f4a-bb8ffa60458c" providerId="ADAL" clId="{0DC57697-A926-4B08-A90B-D8CE13F7B4B7}" dt="2022-09-27T11:50:40.828" v="14661"/>
          <ac:spMkLst>
            <pc:docMk/>
            <pc:sldMk cId="3055811908" sldId="296"/>
            <ac:spMk id="6" creationId="{8EB19DE8-68CD-4831-A0FD-745C34A762C1}"/>
          </ac:spMkLst>
        </pc:spChg>
      </pc:sldChg>
      <pc:sldChg chg="add ord">
        <pc:chgData name="Rizqy Amelia Zein" userId="cc7f1b78-f160-453e-8f4a-bb8ffa60458c" providerId="ADAL" clId="{0DC57697-A926-4B08-A90B-D8CE13F7B4B7}" dt="2022-09-27T09:44:24.425" v="9172"/>
        <pc:sldMkLst>
          <pc:docMk/>
          <pc:sldMk cId="3310826872" sldId="297"/>
        </pc:sldMkLst>
      </pc:sldChg>
      <pc:sldChg chg="addSp delSp modSp add del modAnim modNotesTx">
        <pc:chgData name="Rizqy Amelia Zein" userId="cc7f1b78-f160-453e-8f4a-bb8ffa60458c" providerId="ADAL" clId="{0DC57697-A926-4B08-A90B-D8CE13F7B4B7}" dt="2022-09-27T11:04:25.063" v="14529" actId="20577"/>
        <pc:sldMkLst>
          <pc:docMk/>
          <pc:sldMk cId="2315917598" sldId="298"/>
        </pc:sldMkLst>
        <pc:spChg chg="mod">
          <ac:chgData name="Rizqy Amelia Zein" userId="cc7f1b78-f160-453e-8f4a-bb8ffa60458c" providerId="ADAL" clId="{0DC57697-A926-4B08-A90B-D8CE13F7B4B7}" dt="2022-09-27T11:04:25.063" v="14529" actId="20577"/>
          <ac:spMkLst>
            <pc:docMk/>
            <pc:sldMk cId="2315917598" sldId="298"/>
            <ac:spMk id="5" creationId="{FAF5D3F3-90DF-4F69-89D5-7E1FF3929BD0}"/>
          </ac:spMkLst>
        </pc:spChg>
        <pc:spChg chg="mod">
          <ac:chgData name="Rizqy Amelia Zein" userId="cc7f1b78-f160-453e-8f4a-bb8ffa60458c" providerId="ADAL" clId="{0DC57697-A926-4B08-A90B-D8CE13F7B4B7}" dt="2022-09-27T10:46:35.872" v="12958" actId="20577"/>
          <ac:spMkLst>
            <pc:docMk/>
            <pc:sldMk cId="2315917598" sldId="298"/>
            <ac:spMk id="6" creationId="{8EB19DE8-68CD-4831-A0FD-745C34A762C1}"/>
          </ac:spMkLst>
        </pc:spChg>
        <pc:picChg chg="del">
          <ac:chgData name="Rizqy Amelia Zein" userId="cc7f1b78-f160-453e-8f4a-bb8ffa60458c" providerId="ADAL" clId="{0DC57697-A926-4B08-A90B-D8CE13F7B4B7}" dt="2022-09-27T10:07:41.035" v="10921" actId="478"/>
          <ac:picMkLst>
            <pc:docMk/>
            <pc:sldMk cId="2315917598" sldId="298"/>
            <ac:picMk id="4" creationId="{8C728919-18D6-4C82-9E87-EBC64319AE90}"/>
          </ac:picMkLst>
        </pc:picChg>
        <pc:picChg chg="add mod">
          <ac:chgData name="Rizqy Amelia Zein" userId="cc7f1b78-f160-453e-8f4a-bb8ffa60458c" providerId="ADAL" clId="{0DC57697-A926-4B08-A90B-D8CE13F7B4B7}" dt="2022-09-27T10:08:51.238" v="10925" actId="1076"/>
          <ac:picMkLst>
            <pc:docMk/>
            <pc:sldMk cId="2315917598" sldId="298"/>
            <ac:picMk id="7" creationId="{4D1B7F8B-BC6B-4A57-982F-6B8A915753DA}"/>
          </ac:picMkLst>
        </pc:picChg>
      </pc:sldChg>
      <pc:sldChg chg="modSp add modAnim">
        <pc:chgData name="Rizqy Amelia Zein" userId="cc7f1b78-f160-453e-8f4a-bb8ffa60458c" providerId="ADAL" clId="{0DC57697-A926-4B08-A90B-D8CE13F7B4B7}" dt="2022-09-27T10:28:38.556" v="11762" actId="5793"/>
        <pc:sldMkLst>
          <pc:docMk/>
          <pc:sldMk cId="2276690157" sldId="299"/>
        </pc:sldMkLst>
        <pc:spChg chg="mod">
          <ac:chgData name="Rizqy Amelia Zein" userId="cc7f1b78-f160-453e-8f4a-bb8ffa60458c" providerId="ADAL" clId="{0DC57697-A926-4B08-A90B-D8CE13F7B4B7}" dt="2022-09-27T10:26:22.788" v="11591" actId="20577"/>
          <ac:spMkLst>
            <pc:docMk/>
            <pc:sldMk cId="2276690157" sldId="299"/>
            <ac:spMk id="5" creationId="{FAF5D3F3-90DF-4F69-89D5-7E1FF3929BD0}"/>
          </ac:spMkLst>
        </pc:spChg>
        <pc:spChg chg="mod">
          <ac:chgData name="Rizqy Amelia Zein" userId="cc7f1b78-f160-453e-8f4a-bb8ffa60458c" providerId="ADAL" clId="{0DC57697-A926-4B08-A90B-D8CE13F7B4B7}" dt="2022-09-27T10:28:38.556" v="11762" actId="5793"/>
          <ac:spMkLst>
            <pc:docMk/>
            <pc:sldMk cId="2276690157" sldId="299"/>
            <ac:spMk id="6" creationId="{8EB19DE8-68CD-4831-A0FD-745C34A762C1}"/>
          </ac:spMkLst>
        </pc:spChg>
      </pc:sldChg>
      <pc:sldChg chg="delSp modSp modAnim modNotesTx">
        <pc:chgData name="Rizqy Amelia Zein" userId="cc7f1b78-f160-453e-8f4a-bb8ffa60458c" providerId="ADAL" clId="{0DC57697-A926-4B08-A90B-D8CE13F7B4B7}" dt="2022-09-29T08:09:35.857" v="14751" actId="113"/>
        <pc:sldMkLst>
          <pc:docMk/>
          <pc:sldMk cId="3274381434" sldId="302"/>
        </pc:sldMkLst>
        <pc:spChg chg="mod">
          <ac:chgData name="Rizqy Amelia Zein" userId="cc7f1b78-f160-453e-8f4a-bb8ffa60458c" providerId="ADAL" clId="{0DC57697-A926-4B08-A90B-D8CE13F7B4B7}" dt="2022-09-29T08:06:47.962" v="14662" actId="20577"/>
          <ac:spMkLst>
            <pc:docMk/>
            <pc:sldMk cId="3274381434" sldId="302"/>
            <ac:spMk id="5" creationId="{FAF5D3F3-90DF-4F69-89D5-7E1FF3929BD0}"/>
          </ac:spMkLst>
        </pc:spChg>
        <pc:spChg chg="mod">
          <ac:chgData name="Rizqy Amelia Zein" userId="cc7f1b78-f160-453e-8f4a-bb8ffa60458c" providerId="ADAL" clId="{0DC57697-A926-4B08-A90B-D8CE13F7B4B7}" dt="2022-09-29T08:09:35.857" v="14751" actId="113"/>
          <ac:spMkLst>
            <pc:docMk/>
            <pc:sldMk cId="3274381434" sldId="302"/>
            <ac:spMk id="6" creationId="{8EB19DE8-68CD-4831-A0FD-745C34A762C1}"/>
          </ac:spMkLst>
        </pc:spChg>
        <pc:picChg chg="del">
          <ac:chgData name="Rizqy Amelia Zein" userId="cc7f1b78-f160-453e-8f4a-bb8ffa60458c" providerId="ADAL" clId="{0DC57697-A926-4B08-A90B-D8CE13F7B4B7}" dt="2022-09-29T08:06:49.706" v="14663" actId="478"/>
          <ac:picMkLst>
            <pc:docMk/>
            <pc:sldMk cId="3274381434" sldId="302"/>
            <ac:picMk id="4" creationId="{8C728919-18D6-4C82-9E87-EBC64319AE90}"/>
          </ac:picMkLst>
        </pc:picChg>
      </pc:sldChg>
    </pc:docChg>
  </pc:docChgLst>
  <pc:docChgLst>
    <pc:chgData name="Rizqy Amelia Zein" userId="cc7f1b78-f160-453e-8f4a-bb8ffa60458c" providerId="ADAL" clId="{0DD7D130-547C-4C4B-950F-4E0365530241}"/>
    <pc:docChg chg="undo redo custSel addSld delSld modSld sldOrd">
      <pc:chgData name="Rizqy Amelia Zein" userId="cc7f1b78-f160-453e-8f4a-bb8ffa60458c" providerId="ADAL" clId="{0DD7D130-547C-4C4B-950F-4E0365530241}" dt="2022-09-14T09:20:50.034" v="7866" actId="20577"/>
      <pc:docMkLst>
        <pc:docMk/>
      </pc:docMkLst>
      <pc:sldChg chg="modSp mod">
        <pc:chgData name="Rizqy Amelia Zein" userId="cc7f1b78-f160-453e-8f4a-bb8ffa60458c" providerId="ADAL" clId="{0DD7D130-547C-4C4B-950F-4E0365530241}" dt="2022-09-14T04:27:44.425" v="251" actId="207"/>
        <pc:sldMkLst>
          <pc:docMk/>
          <pc:sldMk cId="2797848466" sldId="256"/>
        </pc:sldMkLst>
        <pc:spChg chg="mod">
          <ac:chgData name="Rizqy Amelia Zein" userId="cc7f1b78-f160-453e-8f4a-bb8ffa60458c" providerId="ADAL" clId="{0DD7D130-547C-4C4B-950F-4E0365530241}" dt="2022-09-14T04:27:27.696" v="237" actId="20577"/>
          <ac:spMkLst>
            <pc:docMk/>
            <pc:sldMk cId="2797848466" sldId="256"/>
            <ac:spMk id="36" creationId="{51AFA1DF-B1CB-33CE-B95A-03B4E703222B}"/>
          </ac:spMkLst>
        </pc:spChg>
        <pc:spChg chg="mod">
          <ac:chgData name="Rizqy Amelia Zein" userId="cc7f1b78-f160-453e-8f4a-bb8ffa60458c" providerId="ADAL" clId="{0DD7D130-547C-4C4B-950F-4E0365530241}" dt="2022-09-14T04:26:13.012" v="127" actId="20577"/>
          <ac:spMkLst>
            <pc:docMk/>
            <pc:sldMk cId="2797848466" sldId="256"/>
            <ac:spMk id="38" creationId="{9DC3BD7A-8F55-46B0-E4FD-D649047BF7CD}"/>
          </ac:spMkLst>
        </pc:spChg>
        <pc:spChg chg="mod">
          <ac:chgData name="Rizqy Amelia Zein" userId="cc7f1b78-f160-453e-8f4a-bb8ffa60458c" providerId="ADAL" clId="{0DD7D130-547C-4C4B-950F-4E0365530241}" dt="2022-09-14T04:27:44.425" v="251" actId="207"/>
          <ac:spMkLst>
            <pc:docMk/>
            <pc:sldMk cId="2797848466" sldId="256"/>
            <ac:spMk id="40" creationId="{3019BC18-E6DE-F4DA-A02C-30AFAD584A73}"/>
          </ac:spMkLst>
        </pc:spChg>
      </pc:sldChg>
      <pc:sldChg chg="addSp modSp mod modClrScheme chgLayout">
        <pc:chgData name="Rizqy Amelia Zein" userId="cc7f1b78-f160-453e-8f4a-bb8ffa60458c" providerId="ADAL" clId="{0DD7D130-547C-4C4B-950F-4E0365530241}" dt="2022-09-14T04:31:06.209" v="367"/>
        <pc:sldMkLst>
          <pc:docMk/>
          <pc:sldMk cId="3598885345" sldId="263"/>
        </pc:sldMkLst>
        <pc:spChg chg="mod">
          <ac:chgData name="Rizqy Amelia Zein" userId="cc7f1b78-f160-453e-8f4a-bb8ffa60458c" providerId="ADAL" clId="{0DD7D130-547C-4C4B-950F-4E0365530241}" dt="2022-09-14T04:29:25.956" v="366" actId="20577"/>
          <ac:spMkLst>
            <pc:docMk/>
            <pc:sldMk cId="3598885345" sldId="263"/>
            <ac:spMk id="2" creationId="{8F98E7FC-1EB9-4441-A011-A0827B9AB01F}"/>
          </ac:spMkLst>
        </pc:spChg>
        <pc:spChg chg="add mod">
          <ac:chgData name="Rizqy Amelia Zein" userId="cc7f1b78-f160-453e-8f4a-bb8ffa60458c" providerId="ADAL" clId="{0DD7D130-547C-4C4B-950F-4E0365530241}" dt="2022-09-14T04:31:06.209" v="367"/>
          <ac:spMkLst>
            <pc:docMk/>
            <pc:sldMk cId="3598885345" sldId="263"/>
            <ac:spMk id="7" creationId="{006AD5B8-87B6-6FCC-4F5C-4EEE4BB5D3BE}"/>
          </ac:spMkLst>
        </pc:spChg>
        <pc:spChg chg="add mod">
          <ac:chgData name="Rizqy Amelia Zein" userId="cc7f1b78-f160-453e-8f4a-bb8ffa60458c" providerId="ADAL" clId="{0DD7D130-547C-4C4B-950F-4E0365530241}" dt="2022-09-14T04:25:38.242" v="1" actId="26606"/>
          <ac:spMkLst>
            <pc:docMk/>
            <pc:sldMk cId="3598885345" sldId="263"/>
            <ac:spMk id="9" creationId="{33AC8324-3E3A-3A49-EFB2-9E923647E4A5}"/>
          </ac:spMkLst>
        </pc:spChg>
      </pc:sldChg>
      <pc:sldChg chg="modSp add mod ord modAnim">
        <pc:chgData name="Rizqy Amelia Zein" userId="cc7f1b78-f160-453e-8f4a-bb8ffa60458c" providerId="ADAL" clId="{0DD7D130-547C-4C4B-950F-4E0365530241}" dt="2022-09-14T09:20:50.034" v="7866" actId="20577"/>
        <pc:sldMkLst>
          <pc:docMk/>
          <pc:sldMk cId="2260135806" sldId="269"/>
        </pc:sldMkLst>
        <pc:spChg chg="mod">
          <ac:chgData name="Rizqy Amelia Zein" userId="cc7f1b78-f160-453e-8f4a-bb8ffa60458c" providerId="ADAL" clId="{0DD7D130-547C-4C4B-950F-4E0365530241}" dt="2022-09-14T06:52:58.868" v="7093" actId="1076"/>
          <ac:spMkLst>
            <pc:docMk/>
            <pc:sldMk cId="2260135806" sldId="269"/>
            <ac:spMk id="5" creationId="{FAF5D3F3-90DF-4F69-89D5-7E1FF3929BD0}"/>
          </ac:spMkLst>
        </pc:spChg>
        <pc:spChg chg="mod">
          <ac:chgData name="Rizqy Amelia Zein" userId="cc7f1b78-f160-453e-8f4a-bb8ffa60458c" providerId="ADAL" clId="{0DD7D130-547C-4C4B-950F-4E0365530241}" dt="2022-09-14T09:20:50.034" v="7866" actId="20577"/>
          <ac:spMkLst>
            <pc:docMk/>
            <pc:sldMk cId="2260135806" sldId="269"/>
            <ac:spMk id="6" creationId="{8EB19DE8-68CD-4831-A0FD-745C34A762C1}"/>
          </ac:spMkLst>
        </pc:spChg>
      </pc:sldChg>
      <pc:sldChg chg="modSp add mod ord modAnim">
        <pc:chgData name="Rizqy Amelia Zein" userId="cc7f1b78-f160-453e-8f4a-bb8ffa60458c" providerId="ADAL" clId="{0DD7D130-547C-4C4B-950F-4E0365530241}" dt="2022-09-14T09:16:51.622" v="7801" actId="20577"/>
        <pc:sldMkLst>
          <pc:docMk/>
          <pc:sldMk cId="1345391545" sldId="271"/>
        </pc:sldMkLst>
        <pc:spChg chg="mod">
          <ac:chgData name="Rizqy Amelia Zein" userId="cc7f1b78-f160-453e-8f4a-bb8ffa60458c" providerId="ADAL" clId="{0DD7D130-547C-4C4B-950F-4E0365530241}" dt="2022-09-14T05:52:58.049" v="2582" actId="20577"/>
          <ac:spMkLst>
            <pc:docMk/>
            <pc:sldMk cId="1345391545" sldId="271"/>
            <ac:spMk id="5" creationId="{FAF5D3F3-90DF-4F69-89D5-7E1FF3929BD0}"/>
          </ac:spMkLst>
        </pc:spChg>
        <pc:spChg chg="mod">
          <ac:chgData name="Rizqy Amelia Zein" userId="cc7f1b78-f160-453e-8f4a-bb8ffa60458c" providerId="ADAL" clId="{0DD7D130-547C-4C4B-950F-4E0365530241}" dt="2022-09-14T09:16:51.622" v="7801" actId="20577"/>
          <ac:spMkLst>
            <pc:docMk/>
            <pc:sldMk cId="1345391545" sldId="271"/>
            <ac:spMk id="6" creationId="{8EB19DE8-68CD-4831-A0FD-745C34A762C1}"/>
          </ac:spMkLst>
        </pc:spChg>
      </pc:sldChg>
    </pc:docChg>
  </pc:docChgLst>
  <pc:docChgLst>
    <pc:chgData name="Rizqy Amelia Zein" userId="cc7f1b78-f160-453e-8f4a-bb8ffa60458c" providerId="ADAL" clId="{534BF70B-0A44-444B-9113-08834C6C2C2D}"/>
    <pc:docChg chg="custSel addSld modSld">
      <pc:chgData name="Rizqy Amelia Zein" userId="cc7f1b78-f160-453e-8f4a-bb8ffa60458c" providerId="ADAL" clId="{534BF70B-0A44-444B-9113-08834C6C2C2D}" dt="2022-10-01T05:44:16.509" v="276" actId="20577"/>
      <pc:docMkLst>
        <pc:docMk/>
      </pc:docMkLst>
      <pc:sldChg chg="modSp modAnim">
        <pc:chgData name="Rizqy Amelia Zein" userId="cc7f1b78-f160-453e-8f4a-bb8ffa60458c" providerId="ADAL" clId="{534BF70B-0A44-444B-9113-08834C6C2C2D}" dt="2022-09-28T08:02:24.503" v="134" actId="20577"/>
        <pc:sldMkLst>
          <pc:docMk/>
          <pc:sldMk cId="2260135806" sldId="269"/>
        </pc:sldMkLst>
        <pc:spChg chg="mod">
          <ac:chgData name="Rizqy Amelia Zein" userId="cc7f1b78-f160-453e-8f4a-bb8ffa60458c" providerId="ADAL" clId="{534BF70B-0A44-444B-9113-08834C6C2C2D}" dt="2022-09-28T08:02:24.503" v="134" actId="20577"/>
          <ac:spMkLst>
            <pc:docMk/>
            <pc:sldMk cId="2260135806" sldId="269"/>
            <ac:spMk id="6" creationId="{8EB19DE8-68CD-4831-A0FD-745C34A762C1}"/>
          </ac:spMkLst>
        </pc:spChg>
      </pc:sldChg>
      <pc:sldChg chg="modSp mod">
        <pc:chgData name="Rizqy Amelia Zein" userId="cc7f1b78-f160-453e-8f4a-bb8ffa60458c" providerId="ADAL" clId="{534BF70B-0A44-444B-9113-08834C6C2C2D}" dt="2022-09-28T07:56:12.338" v="43" actId="14100"/>
        <pc:sldMkLst>
          <pc:docMk/>
          <pc:sldMk cId="2722009239" sldId="282"/>
        </pc:sldMkLst>
        <pc:spChg chg="mod">
          <ac:chgData name="Rizqy Amelia Zein" userId="cc7f1b78-f160-453e-8f4a-bb8ffa60458c" providerId="ADAL" clId="{534BF70B-0A44-444B-9113-08834C6C2C2D}" dt="2022-09-28T07:56:12.338" v="43" actId="14100"/>
          <ac:spMkLst>
            <pc:docMk/>
            <pc:sldMk cId="2722009239" sldId="282"/>
            <ac:spMk id="6" creationId="{8EB19DE8-68CD-4831-A0FD-745C34A762C1}"/>
          </ac:spMkLst>
        </pc:spChg>
        <pc:picChg chg="mod">
          <ac:chgData name="Rizqy Amelia Zein" userId="cc7f1b78-f160-453e-8f4a-bb8ffa60458c" providerId="ADAL" clId="{534BF70B-0A44-444B-9113-08834C6C2C2D}" dt="2022-09-28T07:56:08.290" v="42" actId="1076"/>
          <ac:picMkLst>
            <pc:docMk/>
            <pc:sldMk cId="2722009239" sldId="282"/>
            <ac:picMk id="15" creationId="{5A8E1DC7-D7F0-4C9B-8D7F-E940A79D8901}"/>
          </ac:picMkLst>
        </pc:picChg>
      </pc:sldChg>
      <pc:sldChg chg="modSp">
        <pc:chgData name="Rizqy Amelia Zein" userId="cc7f1b78-f160-453e-8f4a-bb8ffa60458c" providerId="ADAL" clId="{534BF70B-0A44-444B-9113-08834C6C2C2D}" dt="2022-09-28T08:03:19.994" v="196" actId="20577"/>
        <pc:sldMkLst>
          <pc:docMk/>
          <pc:sldMk cId="345522832" sldId="293"/>
        </pc:sldMkLst>
        <pc:spChg chg="mod">
          <ac:chgData name="Rizqy Amelia Zein" userId="cc7f1b78-f160-453e-8f4a-bb8ffa60458c" providerId="ADAL" clId="{534BF70B-0A44-444B-9113-08834C6C2C2D}" dt="2022-09-28T08:03:19.994" v="196" actId="20577"/>
          <ac:spMkLst>
            <pc:docMk/>
            <pc:sldMk cId="345522832" sldId="293"/>
            <ac:spMk id="6" creationId="{8EB19DE8-68CD-4831-A0FD-745C34A762C1}"/>
          </ac:spMkLst>
        </pc:spChg>
      </pc:sldChg>
      <pc:sldChg chg="modSp modAnim">
        <pc:chgData name="Rizqy Amelia Zein" userId="cc7f1b78-f160-453e-8f4a-bb8ffa60458c" providerId="ADAL" clId="{534BF70B-0A44-444B-9113-08834C6C2C2D}" dt="2022-09-28T07:55:56.276" v="40" actId="403"/>
        <pc:sldMkLst>
          <pc:docMk/>
          <pc:sldMk cId="2651260992" sldId="300"/>
        </pc:sldMkLst>
        <pc:spChg chg="mod">
          <ac:chgData name="Rizqy Amelia Zein" userId="cc7f1b78-f160-453e-8f4a-bb8ffa60458c" providerId="ADAL" clId="{534BF70B-0A44-444B-9113-08834C6C2C2D}" dt="2022-09-28T07:55:56.276" v="40" actId="403"/>
          <ac:spMkLst>
            <pc:docMk/>
            <pc:sldMk cId="2651260992" sldId="300"/>
            <ac:spMk id="6" creationId="{8EB19DE8-68CD-4831-A0FD-745C34A762C1}"/>
          </ac:spMkLst>
        </pc:spChg>
      </pc:sldChg>
      <pc:sldChg chg="modSp add mod modAnim">
        <pc:chgData name="Rizqy Amelia Zein" userId="cc7f1b78-f160-453e-8f4a-bb8ffa60458c" providerId="ADAL" clId="{534BF70B-0A44-444B-9113-08834C6C2C2D}" dt="2022-09-28T07:55:37.621" v="35" actId="255"/>
        <pc:sldMkLst>
          <pc:docMk/>
          <pc:sldMk cId="1551516519" sldId="301"/>
        </pc:sldMkLst>
        <pc:spChg chg="mod">
          <ac:chgData name="Rizqy Amelia Zein" userId="cc7f1b78-f160-453e-8f4a-bb8ffa60458c" providerId="ADAL" clId="{534BF70B-0A44-444B-9113-08834C6C2C2D}" dt="2022-09-28T07:55:37.621" v="35" actId="255"/>
          <ac:spMkLst>
            <pc:docMk/>
            <pc:sldMk cId="1551516519" sldId="301"/>
            <ac:spMk id="6" creationId="{8EB19DE8-68CD-4831-A0FD-745C34A762C1}"/>
          </ac:spMkLst>
        </pc:spChg>
      </pc:sldChg>
      <pc:sldChg chg="modNotesTx">
        <pc:chgData name="Rizqy Amelia Zein" userId="cc7f1b78-f160-453e-8f4a-bb8ffa60458c" providerId="ADAL" clId="{534BF70B-0A44-444B-9113-08834C6C2C2D}" dt="2022-10-01T05:44:16.509" v="276" actId="20577"/>
        <pc:sldMkLst>
          <pc:docMk/>
          <pc:sldMk cId="3019909631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3ABC7-27AC-6D40-86E4-0C355E54A764}" type="datetimeFigureOut">
              <a:rPr lang="de-DE" smtClean="0"/>
              <a:t>01.10.2022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D0D-262D-F145-A422-6EFA995C35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3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y.unair.ac.id/104471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untuk kuis bisa diakses di: https://rameliaz.github.io/files/latihan-USD.pptx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Treatment </a:t>
            </a:r>
            <a:r>
              <a:rPr lang="de-DE" err="1"/>
              <a:t>fidelity</a:t>
            </a:r>
            <a:r>
              <a:rPr lang="de-DE"/>
              <a:t> </a:t>
            </a:r>
            <a:r>
              <a:rPr lang="de-DE" err="1"/>
              <a:t>berkaitan</a:t>
            </a:r>
            <a:r>
              <a:rPr lang="de-DE"/>
              <a:t> </a:t>
            </a:r>
            <a:r>
              <a:rPr lang="de-DE" err="1"/>
              <a:t>dengan</a:t>
            </a:r>
            <a:r>
              <a:rPr lang="de-DE"/>
              <a:t> </a:t>
            </a:r>
            <a:r>
              <a:rPr lang="de-DE" err="1"/>
              <a:t>evaluasi</a:t>
            </a:r>
            <a:r>
              <a:rPr lang="de-DE"/>
              <a:t> </a:t>
            </a:r>
            <a:r>
              <a:rPr lang="de-DE" err="1"/>
              <a:t>jalannya</a:t>
            </a:r>
            <a:r>
              <a:rPr lang="de-DE"/>
              <a:t> </a:t>
            </a:r>
            <a:r>
              <a:rPr lang="de-DE" err="1"/>
              <a:t>treatment</a:t>
            </a:r>
            <a:r>
              <a:rPr lang="de-DE"/>
              <a:t> </a:t>
            </a:r>
            <a:r>
              <a:rPr lang="de-DE" err="1"/>
              <a:t>kalau</a:t>
            </a:r>
            <a:r>
              <a:rPr lang="de-DE"/>
              <a:t> </a:t>
            </a:r>
            <a:r>
              <a:rPr lang="de-DE" err="1"/>
              <a:t>dibandingkan</a:t>
            </a:r>
            <a:r>
              <a:rPr lang="de-DE"/>
              <a:t> </a:t>
            </a:r>
            <a:r>
              <a:rPr lang="de-DE" err="1"/>
              <a:t>dengan</a:t>
            </a:r>
            <a:r>
              <a:rPr lang="de-DE"/>
              <a:t> </a:t>
            </a:r>
            <a:r>
              <a:rPr lang="de-DE" err="1"/>
              <a:t>protokol</a:t>
            </a:r>
            <a:r>
              <a:rPr lang="de-DE"/>
              <a:t>. </a:t>
            </a:r>
            <a:r>
              <a:rPr lang="de-DE" err="1"/>
              <a:t>Biasanya</a:t>
            </a:r>
            <a:r>
              <a:rPr lang="de-DE"/>
              <a:t> </a:t>
            </a:r>
            <a:r>
              <a:rPr lang="de-DE" err="1"/>
              <a:t>meliputi</a:t>
            </a:r>
            <a:r>
              <a:rPr lang="de-DE"/>
              <a:t>:</a:t>
            </a:r>
          </a:p>
          <a:p>
            <a:pPr marL="228600" indent="-228600">
              <a:buAutoNum type="arabicPeriod"/>
            </a:pPr>
            <a:r>
              <a:rPr lang="de-DE" err="1"/>
              <a:t>Apakah</a:t>
            </a:r>
            <a:r>
              <a:rPr lang="de-DE"/>
              <a:t> </a:t>
            </a:r>
            <a:r>
              <a:rPr lang="de-DE" err="1"/>
              <a:t>terapis</a:t>
            </a:r>
            <a:r>
              <a:rPr lang="de-DE"/>
              <a:t> </a:t>
            </a:r>
            <a:r>
              <a:rPr lang="de-DE" err="1"/>
              <a:t>yang</a:t>
            </a:r>
            <a:r>
              <a:rPr lang="de-DE"/>
              <a:t> </a:t>
            </a:r>
            <a:r>
              <a:rPr lang="de-DE" err="1"/>
              <a:t>menjalankan</a:t>
            </a:r>
            <a:r>
              <a:rPr lang="de-DE"/>
              <a:t> </a:t>
            </a:r>
            <a:r>
              <a:rPr lang="de-DE" err="1"/>
              <a:t>treatment</a:t>
            </a:r>
            <a:r>
              <a:rPr lang="de-DE"/>
              <a:t> </a:t>
            </a:r>
            <a:r>
              <a:rPr lang="de-DE" err="1"/>
              <a:t>sudah</a:t>
            </a:r>
            <a:r>
              <a:rPr lang="de-DE"/>
              <a:t> </a:t>
            </a:r>
            <a:r>
              <a:rPr lang="de-DE" err="1"/>
              <a:t>patuh</a:t>
            </a:r>
            <a:r>
              <a:rPr lang="de-DE"/>
              <a:t> </a:t>
            </a:r>
            <a:r>
              <a:rPr lang="de-DE" err="1"/>
              <a:t>menjalankannya</a:t>
            </a:r>
            <a:r>
              <a:rPr lang="de-DE"/>
              <a:t> </a:t>
            </a:r>
            <a:r>
              <a:rPr lang="de-DE" err="1"/>
              <a:t>sesuai</a:t>
            </a:r>
            <a:r>
              <a:rPr lang="de-DE"/>
              <a:t> </a:t>
            </a:r>
            <a:r>
              <a:rPr lang="de-DE" err="1"/>
              <a:t>protokol</a:t>
            </a:r>
            <a:r>
              <a:rPr lang="de-DE"/>
              <a:t>.</a:t>
            </a:r>
          </a:p>
          <a:p>
            <a:pPr marL="228600" indent="-228600">
              <a:buAutoNum type="arabicPeriod"/>
            </a:pPr>
            <a:r>
              <a:rPr lang="de-DE" err="1"/>
              <a:t>Bagaimana</a:t>
            </a:r>
            <a:r>
              <a:rPr lang="de-DE"/>
              <a:t> </a:t>
            </a:r>
            <a:r>
              <a:rPr lang="de-DE" err="1"/>
              <a:t>peneliti</a:t>
            </a:r>
            <a:r>
              <a:rPr lang="de-DE"/>
              <a:t> </a:t>
            </a:r>
            <a:r>
              <a:rPr lang="de-DE" err="1"/>
              <a:t>memastikan</a:t>
            </a:r>
            <a:r>
              <a:rPr lang="de-DE"/>
              <a:t> </a:t>
            </a:r>
            <a:r>
              <a:rPr lang="de-DE" err="1"/>
              <a:t>bahwa</a:t>
            </a:r>
            <a:r>
              <a:rPr lang="de-DE"/>
              <a:t> </a:t>
            </a:r>
            <a:r>
              <a:rPr lang="de-DE" err="1"/>
              <a:t>terapis</a:t>
            </a:r>
            <a:r>
              <a:rPr lang="de-DE"/>
              <a:t> </a:t>
            </a:r>
            <a:r>
              <a:rPr lang="de-DE" err="1"/>
              <a:t>yang</a:t>
            </a:r>
            <a:r>
              <a:rPr lang="de-DE"/>
              <a:t> </a:t>
            </a:r>
            <a:r>
              <a:rPr lang="de-DE" err="1"/>
              <a:t>menjalankan</a:t>
            </a:r>
            <a:r>
              <a:rPr lang="de-DE"/>
              <a:t> </a:t>
            </a:r>
            <a:r>
              <a:rPr lang="de-DE" err="1"/>
              <a:t>treatment</a:t>
            </a:r>
            <a:r>
              <a:rPr lang="de-DE"/>
              <a:t> </a:t>
            </a:r>
            <a:r>
              <a:rPr lang="de-DE" err="1"/>
              <a:t>memiliki</a:t>
            </a:r>
            <a:r>
              <a:rPr lang="de-DE"/>
              <a:t> </a:t>
            </a:r>
            <a:r>
              <a:rPr lang="de-DE" err="1"/>
              <a:t>kompetensi</a:t>
            </a:r>
            <a:r>
              <a:rPr lang="de-DE"/>
              <a:t> </a:t>
            </a:r>
            <a:r>
              <a:rPr lang="de-DE" err="1"/>
              <a:t>yang</a:t>
            </a:r>
            <a:r>
              <a:rPr lang="de-DE"/>
              <a:t> </a:t>
            </a:r>
            <a:r>
              <a:rPr lang="de-DE" err="1"/>
              <a:t>memadai</a:t>
            </a:r>
            <a:r>
              <a:rPr lang="de-DE"/>
              <a:t>.</a:t>
            </a:r>
          </a:p>
          <a:p>
            <a:pPr marL="228600" indent="-228600">
              <a:buAutoNum type="arabicPeriod"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29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12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Kata „</a:t>
            </a:r>
            <a:r>
              <a:rPr lang="de-DE" dirty="0" err="1"/>
              <a:t>Efek</a:t>
            </a:r>
            <a:r>
              <a:rPr lang="de-DE" dirty="0"/>
              <a:t>“ </a:t>
            </a:r>
            <a:r>
              <a:rPr lang="de-DE" dirty="0" err="1"/>
              <a:t>dalam</a:t>
            </a:r>
            <a:r>
              <a:rPr lang="de-DE" dirty="0"/>
              <a:t> </a:t>
            </a:r>
            <a:r>
              <a:rPr lang="de-DE" dirty="0" err="1"/>
              <a:t>salindia</a:t>
            </a:r>
            <a:r>
              <a:rPr lang="de-DE" dirty="0"/>
              <a:t> </a:t>
            </a:r>
            <a:r>
              <a:rPr lang="de-DE" dirty="0" err="1"/>
              <a:t>ini</a:t>
            </a:r>
            <a:r>
              <a:rPr lang="de-DE" dirty="0"/>
              <a:t> </a:t>
            </a:r>
            <a:r>
              <a:rPr lang="de-DE" dirty="0" err="1"/>
              <a:t>merujuk</a:t>
            </a:r>
            <a:r>
              <a:rPr lang="de-DE" dirty="0"/>
              <a:t> </a:t>
            </a:r>
            <a:r>
              <a:rPr lang="de-DE" dirty="0" err="1"/>
              <a:t>pada</a:t>
            </a:r>
            <a:r>
              <a:rPr lang="de-DE" dirty="0"/>
              <a:t> „</a:t>
            </a:r>
            <a:r>
              <a:rPr lang="de-DE" dirty="0" err="1"/>
              <a:t>Effect</a:t>
            </a:r>
            <a:r>
              <a:rPr lang="de-DE" dirty="0"/>
              <a:t> Size.“ </a:t>
            </a:r>
            <a:r>
              <a:rPr lang="de-DE" dirty="0" err="1"/>
              <a:t>Untuk</a:t>
            </a:r>
            <a:r>
              <a:rPr lang="de-DE" dirty="0"/>
              <a:t> </a:t>
            </a:r>
            <a:r>
              <a:rPr lang="de-DE" dirty="0" err="1"/>
              <a:t>membaca</a:t>
            </a:r>
            <a:r>
              <a:rPr lang="de-DE" dirty="0"/>
              <a:t> </a:t>
            </a:r>
            <a:r>
              <a:rPr lang="de-DE" dirty="0" err="1"/>
              <a:t>lebih</a:t>
            </a:r>
            <a:r>
              <a:rPr lang="de-DE" dirty="0"/>
              <a:t> </a:t>
            </a:r>
            <a:r>
              <a:rPr lang="de-DE" dirty="0" err="1"/>
              <a:t>lanjut</a:t>
            </a:r>
            <a:r>
              <a:rPr lang="de-DE" dirty="0"/>
              <a:t> </a:t>
            </a:r>
            <a:r>
              <a:rPr lang="de-DE" dirty="0" err="1"/>
              <a:t>mengenai</a:t>
            </a:r>
            <a:r>
              <a:rPr lang="de-DE" dirty="0"/>
              <a:t> </a:t>
            </a:r>
            <a:r>
              <a:rPr lang="de-DE" dirty="0" err="1"/>
              <a:t>apa</a:t>
            </a:r>
            <a:r>
              <a:rPr lang="de-DE" dirty="0"/>
              <a:t> </a:t>
            </a:r>
            <a:r>
              <a:rPr lang="de-DE" dirty="0" err="1"/>
              <a:t>itu</a:t>
            </a:r>
            <a:r>
              <a:rPr lang="de-DE" dirty="0"/>
              <a:t> </a:t>
            </a:r>
            <a:r>
              <a:rPr lang="de-DE" i="1" dirty="0" err="1"/>
              <a:t>effect</a:t>
            </a:r>
            <a:r>
              <a:rPr lang="de-DE" i="1" dirty="0"/>
              <a:t> </a:t>
            </a:r>
            <a:r>
              <a:rPr lang="de-DE" i="1" dirty="0" err="1"/>
              <a:t>size</a:t>
            </a:r>
            <a:r>
              <a:rPr lang="de-DE" i="0" dirty="0"/>
              <a:t>, </a:t>
            </a:r>
            <a:r>
              <a:rPr lang="de-DE" i="1" dirty="0" err="1"/>
              <a:t>statistical</a:t>
            </a:r>
            <a:r>
              <a:rPr lang="de-DE" i="1" dirty="0"/>
              <a:t> power</a:t>
            </a:r>
            <a:r>
              <a:rPr lang="de-DE" i="0" dirty="0"/>
              <a:t>, </a:t>
            </a:r>
            <a:r>
              <a:rPr lang="de-DE" i="0" dirty="0" err="1"/>
              <a:t>dan</a:t>
            </a:r>
            <a:r>
              <a:rPr lang="de-DE" i="0" dirty="0"/>
              <a:t> </a:t>
            </a:r>
            <a:r>
              <a:rPr lang="de-DE" i="0" dirty="0" err="1"/>
              <a:t>pentingnya</a:t>
            </a:r>
            <a:r>
              <a:rPr lang="de-DE" i="0" dirty="0"/>
              <a:t> </a:t>
            </a:r>
            <a:r>
              <a:rPr lang="de-DE" i="0" dirty="0" err="1"/>
              <a:t>memperhatikan</a:t>
            </a:r>
            <a:r>
              <a:rPr lang="de-DE" i="0" dirty="0"/>
              <a:t> </a:t>
            </a:r>
            <a:r>
              <a:rPr lang="de-DE" i="0" dirty="0" err="1"/>
              <a:t>keduanya</a:t>
            </a:r>
            <a:r>
              <a:rPr lang="de-DE" i="0" dirty="0"/>
              <a:t> </a:t>
            </a:r>
            <a:r>
              <a:rPr lang="de-DE" i="0" dirty="0" err="1"/>
              <a:t>dalam</a:t>
            </a:r>
            <a:r>
              <a:rPr lang="de-DE" i="0" dirty="0"/>
              <a:t> </a:t>
            </a:r>
            <a:r>
              <a:rPr lang="de-DE" i="0" dirty="0" err="1"/>
              <a:t>perencanaan</a:t>
            </a:r>
            <a:r>
              <a:rPr lang="de-DE" i="0" dirty="0"/>
              <a:t> </a:t>
            </a:r>
            <a:r>
              <a:rPr lang="de-DE" i="0" dirty="0" err="1"/>
              <a:t>jumlah</a:t>
            </a:r>
            <a:r>
              <a:rPr lang="de-DE" i="0" dirty="0"/>
              <a:t> </a:t>
            </a:r>
            <a:r>
              <a:rPr lang="de-DE" i="0" dirty="0" err="1"/>
              <a:t>sampel</a:t>
            </a:r>
            <a:r>
              <a:rPr lang="de-DE" i="0" dirty="0"/>
              <a:t> </a:t>
            </a:r>
            <a:r>
              <a:rPr lang="de-DE" dirty="0" err="1"/>
              <a:t>dan</a:t>
            </a:r>
            <a:r>
              <a:rPr lang="de-DE" dirty="0"/>
              <a:t> </a:t>
            </a:r>
            <a:r>
              <a:rPr lang="de-DE" dirty="0" err="1"/>
              <a:t>apa</a:t>
            </a:r>
            <a:r>
              <a:rPr lang="de-DE" dirty="0"/>
              <a:t> </a:t>
            </a:r>
            <a:r>
              <a:rPr lang="de-DE" dirty="0" err="1"/>
              <a:t>pengaruhnya</a:t>
            </a:r>
            <a:r>
              <a:rPr lang="de-DE" dirty="0"/>
              <a:t> </a:t>
            </a:r>
            <a:r>
              <a:rPr lang="de-DE" dirty="0" err="1"/>
              <a:t>pada</a:t>
            </a:r>
            <a:r>
              <a:rPr lang="de-DE" dirty="0"/>
              <a:t> </a:t>
            </a:r>
            <a:r>
              <a:rPr lang="de-DE" dirty="0" err="1"/>
              <a:t>hasil</a:t>
            </a:r>
            <a:r>
              <a:rPr lang="de-DE" dirty="0"/>
              <a:t>/</a:t>
            </a:r>
            <a:r>
              <a:rPr lang="de-DE" dirty="0" err="1"/>
              <a:t>temuan</a:t>
            </a:r>
            <a:r>
              <a:rPr lang="de-DE" dirty="0"/>
              <a:t> </a:t>
            </a:r>
            <a:r>
              <a:rPr lang="de-DE" dirty="0" err="1"/>
              <a:t>penelitian</a:t>
            </a:r>
            <a:r>
              <a:rPr lang="de-DE" dirty="0"/>
              <a:t> </a:t>
            </a:r>
            <a:r>
              <a:rPr lang="de-DE" dirty="0" err="1"/>
              <a:t>silakan</a:t>
            </a:r>
            <a:r>
              <a:rPr lang="de-DE" i="0" dirty="0"/>
              <a:t> </a:t>
            </a:r>
            <a:r>
              <a:rPr lang="de-DE" i="0" dirty="0" err="1"/>
              <a:t>klik</a:t>
            </a:r>
            <a:r>
              <a:rPr lang="de-DE" i="0" dirty="0"/>
              <a:t> https://journals.sagepub.com/doi/pdf/10.1177/0956797617723724</a:t>
            </a:r>
          </a:p>
          <a:p>
            <a:endParaRPr lang="de-DE" i="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31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382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43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Apa</a:t>
            </a:r>
            <a:r>
              <a:rPr lang="de-DE" dirty="0"/>
              <a:t> </a:t>
            </a:r>
            <a:r>
              <a:rPr lang="de-DE" dirty="0" err="1"/>
              <a:t>itu</a:t>
            </a:r>
            <a:r>
              <a:rPr lang="de-DE" dirty="0"/>
              <a:t> </a:t>
            </a:r>
            <a:r>
              <a:rPr lang="de-DE" dirty="0" err="1"/>
              <a:t>preregistration</a:t>
            </a:r>
            <a:r>
              <a:rPr lang="de-DE" dirty="0"/>
              <a:t>? https://en.wikipedia.org/wiki/Preregistration_(science)</a:t>
            </a:r>
          </a:p>
          <a:p>
            <a:r>
              <a:rPr lang="de-DE" dirty="0" err="1"/>
              <a:t>Apa</a:t>
            </a:r>
            <a:r>
              <a:rPr lang="de-DE" dirty="0"/>
              <a:t> </a:t>
            </a:r>
            <a:r>
              <a:rPr lang="de-DE" dirty="0" err="1"/>
              <a:t>itu</a:t>
            </a:r>
            <a:r>
              <a:rPr lang="de-DE" dirty="0"/>
              <a:t> registered </a:t>
            </a:r>
            <a:r>
              <a:rPr lang="de-DE" dirty="0" err="1"/>
              <a:t>report</a:t>
            </a:r>
            <a:r>
              <a:rPr lang="de-DE" dirty="0"/>
              <a:t>? https://www.nature.com/srep/journal-policies/registered-reports</a:t>
            </a:r>
            <a:endParaRPr lang="de-DE" dirty="0">
              <a:cs typeface="Calibri"/>
            </a:endParaRPr>
          </a:p>
          <a:p>
            <a:endParaRPr lang="de-DE" dirty="0"/>
          </a:p>
          <a:p>
            <a:r>
              <a:rPr lang="de-DE" dirty="0"/>
              <a:t>Saya </a:t>
            </a:r>
            <a:r>
              <a:rPr lang="de-DE" dirty="0" err="1"/>
              <a:t>membahas</a:t>
            </a:r>
            <a:r>
              <a:rPr lang="de-DE" dirty="0"/>
              <a:t> </a:t>
            </a:r>
            <a:r>
              <a:rPr lang="de-DE" dirty="0" err="1"/>
              <a:t>keduanya</a:t>
            </a:r>
            <a:r>
              <a:rPr lang="de-DE" dirty="0"/>
              <a:t> di </a:t>
            </a:r>
            <a:r>
              <a:rPr lang="de-DE" dirty="0" err="1"/>
              <a:t>chapter</a:t>
            </a:r>
            <a:r>
              <a:rPr lang="de-DE" dirty="0"/>
              <a:t> „</a:t>
            </a:r>
            <a:r>
              <a:rPr lang="de-DE" dirty="0" err="1"/>
              <a:t>Metodologi</a:t>
            </a:r>
            <a:r>
              <a:rPr lang="de-DE" dirty="0"/>
              <a:t> </a:t>
            </a:r>
            <a:r>
              <a:rPr lang="de-DE" dirty="0" err="1"/>
              <a:t>Penelitian</a:t>
            </a:r>
            <a:r>
              <a:rPr lang="de-DE" dirty="0"/>
              <a:t> </a:t>
            </a:r>
            <a:r>
              <a:rPr lang="de-DE" dirty="0" err="1"/>
              <a:t>dalam</a:t>
            </a:r>
            <a:r>
              <a:rPr lang="de-DE" dirty="0"/>
              <a:t> </a:t>
            </a:r>
            <a:r>
              <a:rPr lang="de-DE" dirty="0" err="1"/>
              <a:t>Psikologi</a:t>
            </a:r>
            <a:r>
              <a:rPr lang="de-DE" dirty="0"/>
              <a:t> Politik“ </a:t>
            </a:r>
            <a:r>
              <a:rPr lang="de-DE" dirty="0" err="1"/>
              <a:t>dalam</a:t>
            </a:r>
            <a:r>
              <a:rPr lang="de-DE" dirty="0"/>
              <a:t> </a:t>
            </a:r>
            <a:r>
              <a:rPr lang="de-DE" dirty="0" err="1"/>
              <a:t>buku</a:t>
            </a:r>
            <a:r>
              <a:rPr lang="de-DE" dirty="0"/>
              <a:t> „</a:t>
            </a:r>
            <a:r>
              <a:rPr lang="de-DE" dirty="0" err="1"/>
              <a:t>Pengantar</a:t>
            </a:r>
            <a:r>
              <a:rPr lang="de-DE" dirty="0"/>
              <a:t> </a:t>
            </a:r>
            <a:r>
              <a:rPr lang="de-DE" dirty="0" err="1"/>
              <a:t>Psikologi</a:t>
            </a:r>
            <a:r>
              <a:rPr lang="de-DE" dirty="0"/>
              <a:t> Politik“ </a:t>
            </a:r>
            <a:r>
              <a:rPr lang="de-DE" dirty="0" err="1"/>
              <a:t>dan</a:t>
            </a:r>
            <a:r>
              <a:rPr lang="de-DE" dirty="0"/>
              <a:t> </a:t>
            </a:r>
            <a:r>
              <a:rPr lang="de-DE" dirty="0" err="1"/>
              <a:t>bisa</a:t>
            </a:r>
            <a:r>
              <a:rPr lang="de-DE" dirty="0"/>
              <a:t> </a:t>
            </a:r>
            <a:r>
              <a:rPr lang="de-DE" dirty="0" err="1"/>
              <a:t>diakses</a:t>
            </a:r>
            <a:r>
              <a:rPr lang="de-DE" dirty="0"/>
              <a:t> di </a:t>
            </a:r>
            <a:r>
              <a:rPr lang="de-DE" dirty="0">
                <a:hlinkClick r:id="rId3"/>
              </a:rPr>
              <a:t>https://repository.unair.ac.id/104471/</a:t>
            </a:r>
            <a:endParaRPr lang="de-DE" dirty="0"/>
          </a:p>
          <a:p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Let's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real – </a:t>
            </a:r>
            <a:r>
              <a:rPr lang="de-DE" dirty="0" err="1">
                <a:cs typeface="Calibri"/>
              </a:rPr>
              <a:t>Contoh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membahas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penelitian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dengan</a:t>
            </a:r>
            <a:r>
              <a:rPr lang="de-DE" dirty="0">
                <a:cs typeface="Calibri"/>
              </a:rPr>
              <a:t> hasil </a:t>
            </a:r>
            <a:r>
              <a:rPr lang="de-DE" dirty="0" err="1">
                <a:cs typeface="Calibri"/>
              </a:rPr>
              <a:t>negatif</a:t>
            </a:r>
            <a:r>
              <a:rPr lang="de-DE" dirty="0">
                <a:cs typeface="Calibri"/>
              </a:rPr>
              <a:t> </a:t>
            </a:r>
            <a:r>
              <a:rPr lang="de-DE" dirty="0"/>
              <a:t>https://rameliaz.github.io/courses/st_neg-result/</a:t>
            </a:r>
          </a:p>
          <a:p>
            <a:r>
              <a:rPr lang="de-DE" dirty="0" err="1">
                <a:cs typeface="Calibri"/>
              </a:rPr>
              <a:t>Apa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artinya</a:t>
            </a:r>
            <a:r>
              <a:rPr lang="de-DE" dirty="0">
                <a:cs typeface="Calibri"/>
              </a:rPr>
              <a:t> p &lt; 0.05? </a:t>
            </a:r>
            <a:r>
              <a:rPr lang="de-DE" dirty="0">
                <a:effectLst/>
              </a:rPr>
              <a:t>https://twitter.com/ameliazein/status/1553674777373675521?s=20&amp;t=fP84lVaEKeAp0SrYCm4KVg</a:t>
            </a:r>
            <a:endParaRPr lang="de-DE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4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46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  <p:pic>
        <p:nvPicPr>
          <p:cNvPr id="11" name="Bildplatzhalter 11">
            <a:extLst>
              <a:ext uri="{FF2B5EF4-FFF2-40B4-BE49-F238E27FC236}">
                <a16:creationId xmlns:a16="http://schemas.microsoft.com/office/drawing/2014/main" id="{78077E49-BB75-47DD-A564-32F635D212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5" b="5"/>
          <a:stretch>
            <a:fillRect/>
          </a:stretch>
        </p:blipFill>
        <p:spPr>
          <a:xfrm>
            <a:off x="5372100" y="1493641"/>
            <a:ext cx="6819900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1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60EF3-4399-487D-BFA4-B4727760F9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62575" y="1484313"/>
            <a:ext cx="6829425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4590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CB3A64BB-66BD-574D-8D10-B6B91D0A2D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FD34168-7A63-4BE9-B1FA-940397BC8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69A4752-2B43-4B39-B027-47806A5DDC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85400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ück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3CEC714-79BB-CB4B-8FB7-5903011CD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56496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Absendername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Musterstraße 00 · 80000 München · Tel. +49 89 0000 0000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 err="1">
                <a:effectLst/>
                <a:latin typeface="Arial" panose="020B0604020202020204" pitchFamily="34" charset="0"/>
              </a:rPr>
              <a:t>info@musterdomain.de</a:t>
            </a:r>
            <a:r>
              <a:rPr lang="de-DE" b="1">
                <a:effectLst/>
                <a:latin typeface="Arial" panose="020B0604020202020204" pitchFamily="34" charset="0"/>
              </a:rPr>
              <a:t> · </a:t>
            </a:r>
            <a:r>
              <a:rPr lang="de-DE" b="1" err="1">
                <a:effectLst/>
                <a:latin typeface="Arial" panose="020B0604020202020204" pitchFamily="34" charset="0"/>
              </a:rPr>
              <a:t>www.musterdomain.de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D72F1F-1A49-6848-A8CB-5DD9EC0B6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25F89-1710-447C-BA80-DE17C2EF19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151208"/>
            <a:ext cx="7200000" cy="1418469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de-DE"/>
              <a:t>1. Erstes Kapitel</a:t>
            </a:r>
          </a:p>
        </p:txBody>
      </p:sp>
    </p:spTree>
    <p:extLst>
      <p:ext uri="{BB962C8B-B14F-4D97-AF65-F5344CB8AC3E}">
        <p14:creationId xmlns:p14="http://schemas.microsoft.com/office/powerpoint/2010/main" val="2178750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3A6560-2FDE-481D-9A8E-1866470D9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0491" y="444249"/>
            <a:ext cx="9577019" cy="104298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/>
              <a:t>Seitentitel mit einer Zeile oder</a:t>
            </a:r>
            <a:br>
              <a:rPr lang="de-DE"/>
            </a:br>
            <a:r>
              <a:rPr lang="de-DE"/>
              <a:t>maximal zwei Zeilen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5E4071A-44EF-49AA-BAC4-8488C57EBC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486" y="1493101"/>
            <a:ext cx="10166228" cy="9382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80"/>
              </a:lnSpc>
              <a:spcBef>
                <a:spcPts val="0"/>
              </a:spcBef>
              <a:buNone/>
              <a:defRPr sz="1900">
                <a:solidFill>
                  <a:srgbClr val="616468"/>
                </a:solidFill>
              </a:defRPr>
            </a:lvl1pPr>
            <a:lvl2pPr marL="407778" indent="0">
              <a:buNone/>
              <a:defRPr sz="1900">
                <a:solidFill>
                  <a:schemeClr val="tx2"/>
                </a:solidFill>
              </a:defRPr>
            </a:lvl2pPr>
            <a:lvl3pPr marL="815557" indent="0">
              <a:buNone/>
              <a:defRPr>
                <a:solidFill>
                  <a:schemeClr val="tx2"/>
                </a:solidFill>
              </a:defRPr>
            </a:lvl3pPr>
            <a:lvl4pPr marL="1223335" indent="0">
              <a:buNone/>
              <a:defRPr>
                <a:solidFill>
                  <a:schemeClr val="tx2"/>
                </a:solidFill>
              </a:defRPr>
            </a:lvl4pPr>
            <a:lvl5pPr marL="1631113" indent="0">
              <a:buNone/>
              <a:defRPr>
                <a:solidFill>
                  <a:schemeClr val="tx2"/>
                </a:solidFill>
              </a:defRPr>
            </a:lvl5pPr>
          </a:lstStyle>
          <a:p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Ne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quatur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? Quam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incipietur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accaepe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lenduciae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voluptatem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facepelita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dolupta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pore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pos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venti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blanien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tionsec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tempellabor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magnam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soloreria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quevoluptaturi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earis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dolute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vendae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nobis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ipsam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lab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ium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acculliqui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tecte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es quam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ressi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ulparis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apeliqui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ipiet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modio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 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C99ED17-8C0B-4A38-8622-48A70F4A88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684" y="2635982"/>
            <a:ext cx="10166228" cy="2859210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>
                <a:schemeClr val="tx1"/>
              </a:buClr>
              <a:buFont typeface="Wingdings" panose="05000000000000000000" pitchFamily="2" charset="2"/>
              <a:buChar char=""/>
              <a:defRPr sz="1900">
                <a:solidFill>
                  <a:srgbClr val="616468"/>
                </a:solidFill>
                <a:latin typeface="+mn-lt"/>
              </a:defRPr>
            </a:lvl1pPr>
          </a:lstStyle>
          <a:p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Itaquas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sitiam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vent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fuga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.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Pelit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laut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pliciis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rem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reptatio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beatem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illestius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consecabo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.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Offici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con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re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pedi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omnis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essi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sinci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totae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perit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quamet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aut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liscium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landia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quiasit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iuntur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Quunda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doloreste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volore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volores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maximus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eatur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sapicipici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ab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ium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non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nullori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dis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mos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autem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doluptassi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saniscitate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consequi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audae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simporem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si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venim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fugia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voloreptae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res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eturiam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aut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quiae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coribus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.</a:t>
            </a:r>
          </a:p>
          <a:p>
            <a:pPr lvl="0">
              <a:defRPr/>
            </a:pP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Ucia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sam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quid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quo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doles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sequias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rat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facersp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edissuntotas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et,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nis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di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berum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verore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,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sequas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represcium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faccabo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.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Adistis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dolor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atur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aliquatem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quo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modis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accaecum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nossunt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,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ipsam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ratiam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,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voluptur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851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F3871DC-3AE6-0046-9798-2B74B19887B1}"/>
              </a:ext>
            </a:extLst>
          </p:cNvPr>
          <p:cNvSpPr/>
          <p:nvPr userDrawn="1"/>
        </p:nvSpPr>
        <p:spPr>
          <a:xfrm>
            <a:off x="442800" y="1484313"/>
            <a:ext cx="832193" cy="685829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0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136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58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23A9624-D6DE-C345-9C75-F17A8B2EFEFC}"/>
              </a:ext>
            </a:extLst>
          </p:cNvPr>
          <p:cNvSpPr/>
          <p:nvPr userDrawn="1"/>
        </p:nvSpPr>
        <p:spPr>
          <a:xfrm>
            <a:off x="2820756" y="1484313"/>
            <a:ext cx="832193" cy="6858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255</a:t>
            </a:r>
          </a:p>
          <a:p>
            <a:r>
              <a:rPr lang="de-DE" sz="915" b="1" baseline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255</a:t>
            </a:r>
          </a:p>
          <a:p>
            <a:r>
              <a:rPr lang="de-DE" sz="915" b="1" baseline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255</a:t>
            </a:r>
            <a:endParaRPr lang="de-DE" sz="915" baseline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699AD87-10CD-5C43-A6B2-3E71A6C1E6A5}"/>
              </a:ext>
            </a:extLst>
          </p:cNvPr>
          <p:cNvSpPr/>
          <p:nvPr userDrawn="1"/>
        </p:nvSpPr>
        <p:spPr>
          <a:xfrm>
            <a:off x="1631778" y="1484313"/>
            <a:ext cx="832193" cy="685829"/>
          </a:xfrm>
          <a:prstGeom prst="rect">
            <a:avLst/>
          </a:prstGeom>
          <a:solidFill>
            <a:schemeClr val="tx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35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35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35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E6E40C0-B5CF-3040-971F-4D8BB55D0746}"/>
              </a:ext>
            </a:extLst>
          </p:cNvPr>
          <p:cNvSpPr/>
          <p:nvPr userDrawn="1"/>
        </p:nvSpPr>
        <p:spPr>
          <a:xfrm>
            <a:off x="442802" y="2240393"/>
            <a:ext cx="83219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LMU Grün </a:t>
            </a:r>
            <a:b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A2A488E-BCE0-BB4B-959A-3AC0A2CF9AFD}"/>
              </a:ext>
            </a:extLst>
          </p:cNvPr>
          <p:cNvSpPr/>
          <p:nvPr userDrawn="1"/>
        </p:nvSpPr>
        <p:spPr>
          <a:xfrm>
            <a:off x="442800" y="3144823"/>
            <a:ext cx="607189" cy="500399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98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100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104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BAF76B9D-1CB6-774E-B88E-0CACB598FEF6}"/>
              </a:ext>
            </a:extLst>
          </p:cNvPr>
          <p:cNvSpPr/>
          <p:nvPr userDrawn="1"/>
        </p:nvSpPr>
        <p:spPr>
          <a:xfrm>
            <a:off x="2177818" y="3144823"/>
            <a:ext cx="607189" cy="50039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230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230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231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5CC143-00CB-E043-9C6B-880F634668A7}"/>
              </a:ext>
            </a:extLst>
          </p:cNvPr>
          <p:cNvSpPr/>
          <p:nvPr userDrawn="1"/>
        </p:nvSpPr>
        <p:spPr>
          <a:xfrm>
            <a:off x="1310310" y="3144823"/>
            <a:ext cx="607189" cy="50039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192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193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195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2788AA0-4D28-CA47-A881-1819C9B7F2B2}"/>
              </a:ext>
            </a:extLst>
          </p:cNvPr>
          <p:cNvSpPr/>
          <p:nvPr userDrawn="1"/>
        </p:nvSpPr>
        <p:spPr>
          <a:xfrm>
            <a:off x="3045759" y="3144823"/>
            <a:ext cx="607189" cy="500399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245</a:t>
            </a:r>
          </a:p>
          <a:p>
            <a:r>
              <a:rPr lang="de-DE" sz="915" b="1" baseline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245</a:t>
            </a:r>
          </a:p>
          <a:p>
            <a:r>
              <a:rPr lang="de-DE" sz="915" b="1" baseline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245</a:t>
            </a:r>
            <a:endParaRPr lang="de-DE" sz="915" baseline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0A40CC5-176B-9442-82E4-408CAB2349BC}"/>
              </a:ext>
            </a:extLst>
          </p:cNvPr>
          <p:cNvSpPr/>
          <p:nvPr userDrawn="1"/>
        </p:nvSpPr>
        <p:spPr>
          <a:xfrm>
            <a:off x="442802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Dunkelgrau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56A28D-A369-AD4B-AF9B-25C454F18A4E}"/>
              </a:ext>
            </a:extLst>
          </p:cNvPr>
          <p:cNvSpPr/>
          <p:nvPr userDrawn="1"/>
        </p:nvSpPr>
        <p:spPr>
          <a:xfrm>
            <a:off x="1310310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Mittelgrau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EF2EF5B-E92A-5D4A-8161-D33FFACE7341}"/>
              </a:ext>
            </a:extLst>
          </p:cNvPr>
          <p:cNvSpPr/>
          <p:nvPr userDrawn="1"/>
        </p:nvSpPr>
        <p:spPr>
          <a:xfrm>
            <a:off x="2187234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Hellgrau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4B21CFC-1C2A-AD4E-82DE-A68CEF4308BE}"/>
              </a:ext>
            </a:extLst>
          </p:cNvPr>
          <p:cNvSpPr/>
          <p:nvPr userDrawn="1"/>
        </p:nvSpPr>
        <p:spPr>
          <a:xfrm>
            <a:off x="3048909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Lichtgrau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73389B4-7374-AB43-B9CD-0CA5B6ED4B02}"/>
              </a:ext>
            </a:extLst>
          </p:cNvPr>
          <p:cNvSpPr/>
          <p:nvPr userDrawn="1"/>
        </p:nvSpPr>
        <p:spPr>
          <a:xfrm>
            <a:off x="1617118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Schwarz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8E62580-B452-9141-99B8-14D406341FD8}"/>
              </a:ext>
            </a:extLst>
          </p:cNvPr>
          <p:cNvSpPr/>
          <p:nvPr userDrawn="1"/>
        </p:nvSpPr>
        <p:spPr>
          <a:xfrm>
            <a:off x="2821937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Weiss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C5DB8B7-067A-624F-90A9-5FE69A8819FA}"/>
              </a:ext>
            </a:extLst>
          </p:cNvPr>
          <p:cNvSpPr/>
          <p:nvPr userDrawn="1"/>
        </p:nvSpPr>
        <p:spPr>
          <a:xfrm>
            <a:off x="4619182" y="1485446"/>
            <a:ext cx="607189" cy="500399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135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A10FA4C-181C-BD41-AD4E-730F52457796}"/>
              </a:ext>
            </a:extLst>
          </p:cNvPr>
          <p:cNvSpPr/>
          <p:nvPr userDrawn="1"/>
        </p:nvSpPr>
        <p:spPr>
          <a:xfrm>
            <a:off x="6354200" y="1485446"/>
            <a:ext cx="607189" cy="500399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140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64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145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A2466A38-6ECC-DF4F-869F-B98502E2D6A6}"/>
              </a:ext>
            </a:extLst>
          </p:cNvPr>
          <p:cNvSpPr/>
          <p:nvPr userDrawn="1"/>
        </p:nvSpPr>
        <p:spPr>
          <a:xfrm>
            <a:off x="5486692" y="1485446"/>
            <a:ext cx="607189" cy="50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100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59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227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9F62C27-0EB2-5442-90B6-6A8F0C17931E}"/>
              </a:ext>
            </a:extLst>
          </p:cNvPr>
          <p:cNvSpPr/>
          <p:nvPr userDrawn="1"/>
        </p:nvSpPr>
        <p:spPr>
          <a:xfrm>
            <a:off x="7222141" y="1485446"/>
            <a:ext cx="607189" cy="500399"/>
          </a:xfrm>
          <a:prstGeom prst="rect">
            <a:avLst/>
          </a:prstGeom>
          <a:solidFill>
            <a:srgbClr val="DC0D1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215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25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B9B3239-0231-A24D-B42D-624E409B3D20}"/>
              </a:ext>
            </a:extLst>
          </p:cNvPr>
          <p:cNvSpPr/>
          <p:nvPr userDrawn="1"/>
        </p:nvSpPr>
        <p:spPr>
          <a:xfrm>
            <a:off x="4619184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Blau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90492F4-04D9-0D48-A32F-3E322C29483A}"/>
              </a:ext>
            </a:extLst>
          </p:cNvPr>
          <p:cNvSpPr/>
          <p:nvPr userDrawn="1"/>
        </p:nvSpPr>
        <p:spPr>
          <a:xfrm>
            <a:off x="5486691" y="2091158"/>
            <a:ext cx="70591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Cyan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C3949AB-62CF-6643-83F3-F76B12005678}"/>
              </a:ext>
            </a:extLst>
          </p:cNvPr>
          <p:cNvSpPr/>
          <p:nvPr userDrawn="1"/>
        </p:nvSpPr>
        <p:spPr>
          <a:xfrm>
            <a:off x="6363616" y="2091157"/>
            <a:ext cx="7059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Violett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CD1B9CD-D09C-5D4A-B064-6355897E2041}"/>
              </a:ext>
            </a:extLst>
          </p:cNvPr>
          <p:cNvSpPr/>
          <p:nvPr userDrawn="1"/>
        </p:nvSpPr>
        <p:spPr>
          <a:xfrm>
            <a:off x="7225291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Rot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0B457DF-BD61-044B-ACA4-342889CA02A1}"/>
              </a:ext>
            </a:extLst>
          </p:cNvPr>
          <p:cNvSpPr/>
          <p:nvPr userDrawn="1"/>
        </p:nvSpPr>
        <p:spPr>
          <a:xfrm>
            <a:off x="4619182" y="2490933"/>
            <a:ext cx="607189" cy="500399"/>
          </a:xfrm>
          <a:prstGeom prst="rect">
            <a:avLst/>
          </a:prstGeom>
          <a:solidFill>
            <a:srgbClr val="F18700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241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0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931D8B5-D9AB-D547-B4C3-602A0499C239}"/>
              </a:ext>
            </a:extLst>
          </p:cNvPr>
          <p:cNvSpPr/>
          <p:nvPr userDrawn="1"/>
        </p:nvSpPr>
        <p:spPr>
          <a:xfrm>
            <a:off x="4619184" y="3096644"/>
            <a:ext cx="86750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Orange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565346-2219-4849-9A7A-79720DD03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7818" y="444257"/>
            <a:ext cx="9571269" cy="10499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/>
              <a:t>Farbübersicht</a:t>
            </a:r>
          </a:p>
        </p:txBody>
      </p:sp>
    </p:spTree>
    <p:extLst>
      <p:ext uri="{BB962C8B-B14F-4D97-AF65-F5344CB8AC3E}">
        <p14:creationId xmlns:p14="http://schemas.microsoft.com/office/powerpoint/2010/main" val="277468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mi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565346-2219-4849-9A7A-79720DD03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0492" y="444257"/>
            <a:ext cx="9568595" cy="10499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/>
              <a:t>Titel mit 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BEFC134-44F4-4ACC-9EF7-B0CCCECBE3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11303000" cy="4929187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616468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616468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616468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616468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616468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5358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565346-2219-4849-9A7A-79720DD03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1700" y="444257"/>
            <a:ext cx="9577387" cy="10499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/>
              <a:t>Nur Titel</a:t>
            </a:r>
          </a:p>
        </p:txBody>
      </p:sp>
    </p:spTree>
    <p:extLst>
      <p:ext uri="{BB962C8B-B14F-4D97-AF65-F5344CB8AC3E}">
        <p14:creationId xmlns:p14="http://schemas.microsoft.com/office/powerpoint/2010/main" val="610248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ück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3CEC714-79BB-CB4B-8FB7-5903011CD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56496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Absendername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Musterstraße 00 · 80000 München · Tel. +49 89 0000 0000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 err="1">
                <a:effectLst/>
                <a:latin typeface="Arial" panose="020B0604020202020204" pitchFamily="34" charset="0"/>
              </a:rPr>
              <a:t>info@musterdomain.de</a:t>
            </a:r>
            <a:r>
              <a:rPr lang="de-DE" b="1">
                <a:effectLst/>
                <a:latin typeface="Arial" panose="020B0604020202020204" pitchFamily="34" charset="0"/>
              </a:rPr>
              <a:t> · </a:t>
            </a:r>
            <a:r>
              <a:rPr lang="de-DE" b="1" err="1">
                <a:effectLst/>
                <a:latin typeface="Arial" panose="020B0604020202020204" pitchFamily="34" charset="0"/>
              </a:rPr>
              <a:t>www.musterdomain.de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D72F1F-1A49-6848-A8CB-5DD9EC0B6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3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D7C6A-4C73-4663-8682-62AF58C8B9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2100" y="1484313"/>
            <a:ext cx="6819900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115718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D7C6A-4C73-4663-8682-62AF58C8B9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2100" y="1484313"/>
            <a:ext cx="6819900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835232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60EF3-4399-487D-BFA4-B4727760F9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62575" y="1484313"/>
            <a:ext cx="6829425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979218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rgbClr val="6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925BAD-1A03-46E3-83C6-927F3F232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A3F8208-5ABF-4B9A-B91A-356813173B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1395201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CB3A64BB-66BD-574D-8D10-B6B91D0A2D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FD34168-7A63-4BE9-B1FA-940397BC8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69A4752-2B43-4B39-B027-47806A5DDC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527916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L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  <p:pic>
        <p:nvPicPr>
          <p:cNvPr id="11" name="Bildplatzhalter 11">
            <a:extLst>
              <a:ext uri="{FF2B5EF4-FFF2-40B4-BE49-F238E27FC236}">
                <a16:creationId xmlns:a16="http://schemas.microsoft.com/office/drawing/2014/main" id="{78077E49-BB75-47DD-A564-32F635D212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5" b="5"/>
          <a:stretch>
            <a:fillRect/>
          </a:stretch>
        </p:blipFill>
        <p:spPr>
          <a:xfrm>
            <a:off x="5372100" y="1493641"/>
            <a:ext cx="6819900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MU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  <p:pic>
        <p:nvPicPr>
          <p:cNvPr id="10" name="Bildplatzhalter 11">
            <a:extLst>
              <a:ext uri="{FF2B5EF4-FFF2-40B4-BE49-F238E27FC236}">
                <a16:creationId xmlns:a16="http://schemas.microsoft.com/office/drawing/2014/main" id="{E49330AE-63CD-4FA0-B981-354A53DBEE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5" b="5"/>
          <a:stretch>
            <a:fillRect/>
          </a:stretch>
        </p:blipFill>
        <p:spPr>
          <a:xfrm>
            <a:off x="5372100" y="1493641"/>
            <a:ext cx="6819900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5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60EF3-4399-487D-BFA4-B4727760F9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62575" y="1484313"/>
            <a:ext cx="6829425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61245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rgbClr val="6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925BAD-1A03-46E3-83C6-927F3F232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A3F8208-5ABF-4B9A-B91A-356813173B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8747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CB3A64BB-66BD-574D-8D10-B6B91D0A2D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FD34168-7A63-4BE9-B1FA-940397BC8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69A4752-2B43-4B39-B027-47806A5DDC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08614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ück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3CEC714-79BB-CB4B-8FB7-5903011CD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56496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Absendername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Musterstraße 00 · 80000 München · Tel. +49 89 0000 0000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 err="1">
                <a:effectLst/>
                <a:latin typeface="Arial" panose="020B0604020202020204" pitchFamily="34" charset="0"/>
              </a:rPr>
              <a:t>info@musterdomain.de</a:t>
            </a:r>
            <a:r>
              <a:rPr lang="de-DE" b="1">
                <a:effectLst/>
                <a:latin typeface="Arial" panose="020B0604020202020204" pitchFamily="34" charset="0"/>
              </a:rPr>
              <a:t> · </a:t>
            </a:r>
            <a:r>
              <a:rPr lang="de-DE" b="1" err="1">
                <a:effectLst/>
                <a:latin typeface="Arial" panose="020B0604020202020204" pitchFamily="34" charset="0"/>
              </a:rPr>
              <a:t>www.musterdomain.de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D72F1F-1A49-6848-A8CB-5DD9EC0B6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rgbClr val="6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54FBD0-4BBB-413C-96F0-376E5E59CA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D4982841-B6DD-4A02-88CD-381D8C4A32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02347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D7C6A-4C73-4663-8682-62AF58C8B9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2100" y="1484313"/>
            <a:ext cx="6819900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54891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A465598-6EE5-EE49-A177-6E3551F9A56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6400" y="434007"/>
            <a:ext cx="11303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6" r:id="rId2"/>
    <p:sldLayoutId id="2147483661" r:id="rId3"/>
    <p:sldLayoutId id="2147483677" r:id="rId4"/>
    <p:sldLayoutId id="2147483669" r:id="rId5"/>
    <p:sldLayoutId id="2147483655" r:id="rId6"/>
    <p:sldLayoutId id="2147483686" r:id="rId7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9" pos="7401" userDrawn="1">
          <p15:clr>
            <a:srgbClr val="F26B43"/>
          </p15:clr>
        </p15:guide>
        <p15:guide id="13" pos="279" userDrawn="1">
          <p15:clr>
            <a:srgbClr val="F26B43"/>
          </p15:clr>
        </p15:guide>
        <p15:guide id="14" orient="horz" pos="278" userDrawn="1">
          <p15:clr>
            <a:srgbClr val="F26B43"/>
          </p15:clr>
        </p15:guide>
        <p15:guide id="15" orient="horz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EC720E-3048-2B4D-B927-E08F3BECF12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4500" y="416422"/>
            <a:ext cx="11303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2" r:id="rId2"/>
    <p:sldLayoutId id="2147483683" r:id="rId3"/>
    <p:sldLayoutId id="2147483684" r:id="rId4"/>
    <p:sldLayoutId id="2147483685" r:id="rId5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799E554-D74C-2D46-A4A0-20AFFC9B0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A7DF8FA-2683-4642-B02D-78840267E6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6399" y="441325"/>
            <a:ext cx="174434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4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26BA1FC-2AA7-46D3-BA9A-D73D53359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6399" y="432533"/>
            <a:ext cx="174434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4" r:id="rId3"/>
    <p:sldLayoutId id="2147483675" r:id="rId4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DED63A8-5311-184A-B74C-C37B428BFE1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6400" y="442801"/>
            <a:ext cx="1745167" cy="8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8" r:id="rId2"/>
    <p:sldLayoutId id="2147483679" r:id="rId3"/>
    <p:sldLayoutId id="2147483680" r:id="rId4"/>
    <p:sldLayoutId id="2147483681" r:id="rId5"/>
    <p:sldLayoutId id="2147483687" r:id="rId6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net.apa.org/doiLanding?doi=10.1037%2Famp0000151" TargetMode="External"/><Relationship Id="rId2" Type="http://schemas.openxmlformats.org/officeDocument/2006/relationships/hyperlink" Target="https://psycnet.apa.org/fulltext/2018-00750-002.html" TargetMode="Externa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a.utexas.edu/users/mks/statmistakes/filedrawer.html" TargetMode="External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econtent.hogrefe.com/doi/10.1027/1864-9335/a000398" TargetMode="External"/><Relationship Id="rId5" Type="http://schemas.openxmlformats.org/officeDocument/2006/relationships/hyperlink" Target="https://medium.com/@quixotic_scholar/growth-mindset-the-perils-of-a-good-research-story-d6ce32a447d2" TargetMode="External"/><Relationship Id="rId4" Type="http://schemas.openxmlformats.org/officeDocument/2006/relationships/hyperlink" Target="https://www.edge.org/adversarial-collaboration-daniel-kahnema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registration_(science)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hyperlink" Target="https://www.nature.com/nature-index/news-blog/first-analysis-of-pre-registered-studies-shows-sharp-rise-in-null-findings" TargetMode="External"/><Relationship Id="rId4" Type="http://schemas.openxmlformats.org/officeDocument/2006/relationships/hyperlink" Target="https://www.nature.com/srep/journal-policies/registered-repor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ameliaz.github.io/files/pilihan-skenario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s.id/latihan-pembahasan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.id/evaluasi-w-amel" TargetMode="Externa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melia.zein@psikologi.unair.ac.id" TargetMode="External"/><Relationship Id="rId2" Type="http://schemas.openxmlformats.org/officeDocument/2006/relationships/hyperlink" Target="mailto:Amelia.Zein@psy.lmu.de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rameliaz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pb-assets/cmscontent/PSR/PSPR%20Additional%20Submission%20Guideline%20Requirements-1663792234.pdf" TargetMode="External"/><Relationship Id="rId2" Type="http://schemas.openxmlformats.org/officeDocument/2006/relationships/hyperlink" Target="https://www.nlm.nih.gov/bsd/policy/structured_abstracts.html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51AFA1DF-B1CB-33CE-B95A-03B4E7032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Rizqy Amelia Zein</a:t>
            </a:r>
          </a:p>
          <a:p>
            <a:r>
              <a:rPr lang="en-US"/>
              <a:t>Ludwig-</a:t>
            </a:r>
            <a:r>
              <a:rPr lang="en-US" err="1"/>
              <a:t>Maximilians</a:t>
            </a:r>
            <a:r>
              <a:rPr lang="en-US"/>
              <a:t>-Universität München </a:t>
            </a:r>
          </a:p>
          <a:p>
            <a:r>
              <a:rPr lang="en-US" err="1"/>
              <a:t>Universitas</a:t>
            </a:r>
            <a:r>
              <a:rPr lang="en-US"/>
              <a:t> </a:t>
            </a:r>
            <a:r>
              <a:rPr lang="en-US" err="1"/>
              <a:t>Airlangga</a:t>
            </a:r>
            <a:r>
              <a:rPr lang="en-US"/>
              <a:t>, Surabaya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9DC3BD7A-8F55-46B0-E4FD-D649047B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Menulis</a:t>
            </a:r>
            <a:r>
              <a:rPr lang="en-US"/>
              <a:t> </a:t>
            </a:r>
            <a:r>
              <a:rPr lang="en-US" i="1" err="1"/>
              <a:t>Pembahasan</a:t>
            </a:r>
            <a:r>
              <a:rPr lang="en-US"/>
              <a:t> dan </a:t>
            </a:r>
            <a:r>
              <a:rPr lang="en-US" i="1" err="1"/>
              <a:t>Abstrak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artikel</a:t>
            </a:r>
            <a:r>
              <a:rPr lang="en-US"/>
              <a:t> </a:t>
            </a:r>
            <a:r>
              <a:rPr lang="en-US" err="1"/>
              <a:t>ilmiah</a:t>
            </a:r>
            <a:endParaRPr lang="en-US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019BC18-E6DE-F4DA-A02C-30AFAD584A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/>
              <a:t>Psychologie</a:t>
            </a:r>
          </a:p>
        </p:txBody>
      </p:sp>
    </p:spTree>
    <p:extLst>
      <p:ext uri="{BB962C8B-B14F-4D97-AF65-F5344CB8AC3E}">
        <p14:creationId xmlns:p14="http://schemas.microsoft.com/office/powerpoint/2010/main" val="279784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10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Secara</a:t>
            </a:r>
            <a:r>
              <a:rPr lang="de-DE"/>
              <a:t> </a:t>
            </a:r>
            <a:r>
              <a:rPr lang="de-DE" err="1"/>
              <a:t>umum</a:t>
            </a:r>
            <a:r>
              <a:rPr lang="de-DE"/>
              <a:t>.. (2)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2800" b="1" u="sng" err="1">
                <a:solidFill>
                  <a:srgbClr val="FF0000"/>
                </a:solidFill>
              </a:rPr>
              <a:t>Hindari</a:t>
            </a:r>
            <a:r>
              <a:rPr lang="de-DE" sz="2800" b="1" u="sng">
                <a:solidFill>
                  <a:srgbClr val="FF0000"/>
                </a:solidFill>
              </a:rPr>
              <a:t>:</a:t>
            </a:r>
          </a:p>
          <a:p>
            <a:r>
              <a:rPr lang="de-DE" sz="2000" err="1"/>
              <a:t>Membahas</a:t>
            </a:r>
            <a:r>
              <a:rPr lang="de-DE" sz="2000"/>
              <a:t> </a:t>
            </a:r>
            <a:r>
              <a:rPr lang="de-DE" sz="2000" err="1"/>
              <a:t>temuan</a:t>
            </a:r>
            <a:r>
              <a:rPr lang="de-DE" sz="2000"/>
              <a:t> </a:t>
            </a:r>
            <a:r>
              <a:rPr lang="de-DE" sz="2000" err="1"/>
              <a:t>penelitian</a:t>
            </a:r>
            <a:r>
              <a:rPr lang="de-DE" sz="2000"/>
              <a:t> </a:t>
            </a:r>
            <a:r>
              <a:rPr lang="de-DE" sz="2000" err="1"/>
              <a:t>yang</a:t>
            </a:r>
            <a:r>
              <a:rPr lang="de-DE" sz="2000"/>
              <a:t> </a:t>
            </a:r>
            <a:r>
              <a:rPr lang="de-DE" sz="2000" b="1" err="1"/>
              <a:t>tidak</a:t>
            </a:r>
            <a:r>
              <a:rPr lang="de-DE" sz="2000" b="1"/>
              <a:t> </a:t>
            </a:r>
            <a:r>
              <a:rPr lang="de-DE" sz="2000" b="1" err="1"/>
              <a:t>pernah</a:t>
            </a:r>
            <a:r>
              <a:rPr lang="de-DE" sz="2000" b="1"/>
              <a:t> </a:t>
            </a:r>
            <a:r>
              <a:rPr lang="de-DE" sz="2000" b="1" err="1"/>
              <a:t>dibahas</a:t>
            </a:r>
            <a:r>
              <a:rPr lang="de-DE" sz="2000" b="1"/>
              <a:t> </a:t>
            </a:r>
            <a:r>
              <a:rPr lang="de-DE" sz="2000"/>
              <a:t>di </a:t>
            </a:r>
            <a:r>
              <a:rPr lang="de-DE" sz="2000" err="1"/>
              <a:t>bagian</a:t>
            </a:r>
            <a:r>
              <a:rPr lang="de-DE" sz="2000"/>
              <a:t> „Hasil </a:t>
            </a:r>
            <a:r>
              <a:rPr lang="de-DE" sz="2000" err="1"/>
              <a:t>Penelitian</a:t>
            </a:r>
            <a:r>
              <a:rPr lang="de-DE" sz="2000"/>
              <a:t>.“</a:t>
            </a:r>
          </a:p>
          <a:p>
            <a:r>
              <a:rPr lang="de-DE" sz="2000" err="1"/>
              <a:t>Mengulas</a:t>
            </a:r>
            <a:r>
              <a:rPr lang="de-DE" sz="2000"/>
              <a:t> </a:t>
            </a:r>
            <a:r>
              <a:rPr lang="de-DE" sz="2000" err="1"/>
              <a:t>sesuatu</a:t>
            </a:r>
            <a:r>
              <a:rPr lang="de-DE" sz="2000"/>
              <a:t> </a:t>
            </a:r>
            <a:r>
              <a:rPr lang="de-DE" sz="2000" err="1"/>
              <a:t>yang</a:t>
            </a:r>
            <a:r>
              <a:rPr lang="de-DE" sz="2000"/>
              <a:t> </a:t>
            </a:r>
            <a:r>
              <a:rPr lang="de-DE" sz="2000" b="1" err="1"/>
              <a:t>tidak</a:t>
            </a:r>
            <a:r>
              <a:rPr lang="de-DE" sz="2000" b="1"/>
              <a:t> </a:t>
            </a:r>
            <a:r>
              <a:rPr lang="de-DE" sz="2000" b="1" err="1"/>
              <a:t>berkaitan</a:t>
            </a:r>
            <a:r>
              <a:rPr lang="de-DE" sz="2000" b="1"/>
              <a:t> </a:t>
            </a:r>
            <a:r>
              <a:rPr lang="de-DE" sz="2000" err="1"/>
              <a:t>dengan</a:t>
            </a:r>
            <a:r>
              <a:rPr lang="de-DE" sz="2000"/>
              <a:t> „Hasil </a:t>
            </a:r>
            <a:r>
              <a:rPr lang="de-DE" sz="2000" err="1"/>
              <a:t>Penelitian</a:t>
            </a:r>
            <a:r>
              <a:rPr lang="de-DE" sz="2000"/>
              <a:t>.“</a:t>
            </a:r>
          </a:p>
          <a:p>
            <a:r>
              <a:rPr lang="de-DE" sz="2000" err="1"/>
              <a:t>Mengurutkan</a:t>
            </a:r>
            <a:r>
              <a:rPr lang="de-DE" sz="2000"/>
              <a:t> </a:t>
            </a:r>
            <a:r>
              <a:rPr lang="de-DE" sz="2000" err="1"/>
              <a:t>pembahasan</a:t>
            </a:r>
            <a:r>
              <a:rPr lang="de-DE" sz="2000"/>
              <a:t> </a:t>
            </a:r>
            <a:r>
              <a:rPr lang="de-DE" sz="2000" err="1"/>
              <a:t>mengenai</a:t>
            </a:r>
            <a:r>
              <a:rPr lang="de-DE" sz="2000"/>
              <a:t> </a:t>
            </a:r>
            <a:r>
              <a:rPr lang="de-DE" sz="2000" err="1"/>
              <a:t>temuan</a:t>
            </a:r>
            <a:r>
              <a:rPr lang="de-DE" sz="2000"/>
              <a:t> </a:t>
            </a:r>
            <a:r>
              <a:rPr lang="de-DE" sz="2000" err="1"/>
              <a:t>penelitian</a:t>
            </a:r>
            <a:r>
              <a:rPr lang="de-DE" sz="2000"/>
              <a:t> </a:t>
            </a:r>
            <a:r>
              <a:rPr lang="de-DE" sz="2000" b="1" err="1"/>
              <a:t>berdasarkan</a:t>
            </a:r>
            <a:r>
              <a:rPr lang="de-DE" sz="2000" b="1"/>
              <a:t> </a:t>
            </a:r>
            <a:r>
              <a:rPr lang="de-DE" sz="2000" b="1" err="1"/>
              <a:t>urutan</a:t>
            </a:r>
            <a:r>
              <a:rPr lang="de-DE" sz="2000" b="1"/>
              <a:t> </a:t>
            </a:r>
            <a:r>
              <a:rPr lang="de-DE" sz="2000" b="1" err="1"/>
              <a:t>kronologis</a:t>
            </a:r>
            <a:r>
              <a:rPr lang="de-DE" sz="2000"/>
              <a:t>, </a:t>
            </a:r>
            <a:r>
              <a:rPr lang="de-DE" sz="2000" err="1"/>
              <a:t>padahal</a:t>
            </a:r>
            <a:r>
              <a:rPr lang="de-DE" sz="2000"/>
              <a:t> </a:t>
            </a:r>
            <a:r>
              <a:rPr lang="de-DE" sz="2000" err="1"/>
              <a:t>seharusnya</a:t>
            </a:r>
            <a:r>
              <a:rPr lang="de-DE" sz="2000"/>
              <a:t> </a:t>
            </a:r>
            <a:r>
              <a:rPr lang="de-DE" sz="2000" err="1"/>
              <a:t>penulis</a:t>
            </a:r>
            <a:r>
              <a:rPr lang="de-DE" sz="2000"/>
              <a:t> </a:t>
            </a:r>
            <a:r>
              <a:rPr lang="de-DE" sz="2000" err="1"/>
              <a:t>menggunakan</a:t>
            </a:r>
            <a:r>
              <a:rPr lang="de-DE" sz="2000"/>
              <a:t> </a:t>
            </a:r>
            <a:r>
              <a:rPr lang="de-DE" sz="2000" i="1" err="1"/>
              <a:t>logical</a:t>
            </a:r>
            <a:r>
              <a:rPr lang="de-DE" sz="2000" i="1"/>
              <a:t> </a:t>
            </a:r>
            <a:r>
              <a:rPr lang="de-DE" sz="2000" i="1" err="1"/>
              <a:t>order</a:t>
            </a:r>
            <a:r>
              <a:rPr lang="de-DE" sz="2000" i="1"/>
              <a:t>.</a:t>
            </a:r>
          </a:p>
          <a:p>
            <a:pPr lvl="1"/>
            <a:r>
              <a:rPr lang="de-DE" sz="1643" err="1"/>
              <a:t>Urutkan</a:t>
            </a:r>
            <a:r>
              <a:rPr lang="de-DE" sz="1643"/>
              <a:t> </a:t>
            </a:r>
            <a:r>
              <a:rPr lang="de-DE" sz="1643" err="1"/>
              <a:t>pembahasan</a:t>
            </a:r>
            <a:r>
              <a:rPr lang="de-DE" sz="1643"/>
              <a:t> </a:t>
            </a:r>
            <a:r>
              <a:rPr lang="de-DE" sz="1643" err="1"/>
              <a:t>dari</a:t>
            </a:r>
            <a:r>
              <a:rPr lang="de-DE" sz="1643"/>
              <a:t> </a:t>
            </a:r>
            <a:r>
              <a:rPr lang="de-DE" sz="1643" err="1"/>
              <a:t>bukti</a:t>
            </a:r>
            <a:r>
              <a:rPr lang="de-DE" sz="1643"/>
              <a:t> </a:t>
            </a:r>
            <a:r>
              <a:rPr lang="de-DE" sz="1643" err="1"/>
              <a:t>yang</a:t>
            </a:r>
            <a:r>
              <a:rPr lang="de-DE" sz="1643"/>
              <a:t> </a:t>
            </a:r>
            <a:r>
              <a:rPr lang="de-DE" sz="1643" err="1"/>
              <a:t>terkuat</a:t>
            </a:r>
            <a:r>
              <a:rPr lang="de-DE" sz="1643"/>
              <a:t> </a:t>
            </a:r>
            <a:r>
              <a:rPr lang="de-DE" sz="1643" err="1"/>
              <a:t>sampai</a:t>
            </a:r>
            <a:r>
              <a:rPr lang="de-DE" sz="1643"/>
              <a:t> </a:t>
            </a:r>
            <a:r>
              <a:rPr lang="de-DE" sz="1643" err="1"/>
              <a:t>dengan</a:t>
            </a:r>
            <a:r>
              <a:rPr lang="de-DE" sz="1643"/>
              <a:t> </a:t>
            </a:r>
            <a:r>
              <a:rPr lang="de-DE" sz="1643" err="1"/>
              <a:t>yang</a:t>
            </a:r>
            <a:r>
              <a:rPr lang="de-DE" sz="1643"/>
              <a:t> </a:t>
            </a:r>
            <a:r>
              <a:rPr lang="de-DE" sz="1643" err="1"/>
              <a:t>terlemah</a:t>
            </a:r>
            <a:r>
              <a:rPr lang="de-DE" sz="1643"/>
              <a:t>.</a:t>
            </a:r>
          </a:p>
          <a:p>
            <a:r>
              <a:rPr lang="de-DE" sz="2000" b="1" err="1"/>
              <a:t>Mengabaikan</a:t>
            </a:r>
            <a:r>
              <a:rPr lang="de-DE" sz="2000" b="1"/>
              <a:t> </a:t>
            </a:r>
            <a:r>
              <a:rPr lang="de-DE" sz="2000" b="1" err="1"/>
              <a:t>temuan</a:t>
            </a:r>
            <a:r>
              <a:rPr lang="de-DE" sz="2000" b="1"/>
              <a:t> </a:t>
            </a:r>
            <a:r>
              <a:rPr lang="de-DE" sz="2000" b="1" err="1"/>
              <a:t>penelitian</a:t>
            </a:r>
            <a:r>
              <a:rPr lang="de-DE" sz="2000" b="1"/>
              <a:t> </a:t>
            </a:r>
            <a:r>
              <a:rPr lang="de-DE" sz="2000" err="1"/>
              <a:t>yang</a:t>
            </a:r>
            <a:r>
              <a:rPr lang="de-DE" sz="2000"/>
              <a:t> </a:t>
            </a:r>
            <a:r>
              <a:rPr lang="de-DE" sz="2000" err="1"/>
              <a:t>tidak</a:t>
            </a:r>
            <a:r>
              <a:rPr lang="de-DE" sz="2000"/>
              <a:t> </a:t>
            </a:r>
            <a:r>
              <a:rPr lang="de-DE" sz="2000" err="1"/>
              <a:t>sesuai</a:t>
            </a:r>
            <a:r>
              <a:rPr lang="de-DE" sz="2000"/>
              <a:t> </a:t>
            </a:r>
            <a:r>
              <a:rPr lang="de-DE" sz="2000" err="1"/>
              <a:t>dengan</a:t>
            </a:r>
            <a:r>
              <a:rPr lang="de-DE" sz="2000"/>
              <a:t> </a:t>
            </a:r>
            <a:r>
              <a:rPr lang="de-DE" sz="2000" err="1"/>
              <a:t>hipotesis</a:t>
            </a:r>
            <a:r>
              <a:rPr lang="de-DE" sz="2000"/>
              <a:t> </a:t>
            </a:r>
            <a:r>
              <a:rPr lang="de-DE" sz="2000" err="1"/>
              <a:t>penelitian</a:t>
            </a:r>
            <a:r>
              <a:rPr lang="de-DE" sz="2000"/>
              <a:t>.</a:t>
            </a:r>
          </a:p>
          <a:p>
            <a:r>
              <a:rPr lang="de-DE" sz="2000" err="1"/>
              <a:t>Menginterpretasi</a:t>
            </a:r>
            <a:r>
              <a:rPr lang="de-DE" sz="2000"/>
              <a:t> </a:t>
            </a:r>
            <a:r>
              <a:rPr lang="de-DE" sz="2000" err="1"/>
              <a:t>temuan</a:t>
            </a:r>
            <a:r>
              <a:rPr lang="de-DE" sz="2000"/>
              <a:t> </a:t>
            </a:r>
            <a:r>
              <a:rPr lang="de-DE" sz="2000" err="1"/>
              <a:t>penelitian</a:t>
            </a:r>
            <a:r>
              <a:rPr lang="de-DE" sz="2000"/>
              <a:t> </a:t>
            </a:r>
            <a:r>
              <a:rPr lang="de-DE" sz="2000" b="1" err="1"/>
              <a:t>tanpa</a:t>
            </a:r>
            <a:r>
              <a:rPr lang="de-DE" sz="2000" b="1"/>
              <a:t> </a:t>
            </a:r>
            <a:r>
              <a:rPr lang="de-DE" sz="2000" b="1" err="1"/>
              <a:t>alasan</a:t>
            </a:r>
            <a:r>
              <a:rPr lang="de-DE" sz="2000" b="1"/>
              <a:t> </a:t>
            </a:r>
            <a:r>
              <a:rPr lang="de-DE" sz="2000" b="1" err="1"/>
              <a:t>teoritik</a:t>
            </a:r>
            <a:r>
              <a:rPr lang="de-DE" sz="2000" b="1"/>
              <a:t> </a:t>
            </a:r>
            <a:r>
              <a:rPr lang="de-DE" sz="2000" err="1"/>
              <a:t>atau</a:t>
            </a:r>
            <a:r>
              <a:rPr lang="de-DE" sz="2000"/>
              <a:t> </a:t>
            </a:r>
            <a:r>
              <a:rPr lang="de-DE" sz="2000" b="1" err="1"/>
              <a:t>metodologis</a:t>
            </a:r>
            <a:r>
              <a:rPr lang="de-DE" sz="2000" b="1"/>
              <a:t> </a:t>
            </a:r>
            <a:r>
              <a:rPr lang="de-DE" sz="2000" b="1" err="1"/>
              <a:t>yang</a:t>
            </a:r>
            <a:r>
              <a:rPr lang="de-DE" sz="2000" b="1"/>
              <a:t> </a:t>
            </a:r>
            <a:r>
              <a:rPr lang="de-DE" sz="2000" b="1" err="1"/>
              <a:t>kuat</a:t>
            </a:r>
            <a:r>
              <a:rPr lang="de-DE" sz="2000" b="1"/>
              <a:t>.</a:t>
            </a:r>
          </a:p>
          <a:p>
            <a:r>
              <a:rPr lang="de-DE" sz="2000" err="1"/>
              <a:t>Membahas</a:t>
            </a:r>
            <a:r>
              <a:rPr lang="de-DE" sz="2000"/>
              <a:t> </a:t>
            </a:r>
            <a:r>
              <a:rPr lang="de-DE" sz="2000" err="1"/>
              <a:t>implikasi</a:t>
            </a:r>
            <a:r>
              <a:rPr lang="de-DE" sz="2000"/>
              <a:t> </a:t>
            </a:r>
            <a:r>
              <a:rPr lang="de-DE" sz="2000" err="1"/>
              <a:t>temuan</a:t>
            </a:r>
            <a:r>
              <a:rPr lang="de-DE" sz="2000"/>
              <a:t> </a:t>
            </a:r>
            <a:r>
              <a:rPr lang="de-DE" sz="2000" err="1"/>
              <a:t>penelitian</a:t>
            </a:r>
            <a:r>
              <a:rPr lang="de-DE" sz="2000"/>
              <a:t> </a:t>
            </a:r>
            <a:r>
              <a:rPr lang="de-DE" sz="2000" b="1" err="1"/>
              <a:t>secara</a:t>
            </a:r>
            <a:r>
              <a:rPr lang="de-DE" sz="2000" b="1"/>
              <a:t> </a:t>
            </a:r>
            <a:r>
              <a:rPr lang="de-DE" sz="2000" b="1" err="1"/>
              <a:t>berlebihan</a:t>
            </a:r>
            <a:r>
              <a:rPr lang="de-DE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08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11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dirty="0" err="1">
                <a:cs typeface="Arial"/>
              </a:rPr>
              <a:t>Saatnya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kuis</a:t>
            </a:r>
            <a:r>
              <a:rPr lang="de-DE" dirty="0">
                <a:cs typeface="Arial"/>
              </a:rPr>
              <a:t>...</a:t>
            </a:r>
          </a:p>
        </p:txBody>
      </p:sp>
      <p:pic>
        <p:nvPicPr>
          <p:cNvPr id="8" name="Graphic 8" descr="Customer review with solid fill">
            <a:extLst>
              <a:ext uri="{FF2B5EF4-FFF2-40B4-BE49-F238E27FC236}">
                <a16:creationId xmlns:a16="http://schemas.microsoft.com/office/drawing/2014/main" id="{FDC9DF05-4B8C-4B7A-A140-BCACF0C752D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9176" y="2634620"/>
            <a:ext cx="2594975" cy="2594975"/>
          </a:xfrm>
        </p:spPr>
      </p:pic>
    </p:spTree>
    <p:extLst>
      <p:ext uri="{BB962C8B-B14F-4D97-AF65-F5344CB8AC3E}">
        <p14:creationId xmlns:p14="http://schemas.microsoft.com/office/powerpoint/2010/main" val="301990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/>
              <a:t>Flow </a:t>
            </a:r>
            <a:r>
              <a:rPr lang="de-DE" err="1"/>
              <a:t>bagian</a:t>
            </a:r>
            <a:r>
              <a:rPr lang="de-DE"/>
              <a:t> „</a:t>
            </a:r>
            <a:r>
              <a:rPr lang="de-DE" err="1"/>
              <a:t>Pembahasan</a:t>
            </a:r>
            <a:r>
              <a:rPr lang="de-DE"/>
              <a:t>“</a:t>
            </a:r>
            <a:endParaRPr lang="de-DE" i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AA96EA-F928-4694-8B82-77C4C515C11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903115" y="-133224"/>
            <a:ext cx="4842485" cy="69328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2253E-78D4-41CF-9C90-2FA224CC9DC2}"/>
              </a:ext>
            </a:extLst>
          </p:cNvPr>
          <p:cNvSpPr txBox="1"/>
          <p:nvPr/>
        </p:nvSpPr>
        <p:spPr>
          <a:xfrm>
            <a:off x="806400" y="6282938"/>
            <a:ext cx="5280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err="1"/>
              <a:t>Sumber</a:t>
            </a:r>
            <a:r>
              <a:rPr lang="de-DE" sz="1050"/>
              <a:t>: https://plos.org/resource/how-to-write-conclusions/</a:t>
            </a:r>
          </a:p>
        </p:txBody>
      </p:sp>
    </p:spTree>
    <p:extLst>
      <p:ext uri="{BB962C8B-B14F-4D97-AF65-F5344CB8AC3E}">
        <p14:creationId xmlns:p14="http://schemas.microsoft.com/office/powerpoint/2010/main" val="124301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13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492" y="416825"/>
            <a:ext cx="9568595" cy="1049985"/>
          </a:xfrm>
        </p:spPr>
        <p:txBody>
          <a:bodyPr/>
          <a:lstStyle/>
          <a:p>
            <a:r>
              <a:rPr lang="de-DE" i="1" err="1"/>
              <a:t>Ngeles</a:t>
            </a:r>
            <a:r>
              <a:rPr lang="de-DE"/>
              <a:t> </a:t>
            </a:r>
            <a:r>
              <a:rPr lang="de-DE" err="1"/>
              <a:t>dengan</a:t>
            </a:r>
            <a:r>
              <a:rPr lang="de-DE"/>
              <a:t> </a:t>
            </a:r>
            <a:r>
              <a:rPr lang="de-DE" err="1"/>
              <a:t>elegan</a:t>
            </a:r>
            <a:r>
              <a:rPr lang="de-DE"/>
              <a:t> </a:t>
            </a:r>
            <a:r>
              <a:rPr lang="de-DE">
                <a:sym typeface="Wingdings" panose="05000000000000000000" pitchFamily="2" charset="2"/>
              </a:rPr>
              <a:t>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6489733" cy="4929187"/>
          </a:xfrm>
        </p:spPr>
        <p:txBody>
          <a:bodyPr/>
          <a:lstStyle/>
          <a:p>
            <a:r>
              <a:rPr lang="de-DE" sz="1800" err="1"/>
              <a:t>Diskusikan</a:t>
            </a:r>
            <a:r>
              <a:rPr lang="de-DE" sz="1800"/>
              <a:t> </a:t>
            </a:r>
            <a:r>
              <a:rPr lang="de-DE" sz="1800" err="1"/>
              <a:t>keterbatasan</a:t>
            </a:r>
            <a:r>
              <a:rPr lang="de-DE" sz="1800"/>
              <a:t> </a:t>
            </a:r>
            <a:r>
              <a:rPr lang="de-DE" sz="1800" err="1"/>
              <a:t>dan</a:t>
            </a:r>
            <a:r>
              <a:rPr lang="de-DE" sz="1800"/>
              <a:t> </a:t>
            </a:r>
            <a:r>
              <a:rPr lang="de-DE" sz="1800" err="1"/>
              <a:t>kendala</a:t>
            </a:r>
            <a:r>
              <a:rPr lang="de-DE" sz="1800"/>
              <a:t> </a:t>
            </a:r>
            <a:r>
              <a:rPr lang="de-DE" sz="1800" err="1"/>
              <a:t>penelitian</a:t>
            </a:r>
            <a:r>
              <a:rPr lang="de-DE" sz="1800"/>
              <a:t> </a:t>
            </a:r>
            <a:r>
              <a:rPr lang="de-DE" sz="1800" err="1"/>
              <a:t>dengan</a:t>
            </a:r>
            <a:r>
              <a:rPr lang="de-DE" sz="1800"/>
              <a:t> </a:t>
            </a:r>
            <a:r>
              <a:rPr lang="de-DE" sz="1800" b="1" err="1"/>
              <a:t>jujur</a:t>
            </a:r>
            <a:r>
              <a:rPr lang="de-DE" sz="1800"/>
              <a:t>, </a:t>
            </a:r>
            <a:r>
              <a:rPr lang="de-DE" sz="1800" b="1" err="1"/>
              <a:t>lugas</a:t>
            </a:r>
            <a:r>
              <a:rPr lang="de-DE" sz="1800"/>
              <a:t>, </a:t>
            </a:r>
            <a:r>
              <a:rPr lang="de-DE" sz="1800" err="1"/>
              <a:t>tetapi</a:t>
            </a:r>
            <a:r>
              <a:rPr lang="de-DE" sz="1800"/>
              <a:t> </a:t>
            </a:r>
            <a:r>
              <a:rPr lang="de-DE" sz="1800" b="1" i="1" err="1"/>
              <a:t>jangan</a:t>
            </a:r>
            <a:r>
              <a:rPr lang="de-DE" sz="1800" b="1" i="1"/>
              <a:t> </a:t>
            </a:r>
            <a:r>
              <a:rPr lang="de-DE" sz="1800" b="1" i="1" err="1"/>
              <a:t>apologetic</a:t>
            </a:r>
            <a:r>
              <a:rPr lang="de-DE" sz="1800" i="1"/>
              <a:t>.</a:t>
            </a:r>
          </a:p>
          <a:p>
            <a:r>
              <a:rPr lang="de-DE" sz="1800"/>
              <a:t>…</a:t>
            </a:r>
            <a:r>
              <a:rPr lang="de-DE" sz="1800" i="1" err="1"/>
              <a:t>studi</a:t>
            </a:r>
            <a:r>
              <a:rPr lang="de-DE" sz="1800" i="1"/>
              <a:t> </a:t>
            </a:r>
            <a:r>
              <a:rPr lang="de-DE" sz="1800" i="1" err="1"/>
              <a:t>ini</a:t>
            </a:r>
            <a:r>
              <a:rPr lang="de-DE" sz="1800" i="1"/>
              <a:t> </a:t>
            </a:r>
            <a:r>
              <a:rPr lang="de-DE" sz="1800" i="1" err="1"/>
              <a:t>menunjukkan</a:t>
            </a:r>
            <a:r>
              <a:rPr lang="de-DE" sz="1800" i="1"/>
              <a:t> </a:t>
            </a:r>
            <a:r>
              <a:rPr lang="de-DE" sz="1800" i="1" err="1"/>
              <a:t>bahwa</a:t>
            </a:r>
            <a:r>
              <a:rPr lang="de-DE" sz="1800" i="1"/>
              <a:t> </a:t>
            </a:r>
            <a:r>
              <a:rPr lang="de-DE" sz="1800" i="1" err="1"/>
              <a:t>kecerdasan</a:t>
            </a:r>
            <a:r>
              <a:rPr lang="de-DE" sz="1800" i="1"/>
              <a:t> </a:t>
            </a:r>
            <a:r>
              <a:rPr lang="de-DE" sz="1800" i="1" err="1"/>
              <a:t>emosi</a:t>
            </a:r>
            <a:r>
              <a:rPr lang="de-DE" sz="1800" i="1"/>
              <a:t> </a:t>
            </a:r>
            <a:r>
              <a:rPr lang="de-DE" sz="1800" i="1" err="1"/>
              <a:t>berkaitan</a:t>
            </a:r>
            <a:r>
              <a:rPr lang="de-DE" sz="1800" i="1"/>
              <a:t> </a:t>
            </a:r>
            <a:r>
              <a:rPr lang="de-DE" sz="1800" i="1" err="1"/>
              <a:t>dengan</a:t>
            </a:r>
            <a:r>
              <a:rPr lang="de-DE" sz="1800" i="1"/>
              <a:t> </a:t>
            </a:r>
            <a:r>
              <a:rPr lang="de-DE" sz="1800" i="1" err="1"/>
              <a:t>kemampuan</a:t>
            </a:r>
            <a:r>
              <a:rPr lang="de-DE" sz="1800" i="1"/>
              <a:t> </a:t>
            </a:r>
            <a:r>
              <a:rPr lang="de-DE" sz="1800" i="1" err="1"/>
              <a:t>kontrol</a:t>
            </a:r>
            <a:r>
              <a:rPr lang="de-DE" sz="1800" i="1"/>
              <a:t> </a:t>
            </a:r>
            <a:r>
              <a:rPr lang="de-DE" sz="1800" i="1" err="1"/>
              <a:t>diri</a:t>
            </a:r>
            <a:r>
              <a:rPr lang="de-DE" sz="1800" i="1"/>
              <a:t>. </a:t>
            </a:r>
            <a:r>
              <a:rPr lang="de-DE" sz="1800" i="1" err="1"/>
              <a:t>Namun</a:t>
            </a:r>
            <a:r>
              <a:rPr lang="de-DE" sz="1800" i="1"/>
              <a:t>, </a:t>
            </a:r>
            <a:r>
              <a:rPr lang="de-DE" sz="1800" i="1" err="1"/>
              <a:t>karena</a:t>
            </a:r>
            <a:r>
              <a:rPr lang="de-DE" sz="1800" i="1"/>
              <a:t> </a:t>
            </a:r>
            <a:r>
              <a:rPr lang="de-DE" sz="1800" i="1" err="1"/>
              <a:t>penelitian</a:t>
            </a:r>
            <a:r>
              <a:rPr lang="de-DE" sz="1800" i="1"/>
              <a:t> </a:t>
            </a:r>
            <a:r>
              <a:rPr lang="de-DE" sz="1800" i="1" err="1"/>
              <a:t>ini</a:t>
            </a:r>
            <a:r>
              <a:rPr lang="de-DE" sz="1800" i="1"/>
              <a:t> </a:t>
            </a:r>
            <a:r>
              <a:rPr lang="de-DE" sz="1800" i="1" err="1"/>
              <a:t>menggunakan</a:t>
            </a:r>
            <a:r>
              <a:rPr lang="de-DE" sz="1800" i="1"/>
              <a:t> </a:t>
            </a:r>
            <a:r>
              <a:rPr lang="de-DE" sz="1800" i="1" err="1"/>
              <a:t>desain</a:t>
            </a:r>
            <a:r>
              <a:rPr lang="de-DE" sz="1800" i="1"/>
              <a:t> </a:t>
            </a:r>
            <a:r>
              <a:rPr lang="de-DE" sz="1800" i="1" err="1"/>
              <a:t>potong-lintang</a:t>
            </a:r>
            <a:r>
              <a:rPr lang="de-DE" sz="1800" i="1"/>
              <a:t> </a:t>
            </a:r>
            <a:r>
              <a:rPr lang="de-DE" sz="1800" i="1" err="1"/>
              <a:t>dan</a:t>
            </a:r>
            <a:r>
              <a:rPr lang="de-DE" sz="1800" i="1"/>
              <a:t> </a:t>
            </a:r>
            <a:r>
              <a:rPr lang="de-DE" sz="1800" i="1" err="1"/>
              <a:t>analisis</a:t>
            </a:r>
            <a:r>
              <a:rPr lang="de-DE" sz="1800" i="1"/>
              <a:t> </a:t>
            </a:r>
            <a:r>
              <a:rPr lang="de-DE" sz="1800" i="1" err="1"/>
              <a:t>korelasional</a:t>
            </a:r>
            <a:r>
              <a:rPr lang="de-DE" sz="1800" i="1"/>
              <a:t>, </a:t>
            </a:r>
            <a:r>
              <a:rPr lang="de-DE" sz="1800" i="1" err="1"/>
              <a:t>apakah</a:t>
            </a:r>
            <a:r>
              <a:rPr lang="de-DE" sz="1800" i="1"/>
              <a:t> </a:t>
            </a:r>
            <a:r>
              <a:rPr lang="de-DE" sz="1800" i="1" err="1"/>
              <a:t>kecerdasan</a:t>
            </a:r>
            <a:r>
              <a:rPr lang="de-DE" sz="1800" i="1"/>
              <a:t> </a:t>
            </a:r>
            <a:r>
              <a:rPr lang="de-DE" sz="1800" i="1" err="1"/>
              <a:t>emosi</a:t>
            </a:r>
            <a:r>
              <a:rPr lang="de-DE" sz="1800" i="1"/>
              <a:t> </a:t>
            </a:r>
            <a:r>
              <a:rPr lang="de-DE" sz="1800" i="1" err="1"/>
              <a:t>yang</a:t>
            </a:r>
            <a:r>
              <a:rPr lang="de-DE" sz="1800" i="1"/>
              <a:t> </a:t>
            </a:r>
            <a:r>
              <a:rPr lang="de-DE" sz="1800" i="1" err="1"/>
              <a:t>tinggi</a:t>
            </a:r>
            <a:r>
              <a:rPr lang="de-DE" sz="1800" i="1"/>
              <a:t> </a:t>
            </a:r>
            <a:r>
              <a:rPr lang="de-DE" sz="1800" i="1" err="1"/>
              <a:t>mengakibatkan</a:t>
            </a:r>
            <a:r>
              <a:rPr lang="de-DE" sz="1800" i="1"/>
              <a:t> </a:t>
            </a:r>
            <a:r>
              <a:rPr lang="de-DE" sz="1800" i="1" err="1"/>
              <a:t>kontrol</a:t>
            </a:r>
            <a:r>
              <a:rPr lang="de-DE" sz="1800" i="1"/>
              <a:t> </a:t>
            </a:r>
            <a:r>
              <a:rPr lang="de-DE" sz="1800" i="1" err="1"/>
              <a:t>diri</a:t>
            </a:r>
            <a:r>
              <a:rPr lang="de-DE" sz="1800" i="1"/>
              <a:t> </a:t>
            </a:r>
            <a:r>
              <a:rPr lang="de-DE" sz="1800" i="1" err="1"/>
              <a:t>yang</a:t>
            </a:r>
            <a:r>
              <a:rPr lang="de-DE" sz="1800" i="1"/>
              <a:t> </a:t>
            </a:r>
            <a:r>
              <a:rPr lang="de-DE" sz="1800" i="1" err="1"/>
              <a:t>baik</a:t>
            </a:r>
            <a:r>
              <a:rPr lang="de-DE" sz="1800" i="1"/>
              <a:t>, </a:t>
            </a:r>
            <a:r>
              <a:rPr lang="de-DE" sz="1800" i="1" err="1"/>
              <a:t>atau</a:t>
            </a:r>
            <a:r>
              <a:rPr lang="de-DE" sz="1800" i="1"/>
              <a:t> </a:t>
            </a:r>
            <a:r>
              <a:rPr lang="de-DE" sz="1800" i="1" err="1"/>
              <a:t>sebaliknya</a:t>
            </a:r>
            <a:r>
              <a:rPr lang="de-DE" sz="1800" i="1"/>
              <a:t>, </a:t>
            </a:r>
            <a:r>
              <a:rPr lang="de-DE" sz="1800" i="1" err="1"/>
              <a:t>diluar</a:t>
            </a:r>
            <a:r>
              <a:rPr lang="de-DE" sz="1800" i="1"/>
              <a:t> </a:t>
            </a:r>
            <a:r>
              <a:rPr lang="de-DE" sz="1800" i="1" err="1"/>
              <a:t>cakupan</a:t>
            </a:r>
            <a:r>
              <a:rPr lang="de-DE" sz="1800" i="1"/>
              <a:t> </a:t>
            </a:r>
            <a:r>
              <a:rPr lang="de-DE" sz="1800" i="1" err="1"/>
              <a:t>penelitian</a:t>
            </a:r>
            <a:r>
              <a:rPr lang="de-DE" sz="1800" i="1"/>
              <a:t> </a:t>
            </a:r>
            <a:r>
              <a:rPr lang="de-DE" sz="1800" i="1" err="1"/>
              <a:t>ini</a:t>
            </a:r>
            <a:r>
              <a:rPr lang="de-DE" sz="1800"/>
              <a:t>… ✅</a:t>
            </a:r>
          </a:p>
          <a:p>
            <a:r>
              <a:rPr lang="de-DE" sz="1800"/>
              <a:t>…</a:t>
            </a:r>
            <a:r>
              <a:rPr lang="de-DE" sz="1800" i="1" err="1"/>
              <a:t>studi</a:t>
            </a:r>
            <a:r>
              <a:rPr lang="de-DE" sz="1800" i="1"/>
              <a:t> </a:t>
            </a:r>
            <a:r>
              <a:rPr lang="de-DE" sz="1800" i="1" err="1"/>
              <a:t>ini</a:t>
            </a:r>
            <a:r>
              <a:rPr lang="de-DE" sz="1800" i="1"/>
              <a:t> </a:t>
            </a:r>
            <a:r>
              <a:rPr lang="de-DE" sz="1800" i="1" err="1"/>
              <a:t>menunjukkan</a:t>
            </a:r>
            <a:r>
              <a:rPr lang="de-DE" sz="1800" i="1"/>
              <a:t> </a:t>
            </a:r>
            <a:r>
              <a:rPr lang="de-DE" sz="1800" i="1" err="1"/>
              <a:t>bahwa</a:t>
            </a:r>
            <a:r>
              <a:rPr lang="de-DE" sz="1800" i="1"/>
              <a:t> </a:t>
            </a:r>
            <a:r>
              <a:rPr lang="de-DE" sz="1800" i="1" err="1"/>
              <a:t>kecerdasan</a:t>
            </a:r>
            <a:r>
              <a:rPr lang="de-DE" sz="1800" i="1"/>
              <a:t> </a:t>
            </a:r>
            <a:r>
              <a:rPr lang="de-DE" sz="1800" i="1" err="1"/>
              <a:t>emosi</a:t>
            </a:r>
            <a:r>
              <a:rPr lang="de-DE" sz="1800" i="1"/>
              <a:t> </a:t>
            </a:r>
            <a:r>
              <a:rPr lang="de-DE" sz="1800" i="1" err="1"/>
              <a:t>punya</a:t>
            </a:r>
            <a:r>
              <a:rPr lang="de-DE" sz="1800" i="1"/>
              <a:t> </a:t>
            </a:r>
            <a:r>
              <a:rPr lang="de-DE" sz="1800" i="1" err="1"/>
              <a:t>kaitan</a:t>
            </a:r>
            <a:r>
              <a:rPr lang="de-DE" sz="1800" i="1"/>
              <a:t> </a:t>
            </a:r>
            <a:r>
              <a:rPr lang="de-DE" sz="1800" i="1" err="1"/>
              <a:t>yang</a:t>
            </a:r>
            <a:r>
              <a:rPr lang="de-DE" sz="1800" i="1"/>
              <a:t> </a:t>
            </a:r>
            <a:r>
              <a:rPr lang="de-DE" sz="1800" i="1" err="1"/>
              <a:t>erat</a:t>
            </a:r>
            <a:r>
              <a:rPr lang="de-DE" sz="1800" i="1"/>
              <a:t> </a:t>
            </a:r>
            <a:r>
              <a:rPr lang="de-DE" sz="1800" i="1" err="1"/>
              <a:t>dengan</a:t>
            </a:r>
            <a:r>
              <a:rPr lang="de-DE" sz="1800" i="1"/>
              <a:t> </a:t>
            </a:r>
            <a:r>
              <a:rPr lang="de-DE" sz="1800" i="1" err="1"/>
              <a:t>kontrol</a:t>
            </a:r>
            <a:r>
              <a:rPr lang="de-DE" sz="1800" i="1"/>
              <a:t> </a:t>
            </a:r>
            <a:r>
              <a:rPr lang="de-DE" sz="1800" i="1" err="1"/>
              <a:t>diri</a:t>
            </a:r>
            <a:r>
              <a:rPr lang="de-DE" sz="1800" i="1"/>
              <a:t> </a:t>
            </a:r>
            <a:r>
              <a:rPr lang="de-DE" sz="1800" i="1" err="1"/>
              <a:t>yang</a:t>
            </a:r>
            <a:r>
              <a:rPr lang="de-DE" sz="1800" i="1"/>
              <a:t> </a:t>
            </a:r>
            <a:r>
              <a:rPr lang="de-DE" sz="1800" i="1" err="1"/>
              <a:t>baik</a:t>
            </a:r>
            <a:r>
              <a:rPr lang="de-DE" sz="1800" i="1"/>
              <a:t>. </a:t>
            </a:r>
            <a:r>
              <a:rPr lang="de-DE" sz="1800" i="1" err="1"/>
              <a:t>Namun</a:t>
            </a:r>
            <a:r>
              <a:rPr lang="de-DE" sz="1800" i="1"/>
              <a:t>, </a:t>
            </a:r>
            <a:r>
              <a:rPr lang="de-DE" sz="1800" i="1" err="1"/>
              <a:t>karena</a:t>
            </a:r>
            <a:r>
              <a:rPr lang="de-DE" sz="1800" i="1"/>
              <a:t> </a:t>
            </a:r>
            <a:r>
              <a:rPr lang="de-DE" sz="1800" i="1" err="1"/>
              <a:t>keterbatasan</a:t>
            </a:r>
            <a:r>
              <a:rPr lang="de-DE" sz="1800" i="1"/>
              <a:t> </a:t>
            </a:r>
            <a:r>
              <a:rPr lang="de-DE" sz="1800" i="1" err="1"/>
              <a:t>sumberdaya</a:t>
            </a:r>
            <a:r>
              <a:rPr lang="de-DE" sz="1800" i="1"/>
              <a:t> </a:t>
            </a:r>
            <a:r>
              <a:rPr lang="de-DE" sz="1800" i="1" err="1"/>
              <a:t>yang</a:t>
            </a:r>
            <a:r>
              <a:rPr lang="de-DE" sz="1800" i="1"/>
              <a:t> </a:t>
            </a:r>
            <a:r>
              <a:rPr lang="de-DE" sz="1800" i="1" err="1"/>
              <a:t>peneliti</a:t>
            </a:r>
            <a:r>
              <a:rPr lang="de-DE" sz="1800" i="1"/>
              <a:t> </a:t>
            </a:r>
            <a:r>
              <a:rPr lang="de-DE" sz="1800" i="1" err="1"/>
              <a:t>miliki</a:t>
            </a:r>
            <a:r>
              <a:rPr lang="de-DE" sz="1800" i="1"/>
              <a:t>, </a:t>
            </a:r>
            <a:r>
              <a:rPr lang="de-DE" sz="1800" i="1" err="1"/>
              <a:t>peneliti</a:t>
            </a:r>
            <a:r>
              <a:rPr lang="de-DE" sz="1800" i="1"/>
              <a:t> </a:t>
            </a:r>
            <a:r>
              <a:rPr lang="de-DE" sz="1800" i="1" err="1"/>
              <a:t>belum</a:t>
            </a:r>
            <a:r>
              <a:rPr lang="de-DE" sz="1800" i="1"/>
              <a:t> </a:t>
            </a:r>
            <a:r>
              <a:rPr lang="de-DE" sz="1800" i="1" err="1"/>
              <a:t>mampu</a:t>
            </a:r>
            <a:r>
              <a:rPr lang="de-DE" sz="1800" i="1"/>
              <a:t> </a:t>
            </a:r>
            <a:r>
              <a:rPr lang="de-DE" sz="1800" i="1" err="1"/>
              <a:t>mendesain</a:t>
            </a:r>
            <a:r>
              <a:rPr lang="de-DE" sz="1800" i="1"/>
              <a:t> </a:t>
            </a:r>
            <a:r>
              <a:rPr lang="de-DE" sz="1800" i="1" err="1"/>
              <a:t>studi</a:t>
            </a:r>
            <a:r>
              <a:rPr lang="de-DE" sz="1800" i="1"/>
              <a:t> </a:t>
            </a:r>
            <a:r>
              <a:rPr lang="de-DE" sz="1800" i="1" err="1"/>
              <a:t>dengan</a:t>
            </a:r>
            <a:r>
              <a:rPr lang="de-DE" sz="1800" i="1"/>
              <a:t> </a:t>
            </a:r>
            <a:r>
              <a:rPr lang="de-DE" sz="1800" i="1" err="1"/>
              <a:t>kecermatan</a:t>
            </a:r>
            <a:r>
              <a:rPr lang="de-DE" sz="1800" i="1"/>
              <a:t> </a:t>
            </a:r>
            <a:r>
              <a:rPr lang="de-DE" sz="1800" i="1" err="1"/>
              <a:t>ilmiah</a:t>
            </a:r>
            <a:r>
              <a:rPr lang="de-DE" sz="1800" i="1"/>
              <a:t> </a:t>
            </a:r>
            <a:r>
              <a:rPr lang="de-DE" sz="1800" i="1" err="1"/>
              <a:t>yang</a:t>
            </a:r>
            <a:r>
              <a:rPr lang="de-DE" sz="1800" i="1"/>
              <a:t> </a:t>
            </a:r>
            <a:r>
              <a:rPr lang="de-DE" sz="1800" i="1" err="1"/>
              <a:t>lebih</a:t>
            </a:r>
            <a:r>
              <a:rPr lang="de-DE" sz="1800" i="1"/>
              <a:t> </a:t>
            </a:r>
            <a:r>
              <a:rPr lang="de-DE" sz="1800" i="1" err="1"/>
              <a:t>baik</a:t>
            </a:r>
            <a:r>
              <a:rPr lang="de-DE" sz="1800" i="1"/>
              <a:t>. </a:t>
            </a:r>
            <a:r>
              <a:rPr lang="de-DE" sz="1800" i="1" err="1"/>
              <a:t>Idealnya</a:t>
            </a:r>
            <a:r>
              <a:rPr lang="de-DE" sz="1800" i="1"/>
              <a:t>, </a:t>
            </a:r>
            <a:r>
              <a:rPr lang="de-DE" sz="1800" i="1" err="1"/>
              <a:t>penelitian</a:t>
            </a:r>
            <a:r>
              <a:rPr lang="de-DE" sz="1800" i="1"/>
              <a:t> </a:t>
            </a:r>
            <a:r>
              <a:rPr lang="de-DE" sz="1800" i="1" err="1"/>
              <a:t>ini</a:t>
            </a:r>
            <a:r>
              <a:rPr lang="de-DE" sz="1800" i="1"/>
              <a:t> </a:t>
            </a:r>
            <a:r>
              <a:rPr lang="de-DE" sz="1800" i="1" err="1"/>
              <a:t>seharusnya</a:t>
            </a:r>
            <a:r>
              <a:rPr lang="de-DE" sz="1800" i="1"/>
              <a:t> </a:t>
            </a:r>
            <a:r>
              <a:rPr lang="de-DE" sz="1800" i="1" err="1"/>
              <a:t>melihat</a:t>
            </a:r>
            <a:r>
              <a:rPr lang="de-DE" sz="1800" i="1"/>
              <a:t> </a:t>
            </a:r>
            <a:r>
              <a:rPr lang="de-DE" sz="1800" i="1" err="1"/>
              <a:t>efek</a:t>
            </a:r>
            <a:r>
              <a:rPr lang="de-DE" sz="1800" i="1"/>
              <a:t> temporal </a:t>
            </a:r>
            <a:r>
              <a:rPr lang="de-DE" sz="1800" i="1" err="1"/>
              <a:t>dari</a:t>
            </a:r>
            <a:r>
              <a:rPr lang="de-DE" sz="1800" i="1"/>
              <a:t> </a:t>
            </a:r>
            <a:r>
              <a:rPr lang="de-DE" sz="1800" i="1" err="1"/>
              <a:t>kecerdasan</a:t>
            </a:r>
            <a:r>
              <a:rPr lang="de-DE" sz="1800" i="1"/>
              <a:t> </a:t>
            </a:r>
            <a:r>
              <a:rPr lang="de-DE" sz="1800" i="1" err="1"/>
              <a:t>emosi</a:t>
            </a:r>
            <a:r>
              <a:rPr lang="de-DE" sz="1800" i="1"/>
              <a:t>, </a:t>
            </a:r>
            <a:r>
              <a:rPr lang="de-DE" sz="1800" i="1" err="1"/>
              <a:t>sehingga</a:t>
            </a:r>
            <a:r>
              <a:rPr lang="de-DE" sz="1800" i="1"/>
              <a:t> </a:t>
            </a:r>
            <a:r>
              <a:rPr lang="de-DE" sz="1800" i="1" err="1"/>
              <a:t>desain</a:t>
            </a:r>
            <a:r>
              <a:rPr lang="de-DE" sz="1800" i="1"/>
              <a:t> </a:t>
            </a:r>
            <a:r>
              <a:rPr lang="de-DE" sz="1800" i="1" err="1"/>
              <a:t>experience</a:t>
            </a:r>
            <a:r>
              <a:rPr lang="de-DE" sz="1800" i="1"/>
              <a:t> </a:t>
            </a:r>
            <a:r>
              <a:rPr lang="de-DE" sz="1800" i="1" err="1"/>
              <a:t>sampling</a:t>
            </a:r>
            <a:r>
              <a:rPr lang="de-DE" sz="1800" i="1"/>
              <a:t> </a:t>
            </a:r>
            <a:r>
              <a:rPr lang="de-DE" sz="1800" i="1" err="1"/>
              <a:t>akan</a:t>
            </a:r>
            <a:r>
              <a:rPr lang="de-DE" sz="1800" i="1"/>
              <a:t> </a:t>
            </a:r>
            <a:r>
              <a:rPr lang="de-DE" sz="1800" i="1" err="1"/>
              <a:t>menghasilkan</a:t>
            </a:r>
            <a:r>
              <a:rPr lang="de-DE" sz="1800" i="1"/>
              <a:t> </a:t>
            </a:r>
            <a:r>
              <a:rPr lang="de-DE" sz="1800" i="1" err="1"/>
              <a:t>temuan</a:t>
            </a:r>
            <a:r>
              <a:rPr lang="de-DE" sz="1800" i="1"/>
              <a:t> </a:t>
            </a:r>
            <a:r>
              <a:rPr lang="de-DE" sz="1800" i="1" err="1"/>
              <a:t>yang</a:t>
            </a:r>
            <a:r>
              <a:rPr lang="de-DE" sz="1800" i="1"/>
              <a:t> </a:t>
            </a:r>
            <a:r>
              <a:rPr lang="de-DE" sz="1800" i="1" err="1"/>
              <a:t>lebih</a:t>
            </a:r>
            <a:r>
              <a:rPr lang="de-DE" sz="1800" i="1"/>
              <a:t> </a:t>
            </a:r>
            <a:r>
              <a:rPr lang="de-DE" sz="1800" i="1" err="1"/>
              <a:t>baik</a:t>
            </a:r>
            <a:r>
              <a:rPr lang="de-DE" sz="1800"/>
              <a:t>...❌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8E1DC7-D7F0-4C9B-8D7F-E940A79D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503" y="1825269"/>
            <a:ext cx="4411409" cy="32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0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14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Desain</a:t>
            </a:r>
            <a:r>
              <a:rPr lang="de-DE"/>
              <a:t> </a:t>
            </a:r>
            <a:r>
              <a:rPr lang="de-DE" err="1"/>
              <a:t>penelitian</a:t>
            </a:r>
            <a:r>
              <a:rPr lang="de-DE"/>
              <a:t> </a:t>
            </a:r>
            <a:r>
              <a:rPr lang="de-DE" err="1"/>
              <a:t>dan</a:t>
            </a:r>
            <a:r>
              <a:rPr lang="de-DE"/>
              <a:t> </a:t>
            </a:r>
            <a:r>
              <a:rPr lang="de-DE" err="1"/>
              <a:t>pembahasan</a:t>
            </a:r>
            <a:r>
              <a:rPr lang="de-DE"/>
              <a:t>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lIns="91440" tIns="45720" rIns="91440" bIns="45720" anchor="t"/>
          <a:lstStyle/>
          <a:p>
            <a:pPr marL="203835" indent="-203835"/>
            <a:r>
              <a:rPr lang="de-DE" sz="2000" dirty="0"/>
              <a:t>Di </a:t>
            </a:r>
            <a:r>
              <a:rPr lang="de-DE" sz="2000" dirty="0" err="1"/>
              <a:t>luar</a:t>
            </a:r>
            <a:r>
              <a:rPr lang="de-DE" sz="2000" dirty="0"/>
              <a:t> </a:t>
            </a:r>
            <a:r>
              <a:rPr lang="de-DE" sz="2000" dirty="0" err="1"/>
              <a:t>prinsip</a:t>
            </a:r>
            <a:r>
              <a:rPr lang="de-DE" sz="2000" dirty="0"/>
              <a:t> </a:t>
            </a:r>
            <a:r>
              <a:rPr lang="de-DE" sz="2000" dirty="0" err="1"/>
              <a:t>dasar</a:t>
            </a:r>
            <a:r>
              <a:rPr lang="de-DE" sz="2000" dirty="0"/>
              <a:t> </a:t>
            </a:r>
            <a:r>
              <a:rPr lang="de-DE" sz="2000" dirty="0" err="1"/>
              <a:t>yang</a:t>
            </a:r>
            <a:r>
              <a:rPr lang="de-DE" sz="2000" dirty="0"/>
              <a:t> </a:t>
            </a:r>
            <a:r>
              <a:rPr lang="de-DE" sz="2000" dirty="0" err="1"/>
              <a:t>sifatnya</a:t>
            </a:r>
            <a:r>
              <a:rPr lang="de-DE" sz="2000" dirty="0"/>
              <a:t> </a:t>
            </a:r>
            <a:r>
              <a:rPr lang="de-DE" sz="2000" dirty="0" err="1"/>
              <a:t>umum</a:t>
            </a:r>
            <a:r>
              <a:rPr lang="de-DE" sz="2000" dirty="0"/>
              <a:t>, </a:t>
            </a:r>
            <a:r>
              <a:rPr lang="de-DE" sz="2000" b="1" dirty="0" err="1"/>
              <a:t>setiap</a:t>
            </a:r>
            <a:r>
              <a:rPr lang="de-DE" sz="2000" b="1" dirty="0"/>
              <a:t> </a:t>
            </a:r>
            <a:r>
              <a:rPr lang="de-DE" sz="2000" b="1" dirty="0" err="1"/>
              <a:t>desain</a:t>
            </a:r>
            <a:r>
              <a:rPr lang="de-DE" sz="2000" b="1" dirty="0"/>
              <a:t> </a:t>
            </a:r>
            <a:r>
              <a:rPr lang="de-DE" sz="2000" b="1" dirty="0" err="1"/>
              <a:t>penelitian</a:t>
            </a:r>
            <a:r>
              <a:rPr lang="de-DE" sz="2000" dirty="0"/>
              <a:t> </a:t>
            </a:r>
            <a:r>
              <a:rPr lang="de-DE" sz="2000" dirty="0" err="1"/>
              <a:t>memiliki</a:t>
            </a:r>
            <a:r>
              <a:rPr lang="de-DE" sz="2000" dirty="0"/>
              <a:t> </a:t>
            </a:r>
            <a:r>
              <a:rPr lang="de-DE" sz="2000" b="1" dirty="0" err="1"/>
              <a:t>sedikit</a:t>
            </a:r>
            <a:r>
              <a:rPr lang="de-DE" sz="2000" b="1" dirty="0"/>
              <a:t> </a:t>
            </a:r>
            <a:r>
              <a:rPr lang="de-DE" sz="2000" b="1" dirty="0" err="1"/>
              <a:t>perbedaan</a:t>
            </a:r>
            <a:r>
              <a:rPr lang="de-DE" sz="2000" dirty="0"/>
              <a:t> </a:t>
            </a:r>
            <a:r>
              <a:rPr lang="de-DE" sz="2000" dirty="0" err="1"/>
              <a:t>mengenai</a:t>
            </a:r>
            <a:r>
              <a:rPr lang="de-DE" sz="2000" dirty="0"/>
              <a:t> </a:t>
            </a:r>
            <a:r>
              <a:rPr lang="de-DE" sz="2000" dirty="0" err="1"/>
              <a:t>informasi</a:t>
            </a:r>
            <a:r>
              <a:rPr lang="de-DE" sz="2000" dirty="0"/>
              <a:t> </a:t>
            </a:r>
            <a:r>
              <a:rPr lang="de-DE" sz="2000" dirty="0" err="1"/>
              <a:t>apa</a:t>
            </a:r>
            <a:r>
              <a:rPr lang="de-DE" sz="2000" dirty="0"/>
              <a:t> </a:t>
            </a:r>
            <a:r>
              <a:rPr lang="de-DE" sz="2000" dirty="0" err="1"/>
              <a:t>yang</a:t>
            </a:r>
            <a:r>
              <a:rPr lang="de-DE" sz="2000" dirty="0"/>
              <a:t> </a:t>
            </a:r>
            <a:r>
              <a:rPr lang="de-DE" sz="2000" dirty="0" err="1"/>
              <a:t>harus</a:t>
            </a:r>
            <a:r>
              <a:rPr lang="de-DE" sz="2000" dirty="0"/>
              <a:t> </a:t>
            </a:r>
            <a:r>
              <a:rPr lang="de-DE" sz="2000" dirty="0" err="1"/>
              <a:t>tercantum</a:t>
            </a:r>
            <a:r>
              <a:rPr lang="de-DE" sz="2000" dirty="0"/>
              <a:t> di </a:t>
            </a:r>
            <a:r>
              <a:rPr lang="de-DE" sz="2000" dirty="0" err="1"/>
              <a:t>bagian</a:t>
            </a:r>
            <a:r>
              <a:rPr lang="de-DE" sz="2000" dirty="0"/>
              <a:t> „</a:t>
            </a:r>
            <a:r>
              <a:rPr lang="de-DE" sz="2000" dirty="0" err="1"/>
              <a:t>Pembahasan</a:t>
            </a:r>
            <a:r>
              <a:rPr lang="de-DE" sz="2000" dirty="0"/>
              <a:t>.“</a:t>
            </a:r>
            <a:endParaRPr lang="en-US" dirty="0"/>
          </a:p>
          <a:p>
            <a:pPr marL="203835" indent="-203835"/>
            <a:r>
              <a:rPr lang="de-DE" sz="2000" dirty="0" err="1"/>
              <a:t>Misalnya</a:t>
            </a:r>
            <a:r>
              <a:rPr lang="de-DE" sz="2000" dirty="0"/>
              <a:t>, </a:t>
            </a:r>
            <a:r>
              <a:rPr lang="de-DE" sz="2000" dirty="0" err="1"/>
              <a:t>penelitian</a:t>
            </a:r>
            <a:r>
              <a:rPr lang="de-DE" sz="2000" dirty="0"/>
              <a:t> </a:t>
            </a:r>
            <a:r>
              <a:rPr lang="de-DE" sz="2000" dirty="0" err="1"/>
              <a:t>dengan</a:t>
            </a:r>
            <a:r>
              <a:rPr lang="de-DE" sz="2000" dirty="0"/>
              <a:t> </a:t>
            </a:r>
            <a:r>
              <a:rPr lang="de-DE" sz="2000" dirty="0" err="1"/>
              <a:t>desain</a:t>
            </a:r>
            <a:r>
              <a:rPr lang="de-DE" sz="2000" dirty="0"/>
              <a:t> </a:t>
            </a:r>
            <a:r>
              <a:rPr lang="de-DE" sz="2000" b="1" i="1" dirty="0" err="1"/>
              <a:t>uji</a:t>
            </a:r>
            <a:r>
              <a:rPr lang="de-DE" sz="2000" b="1" i="1" dirty="0"/>
              <a:t> </a:t>
            </a:r>
            <a:r>
              <a:rPr lang="de-DE" sz="2000" b="1" i="1" dirty="0" err="1"/>
              <a:t>klinis</a:t>
            </a:r>
            <a:r>
              <a:rPr lang="de-DE" sz="2000" b="1" i="1" dirty="0"/>
              <a:t> </a:t>
            </a:r>
            <a:r>
              <a:rPr lang="de-DE" sz="2000" b="1" dirty="0"/>
              <a:t>(</a:t>
            </a:r>
            <a:r>
              <a:rPr lang="de-DE" sz="2000" b="1" i="1" dirty="0" err="1"/>
              <a:t>clinical</a:t>
            </a:r>
            <a:r>
              <a:rPr lang="de-DE" sz="2000" b="1" i="1" dirty="0"/>
              <a:t> </a:t>
            </a:r>
            <a:r>
              <a:rPr lang="de-DE" sz="2000" b="1" i="1" dirty="0" err="1"/>
              <a:t>trials</a:t>
            </a:r>
            <a:r>
              <a:rPr lang="de-DE" sz="2000" b="1" dirty="0"/>
              <a:t>)</a:t>
            </a:r>
            <a:r>
              <a:rPr lang="de-DE" sz="2000" dirty="0"/>
              <a:t> </a:t>
            </a:r>
            <a:r>
              <a:rPr lang="de-DE" sz="2000" dirty="0" err="1"/>
              <a:t>atau</a:t>
            </a:r>
            <a:r>
              <a:rPr lang="de-DE" sz="2000" dirty="0"/>
              <a:t> </a:t>
            </a:r>
            <a:r>
              <a:rPr lang="de-DE" sz="2000" b="1" i="1" dirty="0"/>
              <a:t>n-of-1 </a:t>
            </a:r>
            <a:r>
              <a:rPr lang="de-DE" sz="2000" b="1" dirty="0"/>
              <a:t>(</a:t>
            </a:r>
            <a:r>
              <a:rPr lang="de-DE" sz="2000" b="1" i="1" dirty="0"/>
              <a:t>single-</a:t>
            </a:r>
            <a:r>
              <a:rPr lang="de-DE" sz="2000" b="1" i="1" dirty="0" err="1"/>
              <a:t>case</a:t>
            </a:r>
            <a:r>
              <a:rPr lang="de-DE" sz="2000" b="1" i="1" dirty="0"/>
              <a:t> design</a:t>
            </a:r>
            <a:r>
              <a:rPr lang="de-DE" sz="2000" b="1" dirty="0"/>
              <a:t>)</a:t>
            </a:r>
            <a:r>
              <a:rPr lang="de-DE" sz="2000" dirty="0"/>
              <a:t> </a:t>
            </a:r>
            <a:r>
              <a:rPr lang="de-DE" sz="2000" dirty="0" err="1"/>
              <a:t>biasanya</a:t>
            </a:r>
            <a:r>
              <a:rPr lang="de-DE" sz="2000" dirty="0"/>
              <a:t> </a:t>
            </a:r>
            <a:r>
              <a:rPr lang="de-DE" sz="2000" dirty="0" err="1"/>
              <a:t>membutuhkan</a:t>
            </a:r>
            <a:r>
              <a:rPr lang="de-DE" sz="2000" dirty="0"/>
              <a:t> </a:t>
            </a:r>
            <a:r>
              <a:rPr lang="de-DE" sz="2000" dirty="0" err="1"/>
              <a:t>bahasan</a:t>
            </a:r>
            <a:r>
              <a:rPr lang="de-DE" sz="2000" dirty="0"/>
              <a:t> </a:t>
            </a:r>
            <a:r>
              <a:rPr lang="de-DE" sz="2000" dirty="0" err="1"/>
              <a:t>mengenai</a:t>
            </a:r>
            <a:r>
              <a:rPr lang="de-DE" sz="2000" dirty="0"/>
              <a:t> </a:t>
            </a:r>
            <a:r>
              <a:rPr lang="de-DE" sz="2000" i="1" dirty="0" err="1"/>
              <a:t>treatment</a:t>
            </a:r>
            <a:r>
              <a:rPr lang="de-DE" sz="2000" i="1" dirty="0"/>
              <a:t> </a:t>
            </a:r>
            <a:r>
              <a:rPr lang="de-DE" sz="2000" i="1" dirty="0" err="1"/>
              <a:t>fidelity</a:t>
            </a:r>
            <a:r>
              <a:rPr lang="de-DE" sz="2000" dirty="0"/>
              <a:t>.</a:t>
            </a:r>
            <a:endParaRPr lang="de-DE" sz="2000" dirty="0">
              <a:cs typeface="Arial"/>
            </a:endParaRPr>
          </a:p>
          <a:p>
            <a:pPr marL="611505" lvl="1" indent="-203835"/>
            <a:r>
              <a:rPr lang="de-DE" sz="1600" dirty="0" err="1"/>
              <a:t>Apakah</a:t>
            </a:r>
            <a:r>
              <a:rPr lang="de-DE" sz="1600" dirty="0"/>
              <a:t> </a:t>
            </a:r>
            <a:r>
              <a:rPr lang="de-DE" sz="1600" i="1" dirty="0" err="1"/>
              <a:t>treatment</a:t>
            </a:r>
            <a:r>
              <a:rPr lang="de-DE" sz="1600" i="1" dirty="0"/>
              <a:t> </a:t>
            </a:r>
            <a:r>
              <a:rPr lang="de-DE" sz="1600" dirty="0" err="1"/>
              <a:t>yang</a:t>
            </a:r>
            <a:r>
              <a:rPr lang="de-DE" sz="1600" dirty="0"/>
              <a:t> </a:t>
            </a:r>
            <a:r>
              <a:rPr lang="de-DE" sz="1600" dirty="0" err="1"/>
              <a:t>dilakukan</a:t>
            </a:r>
            <a:r>
              <a:rPr lang="de-DE" sz="1600" dirty="0"/>
              <a:t> </a:t>
            </a:r>
            <a:r>
              <a:rPr lang="de-DE" sz="1600" dirty="0" err="1"/>
              <a:t>sudah</a:t>
            </a:r>
            <a:r>
              <a:rPr lang="de-DE" sz="1600" dirty="0"/>
              <a:t> </a:t>
            </a:r>
            <a:r>
              <a:rPr lang="de-DE" sz="1600" dirty="0" err="1"/>
              <a:t>sesuai</a:t>
            </a:r>
            <a:r>
              <a:rPr lang="de-DE" sz="1600" dirty="0"/>
              <a:t> </a:t>
            </a:r>
            <a:r>
              <a:rPr lang="de-DE" sz="1600" dirty="0" err="1"/>
              <a:t>dengan</a:t>
            </a:r>
            <a:r>
              <a:rPr lang="de-DE" sz="1600" dirty="0"/>
              <a:t> </a:t>
            </a:r>
            <a:r>
              <a:rPr lang="de-DE" sz="1600" dirty="0" err="1"/>
              <a:t>protokol</a:t>
            </a:r>
            <a:r>
              <a:rPr lang="de-DE" sz="1600" dirty="0"/>
              <a:t>?</a:t>
            </a:r>
            <a:endParaRPr lang="de-DE" sz="1600" dirty="0">
              <a:cs typeface="Arial"/>
            </a:endParaRPr>
          </a:p>
          <a:p>
            <a:pPr marL="611505" lvl="1" indent="-203835"/>
            <a:r>
              <a:rPr lang="de-DE" sz="1600" dirty="0" err="1"/>
              <a:t>Apakah</a:t>
            </a:r>
            <a:r>
              <a:rPr lang="de-DE" sz="1600" dirty="0"/>
              <a:t> </a:t>
            </a:r>
            <a:r>
              <a:rPr lang="de-DE" sz="1600" dirty="0" err="1"/>
              <a:t>ada</a:t>
            </a:r>
            <a:r>
              <a:rPr lang="de-DE" sz="1600" dirty="0"/>
              <a:t> </a:t>
            </a:r>
            <a:r>
              <a:rPr lang="de-DE" sz="1600" dirty="0" err="1"/>
              <a:t>kendala</a:t>
            </a:r>
            <a:r>
              <a:rPr lang="de-DE" sz="1600" dirty="0"/>
              <a:t> </a:t>
            </a:r>
            <a:r>
              <a:rPr lang="de-DE" sz="1600" dirty="0" err="1"/>
              <a:t>teknis</a:t>
            </a:r>
            <a:r>
              <a:rPr lang="de-DE" sz="1600" dirty="0"/>
              <a:t> </a:t>
            </a:r>
            <a:r>
              <a:rPr lang="de-DE" sz="1600" dirty="0" err="1"/>
              <a:t>yang</a:t>
            </a:r>
            <a:r>
              <a:rPr lang="de-DE" sz="1600" dirty="0"/>
              <a:t> </a:t>
            </a:r>
            <a:r>
              <a:rPr lang="de-DE" sz="1600" dirty="0" err="1"/>
              <a:t>berkaitan</a:t>
            </a:r>
            <a:r>
              <a:rPr lang="de-DE" sz="1600" dirty="0"/>
              <a:t> </a:t>
            </a:r>
            <a:r>
              <a:rPr lang="de-DE" sz="1600" dirty="0" err="1"/>
              <a:t>dengan</a:t>
            </a:r>
            <a:r>
              <a:rPr lang="de-DE" sz="1600" dirty="0"/>
              <a:t> </a:t>
            </a:r>
            <a:r>
              <a:rPr lang="de-DE" sz="1600" dirty="0" err="1"/>
              <a:t>jalannya</a:t>
            </a:r>
            <a:r>
              <a:rPr lang="de-DE" sz="1600" dirty="0"/>
              <a:t> </a:t>
            </a:r>
            <a:r>
              <a:rPr lang="de-DE" sz="1600" i="1" dirty="0" err="1"/>
              <a:t>treatment</a:t>
            </a:r>
            <a:r>
              <a:rPr lang="de-DE" sz="1600" dirty="0"/>
              <a:t>?</a:t>
            </a:r>
            <a:endParaRPr lang="de-DE" sz="1600" dirty="0">
              <a:cs typeface="Arial"/>
            </a:endParaRPr>
          </a:p>
          <a:p>
            <a:pPr marL="203835" indent="-203835"/>
            <a:r>
              <a:rPr lang="de-DE" sz="2000" err="1"/>
              <a:t>Sedangkan</a:t>
            </a:r>
            <a:r>
              <a:rPr lang="de-DE" sz="2000" dirty="0"/>
              <a:t> </a:t>
            </a:r>
            <a:r>
              <a:rPr lang="de-DE" sz="2000" err="1"/>
              <a:t>penelitian</a:t>
            </a:r>
            <a:r>
              <a:rPr lang="de-DE" sz="2000" dirty="0"/>
              <a:t> </a:t>
            </a:r>
            <a:r>
              <a:rPr lang="de-DE" sz="2000" b="1" i="1" dirty="0"/>
              <a:t>longitudinal </a:t>
            </a:r>
            <a:r>
              <a:rPr lang="de-DE" sz="2000" b="1" dirty="0"/>
              <a:t>(</a:t>
            </a:r>
            <a:r>
              <a:rPr lang="de-DE" sz="2000" b="1" err="1"/>
              <a:t>dan</a:t>
            </a:r>
            <a:r>
              <a:rPr lang="de-DE" sz="2000" b="1" dirty="0"/>
              <a:t> </a:t>
            </a:r>
            <a:r>
              <a:rPr lang="de-DE" sz="2000" b="1" err="1"/>
              <a:t>variasinya</a:t>
            </a:r>
            <a:r>
              <a:rPr lang="de-DE" sz="2000" b="1" dirty="0"/>
              <a:t>)</a:t>
            </a:r>
            <a:r>
              <a:rPr lang="de-DE" sz="2000" dirty="0"/>
              <a:t> </a:t>
            </a:r>
            <a:r>
              <a:rPr lang="de-DE" sz="2000" err="1"/>
              <a:t>harus</a:t>
            </a:r>
            <a:r>
              <a:rPr lang="de-DE" sz="2000" dirty="0"/>
              <a:t> </a:t>
            </a:r>
            <a:r>
              <a:rPr lang="de-DE" sz="2000" err="1"/>
              <a:t>menambahkan</a:t>
            </a:r>
            <a:r>
              <a:rPr lang="de-DE" sz="2000" dirty="0"/>
              <a:t> </a:t>
            </a:r>
            <a:r>
              <a:rPr lang="de-DE" sz="2000" err="1"/>
              <a:t>ulasan</a:t>
            </a:r>
            <a:r>
              <a:rPr lang="de-DE" sz="2000" dirty="0"/>
              <a:t> </a:t>
            </a:r>
            <a:r>
              <a:rPr lang="de-DE" sz="2000" err="1"/>
              <a:t>soal</a:t>
            </a:r>
            <a:r>
              <a:rPr lang="de-DE" sz="2000" dirty="0"/>
              <a:t> </a:t>
            </a:r>
            <a:r>
              <a:rPr lang="de-DE" sz="2000" err="1"/>
              <a:t>kemungkinan</a:t>
            </a:r>
            <a:r>
              <a:rPr lang="de-DE" sz="2000" dirty="0"/>
              <a:t> </a:t>
            </a:r>
            <a:r>
              <a:rPr lang="de-DE" sz="2000" err="1"/>
              <a:t>adanya</a:t>
            </a:r>
            <a:r>
              <a:rPr lang="de-DE" sz="2000" dirty="0"/>
              <a:t> </a:t>
            </a:r>
            <a:r>
              <a:rPr lang="de-DE" sz="2000" err="1"/>
              <a:t>publikasi</a:t>
            </a:r>
            <a:r>
              <a:rPr lang="de-DE" sz="2000" dirty="0"/>
              <a:t> </a:t>
            </a:r>
            <a:r>
              <a:rPr lang="de-DE" sz="2000" err="1"/>
              <a:t>hasil</a:t>
            </a:r>
            <a:r>
              <a:rPr lang="de-DE" sz="2000" dirty="0"/>
              <a:t> </a:t>
            </a:r>
            <a:r>
              <a:rPr lang="de-DE" sz="2000" err="1"/>
              <a:t>penelitian</a:t>
            </a:r>
            <a:r>
              <a:rPr lang="de-DE" sz="2000" dirty="0"/>
              <a:t> di </a:t>
            </a:r>
            <a:r>
              <a:rPr lang="de-DE" sz="2000" err="1"/>
              <a:t>lebih</a:t>
            </a:r>
            <a:r>
              <a:rPr lang="de-DE" sz="2000" dirty="0"/>
              <a:t> </a:t>
            </a:r>
            <a:r>
              <a:rPr lang="de-DE" sz="2000" err="1"/>
              <a:t>dari</a:t>
            </a:r>
            <a:r>
              <a:rPr lang="de-DE" sz="2000" dirty="0"/>
              <a:t> </a:t>
            </a:r>
            <a:r>
              <a:rPr lang="de-DE" sz="2000" err="1"/>
              <a:t>satu</a:t>
            </a:r>
            <a:r>
              <a:rPr lang="de-DE" sz="2000" dirty="0"/>
              <a:t> </a:t>
            </a:r>
            <a:r>
              <a:rPr lang="de-DE" sz="2000" err="1"/>
              <a:t>artikel</a:t>
            </a:r>
            <a:r>
              <a:rPr lang="de-DE" sz="2000" dirty="0"/>
              <a:t> (</a:t>
            </a:r>
            <a:r>
              <a:rPr lang="de-DE" sz="2000" i="1" dirty="0"/>
              <a:t>multiple </a:t>
            </a:r>
            <a:r>
              <a:rPr lang="de-DE" sz="2000" i="1" err="1"/>
              <a:t>publications</a:t>
            </a:r>
            <a:r>
              <a:rPr lang="de-DE" sz="2000" dirty="0"/>
              <a:t>).</a:t>
            </a:r>
            <a:endParaRPr lang="de-DE" sz="2000" dirty="0">
              <a:cs typeface="Arial"/>
            </a:endParaRPr>
          </a:p>
          <a:p>
            <a:pPr marL="203835" indent="-203835"/>
            <a:r>
              <a:rPr lang="de-DE" sz="2000" dirty="0" err="1"/>
              <a:t>Untuk</a:t>
            </a:r>
            <a:r>
              <a:rPr lang="de-DE" sz="2000" dirty="0"/>
              <a:t> </a:t>
            </a:r>
            <a:r>
              <a:rPr lang="de-DE" sz="2000" dirty="0" err="1"/>
              <a:t>penelitian</a:t>
            </a:r>
            <a:r>
              <a:rPr lang="de-DE" sz="2000" dirty="0"/>
              <a:t> </a:t>
            </a:r>
            <a:r>
              <a:rPr lang="de-DE" sz="2000" dirty="0" err="1"/>
              <a:t>dengan</a:t>
            </a:r>
            <a:r>
              <a:rPr lang="de-DE" sz="2000" dirty="0"/>
              <a:t> </a:t>
            </a:r>
            <a:r>
              <a:rPr lang="de-DE" sz="2000" b="1" dirty="0" err="1"/>
              <a:t>desain</a:t>
            </a:r>
            <a:r>
              <a:rPr lang="de-DE" sz="2000" b="1" dirty="0"/>
              <a:t> </a:t>
            </a:r>
            <a:r>
              <a:rPr lang="de-DE" sz="2000" b="1" dirty="0" err="1"/>
              <a:t>kualitatif</a:t>
            </a:r>
            <a:r>
              <a:rPr lang="de-DE" sz="2000" dirty="0"/>
              <a:t>, </a:t>
            </a:r>
            <a:r>
              <a:rPr lang="de-DE" sz="2000" dirty="0" err="1"/>
              <a:t>umumnya</a:t>
            </a:r>
            <a:r>
              <a:rPr lang="de-DE" sz="2000" dirty="0"/>
              <a:t> </a:t>
            </a:r>
            <a:r>
              <a:rPr lang="de-DE" sz="2000" dirty="0" err="1"/>
              <a:t>tidak</a:t>
            </a:r>
            <a:r>
              <a:rPr lang="de-DE" sz="2000" dirty="0"/>
              <a:t> </a:t>
            </a:r>
            <a:r>
              <a:rPr lang="de-DE" sz="2000" dirty="0" err="1"/>
              <a:t>banyak</a:t>
            </a:r>
            <a:r>
              <a:rPr lang="de-DE" sz="2000" dirty="0"/>
              <a:t> </a:t>
            </a:r>
            <a:r>
              <a:rPr lang="de-DE" sz="2000" dirty="0" err="1"/>
              <a:t>perbedaan</a:t>
            </a:r>
            <a:r>
              <a:rPr lang="de-DE" sz="2000" dirty="0"/>
              <a:t>.</a:t>
            </a:r>
            <a:endParaRPr lang="de-DE" sz="2000" dirty="0">
              <a:cs typeface="Arial"/>
            </a:endParaRPr>
          </a:p>
          <a:p>
            <a:pPr marL="611505" lvl="1" indent="-203835"/>
            <a:r>
              <a:rPr lang="de-DE" sz="1600" err="1"/>
              <a:t>Hanya</a:t>
            </a:r>
            <a:r>
              <a:rPr lang="de-DE" sz="1600" dirty="0"/>
              <a:t> </a:t>
            </a:r>
            <a:r>
              <a:rPr lang="de-DE" sz="1600" err="1"/>
              <a:t>untuk</a:t>
            </a:r>
            <a:r>
              <a:rPr lang="de-DE" sz="1600" dirty="0"/>
              <a:t> </a:t>
            </a:r>
            <a:r>
              <a:rPr lang="de-DE" sz="1600" err="1"/>
              <a:t>beberapa</a:t>
            </a:r>
            <a:r>
              <a:rPr lang="de-DE" sz="1600" dirty="0"/>
              <a:t> </a:t>
            </a:r>
            <a:r>
              <a:rPr lang="de-DE" sz="1600" err="1"/>
              <a:t>hal</a:t>
            </a:r>
            <a:r>
              <a:rPr lang="de-DE" sz="1600" dirty="0"/>
              <a:t>, </a:t>
            </a:r>
            <a:r>
              <a:rPr lang="de-DE" sz="1600" err="1"/>
              <a:t>menggunakan</a:t>
            </a:r>
            <a:r>
              <a:rPr lang="de-DE" sz="1600" dirty="0"/>
              <a:t> </a:t>
            </a:r>
            <a:r>
              <a:rPr lang="de-DE" sz="1600" err="1"/>
              <a:t>istilah</a:t>
            </a:r>
            <a:r>
              <a:rPr lang="de-DE" sz="1600" dirty="0"/>
              <a:t> </a:t>
            </a:r>
            <a:r>
              <a:rPr lang="de-DE" sz="1600" err="1"/>
              <a:t>yang</a:t>
            </a:r>
            <a:r>
              <a:rPr lang="de-DE" sz="1600" dirty="0"/>
              <a:t> </a:t>
            </a:r>
            <a:r>
              <a:rPr lang="de-DE" sz="1600" err="1"/>
              <a:t>berbeda</a:t>
            </a:r>
            <a:r>
              <a:rPr lang="de-DE" sz="1600" dirty="0"/>
              <a:t> (i.e. </a:t>
            </a:r>
            <a:r>
              <a:rPr lang="de-DE" sz="1600" err="1"/>
              <a:t>validitas</a:t>
            </a:r>
            <a:r>
              <a:rPr lang="de-DE" sz="1600" dirty="0"/>
              <a:t> </a:t>
            </a:r>
            <a:r>
              <a:rPr lang="de-DE" sz="1600" err="1"/>
              <a:t>eksternal</a:t>
            </a:r>
            <a:r>
              <a:rPr lang="de-DE" sz="1600" dirty="0"/>
              <a:t> </a:t>
            </a:r>
            <a:r>
              <a:rPr lang="de-DE" sz="1600" err="1"/>
              <a:t>vs</a:t>
            </a:r>
            <a:r>
              <a:rPr lang="de-DE" sz="1600" dirty="0"/>
              <a:t> </a:t>
            </a:r>
            <a:r>
              <a:rPr lang="de-DE" sz="1600" i="1" err="1"/>
              <a:t>transferability</a:t>
            </a:r>
            <a:r>
              <a:rPr lang="de-DE" sz="1600" dirty="0"/>
              <a:t>).</a:t>
            </a:r>
            <a:endParaRPr lang="de-DE" sz="1600" dirty="0">
              <a:cs typeface="Arial"/>
            </a:endParaRPr>
          </a:p>
          <a:p>
            <a:pPr marL="611505" lvl="1" indent="-203835"/>
            <a:r>
              <a:rPr lang="de-DE" sz="1600" err="1"/>
              <a:t>Penelitian</a:t>
            </a:r>
            <a:r>
              <a:rPr lang="de-DE" sz="1600" dirty="0"/>
              <a:t> </a:t>
            </a:r>
            <a:r>
              <a:rPr lang="de-DE" sz="1600" err="1"/>
              <a:t>kualitatif</a:t>
            </a:r>
            <a:r>
              <a:rPr lang="de-DE" sz="1600" dirty="0"/>
              <a:t> </a:t>
            </a:r>
            <a:r>
              <a:rPr lang="de-DE" sz="1600" err="1"/>
              <a:t>dalam</a:t>
            </a:r>
            <a:r>
              <a:rPr lang="de-DE" sz="1600" dirty="0"/>
              <a:t> </a:t>
            </a:r>
            <a:r>
              <a:rPr lang="de-DE" sz="1600" err="1"/>
              <a:t>psikologi</a:t>
            </a:r>
            <a:r>
              <a:rPr lang="de-DE" sz="1600" dirty="0"/>
              <a:t> </a:t>
            </a:r>
            <a:r>
              <a:rPr lang="de-DE" sz="1600" err="1"/>
              <a:t>umumnya</a:t>
            </a:r>
            <a:r>
              <a:rPr lang="de-DE" sz="1600" dirty="0"/>
              <a:t> </a:t>
            </a:r>
            <a:r>
              <a:rPr lang="de-DE" sz="1600" err="1"/>
              <a:t>punya</a:t>
            </a:r>
            <a:r>
              <a:rPr lang="de-DE" sz="1600" dirty="0"/>
              <a:t> </a:t>
            </a:r>
            <a:r>
              <a:rPr lang="de-DE" sz="1600" err="1"/>
              <a:t>implikasi</a:t>
            </a:r>
            <a:r>
              <a:rPr lang="de-DE" sz="1600" dirty="0"/>
              <a:t> </a:t>
            </a:r>
            <a:r>
              <a:rPr lang="de-DE" sz="1600" err="1"/>
              <a:t>etis</a:t>
            </a:r>
            <a:r>
              <a:rPr lang="de-DE" sz="1600" dirty="0"/>
              <a:t> </a:t>
            </a:r>
            <a:r>
              <a:rPr lang="de-DE" sz="1600" err="1"/>
              <a:t>yang</a:t>
            </a:r>
            <a:r>
              <a:rPr lang="de-DE" sz="1600" dirty="0"/>
              <a:t> </a:t>
            </a:r>
            <a:r>
              <a:rPr lang="de-DE" sz="1600" err="1"/>
              <a:t>lebih</a:t>
            </a:r>
            <a:r>
              <a:rPr lang="de-DE" sz="1600" dirty="0"/>
              <a:t> </a:t>
            </a:r>
            <a:r>
              <a:rPr lang="de-DE" sz="1600" err="1"/>
              <a:t>besar</a:t>
            </a:r>
            <a:r>
              <a:rPr lang="de-DE" sz="1600" dirty="0"/>
              <a:t> </a:t>
            </a:r>
            <a:r>
              <a:rPr lang="de-DE" sz="1600" err="1"/>
              <a:t>daripada</a:t>
            </a:r>
            <a:r>
              <a:rPr lang="de-DE" sz="1600" dirty="0"/>
              <a:t> </a:t>
            </a:r>
            <a:r>
              <a:rPr lang="de-DE" sz="1600" err="1"/>
              <a:t>kuantitatif</a:t>
            </a:r>
            <a:r>
              <a:rPr lang="de-DE" sz="1600" dirty="0"/>
              <a:t> (</a:t>
            </a:r>
            <a:r>
              <a:rPr lang="de-DE" sz="1600" err="1"/>
              <a:t>meskipun</a:t>
            </a:r>
            <a:r>
              <a:rPr lang="de-DE" sz="1600" dirty="0"/>
              <a:t> </a:t>
            </a:r>
            <a:r>
              <a:rPr lang="de-DE" sz="1600" err="1"/>
              <a:t>tidak</a:t>
            </a:r>
            <a:r>
              <a:rPr lang="de-DE" sz="1600" dirty="0"/>
              <a:t> </a:t>
            </a:r>
            <a:r>
              <a:rPr lang="de-DE" sz="1600" err="1"/>
              <a:t>selalu</a:t>
            </a:r>
            <a:r>
              <a:rPr lang="de-DE" sz="1600" dirty="0"/>
              <a:t>), </a:t>
            </a:r>
            <a:r>
              <a:rPr lang="de-DE" sz="1600" err="1"/>
              <a:t>sehingga</a:t>
            </a:r>
            <a:r>
              <a:rPr lang="de-DE" sz="1600" dirty="0"/>
              <a:t> </a:t>
            </a:r>
            <a:r>
              <a:rPr lang="de-DE" sz="1600" err="1"/>
              <a:t>ada</a:t>
            </a:r>
            <a:r>
              <a:rPr lang="de-DE" sz="1600" dirty="0"/>
              <a:t> </a:t>
            </a:r>
            <a:r>
              <a:rPr lang="de-DE" sz="1600" err="1"/>
              <a:t>baiknya</a:t>
            </a:r>
            <a:r>
              <a:rPr lang="de-DE" sz="1600" dirty="0"/>
              <a:t> </a:t>
            </a:r>
            <a:r>
              <a:rPr lang="de-DE" sz="1600" err="1"/>
              <a:t>juga</a:t>
            </a:r>
            <a:r>
              <a:rPr lang="de-DE" sz="1600" dirty="0"/>
              <a:t> </a:t>
            </a:r>
            <a:r>
              <a:rPr lang="de-DE" sz="1600" err="1"/>
              <a:t>mendiskusikan</a:t>
            </a:r>
            <a:r>
              <a:rPr lang="de-DE" sz="1600" dirty="0"/>
              <a:t> </a:t>
            </a:r>
            <a:r>
              <a:rPr lang="de-DE" sz="1600" err="1"/>
              <a:t>masalah</a:t>
            </a:r>
            <a:r>
              <a:rPr lang="de-DE" sz="1600" dirty="0"/>
              <a:t>/</a:t>
            </a:r>
            <a:r>
              <a:rPr lang="de-DE" sz="1600" err="1"/>
              <a:t>dilema</a:t>
            </a:r>
            <a:r>
              <a:rPr lang="de-DE" sz="1600" dirty="0"/>
              <a:t> </a:t>
            </a:r>
            <a:r>
              <a:rPr lang="de-DE" sz="1600" err="1"/>
              <a:t>etik</a:t>
            </a:r>
            <a:r>
              <a:rPr lang="de-DE" sz="1600" dirty="0"/>
              <a:t> </a:t>
            </a:r>
            <a:r>
              <a:rPr lang="de-DE" sz="1600" err="1"/>
              <a:t>yang</a:t>
            </a:r>
            <a:r>
              <a:rPr lang="de-DE" sz="1600" dirty="0"/>
              <a:t> </a:t>
            </a:r>
            <a:r>
              <a:rPr lang="de-DE" sz="1600" err="1"/>
              <a:t>muncul</a:t>
            </a:r>
            <a:r>
              <a:rPr lang="de-DE" sz="1600" dirty="0"/>
              <a:t> </a:t>
            </a:r>
            <a:r>
              <a:rPr lang="de-DE" sz="1600" err="1"/>
              <a:t>selama</a:t>
            </a:r>
            <a:r>
              <a:rPr lang="de-DE" sz="1600" dirty="0"/>
              <a:t> </a:t>
            </a:r>
            <a:r>
              <a:rPr lang="de-DE" sz="1600" err="1"/>
              <a:t>proses</a:t>
            </a:r>
            <a:r>
              <a:rPr lang="de-DE" sz="1600" dirty="0"/>
              <a:t> </a:t>
            </a:r>
            <a:r>
              <a:rPr lang="de-DE" sz="1600" err="1"/>
              <a:t>penelitian</a:t>
            </a:r>
            <a:r>
              <a:rPr lang="de-DE" sz="1600" dirty="0"/>
              <a:t>.</a:t>
            </a:r>
            <a:endParaRPr lang="de-DE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5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15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Bagaimana</a:t>
            </a:r>
            <a:r>
              <a:rPr lang="de-DE"/>
              <a:t> </a:t>
            </a:r>
            <a:r>
              <a:rPr lang="de-DE" err="1"/>
              <a:t>dengan</a:t>
            </a:r>
            <a:r>
              <a:rPr lang="de-DE"/>
              <a:t> „</a:t>
            </a:r>
            <a:r>
              <a:rPr lang="de-DE" err="1"/>
              <a:t>Abstrak</a:t>
            </a:r>
            <a:r>
              <a:rPr lang="de-DE"/>
              <a:t>“?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2400" dirty="0" err="1"/>
              <a:t>Menulis</a:t>
            </a:r>
            <a:r>
              <a:rPr lang="de-DE" sz="2400" dirty="0"/>
              <a:t> „</a:t>
            </a:r>
            <a:r>
              <a:rPr lang="de-DE" sz="2400" dirty="0" err="1"/>
              <a:t>Abstrak</a:t>
            </a:r>
            <a:r>
              <a:rPr lang="de-DE" sz="2400" dirty="0"/>
              <a:t>“ </a:t>
            </a:r>
            <a:r>
              <a:rPr lang="de-DE" sz="2400" dirty="0" err="1"/>
              <a:t>relatif</a:t>
            </a:r>
            <a:r>
              <a:rPr lang="de-DE" sz="2400" dirty="0"/>
              <a:t> </a:t>
            </a:r>
            <a:r>
              <a:rPr lang="de-DE" sz="2400" dirty="0" err="1"/>
              <a:t>mudah</a:t>
            </a:r>
            <a:r>
              <a:rPr lang="de-DE" sz="2400" dirty="0"/>
              <a:t> </a:t>
            </a:r>
            <a:r>
              <a:rPr lang="de-DE" sz="2400" dirty="0" err="1"/>
              <a:t>karena</a:t>
            </a:r>
            <a:r>
              <a:rPr lang="de-DE" sz="2400" dirty="0"/>
              <a:t> </a:t>
            </a:r>
            <a:r>
              <a:rPr lang="de-DE" sz="2400" b="1" dirty="0" err="1"/>
              <a:t>dilakukan</a:t>
            </a:r>
            <a:r>
              <a:rPr lang="de-DE" sz="2400" b="1" dirty="0"/>
              <a:t> </a:t>
            </a:r>
            <a:r>
              <a:rPr lang="de-DE" sz="2400" b="1" dirty="0" err="1"/>
              <a:t>terakhir</a:t>
            </a:r>
            <a:r>
              <a:rPr lang="de-DE" sz="2400" dirty="0"/>
              <a:t>.</a:t>
            </a:r>
          </a:p>
          <a:p>
            <a:r>
              <a:rPr lang="de-DE" sz="2400" dirty="0" err="1"/>
              <a:t>Tulis</a:t>
            </a:r>
            <a:r>
              <a:rPr lang="de-DE" sz="2400" dirty="0"/>
              <a:t> „</a:t>
            </a:r>
            <a:r>
              <a:rPr lang="de-DE" sz="2400" dirty="0" err="1"/>
              <a:t>Abstrak</a:t>
            </a:r>
            <a:r>
              <a:rPr lang="de-DE" sz="2400" dirty="0"/>
              <a:t>“ </a:t>
            </a:r>
            <a:r>
              <a:rPr lang="de-DE" sz="2400" dirty="0" err="1"/>
              <a:t>sependek</a:t>
            </a:r>
            <a:r>
              <a:rPr lang="de-DE" sz="2400" dirty="0"/>
              <a:t> </a:t>
            </a:r>
            <a:r>
              <a:rPr lang="de-DE" sz="2400" dirty="0" err="1"/>
              <a:t>dan</a:t>
            </a:r>
            <a:r>
              <a:rPr lang="de-DE" sz="2400" dirty="0"/>
              <a:t> </a:t>
            </a:r>
            <a:r>
              <a:rPr lang="de-DE" sz="2400" dirty="0" err="1"/>
              <a:t>se</a:t>
            </a:r>
            <a:r>
              <a:rPr lang="de-DE" sz="2400" i="1" dirty="0" err="1"/>
              <a:t>concise</a:t>
            </a:r>
            <a:r>
              <a:rPr lang="de-DE" sz="2400" dirty="0"/>
              <a:t> </a:t>
            </a:r>
            <a:r>
              <a:rPr lang="de-DE" sz="2400" dirty="0" err="1"/>
              <a:t>mungkin</a:t>
            </a:r>
            <a:r>
              <a:rPr lang="de-DE" sz="2400" dirty="0"/>
              <a:t>.</a:t>
            </a:r>
          </a:p>
          <a:p>
            <a:pPr lvl="1"/>
            <a:r>
              <a:rPr lang="de-DE" sz="2043" dirty="0"/>
              <a:t>Ada </a:t>
            </a:r>
            <a:r>
              <a:rPr lang="de-DE" sz="2043" dirty="0" err="1"/>
              <a:t>jurnal</a:t>
            </a:r>
            <a:r>
              <a:rPr lang="de-DE" sz="2043" dirty="0"/>
              <a:t> </a:t>
            </a:r>
            <a:r>
              <a:rPr lang="de-DE" sz="2043" dirty="0" err="1"/>
              <a:t>yang</a:t>
            </a:r>
            <a:r>
              <a:rPr lang="de-DE" sz="2043" dirty="0"/>
              <a:t> </a:t>
            </a:r>
            <a:r>
              <a:rPr lang="de-DE" sz="2043" dirty="0" err="1"/>
              <a:t>hanya</a:t>
            </a:r>
            <a:r>
              <a:rPr lang="de-DE" sz="2043" dirty="0"/>
              <a:t> </a:t>
            </a:r>
            <a:r>
              <a:rPr lang="de-DE" sz="2043" dirty="0" err="1"/>
              <a:t>membolehkan</a:t>
            </a:r>
            <a:r>
              <a:rPr lang="de-DE" sz="2043" dirty="0"/>
              <a:t> 120 </a:t>
            </a:r>
            <a:r>
              <a:rPr lang="de-DE" sz="2043" dirty="0" err="1"/>
              <a:t>kata</a:t>
            </a:r>
            <a:r>
              <a:rPr lang="de-DE" sz="2043" dirty="0"/>
              <a:t> (~5-6 </a:t>
            </a:r>
            <a:r>
              <a:rPr lang="de-DE" sz="2043" dirty="0" err="1"/>
              <a:t>kalimat</a:t>
            </a:r>
            <a:r>
              <a:rPr lang="de-DE" sz="2043" dirty="0"/>
              <a:t> </a:t>
            </a:r>
            <a:r>
              <a:rPr lang="de-DE" sz="2043" dirty="0" err="1"/>
              <a:t>utuh</a:t>
            </a:r>
            <a:r>
              <a:rPr lang="de-DE" sz="2043" dirty="0"/>
              <a:t>).</a:t>
            </a:r>
          </a:p>
          <a:p>
            <a:r>
              <a:rPr lang="de-DE" sz="2400" dirty="0" err="1"/>
              <a:t>Buat</a:t>
            </a:r>
            <a:r>
              <a:rPr lang="de-DE" sz="2400" dirty="0"/>
              <a:t> </a:t>
            </a:r>
            <a:r>
              <a:rPr lang="de-DE" sz="2400" b="1" dirty="0" err="1"/>
              <a:t>satu</a:t>
            </a:r>
            <a:r>
              <a:rPr lang="de-DE" sz="2400" b="1" dirty="0"/>
              <a:t> </a:t>
            </a:r>
            <a:r>
              <a:rPr lang="de-DE" sz="2400" b="1" dirty="0" err="1"/>
              <a:t>kalimat</a:t>
            </a:r>
            <a:r>
              <a:rPr lang="de-DE" sz="2400" b="1" dirty="0"/>
              <a:t> </a:t>
            </a:r>
            <a:r>
              <a:rPr lang="de-DE" sz="2400" dirty="0" err="1"/>
              <a:t>yang</a:t>
            </a:r>
            <a:r>
              <a:rPr lang="de-DE" sz="2400" dirty="0"/>
              <a:t> </a:t>
            </a:r>
            <a:r>
              <a:rPr lang="de-DE" sz="2400" dirty="0" err="1"/>
              <a:t>mewakili</a:t>
            </a:r>
            <a:r>
              <a:rPr lang="de-DE" sz="2400" dirty="0"/>
              <a:t> </a:t>
            </a:r>
            <a:r>
              <a:rPr lang="de-DE" sz="2400" b="1" dirty="0" err="1"/>
              <a:t>satu</a:t>
            </a:r>
            <a:r>
              <a:rPr lang="de-DE" sz="2400" b="1" dirty="0"/>
              <a:t> </a:t>
            </a:r>
            <a:r>
              <a:rPr lang="de-DE" sz="2400" b="1" dirty="0" err="1"/>
              <a:t>bagian</a:t>
            </a:r>
            <a:r>
              <a:rPr lang="de-DE" sz="2400" b="1" dirty="0"/>
              <a:t> </a:t>
            </a:r>
            <a:r>
              <a:rPr lang="de-DE" sz="2400" dirty="0" err="1"/>
              <a:t>dari</a:t>
            </a:r>
            <a:r>
              <a:rPr lang="de-DE" sz="2400" dirty="0"/>
              <a:t> </a:t>
            </a:r>
            <a:r>
              <a:rPr lang="de-DE" sz="2400" dirty="0" err="1"/>
              <a:t>naskah</a:t>
            </a:r>
            <a:r>
              <a:rPr lang="de-DE" sz="2400" dirty="0"/>
              <a:t>.</a:t>
            </a:r>
          </a:p>
          <a:p>
            <a:pPr lvl="1"/>
            <a:r>
              <a:rPr lang="de-DE" sz="2043" dirty="0" err="1"/>
              <a:t>Kalimat</a:t>
            </a:r>
            <a:r>
              <a:rPr lang="de-DE" sz="2043" dirty="0"/>
              <a:t> </a:t>
            </a:r>
            <a:r>
              <a:rPr lang="de-DE" sz="2043" dirty="0" err="1"/>
              <a:t>pertama</a:t>
            </a:r>
            <a:r>
              <a:rPr lang="de-DE" sz="2043" dirty="0"/>
              <a:t> </a:t>
            </a:r>
            <a:r>
              <a:rPr lang="de-DE" sz="2043" dirty="0" err="1"/>
              <a:t>mewakili</a:t>
            </a:r>
            <a:r>
              <a:rPr lang="de-DE" sz="2043" dirty="0"/>
              <a:t> „</a:t>
            </a:r>
            <a:r>
              <a:rPr lang="de-DE" sz="2043" dirty="0" err="1"/>
              <a:t>Pendahuluan</a:t>
            </a:r>
            <a:r>
              <a:rPr lang="de-DE" sz="2043" dirty="0"/>
              <a:t>.“</a:t>
            </a:r>
          </a:p>
          <a:p>
            <a:pPr lvl="1"/>
            <a:r>
              <a:rPr lang="de-DE" sz="2043" dirty="0" err="1"/>
              <a:t>Kalimat</a:t>
            </a:r>
            <a:r>
              <a:rPr lang="de-DE" sz="2043" dirty="0"/>
              <a:t> </a:t>
            </a:r>
            <a:r>
              <a:rPr lang="de-DE" sz="2043" dirty="0" err="1"/>
              <a:t>kedua</a:t>
            </a:r>
            <a:r>
              <a:rPr lang="de-DE" sz="2043" dirty="0"/>
              <a:t> </a:t>
            </a:r>
            <a:r>
              <a:rPr lang="de-DE" sz="2043" dirty="0" err="1"/>
              <a:t>mewakili</a:t>
            </a:r>
            <a:r>
              <a:rPr lang="de-DE" sz="2043" dirty="0"/>
              <a:t> „</a:t>
            </a:r>
            <a:r>
              <a:rPr lang="de-DE" sz="2043" dirty="0" err="1"/>
              <a:t>Metode</a:t>
            </a:r>
            <a:r>
              <a:rPr lang="de-DE" sz="2043" dirty="0"/>
              <a:t>.“</a:t>
            </a:r>
          </a:p>
          <a:p>
            <a:pPr lvl="1"/>
            <a:r>
              <a:rPr lang="de-DE" sz="2043" dirty="0" err="1"/>
              <a:t>Kalimat</a:t>
            </a:r>
            <a:r>
              <a:rPr lang="de-DE" sz="2043" dirty="0"/>
              <a:t> </a:t>
            </a:r>
            <a:r>
              <a:rPr lang="de-DE" sz="2043" dirty="0" err="1"/>
              <a:t>ketiga</a:t>
            </a:r>
            <a:r>
              <a:rPr lang="de-DE" sz="2043" dirty="0"/>
              <a:t> (</a:t>
            </a:r>
            <a:r>
              <a:rPr lang="de-DE" sz="2043" dirty="0" err="1"/>
              <a:t>dan</a:t>
            </a:r>
            <a:r>
              <a:rPr lang="de-DE" sz="2043" dirty="0"/>
              <a:t> </a:t>
            </a:r>
            <a:r>
              <a:rPr lang="de-DE" sz="2043" dirty="0" err="1"/>
              <a:t>keempat</a:t>
            </a:r>
            <a:r>
              <a:rPr lang="de-DE" sz="2043" dirty="0"/>
              <a:t>) </a:t>
            </a:r>
            <a:r>
              <a:rPr lang="de-DE" sz="2043" dirty="0" err="1"/>
              <a:t>mewakili</a:t>
            </a:r>
            <a:r>
              <a:rPr lang="de-DE" sz="2043" dirty="0"/>
              <a:t> „Hasil </a:t>
            </a:r>
            <a:r>
              <a:rPr lang="de-DE" sz="2043" dirty="0" err="1"/>
              <a:t>Penelitian</a:t>
            </a:r>
            <a:r>
              <a:rPr lang="de-DE" sz="2043" dirty="0"/>
              <a:t>.“</a:t>
            </a:r>
          </a:p>
          <a:p>
            <a:pPr lvl="1"/>
            <a:r>
              <a:rPr lang="de-DE" sz="2043" dirty="0" err="1"/>
              <a:t>Kalimat</a:t>
            </a:r>
            <a:r>
              <a:rPr lang="de-DE" sz="2043" dirty="0"/>
              <a:t> </a:t>
            </a:r>
            <a:r>
              <a:rPr lang="de-DE" sz="2043" dirty="0" err="1"/>
              <a:t>kelima</a:t>
            </a:r>
            <a:r>
              <a:rPr lang="de-DE" sz="2043" dirty="0"/>
              <a:t> (</a:t>
            </a:r>
            <a:r>
              <a:rPr lang="de-DE" sz="2043" dirty="0" err="1"/>
              <a:t>dan</a:t>
            </a:r>
            <a:r>
              <a:rPr lang="de-DE" sz="2043" dirty="0"/>
              <a:t> </a:t>
            </a:r>
            <a:r>
              <a:rPr lang="de-DE" sz="2043" dirty="0" err="1"/>
              <a:t>keenam</a:t>
            </a:r>
            <a:r>
              <a:rPr lang="de-DE" sz="2043" dirty="0"/>
              <a:t>) </a:t>
            </a:r>
            <a:r>
              <a:rPr lang="de-DE" sz="2043" dirty="0" err="1"/>
              <a:t>mewakili</a:t>
            </a:r>
            <a:r>
              <a:rPr lang="de-DE" sz="2043" dirty="0"/>
              <a:t> „</a:t>
            </a:r>
            <a:r>
              <a:rPr lang="de-DE" sz="2043" dirty="0" err="1"/>
              <a:t>Pembahasan</a:t>
            </a:r>
            <a:r>
              <a:rPr lang="de-DE" sz="2043" dirty="0"/>
              <a:t>“ </a:t>
            </a:r>
            <a:r>
              <a:rPr lang="de-DE" sz="2043" dirty="0" err="1"/>
              <a:t>dan</a:t>
            </a:r>
            <a:r>
              <a:rPr lang="de-DE" sz="2043" dirty="0"/>
              <a:t> „</a:t>
            </a:r>
            <a:r>
              <a:rPr lang="de-DE" sz="2043" dirty="0" err="1"/>
              <a:t>Kesimpulan</a:t>
            </a:r>
            <a:r>
              <a:rPr lang="de-DE" sz="2043" dirty="0"/>
              <a:t>.“</a:t>
            </a:r>
          </a:p>
          <a:p>
            <a:endParaRPr lang="de-DE" sz="2043" dirty="0"/>
          </a:p>
        </p:txBody>
      </p:sp>
    </p:spTree>
    <p:extLst>
      <p:ext uri="{BB962C8B-B14F-4D97-AF65-F5344CB8AC3E}">
        <p14:creationId xmlns:p14="http://schemas.microsoft.com/office/powerpoint/2010/main" val="372061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16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Yuk, </a:t>
            </a:r>
            <a:r>
              <a:rPr lang="de-DE" err="1"/>
              <a:t>diingat-ingat</a:t>
            </a:r>
            <a:r>
              <a:rPr lang="de-DE"/>
              <a:t>!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2400" err="1"/>
              <a:t>Selalu</a:t>
            </a:r>
            <a:r>
              <a:rPr lang="de-DE" sz="2400"/>
              <a:t> </a:t>
            </a:r>
            <a:r>
              <a:rPr lang="de-DE" sz="2400" err="1"/>
              <a:t>lihat</a:t>
            </a:r>
            <a:r>
              <a:rPr lang="de-DE" sz="2400"/>
              <a:t> </a:t>
            </a:r>
            <a:r>
              <a:rPr lang="de-DE" sz="2400" err="1"/>
              <a:t>panduan</a:t>
            </a:r>
            <a:r>
              <a:rPr lang="de-DE" sz="2400"/>
              <a:t> </a:t>
            </a:r>
            <a:r>
              <a:rPr lang="de-DE" sz="2400" err="1"/>
              <a:t>penulisan</a:t>
            </a:r>
            <a:r>
              <a:rPr lang="de-DE" sz="2400"/>
              <a:t> </a:t>
            </a:r>
            <a:r>
              <a:rPr lang="de-DE" sz="2400" err="1"/>
              <a:t>dan</a:t>
            </a:r>
            <a:r>
              <a:rPr lang="de-DE" sz="2400"/>
              <a:t> </a:t>
            </a:r>
            <a:r>
              <a:rPr lang="de-DE" sz="2400" err="1"/>
              <a:t>kebijakan</a:t>
            </a:r>
            <a:r>
              <a:rPr lang="de-DE" sz="2400"/>
              <a:t> </a:t>
            </a:r>
            <a:r>
              <a:rPr lang="de-DE" sz="2400" err="1"/>
              <a:t>jurnal</a:t>
            </a:r>
            <a:r>
              <a:rPr lang="de-DE" sz="2400"/>
              <a:t>!</a:t>
            </a:r>
          </a:p>
          <a:p>
            <a:r>
              <a:rPr lang="de-DE" sz="2400" b="1" i="1" err="1"/>
              <a:t>When</a:t>
            </a:r>
            <a:r>
              <a:rPr lang="de-DE" sz="2400" b="1" i="1"/>
              <a:t> in </a:t>
            </a:r>
            <a:r>
              <a:rPr lang="de-DE" sz="2400" b="1" i="1" err="1"/>
              <a:t>doubt</a:t>
            </a:r>
            <a:r>
              <a:rPr lang="de-DE" sz="2400"/>
              <a:t>… </a:t>
            </a:r>
            <a:r>
              <a:rPr lang="de-DE" sz="2400" b="1"/>
              <a:t>APA Style!</a:t>
            </a:r>
          </a:p>
          <a:p>
            <a:pPr lvl="1"/>
            <a:r>
              <a:rPr lang="de-DE" sz="2000"/>
              <a:t>Appelbaum, M., Cooper, H., Kline, R. B., Mayo-Wilson, E., </a:t>
            </a:r>
            <a:r>
              <a:rPr lang="de-DE" sz="2000" err="1"/>
              <a:t>Nezu</a:t>
            </a:r>
            <a:r>
              <a:rPr lang="de-DE" sz="2000"/>
              <a:t>, A. M., &amp; Rao, S. M. (2018). Journal </a:t>
            </a:r>
            <a:r>
              <a:rPr lang="de-DE" sz="2000" err="1"/>
              <a:t>article</a:t>
            </a:r>
            <a:r>
              <a:rPr lang="de-DE" sz="2000"/>
              <a:t> </a:t>
            </a:r>
            <a:r>
              <a:rPr lang="de-DE" sz="2000" err="1"/>
              <a:t>reporting</a:t>
            </a:r>
            <a:r>
              <a:rPr lang="de-DE" sz="2000"/>
              <a:t> </a:t>
            </a:r>
            <a:r>
              <a:rPr lang="de-DE" sz="2000" err="1"/>
              <a:t>standards</a:t>
            </a:r>
            <a:r>
              <a:rPr lang="de-DE" sz="2000"/>
              <a:t> </a:t>
            </a:r>
            <a:r>
              <a:rPr lang="de-DE" sz="2000" err="1"/>
              <a:t>for</a:t>
            </a:r>
            <a:r>
              <a:rPr lang="de-DE" sz="2000"/>
              <a:t> </a:t>
            </a:r>
            <a:r>
              <a:rPr lang="de-DE" sz="2000" b="1"/>
              <a:t>quantitative </a:t>
            </a:r>
            <a:r>
              <a:rPr lang="de-DE" sz="2000" b="1" err="1"/>
              <a:t>research</a:t>
            </a:r>
            <a:r>
              <a:rPr lang="de-DE" sz="2000" b="1"/>
              <a:t> </a:t>
            </a:r>
            <a:r>
              <a:rPr lang="de-DE" sz="2000"/>
              <a:t>in </a:t>
            </a:r>
            <a:r>
              <a:rPr lang="de-DE" sz="2000" err="1"/>
              <a:t>psychology</a:t>
            </a:r>
            <a:r>
              <a:rPr lang="de-DE" sz="2000"/>
              <a:t>: The APA Publications and Communications Board </a:t>
            </a:r>
            <a:r>
              <a:rPr lang="de-DE" sz="2000" err="1"/>
              <a:t>task</a:t>
            </a:r>
            <a:r>
              <a:rPr lang="de-DE" sz="2000"/>
              <a:t> </a:t>
            </a:r>
            <a:r>
              <a:rPr lang="de-DE" sz="2000" err="1"/>
              <a:t>force</a:t>
            </a:r>
            <a:r>
              <a:rPr lang="de-DE" sz="2000"/>
              <a:t> report. </a:t>
            </a:r>
            <a:r>
              <a:rPr lang="de-DE" sz="2000" i="1"/>
              <a:t>American </a:t>
            </a:r>
            <a:r>
              <a:rPr lang="de-DE" sz="2000" i="1" err="1"/>
              <a:t>Psychologist</a:t>
            </a:r>
            <a:r>
              <a:rPr lang="de-DE" sz="2000"/>
              <a:t>, </a:t>
            </a:r>
            <a:r>
              <a:rPr lang="de-DE" sz="2000" i="1"/>
              <a:t>73</a:t>
            </a:r>
            <a:r>
              <a:rPr lang="de-DE" sz="2000"/>
              <a:t>(1), 3. (</a:t>
            </a:r>
            <a:r>
              <a:rPr lang="de-DE" sz="2000">
                <a:hlinkClick r:id="rId2"/>
              </a:rPr>
              <a:t>link</a:t>
            </a:r>
            <a:r>
              <a:rPr lang="de-DE" sz="2000"/>
              <a:t>)</a:t>
            </a:r>
          </a:p>
          <a:p>
            <a:pPr lvl="1"/>
            <a:r>
              <a:rPr lang="de-DE" sz="2000" err="1"/>
              <a:t>Levitt</a:t>
            </a:r>
            <a:r>
              <a:rPr lang="de-DE" sz="2000"/>
              <a:t>, H. M., Bamberg, M., </a:t>
            </a:r>
            <a:r>
              <a:rPr lang="de-DE" sz="2000" err="1"/>
              <a:t>Creswell</a:t>
            </a:r>
            <a:r>
              <a:rPr lang="de-DE" sz="2000"/>
              <a:t>, J. W., Frost, D. M., </a:t>
            </a:r>
            <a:r>
              <a:rPr lang="de-DE" sz="2000" err="1"/>
              <a:t>Josselson</a:t>
            </a:r>
            <a:r>
              <a:rPr lang="de-DE" sz="2000"/>
              <a:t>, R., &amp; Suárez-Orozco, C. (2018). Journal </a:t>
            </a:r>
            <a:r>
              <a:rPr lang="de-DE" sz="2000" err="1"/>
              <a:t>article</a:t>
            </a:r>
            <a:r>
              <a:rPr lang="de-DE" sz="2000"/>
              <a:t> </a:t>
            </a:r>
            <a:r>
              <a:rPr lang="de-DE" sz="2000" err="1"/>
              <a:t>reporting</a:t>
            </a:r>
            <a:r>
              <a:rPr lang="de-DE" sz="2000"/>
              <a:t> </a:t>
            </a:r>
            <a:r>
              <a:rPr lang="de-DE" sz="2000" err="1"/>
              <a:t>standards</a:t>
            </a:r>
            <a:r>
              <a:rPr lang="de-DE" sz="2000"/>
              <a:t> </a:t>
            </a:r>
            <a:r>
              <a:rPr lang="de-DE" sz="2000" err="1"/>
              <a:t>for</a:t>
            </a:r>
            <a:r>
              <a:rPr lang="de-DE" sz="2000"/>
              <a:t> </a:t>
            </a:r>
            <a:r>
              <a:rPr lang="de-DE" sz="2000" b="1"/>
              <a:t>qualitative </a:t>
            </a:r>
            <a:r>
              <a:rPr lang="de-DE" sz="2000" b="1" err="1"/>
              <a:t>primary</a:t>
            </a:r>
            <a:r>
              <a:rPr lang="de-DE" sz="2000" b="1"/>
              <a:t>, qualitative meta-</a:t>
            </a:r>
            <a:r>
              <a:rPr lang="de-DE" sz="2000" b="1" err="1"/>
              <a:t>analytic</a:t>
            </a:r>
            <a:r>
              <a:rPr lang="de-DE" sz="2000" b="1"/>
              <a:t>, and </a:t>
            </a:r>
            <a:r>
              <a:rPr lang="de-DE" sz="2000" b="1" err="1"/>
              <a:t>mixed</a:t>
            </a:r>
            <a:r>
              <a:rPr lang="de-DE" sz="2000" b="1"/>
              <a:t> </a:t>
            </a:r>
            <a:r>
              <a:rPr lang="de-DE" sz="2000" b="1" err="1"/>
              <a:t>methods</a:t>
            </a:r>
            <a:r>
              <a:rPr lang="de-DE" sz="2000" b="1"/>
              <a:t> </a:t>
            </a:r>
            <a:r>
              <a:rPr lang="de-DE" sz="2000" b="1" err="1"/>
              <a:t>research</a:t>
            </a:r>
            <a:r>
              <a:rPr lang="de-DE" sz="2000"/>
              <a:t> in </a:t>
            </a:r>
            <a:r>
              <a:rPr lang="de-DE" sz="2000" err="1"/>
              <a:t>psychology</a:t>
            </a:r>
            <a:r>
              <a:rPr lang="de-DE" sz="2000"/>
              <a:t>: The APA Publications and Communications Board </a:t>
            </a:r>
            <a:r>
              <a:rPr lang="de-DE" sz="2000" err="1"/>
              <a:t>task</a:t>
            </a:r>
            <a:r>
              <a:rPr lang="de-DE" sz="2000"/>
              <a:t> </a:t>
            </a:r>
            <a:r>
              <a:rPr lang="de-DE" sz="2000" err="1"/>
              <a:t>force</a:t>
            </a:r>
            <a:r>
              <a:rPr lang="de-DE" sz="2000"/>
              <a:t> report. </a:t>
            </a:r>
            <a:r>
              <a:rPr lang="de-DE" sz="2000" i="1"/>
              <a:t>American </a:t>
            </a:r>
            <a:r>
              <a:rPr lang="de-DE" sz="2000" i="1" err="1"/>
              <a:t>Psychologist</a:t>
            </a:r>
            <a:r>
              <a:rPr lang="de-DE" sz="2000"/>
              <a:t>, </a:t>
            </a:r>
            <a:r>
              <a:rPr lang="de-DE" sz="2000" i="1"/>
              <a:t>73</a:t>
            </a:r>
            <a:r>
              <a:rPr lang="de-DE" sz="2000"/>
              <a:t>(1), 26. (</a:t>
            </a:r>
            <a:r>
              <a:rPr lang="de-DE" sz="2000">
                <a:hlinkClick r:id="rId3"/>
              </a:rPr>
              <a:t>link</a:t>
            </a:r>
            <a:r>
              <a:rPr lang="de-DE" sz="2000"/>
              <a:t>)</a:t>
            </a:r>
          </a:p>
          <a:p>
            <a:pPr marL="407778" lvl="1" indent="0">
              <a:buNone/>
            </a:pPr>
            <a:endParaRPr lang="de-DE" sz="2043"/>
          </a:p>
        </p:txBody>
      </p:sp>
    </p:spTree>
    <p:extLst>
      <p:ext uri="{BB962C8B-B14F-4D97-AF65-F5344CB8AC3E}">
        <p14:creationId xmlns:p14="http://schemas.microsoft.com/office/powerpoint/2010/main" val="33108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34A-E4C1-4960-9459-5CCE7A5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3. </a:t>
            </a:r>
            <a:r>
              <a:rPr lang="de-DE" err="1"/>
              <a:t>Menulis</a:t>
            </a:r>
            <a:r>
              <a:rPr lang="de-DE"/>
              <a:t> „</a:t>
            </a:r>
            <a:r>
              <a:rPr lang="de-DE" err="1"/>
              <a:t>Pembahasan</a:t>
            </a:r>
            <a:r>
              <a:rPr lang="de-DE"/>
              <a:t>“ </a:t>
            </a:r>
            <a:r>
              <a:rPr lang="de-DE" err="1"/>
              <a:t>dari</a:t>
            </a:r>
            <a:r>
              <a:rPr lang="de-DE"/>
              <a:t> hasil </a:t>
            </a:r>
            <a:r>
              <a:rPr lang="de-DE" err="1"/>
              <a:t>penelitian</a:t>
            </a:r>
            <a:r>
              <a:rPr lang="de-DE"/>
              <a:t> </a:t>
            </a:r>
            <a:r>
              <a:rPr lang="de-DE" err="1"/>
              <a:t>yang</a:t>
            </a:r>
            <a:r>
              <a:rPr lang="de-DE"/>
              <a:t> </a:t>
            </a:r>
            <a:r>
              <a:rPr lang="de-DE" err="1"/>
              <a:t>negatif</a:t>
            </a:r>
            <a:r>
              <a:rPr lang="de-DE"/>
              <a:t> (</a:t>
            </a:r>
            <a:r>
              <a:rPr lang="de-DE" i="1"/>
              <a:t>null </a:t>
            </a:r>
            <a:r>
              <a:rPr lang="de-DE" i="1" err="1"/>
              <a:t>results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278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18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Hasil </a:t>
            </a:r>
            <a:r>
              <a:rPr lang="de-DE" err="1"/>
              <a:t>negatif</a:t>
            </a:r>
            <a:r>
              <a:rPr lang="de-DE"/>
              <a:t> (</a:t>
            </a:r>
            <a:r>
              <a:rPr lang="de-DE" i="1"/>
              <a:t>null-</a:t>
            </a:r>
            <a:r>
              <a:rPr lang="de-DE" i="1" err="1"/>
              <a:t>results</a:t>
            </a:r>
            <a:r>
              <a:rPr lang="de-DE"/>
              <a:t>) (1)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7" y="1484313"/>
            <a:ext cx="6760407" cy="4929187"/>
          </a:xfrm>
        </p:spPr>
        <p:txBody>
          <a:bodyPr lIns="91440" tIns="45720" rIns="91440" bIns="45720" anchor="t"/>
          <a:lstStyle/>
          <a:p>
            <a:pPr marL="203835" indent="-203835"/>
            <a:r>
              <a:rPr lang="de-DE" sz="2000" dirty="0" err="1"/>
              <a:t>Hasil</a:t>
            </a:r>
            <a:r>
              <a:rPr lang="de-DE" sz="2000" dirty="0"/>
              <a:t> </a:t>
            </a:r>
            <a:r>
              <a:rPr lang="de-DE" sz="2000" dirty="0" err="1"/>
              <a:t>tidak</a:t>
            </a:r>
            <a:r>
              <a:rPr lang="de-DE" sz="2000" dirty="0"/>
              <a:t> „</a:t>
            </a:r>
            <a:r>
              <a:rPr lang="de-DE" sz="2000" dirty="0" err="1"/>
              <a:t>signifikan</a:t>
            </a:r>
            <a:r>
              <a:rPr lang="de-DE" sz="2000" dirty="0"/>
              <a:t>“ </a:t>
            </a:r>
            <a:r>
              <a:rPr lang="de-DE" sz="2000" dirty="0" err="1"/>
              <a:t>secara</a:t>
            </a:r>
            <a:r>
              <a:rPr lang="de-DE" sz="2000" dirty="0"/>
              <a:t> </a:t>
            </a:r>
            <a:r>
              <a:rPr lang="de-DE" sz="2000" dirty="0" err="1"/>
              <a:t>statistik</a:t>
            </a:r>
            <a:r>
              <a:rPr lang="de-DE" sz="2000" dirty="0"/>
              <a:t> (</a:t>
            </a:r>
            <a:r>
              <a:rPr lang="de-DE" sz="2000" i="1" dirty="0"/>
              <a:t>p </a:t>
            </a:r>
            <a:r>
              <a:rPr lang="de-DE" sz="2000" dirty="0"/>
              <a:t>&gt; .05), </a:t>
            </a:r>
            <a:r>
              <a:rPr lang="de-DE" sz="2000" dirty="0" err="1"/>
              <a:t>apa</a:t>
            </a:r>
            <a:r>
              <a:rPr lang="de-DE" sz="2000" dirty="0"/>
              <a:t> </a:t>
            </a:r>
            <a:r>
              <a:rPr lang="de-DE" sz="2000" dirty="0" err="1"/>
              <a:t>artinya</a:t>
            </a:r>
            <a:r>
              <a:rPr lang="de-DE" sz="2000" dirty="0"/>
              <a:t>?</a:t>
            </a:r>
            <a:endParaRPr lang="en-US" dirty="0"/>
          </a:p>
          <a:p>
            <a:pPr marL="203835" indent="-203835"/>
            <a:r>
              <a:rPr lang="de-DE" sz="2000" dirty="0"/>
              <a:t>Ada </a:t>
            </a:r>
            <a:r>
              <a:rPr lang="de-DE" sz="2000" dirty="0" err="1"/>
              <a:t>beberapa</a:t>
            </a:r>
            <a:r>
              <a:rPr lang="de-DE" sz="2000" dirty="0"/>
              <a:t> </a:t>
            </a:r>
            <a:r>
              <a:rPr lang="de-DE" sz="2000" dirty="0" err="1"/>
              <a:t>kemungkinan</a:t>
            </a:r>
            <a:r>
              <a:rPr lang="de-DE" sz="2000" dirty="0"/>
              <a:t>. </a:t>
            </a:r>
            <a:r>
              <a:rPr lang="de-DE" sz="2000" dirty="0" err="1"/>
              <a:t>Bisa</a:t>
            </a:r>
            <a:r>
              <a:rPr lang="de-DE" sz="2000" dirty="0"/>
              <a:t> </a:t>
            </a:r>
            <a:r>
              <a:rPr lang="de-DE" sz="2000" dirty="0" err="1"/>
              <a:t>jadi</a:t>
            </a:r>
            <a:r>
              <a:rPr lang="de-DE" sz="2000" dirty="0"/>
              <a:t>…</a:t>
            </a:r>
            <a:endParaRPr lang="de-DE" sz="2000" dirty="0">
              <a:cs typeface="Arial"/>
            </a:endParaRPr>
          </a:p>
          <a:p>
            <a:pPr marL="203835" indent="-203835"/>
            <a:r>
              <a:rPr lang="de-DE" sz="2000" b="1" dirty="0" err="1"/>
              <a:t>Efek</a:t>
            </a:r>
            <a:r>
              <a:rPr lang="de-DE" sz="2000" b="1" dirty="0"/>
              <a:t> </a:t>
            </a:r>
            <a:r>
              <a:rPr lang="de-DE" sz="2000" b="1" dirty="0" err="1"/>
              <a:t>yang</a:t>
            </a:r>
            <a:r>
              <a:rPr lang="de-DE" sz="2000" b="1" dirty="0"/>
              <a:t> </a:t>
            </a:r>
            <a:r>
              <a:rPr lang="de-DE" sz="2000" b="1" dirty="0" err="1"/>
              <a:t>dicari</a:t>
            </a:r>
            <a:r>
              <a:rPr lang="de-DE" sz="2000" b="1" dirty="0"/>
              <a:t> </a:t>
            </a:r>
            <a:r>
              <a:rPr lang="de-DE" sz="2000" b="1" dirty="0" err="1"/>
              <a:t>memang</a:t>
            </a:r>
            <a:r>
              <a:rPr lang="de-DE" sz="2000" b="1" dirty="0"/>
              <a:t> </a:t>
            </a:r>
            <a:r>
              <a:rPr lang="de-DE" sz="2000" b="1" dirty="0" err="1"/>
              <a:t>tidak</a:t>
            </a:r>
            <a:r>
              <a:rPr lang="de-DE" sz="2000" b="1" dirty="0"/>
              <a:t> </a:t>
            </a:r>
            <a:r>
              <a:rPr lang="de-DE" sz="2000" b="1" dirty="0" err="1"/>
              <a:t>ada</a:t>
            </a:r>
            <a:r>
              <a:rPr lang="de-DE" sz="2000" b="1" dirty="0"/>
              <a:t> (</a:t>
            </a:r>
            <a:r>
              <a:rPr lang="de-DE" sz="2000" b="1" dirty="0" err="1"/>
              <a:t>hipotesis</a:t>
            </a:r>
            <a:r>
              <a:rPr lang="de-DE" sz="2000" b="1" dirty="0"/>
              <a:t> </a:t>
            </a:r>
            <a:r>
              <a:rPr lang="de-DE" sz="2000" b="1" dirty="0" err="1"/>
              <a:t>nol</a:t>
            </a:r>
            <a:r>
              <a:rPr lang="de-DE" sz="2000" b="1" dirty="0"/>
              <a:t> </a:t>
            </a:r>
            <a:r>
              <a:rPr lang="de-DE" sz="2000" b="1" dirty="0" err="1"/>
              <a:t>benar</a:t>
            </a:r>
            <a:r>
              <a:rPr lang="de-DE" sz="2000" b="1" dirty="0"/>
              <a:t>).</a:t>
            </a:r>
            <a:endParaRPr lang="de-DE" sz="2000" b="1" dirty="0">
              <a:cs typeface="Arial"/>
            </a:endParaRPr>
          </a:p>
          <a:p>
            <a:pPr marL="203835" indent="-203835"/>
            <a:r>
              <a:rPr lang="de-DE" sz="2000" b="1" dirty="0" err="1"/>
              <a:t>Efek</a:t>
            </a:r>
            <a:r>
              <a:rPr lang="de-DE" sz="2000" b="1" dirty="0"/>
              <a:t> </a:t>
            </a:r>
            <a:r>
              <a:rPr lang="de-DE" sz="2000" b="1" dirty="0" err="1"/>
              <a:t>yang</a:t>
            </a:r>
            <a:r>
              <a:rPr lang="de-DE" sz="2000" b="1" dirty="0"/>
              <a:t> </a:t>
            </a:r>
            <a:r>
              <a:rPr lang="de-DE" sz="2000" b="1" dirty="0" err="1"/>
              <a:t>dicari</a:t>
            </a:r>
            <a:r>
              <a:rPr lang="de-DE" sz="2000" b="1" dirty="0"/>
              <a:t>, </a:t>
            </a:r>
            <a:r>
              <a:rPr lang="de-DE" sz="2000" b="1" dirty="0" err="1"/>
              <a:t>kalaupun</a:t>
            </a:r>
            <a:r>
              <a:rPr lang="de-DE" sz="2000" b="1" dirty="0"/>
              <a:t> </a:t>
            </a:r>
            <a:r>
              <a:rPr lang="de-DE" sz="2000" b="1" dirty="0" err="1"/>
              <a:t>ada</a:t>
            </a:r>
            <a:r>
              <a:rPr lang="de-DE" sz="2000" b="1" dirty="0"/>
              <a:t>, </a:t>
            </a:r>
            <a:r>
              <a:rPr lang="de-DE" sz="2000" b="1" dirty="0" err="1"/>
              <a:t>terlalu</a:t>
            </a:r>
            <a:r>
              <a:rPr lang="de-DE" sz="2000" b="1" dirty="0"/>
              <a:t> </a:t>
            </a:r>
            <a:r>
              <a:rPr lang="de-DE" sz="2000" b="1" dirty="0" err="1"/>
              <a:t>kecil</a:t>
            </a:r>
            <a:r>
              <a:rPr lang="de-DE" sz="2000" b="1" dirty="0"/>
              <a:t> </a:t>
            </a:r>
            <a:r>
              <a:rPr lang="de-DE" sz="2000" b="1" dirty="0" err="1"/>
              <a:t>sehingga</a:t>
            </a:r>
            <a:r>
              <a:rPr lang="de-DE" sz="2000" b="1" dirty="0"/>
              <a:t> </a:t>
            </a:r>
            <a:r>
              <a:rPr lang="de-DE" sz="2000" b="1" dirty="0" err="1"/>
              <a:t>tidak</a:t>
            </a:r>
            <a:r>
              <a:rPr lang="de-DE" sz="2000" b="1" dirty="0"/>
              <a:t> </a:t>
            </a:r>
            <a:r>
              <a:rPr lang="de-DE" sz="2000" b="1" dirty="0" err="1"/>
              <a:t>terlalu</a:t>
            </a:r>
            <a:r>
              <a:rPr lang="de-DE" sz="2000" b="1" dirty="0"/>
              <a:t> </a:t>
            </a:r>
            <a:r>
              <a:rPr lang="de-DE" sz="2000" b="1" dirty="0" err="1"/>
              <a:t>berarti</a:t>
            </a:r>
            <a:r>
              <a:rPr lang="de-DE" sz="2000" b="1" dirty="0"/>
              <a:t> (</a:t>
            </a:r>
            <a:r>
              <a:rPr lang="de-DE" sz="2000" b="1" i="1" dirty="0" err="1"/>
              <a:t>meaningful</a:t>
            </a:r>
            <a:r>
              <a:rPr lang="de-DE" sz="2000" b="1" dirty="0"/>
              <a:t>) </a:t>
            </a:r>
            <a:r>
              <a:rPr lang="de-DE" sz="2000" b="1" dirty="0" err="1"/>
              <a:t>secara</a:t>
            </a:r>
            <a:r>
              <a:rPr lang="de-DE" sz="2000" b="1" dirty="0"/>
              <a:t> </a:t>
            </a:r>
            <a:r>
              <a:rPr lang="de-DE" sz="2000" b="1" dirty="0" err="1"/>
              <a:t>praktis</a:t>
            </a:r>
            <a:r>
              <a:rPr lang="de-DE" sz="2000" b="1" dirty="0"/>
              <a:t> </a:t>
            </a:r>
            <a:r>
              <a:rPr lang="de-DE" sz="2000" b="1" dirty="0" err="1"/>
              <a:t>atau</a:t>
            </a:r>
            <a:r>
              <a:rPr lang="de-DE" sz="2000" b="1" dirty="0"/>
              <a:t> </a:t>
            </a:r>
            <a:r>
              <a:rPr lang="de-DE" sz="2000" b="1" dirty="0" err="1"/>
              <a:t>teoritik</a:t>
            </a:r>
            <a:r>
              <a:rPr lang="de-DE" sz="2000" b="1" dirty="0"/>
              <a:t>.</a:t>
            </a:r>
            <a:endParaRPr lang="de-DE" sz="2000" b="1" dirty="0">
              <a:cs typeface="Arial"/>
            </a:endParaRPr>
          </a:p>
          <a:p>
            <a:pPr marL="203835" indent="-203835"/>
            <a:r>
              <a:rPr lang="de-DE" sz="2000" b="1" dirty="0" err="1"/>
              <a:t>Desain</a:t>
            </a:r>
            <a:r>
              <a:rPr lang="de-DE" sz="2000" b="1" dirty="0"/>
              <a:t> </a:t>
            </a:r>
            <a:r>
              <a:rPr lang="de-DE" sz="2000" b="1" dirty="0" err="1"/>
              <a:t>penelitian</a:t>
            </a:r>
            <a:r>
              <a:rPr lang="de-DE" sz="2000" b="1" dirty="0"/>
              <a:t> </a:t>
            </a:r>
            <a:r>
              <a:rPr lang="de-DE" sz="2000" b="1" dirty="0" err="1"/>
              <a:t>dan</a:t>
            </a:r>
            <a:r>
              <a:rPr lang="de-DE" sz="2000" b="1" dirty="0"/>
              <a:t> </a:t>
            </a:r>
            <a:r>
              <a:rPr lang="de-DE" sz="2000" b="1" dirty="0" err="1"/>
              <a:t>jumlah</a:t>
            </a:r>
            <a:r>
              <a:rPr lang="de-DE" sz="2000" b="1" dirty="0"/>
              <a:t> </a:t>
            </a:r>
            <a:r>
              <a:rPr lang="de-DE" sz="2000" b="1" dirty="0" err="1"/>
              <a:t>sampel</a:t>
            </a:r>
            <a:r>
              <a:rPr lang="de-DE" sz="2000" b="1" dirty="0"/>
              <a:t> </a:t>
            </a:r>
            <a:r>
              <a:rPr lang="de-DE" sz="2000" b="1" dirty="0" err="1"/>
              <a:t>cenderung</a:t>
            </a:r>
            <a:r>
              <a:rPr lang="de-DE" sz="2000" b="1" dirty="0"/>
              <a:t> </a:t>
            </a:r>
            <a:r>
              <a:rPr lang="de-DE" sz="2000" b="1" i="1" dirty="0" err="1"/>
              <a:t>underpowered</a:t>
            </a:r>
            <a:r>
              <a:rPr lang="de-DE" sz="2000" b="1" i="1" dirty="0"/>
              <a:t>.</a:t>
            </a:r>
            <a:endParaRPr lang="de-DE" sz="2000" b="1" i="1" dirty="0">
              <a:cs typeface="Arial"/>
            </a:endParaRPr>
          </a:p>
          <a:p>
            <a:pPr marL="611505" lvl="1" indent="-203835"/>
            <a:r>
              <a:rPr lang="de-DE" sz="1600" dirty="0" err="1"/>
              <a:t>Artinya</a:t>
            </a:r>
            <a:r>
              <a:rPr lang="de-DE" sz="1600" dirty="0"/>
              <a:t>, </a:t>
            </a:r>
            <a:r>
              <a:rPr lang="de-DE" sz="1600" dirty="0" err="1"/>
              <a:t>kemungkinan</a:t>
            </a:r>
            <a:r>
              <a:rPr lang="de-DE" sz="1600" dirty="0"/>
              <a:t> </a:t>
            </a:r>
            <a:r>
              <a:rPr lang="de-DE" sz="1600" dirty="0" err="1"/>
              <a:t>peneliti</a:t>
            </a:r>
            <a:r>
              <a:rPr lang="de-DE" sz="1600" dirty="0"/>
              <a:t> </a:t>
            </a:r>
            <a:r>
              <a:rPr lang="de-DE" sz="1600" dirty="0" err="1"/>
              <a:t>mendeteksi</a:t>
            </a:r>
            <a:r>
              <a:rPr lang="de-DE" sz="1600" dirty="0"/>
              <a:t> </a:t>
            </a:r>
            <a:r>
              <a:rPr lang="de-DE" sz="1600" dirty="0" err="1"/>
              <a:t>efek</a:t>
            </a:r>
            <a:r>
              <a:rPr lang="de-DE" sz="1600" dirty="0"/>
              <a:t> (</a:t>
            </a:r>
            <a:r>
              <a:rPr lang="de-DE" sz="1600" dirty="0" err="1"/>
              <a:t>apabila</a:t>
            </a:r>
            <a:r>
              <a:rPr lang="de-DE" sz="1600" dirty="0"/>
              <a:t> </a:t>
            </a:r>
            <a:r>
              <a:rPr lang="de-DE" sz="1600" dirty="0" err="1"/>
              <a:t>efek</a:t>
            </a:r>
            <a:r>
              <a:rPr lang="de-DE" sz="1600" dirty="0"/>
              <a:t> </a:t>
            </a:r>
            <a:r>
              <a:rPr lang="de-DE" sz="1600" dirty="0" err="1"/>
              <a:t>betul-betul</a:t>
            </a:r>
            <a:r>
              <a:rPr lang="de-DE" sz="1600" dirty="0"/>
              <a:t> </a:t>
            </a:r>
            <a:r>
              <a:rPr lang="de-DE" sz="1600" dirty="0" err="1"/>
              <a:t>ada</a:t>
            </a:r>
            <a:r>
              <a:rPr lang="de-DE" sz="1600" dirty="0"/>
              <a:t>) </a:t>
            </a:r>
            <a:r>
              <a:rPr lang="de-DE" sz="1600" dirty="0" err="1"/>
              <a:t>cenderung</a:t>
            </a:r>
            <a:r>
              <a:rPr lang="de-DE" sz="1600" dirty="0"/>
              <a:t> </a:t>
            </a:r>
            <a:r>
              <a:rPr lang="de-DE" sz="1600" dirty="0" err="1"/>
              <a:t>kecil</a:t>
            </a:r>
            <a:r>
              <a:rPr lang="de-DE" sz="1600" dirty="0"/>
              <a:t>.</a:t>
            </a:r>
            <a:endParaRPr lang="de-DE" sz="1600" dirty="0">
              <a:cs typeface="Arial"/>
            </a:endParaRPr>
          </a:p>
          <a:p>
            <a:pPr marL="203835" indent="-203835"/>
            <a:r>
              <a:rPr lang="de-DE" sz="2000" dirty="0" err="1"/>
              <a:t>Kemungkinan</a:t>
            </a:r>
            <a:r>
              <a:rPr lang="de-DE" sz="2000" dirty="0"/>
              <a:t> </a:t>
            </a:r>
            <a:r>
              <a:rPr lang="de-DE" sz="2000" dirty="0" err="1"/>
              <a:t>mana</a:t>
            </a:r>
            <a:r>
              <a:rPr lang="de-DE" sz="2000" dirty="0"/>
              <a:t> </a:t>
            </a:r>
            <a:r>
              <a:rPr lang="de-DE" sz="2000" dirty="0" err="1"/>
              <a:t>yang</a:t>
            </a:r>
            <a:r>
              <a:rPr lang="de-DE" sz="2000" dirty="0"/>
              <a:t> </a:t>
            </a:r>
            <a:r>
              <a:rPr lang="de-DE" sz="2000" dirty="0" err="1"/>
              <a:t>paling</a:t>
            </a:r>
            <a:r>
              <a:rPr lang="de-DE" sz="2000" dirty="0"/>
              <a:t> </a:t>
            </a:r>
            <a:r>
              <a:rPr lang="de-DE" sz="2000" dirty="0" err="1"/>
              <a:t>mungkin</a:t>
            </a:r>
            <a:r>
              <a:rPr lang="de-DE" sz="2000" dirty="0"/>
              <a:t>?</a:t>
            </a:r>
            <a:endParaRPr lang="de-DE" sz="2000" dirty="0">
              <a:cs typeface="Arial"/>
            </a:endParaRPr>
          </a:p>
          <a:p>
            <a:pPr marL="611505" lvl="1" indent="-203835"/>
            <a:r>
              <a:rPr lang="de-DE" sz="1600" dirty="0" err="1"/>
              <a:t>Kalau</a:t>
            </a:r>
            <a:r>
              <a:rPr lang="de-DE" sz="1600" dirty="0"/>
              <a:t> </a:t>
            </a:r>
            <a:r>
              <a:rPr lang="de-DE" sz="1600" dirty="0" err="1"/>
              <a:t>tidak</a:t>
            </a:r>
            <a:r>
              <a:rPr lang="de-DE" sz="1600" dirty="0"/>
              <a:t> </a:t>
            </a:r>
            <a:r>
              <a:rPr lang="de-DE" sz="1600" dirty="0" err="1"/>
              <a:t>tahu</a:t>
            </a:r>
            <a:r>
              <a:rPr lang="de-DE" sz="1600" dirty="0"/>
              <a:t> </a:t>
            </a:r>
            <a:r>
              <a:rPr lang="de-DE" sz="1600" dirty="0" err="1"/>
              <a:t>mana</a:t>
            </a:r>
            <a:r>
              <a:rPr lang="de-DE" sz="1600" dirty="0"/>
              <a:t> </a:t>
            </a:r>
            <a:r>
              <a:rPr lang="de-DE" sz="1600" dirty="0" err="1"/>
              <a:t>yang</a:t>
            </a:r>
            <a:r>
              <a:rPr lang="de-DE" sz="1600" dirty="0"/>
              <a:t> </a:t>
            </a:r>
            <a:r>
              <a:rPr lang="de-DE" sz="1600" dirty="0" err="1"/>
              <a:t>paling</a:t>
            </a:r>
            <a:r>
              <a:rPr lang="de-DE" sz="1600" dirty="0"/>
              <a:t> </a:t>
            </a:r>
            <a:r>
              <a:rPr lang="de-DE" sz="1600" dirty="0" err="1"/>
              <a:t>mungkin</a:t>
            </a:r>
            <a:r>
              <a:rPr lang="de-DE" sz="1600" dirty="0"/>
              <a:t>, </a:t>
            </a:r>
            <a:r>
              <a:rPr lang="de-DE" sz="1600" b="1" dirty="0" err="1"/>
              <a:t>lebih</a:t>
            </a:r>
            <a:r>
              <a:rPr lang="de-DE" sz="1600" b="1" dirty="0"/>
              <a:t> </a:t>
            </a:r>
            <a:r>
              <a:rPr lang="de-DE" sz="1600" b="1" dirty="0" err="1"/>
              <a:t>aman</a:t>
            </a:r>
            <a:r>
              <a:rPr lang="de-DE" sz="1600" b="1" dirty="0"/>
              <a:t> </a:t>
            </a:r>
            <a:r>
              <a:rPr lang="de-DE" sz="1600" b="1" dirty="0" err="1"/>
              <a:t>tidak</a:t>
            </a:r>
            <a:r>
              <a:rPr lang="de-DE" sz="1600" b="1" dirty="0"/>
              <a:t> </a:t>
            </a:r>
            <a:r>
              <a:rPr lang="de-DE" sz="1600" b="1" dirty="0" err="1"/>
              <a:t>berasumsi</a:t>
            </a:r>
            <a:r>
              <a:rPr lang="de-DE" sz="1600" b="1" dirty="0"/>
              <a:t> </a:t>
            </a:r>
            <a:r>
              <a:rPr lang="de-DE" sz="1600" dirty="0" err="1"/>
              <a:t>kalau</a:t>
            </a:r>
            <a:r>
              <a:rPr lang="de-DE" sz="1600" dirty="0"/>
              <a:t> </a:t>
            </a:r>
            <a:r>
              <a:rPr lang="de-DE" sz="1600" dirty="0" err="1"/>
              <a:t>kemungkinan</a:t>
            </a:r>
            <a:r>
              <a:rPr lang="de-DE" sz="1600" dirty="0"/>
              <a:t> </a:t>
            </a:r>
            <a:r>
              <a:rPr lang="de-DE" sz="1600" dirty="0" err="1"/>
              <a:t>lainnya</a:t>
            </a:r>
            <a:r>
              <a:rPr lang="de-DE" sz="1600" dirty="0"/>
              <a:t> </a:t>
            </a:r>
            <a:r>
              <a:rPr lang="de-DE" sz="1600" dirty="0" err="1"/>
              <a:t>lebih</a:t>
            </a:r>
            <a:r>
              <a:rPr lang="de-DE" sz="1600" dirty="0"/>
              <a:t> </a:t>
            </a:r>
            <a:r>
              <a:rPr lang="de-DE" sz="1600" dirty="0" err="1"/>
              <a:t>mungkin</a:t>
            </a:r>
            <a:r>
              <a:rPr lang="de-DE" sz="1600" dirty="0"/>
              <a:t> </a:t>
            </a:r>
            <a:r>
              <a:rPr lang="de-DE" sz="1600" dirty="0" err="1"/>
              <a:t>dari</a:t>
            </a:r>
            <a:r>
              <a:rPr lang="de-DE" sz="1600" dirty="0"/>
              <a:t> </a:t>
            </a:r>
            <a:r>
              <a:rPr lang="de-DE" sz="1600" dirty="0" err="1"/>
              <a:t>kemungkinan</a:t>
            </a:r>
            <a:r>
              <a:rPr lang="de-DE" sz="1600" dirty="0"/>
              <a:t> </a:t>
            </a:r>
            <a:r>
              <a:rPr lang="de-DE" sz="1600" dirty="0" err="1"/>
              <a:t>yang</a:t>
            </a:r>
            <a:r>
              <a:rPr lang="de-DE" sz="1600" dirty="0"/>
              <a:t> </a:t>
            </a:r>
            <a:r>
              <a:rPr lang="de-DE" sz="1600" dirty="0" err="1"/>
              <a:t>lain</a:t>
            </a:r>
            <a:r>
              <a:rPr lang="de-DE" sz="1800" dirty="0"/>
              <a:t>😭</a:t>
            </a:r>
            <a:endParaRPr lang="de-DE" sz="1643" dirty="0">
              <a:cs typeface="Arial" panose="020B0604020202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28919-18D6-4C82-9E87-EBC64319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86" y="2468241"/>
            <a:ext cx="4252901" cy="21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19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7" y="1484313"/>
            <a:ext cx="11303000" cy="4929187"/>
          </a:xfrm>
        </p:spPr>
        <p:txBody>
          <a:bodyPr lIns="91440" tIns="45720" rIns="91440" bIns="45720" anchor="ctr"/>
          <a:lstStyle/>
          <a:p>
            <a:pPr marL="0" indent="0" algn="ctr">
              <a:buNone/>
            </a:pPr>
            <a:r>
              <a:rPr lang="de-DE" sz="2800" b="1" dirty="0">
                <a:cs typeface="Arial"/>
              </a:rPr>
              <a:t>„…</a:t>
            </a:r>
            <a:r>
              <a:rPr lang="de-DE" sz="2800" b="1" dirty="0" err="1">
                <a:cs typeface="Arial"/>
              </a:rPr>
              <a:t>the</a:t>
            </a:r>
            <a:r>
              <a:rPr lang="de-DE" sz="2800" b="1" dirty="0">
                <a:cs typeface="Arial"/>
              </a:rPr>
              <a:t> </a:t>
            </a:r>
            <a:r>
              <a:rPr lang="de-DE" sz="2800" b="1" dirty="0" err="1">
                <a:cs typeface="Arial"/>
              </a:rPr>
              <a:t>absence</a:t>
            </a:r>
            <a:r>
              <a:rPr lang="de-DE" sz="2800" b="1" dirty="0">
                <a:cs typeface="Arial"/>
              </a:rPr>
              <a:t> </a:t>
            </a:r>
            <a:r>
              <a:rPr lang="de-DE" sz="2800" b="1" dirty="0" err="1">
                <a:cs typeface="Arial"/>
              </a:rPr>
              <a:t>of</a:t>
            </a:r>
            <a:r>
              <a:rPr lang="de-DE" sz="2800" b="1" dirty="0">
                <a:cs typeface="Arial"/>
              </a:rPr>
              <a:t> </a:t>
            </a:r>
            <a:r>
              <a:rPr lang="de-DE" sz="2800" b="1" dirty="0" err="1">
                <a:cs typeface="Arial"/>
              </a:rPr>
              <a:t>evidence</a:t>
            </a:r>
            <a:r>
              <a:rPr lang="de-DE" sz="2800" b="1" dirty="0">
                <a:cs typeface="Arial"/>
              </a:rPr>
              <a:t> </a:t>
            </a:r>
            <a:r>
              <a:rPr lang="de-DE" sz="2800" b="1" dirty="0" err="1">
                <a:cs typeface="Arial"/>
              </a:rPr>
              <a:t>is</a:t>
            </a:r>
            <a:r>
              <a:rPr lang="de-DE" sz="2800" b="1" dirty="0">
                <a:cs typeface="Arial"/>
              </a:rPr>
              <a:t> not </a:t>
            </a:r>
            <a:r>
              <a:rPr lang="de-DE" sz="2800" b="1" dirty="0" err="1">
                <a:cs typeface="Arial"/>
              </a:rPr>
              <a:t>the</a:t>
            </a:r>
            <a:r>
              <a:rPr lang="de-DE" sz="2800" b="1" dirty="0">
                <a:cs typeface="Arial"/>
              </a:rPr>
              <a:t> </a:t>
            </a:r>
            <a:r>
              <a:rPr lang="de-DE" sz="2800" b="1" dirty="0" err="1">
                <a:cs typeface="Arial"/>
              </a:rPr>
              <a:t>evidence</a:t>
            </a:r>
            <a:r>
              <a:rPr lang="de-DE" sz="2800" b="1" dirty="0">
                <a:cs typeface="Arial"/>
              </a:rPr>
              <a:t> </a:t>
            </a:r>
            <a:r>
              <a:rPr lang="de-DE" sz="2800" b="1" dirty="0" err="1">
                <a:cs typeface="Arial"/>
              </a:rPr>
              <a:t>of</a:t>
            </a:r>
            <a:r>
              <a:rPr lang="de-DE" sz="2800" b="1" dirty="0">
                <a:cs typeface="Arial"/>
              </a:rPr>
              <a:t> </a:t>
            </a:r>
            <a:r>
              <a:rPr lang="de-DE" sz="2800" b="1" dirty="0" err="1">
                <a:cs typeface="Arial"/>
              </a:rPr>
              <a:t>absence</a:t>
            </a:r>
            <a:r>
              <a:rPr lang="de-DE" sz="2800" b="1" dirty="0">
                <a:cs typeface="Arial"/>
              </a:rPr>
              <a:t>…“</a:t>
            </a:r>
          </a:p>
        </p:txBody>
      </p:sp>
    </p:spTree>
    <p:extLst>
      <p:ext uri="{BB962C8B-B14F-4D97-AF65-F5344CB8AC3E}">
        <p14:creationId xmlns:p14="http://schemas.microsoft.com/office/powerpoint/2010/main" val="327438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34A-E4C1-4960-9459-5CCE7A5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i="1"/>
              <a:t>Outline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7BF27A33-E4D9-46A4-AAF9-A8359D205F71}"/>
              </a:ext>
            </a:extLst>
          </p:cNvPr>
          <p:cNvSpPr txBox="1">
            <a:spLocks/>
          </p:cNvSpPr>
          <p:nvPr/>
        </p:nvSpPr>
        <p:spPr>
          <a:xfrm>
            <a:off x="446088" y="2967754"/>
            <a:ext cx="7605487" cy="2984500"/>
          </a:xfrm>
          <a:prstGeom prst="rect">
            <a:avLst/>
          </a:prstGeom>
        </p:spPr>
        <p:txBody>
          <a:bodyPr/>
          <a:lstStyle>
            <a:lvl1pPr marL="203890" indent="-203890" algn="l" defTabSz="815557" rtl="0" eaLnBrk="1" latinLnBrk="0" hangingPunct="1">
              <a:lnSpc>
                <a:spcPct val="90000"/>
              </a:lnSpc>
              <a:spcBef>
                <a:spcPts val="892"/>
              </a:spcBef>
              <a:buFont typeface="Arial" panose="020B0604020202020204" pitchFamily="34" charset="0"/>
              <a:buChar char="•"/>
              <a:defRPr sz="2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1668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2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44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225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003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err="1"/>
              <a:t>Pengantar</a:t>
            </a:r>
            <a:endParaRPr lang="de-DE" sz="2000"/>
          </a:p>
          <a:p>
            <a:r>
              <a:rPr lang="de-DE" sz="2000" err="1"/>
              <a:t>Prinsip</a:t>
            </a:r>
            <a:r>
              <a:rPr lang="de-DE" sz="2000"/>
              <a:t> </a:t>
            </a:r>
            <a:r>
              <a:rPr lang="de-DE" sz="2000" err="1"/>
              <a:t>dasar</a:t>
            </a:r>
            <a:r>
              <a:rPr lang="de-DE" sz="2000"/>
              <a:t> </a:t>
            </a:r>
            <a:r>
              <a:rPr lang="de-DE" sz="2000" err="1"/>
              <a:t>menulis</a:t>
            </a:r>
            <a:r>
              <a:rPr lang="de-DE" sz="2000"/>
              <a:t> </a:t>
            </a:r>
            <a:r>
              <a:rPr lang="de-DE" sz="2000" err="1"/>
              <a:t>bagian</a:t>
            </a:r>
            <a:r>
              <a:rPr lang="de-DE" sz="2000"/>
              <a:t> „</a:t>
            </a:r>
            <a:r>
              <a:rPr lang="de-DE" sz="2000" err="1"/>
              <a:t>Pembahasan</a:t>
            </a:r>
            <a:r>
              <a:rPr lang="de-DE" sz="2000"/>
              <a:t>“ </a:t>
            </a:r>
            <a:r>
              <a:rPr lang="de-DE" sz="2000" err="1"/>
              <a:t>dan</a:t>
            </a:r>
            <a:r>
              <a:rPr lang="de-DE" sz="2000"/>
              <a:t> „</a:t>
            </a:r>
            <a:r>
              <a:rPr lang="de-DE" sz="2000" err="1"/>
              <a:t>Abstrak</a:t>
            </a:r>
            <a:r>
              <a:rPr lang="de-DE" sz="2000"/>
              <a:t>“</a:t>
            </a:r>
          </a:p>
          <a:p>
            <a:r>
              <a:rPr lang="de-DE" sz="2000" err="1"/>
              <a:t>Menulis</a:t>
            </a:r>
            <a:r>
              <a:rPr lang="de-DE" sz="2000"/>
              <a:t> „</a:t>
            </a:r>
            <a:r>
              <a:rPr lang="de-DE" sz="2000" err="1"/>
              <a:t>Pembahasan</a:t>
            </a:r>
            <a:r>
              <a:rPr lang="de-DE" sz="2000"/>
              <a:t>“ </a:t>
            </a:r>
            <a:r>
              <a:rPr lang="de-DE" sz="2000" err="1"/>
              <a:t>dari</a:t>
            </a:r>
            <a:r>
              <a:rPr lang="de-DE" sz="2000"/>
              <a:t> hasil </a:t>
            </a:r>
            <a:r>
              <a:rPr lang="de-DE" sz="2000" err="1"/>
              <a:t>penelitian</a:t>
            </a:r>
            <a:r>
              <a:rPr lang="de-DE" sz="2000"/>
              <a:t> </a:t>
            </a:r>
            <a:r>
              <a:rPr lang="de-DE" sz="2000" err="1"/>
              <a:t>yang</a:t>
            </a:r>
            <a:r>
              <a:rPr lang="de-DE" sz="2000"/>
              <a:t> </a:t>
            </a:r>
            <a:r>
              <a:rPr lang="de-DE" sz="2000" err="1"/>
              <a:t>negatif</a:t>
            </a:r>
            <a:r>
              <a:rPr lang="de-DE" sz="2000"/>
              <a:t> (</a:t>
            </a:r>
            <a:r>
              <a:rPr lang="de-DE" sz="2000" i="1"/>
              <a:t>null </a:t>
            </a:r>
            <a:r>
              <a:rPr lang="de-DE" sz="2000" i="1" err="1"/>
              <a:t>results</a:t>
            </a:r>
            <a:r>
              <a:rPr lang="de-DE" sz="2000"/>
              <a:t>)</a:t>
            </a:r>
          </a:p>
          <a:p>
            <a:r>
              <a:rPr lang="de-DE" sz="2000" err="1"/>
              <a:t>Latihan</a:t>
            </a:r>
            <a:r>
              <a:rPr lang="de-DE" sz="2000"/>
              <a:t> </a:t>
            </a:r>
            <a:r>
              <a:rPr lang="de-DE" sz="2000" err="1"/>
              <a:t>menulis</a:t>
            </a:r>
            <a:r>
              <a:rPr lang="de-DE" sz="2000"/>
              <a:t> „</a:t>
            </a:r>
            <a:r>
              <a:rPr lang="de-DE" sz="2000" err="1"/>
              <a:t>Pembahasan</a:t>
            </a:r>
            <a:r>
              <a:rPr lang="de-DE" sz="2000"/>
              <a:t>“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7062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20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Hasil </a:t>
            </a:r>
            <a:r>
              <a:rPr lang="de-DE" err="1"/>
              <a:t>negatif</a:t>
            </a:r>
            <a:r>
              <a:rPr lang="de-DE"/>
              <a:t> (</a:t>
            </a:r>
            <a:r>
              <a:rPr lang="de-DE" i="1"/>
              <a:t>null-</a:t>
            </a:r>
            <a:r>
              <a:rPr lang="de-DE" i="1" err="1"/>
              <a:t>results</a:t>
            </a:r>
            <a:r>
              <a:rPr lang="de-DE"/>
              <a:t>) (2)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7" y="1484313"/>
            <a:ext cx="6760407" cy="4929187"/>
          </a:xfrm>
        </p:spPr>
        <p:txBody>
          <a:bodyPr/>
          <a:lstStyle/>
          <a:p>
            <a:r>
              <a:rPr lang="de-DE" sz="2000"/>
              <a:t>Hasil </a:t>
            </a:r>
            <a:r>
              <a:rPr lang="de-DE" sz="2000" err="1"/>
              <a:t>tidak</a:t>
            </a:r>
            <a:r>
              <a:rPr lang="de-DE" sz="2000"/>
              <a:t> „</a:t>
            </a:r>
            <a:r>
              <a:rPr lang="de-DE" sz="2000" err="1"/>
              <a:t>signifikan</a:t>
            </a:r>
            <a:r>
              <a:rPr lang="de-DE" sz="2000"/>
              <a:t>“ </a:t>
            </a:r>
            <a:r>
              <a:rPr lang="de-DE" sz="2000" err="1"/>
              <a:t>secara</a:t>
            </a:r>
            <a:r>
              <a:rPr lang="de-DE" sz="2000"/>
              <a:t> </a:t>
            </a:r>
            <a:r>
              <a:rPr lang="de-DE" sz="2000" err="1"/>
              <a:t>statistik</a:t>
            </a:r>
            <a:r>
              <a:rPr lang="de-DE" sz="2000"/>
              <a:t> (</a:t>
            </a:r>
            <a:r>
              <a:rPr lang="de-DE" sz="2000" i="1"/>
              <a:t>p </a:t>
            </a:r>
            <a:r>
              <a:rPr lang="de-DE" sz="2000"/>
              <a:t>&gt; .05) </a:t>
            </a:r>
            <a:r>
              <a:rPr lang="de-DE" sz="2000" err="1"/>
              <a:t>tetap</a:t>
            </a:r>
            <a:r>
              <a:rPr lang="de-DE" sz="2000"/>
              <a:t> </a:t>
            </a:r>
            <a:r>
              <a:rPr lang="de-DE" sz="2000" err="1"/>
              <a:t>penting</a:t>
            </a:r>
            <a:r>
              <a:rPr lang="de-DE" sz="2000"/>
              <a:t>, </a:t>
            </a:r>
            <a:r>
              <a:rPr lang="de-DE" sz="2000" err="1"/>
              <a:t>tetapi</a:t>
            </a:r>
            <a:r>
              <a:rPr lang="de-DE" sz="2000"/>
              <a:t> </a:t>
            </a:r>
            <a:r>
              <a:rPr lang="de-DE" sz="2000" err="1"/>
              <a:t>selalu</a:t>
            </a:r>
            <a:r>
              <a:rPr lang="de-DE" sz="2000"/>
              <a:t> </a:t>
            </a:r>
            <a:r>
              <a:rPr lang="de-DE" sz="2000" err="1"/>
              <a:t>berakhir</a:t>
            </a:r>
            <a:r>
              <a:rPr lang="de-DE" sz="2000"/>
              <a:t> </a:t>
            </a:r>
            <a:r>
              <a:rPr lang="de-DE" sz="2000" i="1">
                <a:hlinkClick r:id="rId3"/>
              </a:rPr>
              <a:t>di </a:t>
            </a:r>
            <a:r>
              <a:rPr lang="de-DE" sz="2000" i="1" err="1">
                <a:hlinkClick r:id="rId3"/>
              </a:rPr>
              <a:t>dalam</a:t>
            </a:r>
            <a:r>
              <a:rPr lang="de-DE" sz="2000" i="1">
                <a:hlinkClick r:id="rId3"/>
              </a:rPr>
              <a:t> </a:t>
            </a:r>
            <a:r>
              <a:rPr lang="de-DE" sz="2000" i="1" err="1">
                <a:hlinkClick r:id="rId3"/>
              </a:rPr>
              <a:t>lemari</a:t>
            </a:r>
            <a:r>
              <a:rPr lang="de-DE" sz="2000"/>
              <a:t>. </a:t>
            </a:r>
          </a:p>
          <a:p>
            <a:r>
              <a:rPr lang="de-DE" sz="2000" err="1"/>
              <a:t>Akibatnya</a:t>
            </a:r>
            <a:r>
              <a:rPr lang="de-DE" sz="2000"/>
              <a:t>, </a:t>
            </a:r>
            <a:r>
              <a:rPr lang="de-DE" sz="2000" err="1"/>
              <a:t>jurnal</a:t>
            </a:r>
            <a:r>
              <a:rPr lang="de-DE" sz="2000"/>
              <a:t> </a:t>
            </a:r>
            <a:r>
              <a:rPr lang="de-DE" sz="2000" err="1"/>
              <a:t>hanya</a:t>
            </a:r>
            <a:r>
              <a:rPr lang="de-DE" sz="2000"/>
              <a:t> </a:t>
            </a:r>
            <a:r>
              <a:rPr lang="de-DE" sz="2000" err="1"/>
              <a:t>memuat</a:t>
            </a:r>
            <a:r>
              <a:rPr lang="de-DE" sz="2000"/>
              <a:t> hasil-hasil </a:t>
            </a:r>
            <a:r>
              <a:rPr lang="de-DE" sz="2000" err="1"/>
              <a:t>positif</a:t>
            </a:r>
            <a:r>
              <a:rPr lang="de-DE" sz="2000"/>
              <a:t> (</a:t>
            </a:r>
            <a:r>
              <a:rPr lang="de-DE" sz="2000" i="1" err="1"/>
              <a:t>publication</a:t>
            </a:r>
            <a:r>
              <a:rPr lang="de-DE" sz="2000" i="1"/>
              <a:t> </a:t>
            </a:r>
            <a:r>
              <a:rPr lang="de-DE" sz="2000" i="1" err="1"/>
              <a:t>bias</a:t>
            </a:r>
            <a:r>
              <a:rPr lang="de-DE" sz="2000"/>
              <a:t>)</a:t>
            </a:r>
            <a:r>
              <a:rPr lang="de-DE" sz="2000" i="1"/>
              <a:t>.</a:t>
            </a:r>
          </a:p>
          <a:p>
            <a:r>
              <a:rPr lang="de-DE" sz="2000" err="1"/>
              <a:t>Begitu</a:t>
            </a:r>
            <a:r>
              <a:rPr lang="de-DE" sz="2000"/>
              <a:t> di-meta-</a:t>
            </a:r>
            <a:r>
              <a:rPr lang="de-DE" sz="2000" err="1"/>
              <a:t>analisis</a:t>
            </a:r>
            <a:r>
              <a:rPr lang="de-DE" sz="2000"/>
              <a:t>, „</a:t>
            </a:r>
            <a:r>
              <a:rPr lang="de-DE" sz="2000" i="1" err="1"/>
              <a:t>effect</a:t>
            </a:r>
            <a:r>
              <a:rPr lang="de-DE" sz="2000" i="1"/>
              <a:t> </a:t>
            </a:r>
            <a:r>
              <a:rPr lang="de-DE" sz="2000" i="1" err="1"/>
              <a:t>size</a:t>
            </a:r>
            <a:r>
              <a:rPr lang="de-DE" sz="2000" i="1"/>
              <a:t>“ </a:t>
            </a:r>
            <a:r>
              <a:rPr lang="de-DE" sz="2000" err="1"/>
              <a:t>kelihatannya</a:t>
            </a:r>
            <a:r>
              <a:rPr lang="de-DE" sz="2000"/>
              <a:t> </a:t>
            </a:r>
            <a:r>
              <a:rPr lang="de-DE" sz="2000" err="1"/>
              <a:t>besar</a:t>
            </a:r>
            <a:r>
              <a:rPr lang="de-DE" sz="2000"/>
              <a:t>, </a:t>
            </a:r>
            <a:r>
              <a:rPr lang="de-DE" sz="2000" err="1"/>
              <a:t>padahal</a:t>
            </a:r>
            <a:r>
              <a:rPr lang="de-DE" sz="2000"/>
              <a:t> </a:t>
            </a:r>
            <a:r>
              <a:rPr lang="de-DE" sz="2000" err="1"/>
              <a:t>tidak</a:t>
            </a:r>
            <a:r>
              <a:rPr lang="de-DE" sz="2000"/>
              <a:t> </a:t>
            </a:r>
            <a:r>
              <a:rPr lang="de-DE" sz="2000" err="1"/>
              <a:t>sebesar</a:t>
            </a:r>
            <a:r>
              <a:rPr lang="de-DE" sz="2000"/>
              <a:t> </a:t>
            </a:r>
            <a:r>
              <a:rPr lang="de-DE" sz="2000" err="1"/>
              <a:t>itu</a:t>
            </a:r>
            <a:r>
              <a:rPr lang="de-DE" sz="2000"/>
              <a:t>.</a:t>
            </a:r>
          </a:p>
          <a:p>
            <a:r>
              <a:rPr lang="de-DE" sz="2000" err="1"/>
              <a:t>Akhirnya</a:t>
            </a:r>
            <a:r>
              <a:rPr lang="de-DE" sz="2000"/>
              <a:t>, </a:t>
            </a:r>
            <a:r>
              <a:rPr lang="de-DE" sz="2000" err="1"/>
              <a:t>terjadilah</a:t>
            </a:r>
            <a:r>
              <a:rPr lang="de-DE" sz="2000"/>
              <a:t> </a:t>
            </a:r>
            <a:r>
              <a:rPr lang="de-DE" sz="2000" err="1"/>
              <a:t>krisis</a:t>
            </a:r>
            <a:r>
              <a:rPr lang="de-DE" sz="2000"/>
              <a:t> </a:t>
            </a:r>
            <a:r>
              <a:rPr lang="de-DE" sz="2000" err="1"/>
              <a:t>replikasi</a:t>
            </a:r>
            <a:r>
              <a:rPr lang="de-DE" sz="2000"/>
              <a:t>. </a:t>
            </a:r>
            <a:r>
              <a:rPr lang="de-DE" sz="2000" err="1"/>
              <a:t>Berikut</a:t>
            </a:r>
            <a:r>
              <a:rPr lang="de-DE" sz="2000"/>
              <a:t> </a:t>
            </a:r>
            <a:r>
              <a:rPr lang="de-DE" sz="2000" err="1"/>
              <a:t>korbannya</a:t>
            </a:r>
            <a:r>
              <a:rPr lang="de-DE" sz="2000"/>
              <a:t>:</a:t>
            </a:r>
          </a:p>
          <a:p>
            <a:pPr lvl="1"/>
            <a:r>
              <a:rPr lang="de-DE" sz="1643" i="1">
                <a:hlinkClick r:id="rId4"/>
              </a:rPr>
              <a:t>Behavioral </a:t>
            </a:r>
            <a:r>
              <a:rPr lang="de-DE" sz="1643" i="1" err="1">
                <a:hlinkClick r:id="rId4"/>
              </a:rPr>
              <a:t>priming</a:t>
            </a:r>
            <a:r>
              <a:rPr lang="de-DE" sz="1643" i="1"/>
              <a:t> </a:t>
            </a:r>
            <a:r>
              <a:rPr lang="de-DE" sz="1643"/>
              <a:t>(Daniel </a:t>
            </a:r>
            <a:r>
              <a:rPr lang="de-DE" sz="1643" err="1"/>
              <a:t>Kahneman</a:t>
            </a:r>
            <a:r>
              <a:rPr lang="de-DE" sz="1643"/>
              <a:t>)</a:t>
            </a:r>
          </a:p>
          <a:p>
            <a:pPr lvl="1"/>
            <a:r>
              <a:rPr lang="de-DE" sz="1643" i="1">
                <a:hlinkClick r:id="rId5"/>
              </a:rPr>
              <a:t>Fixed</a:t>
            </a:r>
            <a:r>
              <a:rPr lang="de-DE" sz="1643">
                <a:hlinkClick r:id="rId5"/>
              </a:rPr>
              <a:t> </a:t>
            </a:r>
            <a:r>
              <a:rPr lang="de-DE" sz="1643" err="1">
                <a:hlinkClick r:id="rId5"/>
              </a:rPr>
              <a:t>vs</a:t>
            </a:r>
            <a:r>
              <a:rPr lang="de-DE" sz="1643">
                <a:hlinkClick r:id="rId5"/>
              </a:rPr>
              <a:t> </a:t>
            </a:r>
            <a:r>
              <a:rPr lang="de-DE" sz="1643" i="1" err="1">
                <a:hlinkClick r:id="rId5"/>
              </a:rPr>
              <a:t>growth</a:t>
            </a:r>
            <a:r>
              <a:rPr lang="de-DE" sz="1643" i="1">
                <a:hlinkClick r:id="rId5"/>
              </a:rPr>
              <a:t> </a:t>
            </a:r>
            <a:r>
              <a:rPr lang="de-DE" sz="1643" i="1" err="1">
                <a:hlinkClick r:id="rId5"/>
              </a:rPr>
              <a:t>mindset</a:t>
            </a:r>
            <a:r>
              <a:rPr lang="de-DE" sz="1643" i="1"/>
              <a:t> </a:t>
            </a:r>
            <a:r>
              <a:rPr lang="de-DE" sz="1643"/>
              <a:t>(Carol </a:t>
            </a:r>
            <a:r>
              <a:rPr lang="de-DE" sz="1643" err="1"/>
              <a:t>Dweck</a:t>
            </a:r>
            <a:r>
              <a:rPr lang="de-DE" sz="1643"/>
              <a:t>)</a:t>
            </a:r>
          </a:p>
          <a:p>
            <a:pPr lvl="1"/>
            <a:r>
              <a:rPr lang="de-DE" sz="1643" i="1">
                <a:hlinkClick r:id="rId6"/>
              </a:rPr>
              <a:t>Ego </a:t>
            </a:r>
            <a:r>
              <a:rPr lang="de-DE" sz="1643" i="1" err="1">
                <a:hlinkClick r:id="rId6"/>
              </a:rPr>
              <a:t>depletion</a:t>
            </a:r>
            <a:r>
              <a:rPr lang="de-DE" sz="1643" i="1"/>
              <a:t> </a:t>
            </a:r>
            <a:r>
              <a:rPr lang="de-DE" sz="1643"/>
              <a:t>(Roy Baumeister)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B7F8B-BC6B-4A57-982F-6B8A91575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7226" y="2118197"/>
            <a:ext cx="3891628" cy="26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21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Bagaimana</a:t>
            </a:r>
            <a:r>
              <a:rPr lang="de-DE"/>
              <a:t> </a:t>
            </a:r>
            <a:r>
              <a:rPr lang="de-DE" err="1"/>
              <a:t>membahas</a:t>
            </a:r>
            <a:r>
              <a:rPr lang="de-DE"/>
              <a:t> hasil </a:t>
            </a:r>
            <a:r>
              <a:rPr lang="de-DE" err="1"/>
              <a:t>negatif</a:t>
            </a:r>
            <a:r>
              <a:rPr lang="de-DE"/>
              <a:t> (</a:t>
            </a:r>
            <a:r>
              <a:rPr lang="de-DE" i="1"/>
              <a:t>null </a:t>
            </a:r>
            <a:r>
              <a:rPr lang="de-DE" i="1" err="1"/>
              <a:t>results</a:t>
            </a:r>
            <a:r>
              <a:rPr lang="de-DE"/>
              <a:t>)?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7" y="1484313"/>
            <a:ext cx="7736195" cy="4929187"/>
          </a:xfrm>
        </p:spPr>
        <p:txBody>
          <a:bodyPr lIns="91440" tIns="45720" rIns="91440" bIns="45720" anchor="t"/>
          <a:lstStyle/>
          <a:p>
            <a:pPr marL="203835" indent="-203835"/>
            <a:r>
              <a:rPr lang="de-DE" sz="2000" dirty="0" err="1"/>
              <a:t>Dibahas</a:t>
            </a:r>
            <a:r>
              <a:rPr lang="de-DE" sz="2000" dirty="0"/>
              <a:t> </a:t>
            </a:r>
            <a:r>
              <a:rPr lang="de-DE" sz="2000" dirty="0" err="1"/>
              <a:t>apa</a:t>
            </a:r>
            <a:r>
              <a:rPr lang="de-DE" sz="2000" dirty="0"/>
              <a:t> </a:t>
            </a:r>
            <a:r>
              <a:rPr lang="de-DE" sz="2000" dirty="0" err="1"/>
              <a:t>adanya</a:t>
            </a:r>
            <a:r>
              <a:rPr lang="de-DE" sz="2000" dirty="0">
                <a:ea typeface="+mn-lt"/>
                <a:cs typeface="+mn-lt"/>
              </a:rPr>
              <a:t>😊</a:t>
            </a:r>
            <a:endParaRPr lang="en-US" dirty="0"/>
          </a:p>
          <a:p>
            <a:pPr marL="611505" lvl="1" indent="-203835"/>
            <a:r>
              <a:rPr lang="de-DE" sz="1650" dirty="0">
                <a:sym typeface="Wingdings" panose="05000000000000000000" pitchFamily="2" charset="2"/>
              </a:rPr>
              <a:t>..</a:t>
            </a:r>
            <a:r>
              <a:rPr lang="de-DE" sz="1650" dirty="0" err="1">
                <a:sym typeface="Wingdings" panose="05000000000000000000" pitchFamily="2" charset="2"/>
              </a:rPr>
              <a:t>dengan</a:t>
            </a:r>
            <a:r>
              <a:rPr lang="de-DE" sz="1650" dirty="0">
                <a:sym typeface="Wingdings" panose="05000000000000000000" pitchFamily="2" charset="2"/>
              </a:rPr>
              <a:t> </a:t>
            </a:r>
            <a:r>
              <a:rPr lang="de-DE" sz="1650" dirty="0" err="1">
                <a:sym typeface="Wingdings" panose="05000000000000000000" pitchFamily="2" charset="2"/>
              </a:rPr>
              <a:t>struktur</a:t>
            </a:r>
            <a:r>
              <a:rPr lang="de-DE" sz="1650" dirty="0">
                <a:sym typeface="Wingdings" panose="05000000000000000000" pitchFamily="2" charset="2"/>
              </a:rPr>
              <a:t> </a:t>
            </a:r>
            <a:r>
              <a:rPr lang="de-DE" sz="1650" dirty="0" err="1">
                <a:sym typeface="Wingdings" panose="05000000000000000000" pitchFamily="2" charset="2"/>
              </a:rPr>
              <a:t>dan</a:t>
            </a:r>
            <a:r>
              <a:rPr lang="de-DE" sz="1650" dirty="0">
                <a:sym typeface="Wingdings" panose="05000000000000000000" pitchFamily="2" charset="2"/>
              </a:rPr>
              <a:t> </a:t>
            </a:r>
            <a:r>
              <a:rPr lang="de-DE" sz="1650" i="1" dirty="0" err="1">
                <a:sym typeface="Wingdings" panose="05000000000000000000" pitchFamily="2" charset="2"/>
              </a:rPr>
              <a:t>flow</a:t>
            </a:r>
            <a:r>
              <a:rPr lang="de-DE" sz="1650" i="1" dirty="0">
                <a:sym typeface="Wingdings" panose="05000000000000000000" pitchFamily="2" charset="2"/>
              </a:rPr>
              <a:t> </a:t>
            </a:r>
            <a:r>
              <a:rPr lang="de-DE" sz="1650" dirty="0" err="1">
                <a:sym typeface="Wingdings" panose="05000000000000000000" pitchFamily="2" charset="2"/>
              </a:rPr>
              <a:t>yang</a:t>
            </a:r>
            <a:r>
              <a:rPr lang="de-DE" sz="1650" dirty="0">
                <a:sym typeface="Wingdings" panose="05000000000000000000" pitchFamily="2" charset="2"/>
              </a:rPr>
              <a:t> </a:t>
            </a:r>
            <a:r>
              <a:rPr lang="de-DE" sz="1650" b="1" dirty="0" err="1">
                <a:sym typeface="Wingdings" panose="05000000000000000000" pitchFamily="2" charset="2"/>
              </a:rPr>
              <a:t>sama</a:t>
            </a:r>
            <a:r>
              <a:rPr lang="de-DE" sz="1650" b="1" dirty="0">
                <a:sym typeface="Wingdings" panose="05000000000000000000" pitchFamily="2" charset="2"/>
              </a:rPr>
              <a:t> </a:t>
            </a:r>
            <a:r>
              <a:rPr lang="de-DE" sz="1650" b="1" dirty="0" err="1">
                <a:sym typeface="Wingdings" panose="05000000000000000000" pitchFamily="2" charset="2"/>
              </a:rPr>
              <a:t>persis</a:t>
            </a:r>
            <a:r>
              <a:rPr lang="de-DE" sz="1650" b="1" dirty="0">
                <a:sym typeface="Wingdings" panose="05000000000000000000" pitchFamily="2" charset="2"/>
              </a:rPr>
              <a:t> </a:t>
            </a:r>
            <a:r>
              <a:rPr lang="de-DE" sz="1650" dirty="0" err="1">
                <a:sym typeface="Wingdings" panose="05000000000000000000" pitchFamily="2" charset="2"/>
              </a:rPr>
              <a:t>seperti</a:t>
            </a:r>
            <a:r>
              <a:rPr lang="de-DE" sz="1650" dirty="0">
                <a:sym typeface="Wingdings" panose="05000000000000000000" pitchFamily="2" charset="2"/>
              </a:rPr>
              <a:t> hasil „</a:t>
            </a:r>
            <a:r>
              <a:rPr lang="de-DE" sz="1650" dirty="0" err="1">
                <a:sym typeface="Wingdings" panose="05000000000000000000" pitchFamily="2" charset="2"/>
              </a:rPr>
              <a:t>positif</a:t>
            </a:r>
            <a:r>
              <a:rPr lang="de-DE" sz="1650" dirty="0">
                <a:sym typeface="Wingdings" panose="05000000000000000000" pitchFamily="2" charset="2"/>
              </a:rPr>
              <a:t>.“</a:t>
            </a:r>
            <a:endParaRPr lang="de-DE" sz="1650" dirty="0">
              <a:cs typeface="Arial"/>
            </a:endParaRPr>
          </a:p>
          <a:p>
            <a:pPr marL="203835" indent="-203835"/>
            <a:r>
              <a:rPr lang="de-DE" sz="2000" dirty="0" err="1"/>
              <a:t>Jadi</a:t>
            </a:r>
            <a:r>
              <a:rPr lang="de-DE" sz="2000" dirty="0"/>
              <a:t>, (</a:t>
            </a:r>
            <a:r>
              <a:rPr lang="de-DE" sz="2000" dirty="0" err="1"/>
              <a:t>sebenarnya</a:t>
            </a:r>
            <a:r>
              <a:rPr lang="de-DE" sz="2000" dirty="0"/>
              <a:t>) </a:t>
            </a:r>
            <a:r>
              <a:rPr lang="de-DE" sz="2000" dirty="0" err="1"/>
              <a:t>tidak</a:t>
            </a:r>
            <a:r>
              <a:rPr lang="de-DE" sz="2000" dirty="0"/>
              <a:t> </a:t>
            </a:r>
            <a:r>
              <a:rPr lang="de-DE" sz="2000" dirty="0" err="1"/>
              <a:t>ada</a:t>
            </a:r>
            <a:r>
              <a:rPr lang="de-DE" sz="2000" dirty="0"/>
              <a:t> </a:t>
            </a:r>
            <a:r>
              <a:rPr lang="de-DE" sz="2000" dirty="0" err="1"/>
              <a:t>perbedaan</a:t>
            </a:r>
            <a:r>
              <a:rPr lang="de-DE" sz="2000" dirty="0"/>
              <a:t> </a:t>
            </a:r>
            <a:r>
              <a:rPr lang="de-DE" sz="2000" dirty="0" err="1"/>
              <a:t>antara</a:t>
            </a:r>
            <a:r>
              <a:rPr lang="de-DE" sz="2000" dirty="0"/>
              <a:t> </a:t>
            </a:r>
            <a:r>
              <a:rPr lang="de-DE" sz="2000" dirty="0" err="1"/>
              <a:t>membahas</a:t>
            </a:r>
            <a:r>
              <a:rPr lang="de-DE" sz="2000" dirty="0"/>
              <a:t> hasil „</a:t>
            </a:r>
            <a:r>
              <a:rPr lang="de-DE" sz="2000" dirty="0" err="1"/>
              <a:t>negatif</a:t>
            </a:r>
            <a:r>
              <a:rPr lang="de-DE" sz="2000" dirty="0"/>
              <a:t>“ </a:t>
            </a:r>
            <a:r>
              <a:rPr lang="de-DE" sz="2000" dirty="0" err="1"/>
              <a:t>atau</a:t>
            </a:r>
            <a:r>
              <a:rPr lang="de-DE" sz="2000" dirty="0"/>
              <a:t> „</a:t>
            </a:r>
            <a:r>
              <a:rPr lang="de-DE" sz="2000" dirty="0" err="1"/>
              <a:t>positif</a:t>
            </a:r>
            <a:r>
              <a:rPr lang="de-DE" sz="2000" dirty="0"/>
              <a:t>“</a:t>
            </a:r>
            <a:r>
              <a:rPr lang="de-DE" sz="2000" dirty="0">
                <a:ea typeface="+mn-lt"/>
                <a:cs typeface="+mn-lt"/>
              </a:rPr>
              <a:t>😊</a:t>
            </a:r>
          </a:p>
          <a:p>
            <a:pPr marL="611613" lvl="1" indent="-203835"/>
            <a:r>
              <a:rPr lang="de-DE" sz="1643" dirty="0">
                <a:ea typeface="+mn-lt"/>
                <a:cs typeface="+mn-lt"/>
              </a:rPr>
              <a:t>..</a:t>
            </a:r>
            <a:r>
              <a:rPr lang="de-DE" sz="1643" b="1" dirty="0" err="1">
                <a:ea typeface="+mn-lt"/>
                <a:cs typeface="+mn-lt"/>
              </a:rPr>
              <a:t>dengan</a:t>
            </a:r>
            <a:r>
              <a:rPr lang="de-DE" sz="1643" b="1" dirty="0">
                <a:ea typeface="+mn-lt"/>
                <a:cs typeface="+mn-lt"/>
              </a:rPr>
              <a:t> </a:t>
            </a:r>
            <a:r>
              <a:rPr lang="de-DE" sz="1643" b="1" dirty="0" err="1">
                <a:ea typeface="+mn-lt"/>
                <a:cs typeface="+mn-lt"/>
              </a:rPr>
              <a:t>kondisi</a:t>
            </a:r>
            <a:r>
              <a:rPr lang="de-DE" sz="1643" b="1" dirty="0">
                <a:ea typeface="+mn-lt"/>
                <a:cs typeface="+mn-lt"/>
              </a:rPr>
              <a:t> </a:t>
            </a:r>
            <a:r>
              <a:rPr lang="de-DE" sz="1643" dirty="0" err="1">
                <a:ea typeface="+mn-lt"/>
                <a:cs typeface="+mn-lt"/>
              </a:rPr>
              <a:t>kalau</a:t>
            </a:r>
            <a:r>
              <a:rPr lang="de-DE" sz="1643" dirty="0">
                <a:ea typeface="+mn-lt"/>
                <a:cs typeface="+mn-lt"/>
              </a:rPr>
              <a:t> </a:t>
            </a:r>
            <a:r>
              <a:rPr lang="de-DE" sz="1643" i="1" dirty="0" err="1">
                <a:ea typeface="+mn-lt"/>
                <a:cs typeface="+mn-lt"/>
              </a:rPr>
              <a:t>test</a:t>
            </a:r>
            <a:r>
              <a:rPr lang="de-DE" sz="1643" i="1" dirty="0">
                <a:ea typeface="+mn-lt"/>
                <a:cs typeface="+mn-lt"/>
              </a:rPr>
              <a:t> </a:t>
            </a:r>
            <a:r>
              <a:rPr lang="de-DE" sz="1643" i="1" dirty="0" err="1">
                <a:ea typeface="+mn-lt"/>
                <a:cs typeface="+mn-lt"/>
              </a:rPr>
              <a:t>of</a:t>
            </a:r>
            <a:r>
              <a:rPr lang="de-DE" sz="1643" i="1" dirty="0">
                <a:ea typeface="+mn-lt"/>
                <a:cs typeface="+mn-lt"/>
              </a:rPr>
              <a:t> </a:t>
            </a:r>
            <a:r>
              <a:rPr lang="de-DE" sz="1643" i="1" dirty="0" err="1">
                <a:ea typeface="+mn-lt"/>
                <a:cs typeface="+mn-lt"/>
              </a:rPr>
              <a:t>significance</a:t>
            </a:r>
            <a:r>
              <a:rPr lang="de-DE" sz="1643" i="1" dirty="0">
                <a:ea typeface="+mn-lt"/>
                <a:cs typeface="+mn-lt"/>
              </a:rPr>
              <a:t> </a:t>
            </a:r>
            <a:r>
              <a:rPr lang="de-DE" sz="1643" dirty="0" err="1">
                <a:ea typeface="+mn-lt"/>
                <a:cs typeface="+mn-lt"/>
              </a:rPr>
              <a:t>diinterpretasi</a:t>
            </a:r>
            <a:r>
              <a:rPr lang="de-DE" sz="1643" dirty="0">
                <a:ea typeface="+mn-lt"/>
                <a:cs typeface="+mn-lt"/>
              </a:rPr>
              <a:t> </a:t>
            </a:r>
            <a:r>
              <a:rPr lang="de-DE" sz="1643" dirty="0" err="1">
                <a:ea typeface="+mn-lt"/>
                <a:cs typeface="+mn-lt"/>
              </a:rPr>
              <a:t>dengan</a:t>
            </a:r>
            <a:r>
              <a:rPr lang="de-DE" sz="1643" dirty="0">
                <a:ea typeface="+mn-lt"/>
                <a:cs typeface="+mn-lt"/>
              </a:rPr>
              <a:t> </a:t>
            </a:r>
            <a:r>
              <a:rPr lang="de-DE" sz="1643" dirty="0" err="1">
                <a:ea typeface="+mn-lt"/>
                <a:cs typeface="+mn-lt"/>
              </a:rPr>
              <a:t>tepat</a:t>
            </a:r>
            <a:r>
              <a:rPr lang="de-DE" sz="1643" dirty="0">
                <a:ea typeface="+mn-lt"/>
                <a:cs typeface="+mn-lt"/>
              </a:rPr>
              <a:t>.</a:t>
            </a:r>
          </a:p>
          <a:p>
            <a:pPr marL="203835" indent="-203835"/>
            <a:r>
              <a:rPr lang="de-DE" sz="2000" dirty="0" err="1">
                <a:sym typeface="Wingdings" panose="05000000000000000000" pitchFamily="2" charset="2"/>
              </a:rPr>
              <a:t>Tetapi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tidak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bisa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dipungkiri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editor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jurnal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masih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punya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bias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terhadap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hasil</a:t>
            </a:r>
            <a:r>
              <a:rPr lang="de-DE" sz="2000" dirty="0">
                <a:sym typeface="Wingdings" panose="05000000000000000000" pitchFamily="2" charset="2"/>
              </a:rPr>
              <a:t> „</a:t>
            </a:r>
            <a:r>
              <a:rPr lang="de-DE" sz="2000" dirty="0" err="1">
                <a:sym typeface="Wingdings" panose="05000000000000000000" pitchFamily="2" charset="2"/>
              </a:rPr>
              <a:t>positif</a:t>
            </a:r>
            <a:r>
              <a:rPr lang="de-DE" sz="2000" dirty="0">
                <a:sym typeface="Wingdings" panose="05000000000000000000" pitchFamily="2" charset="2"/>
              </a:rPr>
              <a:t>.“</a:t>
            </a:r>
            <a:endParaRPr lang="de-DE" sz="2000" dirty="0">
              <a:cs typeface="Arial"/>
            </a:endParaRPr>
          </a:p>
          <a:p>
            <a:pPr marL="611505" lvl="1" indent="-203835"/>
            <a:r>
              <a:rPr lang="de-DE" sz="1600" dirty="0" err="1">
                <a:sym typeface="Wingdings" panose="05000000000000000000" pitchFamily="2" charset="2"/>
              </a:rPr>
              <a:t>Sehingga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naskah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dengan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hasil</a:t>
            </a:r>
            <a:r>
              <a:rPr lang="de-DE" sz="1600" dirty="0">
                <a:sym typeface="Wingdings" panose="05000000000000000000" pitchFamily="2" charset="2"/>
              </a:rPr>
              <a:t> „</a:t>
            </a:r>
            <a:r>
              <a:rPr lang="de-DE" sz="1600" dirty="0" err="1">
                <a:sym typeface="Wingdings" panose="05000000000000000000" pitchFamily="2" charset="2"/>
              </a:rPr>
              <a:t>negatif</a:t>
            </a:r>
            <a:r>
              <a:rPr lang="de-DE" sz="1600" dirty="0">
                <a:sym typeface="Wingdings" panose="05000000000000000000" pitchFamily="2" charset="2"/>
              </a:rPr>
              <a:t>“ </a:t>
            </a:r>
            <a:r>
              <a:rPr lang="de-DE" sz="1600" dirty="0" err="1">
                <a:sym typeface="Wingdings" panose="05000000000000000000" pitchFamily="2" charset="2"/>
              </a:rPr>
              <a:t>cenderung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kecil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peluangnya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diterima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untuk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diterbitkan</a:t>
            </a:r>
            <a:r>
              <a:rPr lang="de-DE" sz="1600" dirty="0">
                <a:sym typeface="Wingdings" panose="05000000000000000000" pitchFamily="2" charset="2"/>
              </a:rPr>
              <a:t>.</a:t>
            </a:r>
            <a:endParaRPr lang="de-DE" sz="1600" dirty="0">
              <a:cs typeface="Arial"/>
            </a:endParaRPr>
          </a:p>
          <a:p>
            <a:pPr marL="611505" lvl="1" indent="-203835"/>
            <a:r>
              <a:rPr lang="de-DE" sz="1600" b="1" u="sng" dirty="0">
                <a:sym typeface="Wingdings" panose="05000000000000000000" pitchFamily="2" charset="2"/>
              </a:rPr>
              <a:t>TETAPI!!</a:t>
            </a:r>
            <a:endParaRPr lang="de-DE" sz="1600" b="1" u="sng" dirty="0">
              <a:cs typeface="Arial" panose="020B0604020202020204"/>
            </a:endParaRPr>
          </a:p>
          <a:p>
            <a:pPr marL="611505" lvl="1" indent="-203835"/>
            <a:r>
              <a:rPr lang="de-DE" sz="1600" dirty="0" err="1"/>
              <a:t>Apabila</a:t>
            </a:r>
            <a:r>
              <a:rPr lang="de-DE" sz="1600" dirty="0"/>
              <a:t> </a:t>
            </a:r>
            <a:r>
              <a:rPr lang="de-DE" sz="1600" dirty="0" err="1"/>
              <a:t>protokol</a:t>
            </a:r>
            <a:r>
              <a:rPr lang="de-DE" sz="1600" dirty="0"/>
              <a:t> </a:t>
            </a:r>
            <a:r>
              <a:rPr lang="de-DE" sz="1600" dirty="0" err="1"/>
              <a:t>studi</a:t>
            </a:r>
            <a:r>
              <a:rPr lang="de-DE" sz="1600" dirty="0"/>
              <a:t> </a:t>
            </a:r>
            <a:r>
              <a:rPr lang="de-DE" sz="1600" dirty="0" err="1"/>
              <a:t>sudah</a:t>
            </a:r>
            <a:r>
              <a:rPr lang="de-DE" sz="1600" dirty="0"/>
              <a:t> </a:t>
            </a:r>
            <a:r>
              <a:rPr lang="de-DE" sz="1600" dirty="0" err="1"/>
              <a:t>didaftarkan</a:t>
            </a:r>
            <a:r>
              <a:rPr lang="de-DE" sz="1600" dirty="0"/>
              <a:t> (</a:t>
            </a:r>
            <a:r>
              <a:rPr lang="de-DE" sz="1600" i="1" dirty="0">
                <a:hlinkClick r:id="rId3"/>
              </a:rPr>
              <a:t>preregistration</a:t>
            </a:r>
            <a:r>
              <a:rPr lang="de-DE" sz="1600" dirty="0"/>
              <a:t>) </a:t>
            </a:r>
            <a:r>
              <a:rPr lang="de-DE" sz="1600" dirty="0" err="1"/>
              <a:t>atau</a:t>
            </a:r>
            <a:r>
              <a:rPr lang="de-DE" sz="1600" dirty="0"/>
              <a:t> </a:t>
            </a:r>
            <a:r>
              <a:rPr lang="de-DE" sz="1600" dirty="0" err="1"/>
              <a:t>protokol</a:t>
            </a:r>
            <a:r>
              <a:rPr lang="de-DE" sz="1600" dirty="0"/>
              <a:t> </a:t>
            </a:r>
            <a:r>
              <a:rPr lang="de-DE" sz="1600" dirty="0" err="1"/>
              <a:t>studi</a:t>
            </a:r>
            <a:r>
              <a:rPr lang="de-DE" sz="1600" dirty="0"/>
              <a:t> </a:t>
            </a:r>
            <a:r>
              <a:rPr lang="de-DE" sz="1600" dirty="0" err="1"/>
              <a:t>sudah</a:t>
            </a:r>
            <a:r>
              <a:rPr lang="de-DE" sz="1600" dirty="0"/>
              <a:t> </a:t>
            </a:r>
            <a:r>
              <a:rPr lang="de-DE" sz="1600" dirty="0" err="1"/>
              <a:t>ditinjau</a:t>
            </a:r>
            <a:r>
              <a:rPr lang="de-DE" sz="1600" dirty="0"/>
              <a:t> </a:t>
            </a:r>
            <a:r>
              <a:rPr lang="de-DE" sz="1600" dirty="0" err="1"/>
              <a:t>oleh</a:t>
            </a:r>
            <a:r>
              <a:rPr lang="de-DE" sz="1600" dirty="0"/>
              <a:t> </a:t>
            </a:r>
            <a:r>
              <a:rPr lang="de-DE" sz="1600" dirty="0" err="1"/>
              <a:t>editor</a:t>
            </a:r>
            <a:r>
              <a:rPr lang="de-DE" sz="1600" dirty="0"/>
              <a:t> </a:t>
            </a:r>
            <a:r>
              <a:rPr lang="de-DE" sz="1600" dirty="0" err="1"/>
              <a:t>dan</a:t>
            </a:r>
            <a:r>
              <a:rPr lang="de-DE" sz="1600" dirty="0"/>
              <a:t> </a:t>
            </a:r>
            <a:r>
              <a:rPr lang="de-DE" sz="1600" i="1" dirty="0" err="1"/>
              <a:t>reviewer</a:t>
            </a:r>
            <a:r>
              <a:rPr lang="de-DE" sz="1600" i="1" dirty="0"/>
              <a:t> </a:t>
            </a:r>
            <a:r>
              <a:rPr lang="de-DE" sz="1600" dirty="0"/>
              <a:t>(</a:t>
            </a:r>
            <a:r>
              <a:rPr lang="de-DE" sz="1600" dirty="0" err="1"/>
              <a:t>dalam</a:t>
            </a:r>
            <a:r>
              <a:rPr lang="de-DE" sz="1600" dirty="0"/>
              <a:t> </a:t>
            </a:r>
            <a:r>
              <a:rPr lang="de-DE" sz="1600" dirty="0" err="1"/>
              <a:t>bentuk</a:t>
            </a:r>
            <a:r>
              <a:rPr lang="de-DE" sz="1600" dirty="0"/>
              <a:t> </a:t>
            </a:r>
            <a:r>
              <a:rPr lang="de-DE" sz="1600" i="1" dirty="0">
                <a:hlinkClick r:id="rId4"/>
              </a:rPr>
              <a:t>registered report</a:t>
            </a:r>
            <a:r>
              <a:rPr lang="de-DE" sz="1600" dirty="0"/>
              <a:t>) </a:t>
            </a:r>
            <a:r>
              <a:rPr lang="de-DE" sz="1600" dirty="0" err="1"/>
              <a:t>sebelum</a:t>
            </a:r>
            <a:r>
              <a:rPr lang="de-DE" sz="1600" dirty="0"/>
              <a:t> </a:t>
            </a:r>
            <a:r>
              <a:rPr lang="de-DE" sz="1600" dirty="0" err="1"/>
              <a:t>mengambil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, </a:t>
            </a:r>
            <a:r>
              <a:rPr lang="de-DE" sz="1600" dirty="0" err="1"/>
              <a:t>kemungkinan</a:t>
            </a:r>
            <a:r>
              <a:rPr lang="de-DE" sz="1600" dirty="0"/>
              <a:t> </a:t>
            </a:r>
            <a:r>
              <a:rPr lang="de-DE" sz="1600" dirty="0" err="1"/>
              <a:t>besar</a:t>
            </a:r>
            <a:r>
              <a:rPr lang="de-DE" sz="1600" dirty="0"/>
              <a:t> hasil </a:t>
            </a:r>
            <a:r>
              <a:rPr lang="de-DE" sz="1600" dirty="0" err="1"/>
              <a:t>negatif</a:t>
            </a:r>
            <a:r>
              <a:rPr lang="de-DE" sz="1600" dirty="0"/>
              <a:t> </a:t>
            </a:r>
            <a:r>
              <a:rPr lang="de-DE" sz="1600" dirty="0" err="1"/>
              <a:t>akan</a:t>
            </a:r>
            <a:r>
              <a:rPr lang="de-DE" sz="1600" dirty="0"/>
              <a:t> </a:t>
            </a:r>
            <a:r>
              <a:rPr lang="de-DE" sz="1600" dirty="0" err="1"/>
              <a:t>tetap</a:t>
            </a:r>
            <a:r>
              <a:rPr lang="de-DE" sz="1600" dirty="0"/>
              <a:t> </a:t>
            </a:r>
            <a:r>
              <a:rPr lang="de-DE" sz="1600" dirty="0" err="1"/>
              <a:t>dipublikasi</a:t>
            </a:r>
            <a:r>
              <a:rPr lang="de-DE" sz="1600" dirty="0"/>
              <a:t> </a:t>
            </a:r>
            <a:r>
              <a:rPr lang="de-DE" sz="1600" i="1" dirty="0" err="1"/>
              <a:t>as</a:t>
            </a:r>
            <a:r>
              <a:rPr lang="de-DE" sz="1600" i="1" dirty="0"/>
              <a:t> </a:t>
            </a:r>
            <a:r>
              <a:rPr lang="de-DE" sz="1600" i="1" dirty="0" err="1"/>
              <a:t>it</a:t>
            </a:r>
            <a:r>
              <a:rPr lang="de-DE" sz="1600" i="1" dirty="0"/>
              <a:t> </a:t>
            </a:r>
            <a:r>
              <a:rPr lang="de-DE" sz="1600" i="1" dirty="0" err="1"/>
              <a:t>is</a:t>
            </a:r>
            <a:r>
              <a:rPr lang="de-DE" sz="1600" dirty="0"/>
              <a:t>.</a:t>
            </a:r>
            <a:endParaRPr lang="de-DE" sz="1600" dirty="0">
              <a:cs typeface="Arial"/>
            </a:endParaRPr>
          </a:p>
          <a:p>
            <a:pPr marL="203835" indent="-203835"/>
            <a:r>
              <a:rPr lang="de-DE" sz="2000" dirty="0" err="1">
                <a:sym typeface="Wingdings" panose="05000000000000000000" pitchFamily="2" charset="2"/>
              </a:rPr>
              <a:t>Kenyataannya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peluang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mendapatkan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>
                <a:sym typeface="Wingdings" panose="05000000000000000000" pitchFamily="2" charset="2"/>
                <a:hlinkClick r:id="rId5"/>
              </a:rPr>
              <a:t>hasil „</a:t>
            </a:r>
            <a:r>
              <a:rPr lang="de-DE" sz="2000" dirty="0" err="1">
                <a:sym typeface="Wingdings" panose="05000000000000000000" pitchFamily="2" charset="2"/>
                <a:hlinkClick r:id="rId5"/>
              </a:rPr>
              <a:t>negatif</a:t>
            </a:r>
            <a:r>
              <a:rPr lang="de-DE" sz="2000" dirty="0">
                <a:sym typeface="Wingdings" panose="05000000000000000000" pitchFamily="2" charset="2"/>
                <a:hlinkClick r:id="rId5"/>
              </a:rPr>
              <a:t>“ lebih besar </a:t>
            </a:r>
            <a:r>
              <a:rPr lang="de-DE" sz="2000" dirty="0" err="1">
                <a:sym typeface="Wingdings" panose="05000000000000000000" pitchFamily="2" charset="2"/>
                <a:hlinkClick r:id="rId5"/>
              </a:rPr>
              <a:t>dari</a:t>
            </a:r>
            <a:r>
              <a:rPr lang="de-DE" sz="2000" dirty="0">
                <a:sym typeface="Wingdings" panose="05000000000000000000" pitchFamily="2" charset="2"/>
                <a:hlinkClick r:id="rId5"/>
              </a:rPr>
              <a:t> „</a:t>
            </a:r>
            <a:r>
              <a:rPr lang="de-DE" sz="2000" dirty="0" err="1">
                <a:sym typeface="Wingdings" panose="05000000000000000000" pitchFamily="2" charset="2"/>
                <a:hlinkClick r:id="rId5"/>
              </a:rPr>
              <a:t>positif</a:t>
            </a:r>
            <a:r>
              <a:rPr lang="de-DE" sz="2000" dirty="0">
                <a:sym typeface="Wingdings" panose="05000000000000000000" pitchFamily="2" charset="2"/>
                <a:hlinkClick r:id="rId5"/>
              </a:rPr>
              <a:t>“</a:t>
            </a:r>
            <a:r>
              <a:rPr lang="de-DE" sz="2000" dirty="0">
                <a:sym typeface="Wingdings" panose="05000000000000000000" pitchFamily="2" charset="2"/>
              </a:rPr>
              <a:t>.</a:t>
            </a:r>
            <a:endParaRPr lang="de-DE" sz="2000" dirty="0">
              <a:cs typeface="Arial"/>
            </a:endParaRPr>
          </a:p>
          <a:p>
            <a:pPr marL="611505" lvl="1" indent="-203835"/>
            <a:r>
              <a:rPr lang="de-DE" sz="1600" dirty="0">
                <a:sym typeface="Wingdings" panose="05000000000000000000" pitchFamily="2" charset="2"/>
              </a:rPr>
              <a:t>61% </a:t>
            </a:r>
            <a:r>
              <a:rPr lang="de-DE" sz="1600" dirty="0" err="1">
                <a:sym typeface="Wingdings" panose="05000000000000000000" pitchFamily="2" charset="2"/>
              </a:rPr>
              <a:t>studi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dengan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i="1" dirty="0" err="1">
                <a:sym typeface="Wingdings" panose="05000000000000000000" pitchFamily="2" charset="2"/>
              </a:rPr>
              <a:t>preregistration</a:t>
            </a:r>
            <a:r>
              <a:rPr lang="de-DE" sz="1600" i="1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hasilnya</a:t>
            </a:r>
            <a:r>
              <a:rPr lang="de-DE" sz="1600" dirty="0">
                <a:sym typeface="Wingdings" panose="05000000000000000000" pitchFamily="2" charset="2"/>
              </a:rPr>
              <a:t> „</a:t>
            </a:r>
            <a:r>
              <a:rPr lang="de-DE" sz="1600" dirty="0" err="1">
                <a:sym typeface="Wingdings" panose="05000000000000000000" pitchFamily="2" charset="2"/>
              </a:rPr>
              <a:t>negatif</a:t>
            </a:r>
            <a:r>
              <a:rPr lang="de-DE" sz="1600" dirty="0">
                <a:sym typeface="Wingdings" panose="05000000000000000000" pitchFamily="2" charset="2"/>
              </a:rPr>
              <a:t>.“</a:t>
            </a:r>
            <a:endParaRPr lang="de-DE" sz="1600" dirty="0">
              <a:cs typeface="Arial"/>
            </a:endParaRPr>
          </a:p>
          <a:p>
            <a:pPr marL="611505" lvl="1" indent="-203835"/>
            <a:r>
              <a:rPr lang="de-DE" sz="1600" dirty="0" err="1">
                <a:sym typeface="Wingdings" panose="05000000000000000000" pitchFamily="2" charset="2"/>
              </a:rPr>
              <a:t>Sedangkan</a:t>
            </a:r>
            <a:r>
              <a:rPr lang="de-DE" sz="1600" dirty="0">
                <a:sym typeface="Wingdings" panose="05000000000000000000" pitchFamily="2" charset="2"/>
              </a:rPr>
              <a:t> artikel-artikel </a:t>
            </a:r>
            <a:r>
              <a:rPr lang="de-DE" sz="1600" dirty="0" err="1">
                <a:sym typeface="Wingdings" panose="05000000000000000000" pitchFamily="2" charset="2"/>
              </a:rPr>
              <a:t>tanpa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i="1" dirty="0" err="1">
                <a:sym typeface="Wingdings" panose="05000000000000000000" pitchFamily="2" charset="2"/>
              </a:rPr>
              <a:t>preregistration</a:t>
            </a:r>
            <a:r>
              <a:rPr lang="de-DE" sz="1600" i="1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hanya</a:t>
            </a:r>
            <a:r>
              <a:rPr lang="de-DE" sz="1600" dirty="0">
                <a:sym typeface="Wingdings" panose="05000000000000000000" pitchFamily="2" charset="2"/>
              </a:rPr>
              <a:t> 20% </a:t>
            </a:r>
            <a:r>
              <a:rPr lang="de-DE" sz="1600" dirty="0" err="1">
                <a:sym typeface="Wingdings" panose="05000000000000000000" pitchFamily="2" charset="2"/>
              </a:rPr>
              <a:t>yang</a:t>
            </a:r>
            <a:r>
              <a:rPr lang="de-DE" sz="1600" dirty="0">
                <a:sym typeface="Wingdings" panose="05000000000000000000" pitchFamily="2" charset="2"/>
              </a:rPr>
              <a:t> „</a:t>
            </a:r>
            <a:r>
              <a:rPr lang="de-DE" sz="1600" dirty="0" err="1">
                <a:sym typeface="Wingdings" panose="05000000000000000000" pitchFamily="2" charset="2"/>
              </a:rPr>
              <a:t>positif</a:t>
            </a:r>
            <a:r>
              <a:rPr lang="de-DE" sz="1600" dirty="0">
                <a:sym typeface="Wingdings" panose="05000000000000000000" pitchFamily="2" charset="2"/>
              </a:rPr>
              <a:t>.“</a:t>
            </a:r>
            <a:endParaRPr lang="de-DE" sz="1600" dirty="0">
              <a:cs typeface="Arial"/>
            </a:endParaRPr>
          </a:p>
          <a:p>
            <a:pPr marL="407670" lvl="1" indent="0">
              <a:buNone/>
            </a:pPr>
            <a:endParaRPr lang="de-DE" sz="1643" dirty="0">
              <a:cs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DCB56-9CA6-49E4-942C-4DDFDC39C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283" y="2848083"/>
            <a:ext cx="3835643" cy="24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4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34A-E4C1-4960-9459-5CCE7A5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 </a:t>
            </a:r>
            <a:r>
              <a:rPr lang="de-DE" err="1"/>
              <a:t>Latihan</a:t>
            </a:r>
            <a:r>
              <a:rPr lang="de-DE"/>
              <a:t> </a:t>
            </a:r>
            <a:r>
              <a:rPr lang="de-DE" err="1"/>
              <a:t>menulis</a:t>
            </a:r>
            <a:r>
              <a:rPr lang="de-DE"/>
              <a:t> „</a:t>
            </a:r>
            <a:r>
              <a:rPr lang="de-DE" err="1"/>
              <a:t>Pembahasan</a:t>
            </a:r>
            <a:r>
              <a:rPr lang="de-DE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2499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23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Latihan</a:t>
            </a:r>
            <a:r>
              <a:rPr lang="de-DE"/>
              <a:t> </a:t>
            </a:r>
            <a:r>
              <a:rPr lang="de-DE" err="1"/>
              <a:t>menulis</a:t>
            </a:r>
            <a:r>
              <a:rPr lang="de-DE"/>
              <a:t> „</a:t>
            </a:r>
            <a:r>
              <a:rPr lang="de-DE" err="1"/>
              <a:t>Pembahasan</a:t>
            </a:r>
            <a:r>
              <a:rPr lang="de-DE"/>
              <a:t>“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2400" err="1"/>
              <a:t>Silakan</a:t>
            </a:r>
            <a:r>
              <a:rPr lang="de-DE" sz="2400"/>
              <a:t> </a:t>
            </a:r>
            <a:r>
              <a:rPr lang="de-DE" sz="2400" err="1"/>
              <a:t>bapak</a:t>
            </a:r>
            <a:r>
              <a:rPr lang="de-DE" sz="2400"/>
              <a:t>/</a:t>
            </a:r>
            <a:r>
              <a:rPr lang="de-DE" sz="2400" err="1"/>
              <a:t>ibu</a:t>
            </a:r>
            <a:r>
              <a:rPr lang="de-DE" sz="2400"/>
              <a:t> </a:t>
            </a:r>
            <a:r>
              <a:rPr lang="de-DE" sz="2400" err="1"/>
              <a:t>mengunduh</a:t>
            </a:r>
            <a:r>
              <a:rPr lang="de-DE" sz="2400"/>
              <a:t> </a:t>
            </a:r>
            <a:r>
              <a:rPr lang="de-DE" sz="2400" err="1"/>
              <a:t>berkas</a:t>
            </a:r>
            <a:r>
              <a:rPr lang="de-DE" sz="2400"/>
              <a:t> „</a:t>
            </a:r>
            <a:r>
              <a:rPr lang="de-DE" sz="2400">
                <a:hlinkClick r:id="rId3"/>
              </a:rPr>
              <a:t>pilihan-skenario.docx</a:t>
            </a:r>
            <a:r>
              <a:rPr lang="de-DE" sz="2400"/>
              <a:t>“ [</a:t>
            </a:r>
            <a:r>
              <a:rPr lang="de-DE" sz="2400" err="1"/>
              <a:t>silakan</a:t>
            </a:r>
            <a:r>
              <a:rPr lang="de-DE" sz="2400"/>
              <a:t> </a:t>
            </a:r>
            <a:r>
              <a:rPr lang="de-DE" sz="2400" err="1"/>
              <a:t>klik</a:t>
            </a:r>
            <a:r>
              <a:rPr lang="de-DE" sz="2400"/>
              <a:t>].</a:t>
            </a:r>
          </a:p>
          <a:p>
            <a:r>
              <a:rPr lang="de-DE" sz="2400" err="1"/>
              <a:t>Pilih</a:t>
            </a:r>
            <a:r>
              <a:rPr lang="de-DE" sz="2400"/>
              <a:t> </a:t>
            </a:r>
            <a:r>
              <a:rPr lang="de-DE" sz="2400" err="1"/>
              <a:t>salah</a:t>
            </a:r>
            <a:r>
              <a:rPr lang="de-DE" sz="2400"/>
              <a:t> </a:t>
            </a:r>
            <a:r>
              <a:rPr lang="de-DE" sz="2400" err="1"/>
              <a:t>satu</a:t>
            </a:r>
            <a:r>
              <a:rPr lang="de-DE" sz="2400"/>
              <a:t> </a:t>
            </a:r>
            <a:r>
              <a:rPr lang="de-DE" sz="2400" err="1"/>
              <a:t>skenario</a:t>
            </a:r>
            <a:r>
              <a:rPr lang="de-DE" sz="2400"/>
              <a:t> </a:t>
            </a:r>
            <a:r>
              <a:rPr lang="de-DE" sz="2400" err="1"/>
              <a:t>yang</a:t>
            </a:r>
            <a:r>
              <a:rPr lang="de-DE" sz="2400"/>
              <a:t> </a:t>
            </a:r>
            <a:r>
              <a:rPr lang="de-DE" sz="2400" err="1"/>
              <a:t>bapak</a:t>
            </a:r>
            <a:r>
              <a:rPr lang="de-DE" sz="2400"/>
              <a:t>/</a:t>
            </a:r>
            <a:r>
              <a:rPr lang="de-DE" sz="2400" err="1"/>
              <a:t>ibu</a:t>
            </a:r>
            <a:r>
              <a:rPr lang="de-DE" sz="2400"/>
              <a:t> </a:t>
            </a:r>
            <a:r>
              <a:rPr lang="de-DE" sz="2400" err="1"/>
              <a:t>akan</a:t>
            </a:r>
            <a:r>
              <a:rPr lang="de-DE" sz="2400"/>
              <a:t> </a:t>
            </a:r>
            <a:r>
              <a:rPr lang="de-DE" sz="2400" err="1"/>
              <a:t>buat</a:t>
            </a:r>
            <a:r>
              <a:rPr lang="de-DE" sz="2400"/>
              <a:t> „</a:t>
            </a:r>
            <a:r>
              <a:rPr lang="de-DE" sz="2400" err="1"/>
              <a:t>Pembahasan</a:t>
            </a:r>
            <a:r>
              <a:rPr lang="de-DE" sz="2400"/>
              <a:t>“ </a:t>
            </a:r>
            <a:r>
              <a:rPr lang="de-DE" sz="2400" err="1"/>
              <a:t>nya</a:t>
            </a:r>
            <a:r>
              <a:rPr lang="de-DE" sz="2400"/>
              <a:t>.</a:t>
            </a:r>
          </a:p>
          <a:p>
            <a:r>
              <a:rPr lang="de-DE" sz="2400" err="1"/>
              <a:t>Alternatifnya</a:t>
            </a:r>
            <a:r>
              <a:rPr lang="de-DE" sz="2400"/>
              <a:t>, </a:t>
            </a:r>
            <a:r>
              <a:rPr lang="de-DE" sz="2400" err="1"/>
              <a:t>bapak</a:t>
            </a:r>
            <a:r>
              <a:rPr lang="de-DE" sz="2400"/>
              <a:t>/</a:t>
            </a:r>
            <a:r>
              <a:rPr lang="de-DE" sz="2400" err="1"/>
              <a:t>ibu</a:t>
            </a:r>
            <a:r>
              <a:rPr lang="de-DE" sz="2400"/>
              <a:t> </a:t>
            </a:r>
            <a:r>
              <a:rPr lang="de-DE" sz="2400" err="1"/>
              <a:t>bisa</a:t>
            </a:r>
            <a:r>
              <a:rPr lang="de-DE" sz="2400"/>
              <a:t> </a:t>
            </a:r>
            <a:r>
              <a:rPr lang="de-DE" sz="2400" err="1"/>
              <a:t>menggunakan</a:t>
            </a:r>
            <a:r>
              <a:rPr lang="de-DE" sz="2400"/>
              <a:t> hasil </a:t>
            </a:r>
            <a:r>
              <a:rPr lang="de-DE" sz="2400" err="1"/>
              <a:t>penelitian</a:t>
            </a:r>
            <a:r>
              <a:rPr lang="de-DE" sz="2400"/>
              <a:t> </a:t>
            </a:r>
            <a:r>
              <a:rPr lang="de-DE" sz="2400" err="1"/>
              <a:t>bapak</a:t>
            </a:r>
            <a:r>
              <a:rPr lang="de-DE" sz="2400"/>
              <a:t>/</a:t>
            </a:r>
            <a:r>
              <a:rPr lang="de-DE" sz="2400" err="1"/>
              <a:t>ibu</a:t>
            </a:r>
            <a:r>
              <a:rPr lang="de-DE" sz="2400"/>
              <a:t> </a:t>
            </a:r>
            <a:r>
              <a:rPr lang="de-DE" sz="2400" err="1"/>
              <a:t>sendiri</a:t>
            </a:r>
            <a:r>
              <a:rPr lang="de-DE" sz="2400"/>
              <a:t>.</a:t>
            </a:r>
          </a:p>
          <a:p>
            <a:r>
              <a:rPr lang="de-DE" sz="2400" err="1"/>
              <a:t>Buat</a:t>
            </a:r>
            <a:r>
              <a:rPr lang="de-DE" sz="2400"/>
              <a:t> </a:t>
            </a:r>
            <a:r>
              <a:rPr lang="de-DE" sz="2400" err="1"/>
              <a:t>dua</a:t>
            </a:r>
            <a:r>
              <a:rPr lang="de-DE" sz="2400"/>
              <a:t> </a:t>
            </a:r>
            <a:r>
              <a:rPr lang="de-DE" sz="2400" err="1"/>
              <a:t>paragraf</a:t>
            </a:r>
            <a:r>
              <a:rPr lang="de-DE" sz="2400"/>
              <a:t> </a:t>
            </a:r>
            <a:r>
              <a:rPr lang="de-DE" sz="2400" err="1"/>
              <a:t>dengan</a:t>
            </a:r>
            <a:r>
              <a:rPr lang="de-DE" sz="2400"/>
              <a:t> </a:t>
            </a:r>
            <a:r>
              <a:rPr lang="de-DE" sz="2400" err="1"/>
              <a:t>ketentuan</a:t>
            </a:r>
            <a:r>
              <a:rPr lang="de-DE" sz="2400"/>
              <a:t>:</a:t>
            </a:r>
          </a:p>
          <a:p>
            <a:pPr lvl="1"/>
            <a:r>
              <a:rPr lang="de-DE" sz="2000"/>
              <a:t>Paragraf </a:t>
            </a:r>
            <a:r>
              <a:rPr lang="de-DE" sz="2000" err="1"/>
              <a:t>pertama</a:t>
            </a:r>
            <a:r>
              <a:rPr lang="de-DE" sz="2000"/>
              <a:t> </a:t>
            </a:r>
            <a:r>
              <a:rPr lang="de-DE" sz="2000" err="1"/>
              <a:t>berisi</a:t>
            </a:r>
            <a:r>
              <a:rPr lang="de-DE" sz="2000"/>
              <a:t>: </a:t>
            </a:r>
            <a:r>
              <a:rPr lang="de-DE" sz="2000" b="1" i="1" err="1"/>
              <a:t>interpretasi</a:t>
            </a:r>
            <a:r>
              <a:rPr lang="de-DE" sz="2000" b="1" i="1"/>
              <a:t> </a:t>
            </a:r>
            <a:r>
              <a:rPr lang="de-DE" sz="2000" b="1" i="1" err="1"/>
              <a:t>atas</a:t>
            </a:r>
            <a:r>
              <a:rPr lang="de-DE" sz="2000" b="1" i="1"/>
              <a:t> </a:t>
            </a:r>
            <a:r>
              <a:rPr lang="de-DE" sz="2000" b="1" i="1" err="1"/>
              <a:t>temuan</a:t>
            </a:r>
            <a:r>
              <a:rPr lang="de-DE" sz="2000" b="1" i="1"/>
              <a:t> </a:t>
            </a:r>
            <a:r>
              <a:rPr lang="de-DE" sz="2000" b="1" i="1" err="1"/>
              <a:t>penelitian</a:t>
            </a:r>
            <a:endParaRPr lang="de-DE" sz="2000"/>
          </a:p>
          <a:p>
            <a:pPr lvl="1"/>
            <a:r>
              <a:rPr lang="de-DE" sz="2000"/>
              <a:t>Paragraf </a:t>
            </a:r>
            <a:r>
              <a:rPr lang="de-DE" sz="2000" err="1"/>
              <a:t>kedua</a:t>
            </a:r>
            <a:r>
              <a:rPr lang="de-DE" sz="2000"/>
              <a:t> </a:t>
            </a:r>
            <a:r>
              <a:rPr lang="de-DE" sz="2000" err="1"/>
              <a:t>berisi</a:t>
            </a:r>
            <a:r>
              <a:rPr lang="de-DE" sz="2000"/>
              <a:t>: </a:t>
            </a:r>
            <a:r>
              <a:rPr lang="de-DE" sz="2000" b="1" i="1" err="1"/>
              <a:t>perbandingan</a:t>
            </a:r>
            <a:r>
              <a:rPr lang="de-DE" sz="2000" b="1" i="1"/>
              <a:t> </a:t>
            </a:r>
            <a:r>
              <a:rPr lang="de-DE" sz="2000" b="1" i="1" err="1"/>
              <a:t>temuan</a:t>
            </a:r>
            <a:r>
              <a:rPr lang="de-DE" sz="2000" b="1" i="1"/>
              <a:t> </a:t>
            </a:r>
            <a:r>
              <a:rPr lang="de-DE" sz="2000" b="1" i="1" err="1"/>
              <a:t>penelitian</a:t>
            </a:r>
            <a:r>
              <a:rPr lang="de-DE" sz="2000" b="1" i="1"/>
              <a:t> </a:t>
            </a:r>
            <a:r>
              <a:rPr lang="de-DE" sz="2000" b="1" i="1" err="1"/>
              <a:t>dengan</a:t>
            </a:r>
            <a:r>
              <a:rPr lang="de-DE" sz="2000" b="1" i="1"/>
              <a:t> </a:t>
            </a:r>
            <a:r>
              <a:rPr lang="de-DE" sz="2000" b="1" i="1" err="1"/>
              <a:t>studi</a:t>
            </a:r>
            <a:r>
              <a:rPr lang="de-DE" sz="2000" b="1" i="1"/>
              <a:t> </a:t>
            </a:r>
            <a:r>
              <a:rPr lang="de-DE" sz="2000" b="1" i="1" err="1"/>
              <a:t>yang</a:t>
            </a:r>
            <a:r>
              <a:rPr lang="de-DE" sz="2000" b="1" i="1"/>
              <a:t> </a:t>
            </a:r>
            <a:r>
              <a:rPr lang="de-DE" sz="2000" b="1" i="1" err="1"/>
              <a:t>sudah</a:t>
            </a:r>
            <a:r>
              <a:rPr lang="de-DE" sz="2000" b="1" i="1"/>
              <a:t> </a:t>
            </a:r>
            <a:r>
              <a:rPr lang="de-DE" sz="2000" b="1" i="1" err="1"/>
              <a:t>ada</a:t>
            </a:r>
            <a:r>
              <a:rPr lang="de-DE" sz="2000" b="1" i="1"/>
              <a:t> </a:t>
            </a:r>
            <a:r>
              <a:rPr lang="de-DE" sz="2000" b="1" i="1" err="1"/>
              <a:t>sebelumnya</a:t>
            </a:r>
            <a:endParaRPr lang="de-DE" sz="2000"/>
          </a:p>
          <a:p>
            <a:r>
              <a:rPr lang="de-DE" sz="2400"/>
              <a:t>Detail </a:t>
            </a:r>
            <a:r>
              <a:rPr lang="de-DE" sz="2400" err="1"/>
              <a:t>teoritik</a:t>
            </a:r>
            <a:r>
              <a:rPr lang="de-DE" sz="2400"/>
              <a:t> </a:t>
            </a:r>
            <a:r>
              <a:rPr lang="de-DE" sz="2400" err="1"/>
              <a:t>tidak</a:t>
            </a:r>
            <a:r>
              <a:rPr lang="de-DE" sz="2400"/>
              <a:t> </a:t>
            </a:r>
            <a:r>
              <a:rPr lang="de-DE" sz="2400" err="1"/>
              <a:t>perlu</a:t>
            </a:r>
            <a:r>
              <a:rPr lang="de-DE" sz="2400"/>
              <a:t> </a:t>
            </a:r>
            <a:r>
              <a:rPr lang="de-DE" sz="2400" err="1"/>
              <a:t>akurat</a:t>
            </a:r>
            <a:r>
              <a:rPr lang="de-DE" sz="2400"/>
              <a:t>!! </a:t>
            </a:r>
            <a:r>
              <a:rPr lang="de-DE" sz="2400" err="1"/>
              <a:t>Dikarang-karang</a:t>
            </a:r>
            <a:r>
              <a:rPr lang="de-DE" sz="2400"/>
              <a:t> </a:t>
            </a:r>
            <a:r>
              <a:rPr lang="de-DE" sz="2400" err="1"/>
              <a:t>juga</a:t>
            </a:r>
            <a:r>
              <a:rPr lang="de-DE" sz="2400"/>
              <a:t> </a:t>
            </a:r>
            <a:r>
              <a:rPr lang="de-DE" sz="2400" i="1" err="1"/>
              <a:t>it‘s</a:t>
            </a:r>
            <a:r>
              <a:rPr lang="de-DE" sz="2400" i="1"/>
              <a:t> OK</a:t>
            </a:r>
            <a:r>
              <a:rPr lang="de-DE" sz="2400"/>
              <a:t> 👌</a:t>
            </a:r>
          </a:p>
          <a:p>
            <a:r>
              <a:rPr lang="de-DE" sz="2400" err="1"/>
              <a:t>Unggah</a:t>
            </a:r>
            <a:r>
              <a:rPr lang="de-DE" sz="2400"/>
              <a:t> </a:t>
            </a:r>
            <a:r>
              <a:rPr lang="de-DE" sz="2400" err="1"/>
              <a:t>paragraf</a:t>
            </a:r>
            <a:r>
              <a:rPr lang="de-DE" sz="2400"/>
              <a:t> </a:t>
            </a:r>
            <a:r>
              <a:rPr lang="de-DE" sz="2400" err="1"/>
              <a:t>yang</a:t>
            </a:r>
            <a:r>
              <a:rPr lang="de-DE" sz="2400"/>
              <a:t> </a:t>
            </a:r>
            <a:r>
              <a:rPr lang="de-DE" sz="2400" err="1"/>
              <a:t>sudah</a:t>
            </a:r>
            <a:r>
              <a:rPr lang="de-DE" sz="2400"/>
              <a:t> </a:t>
            </a:r>
            <a:r>
              <a:rPr lang="de-DE" sz="2400" err="1"/>
              <a:t>bapak</a:t>
            </a:r>
            <a:r>
              <a:rPr lang="de-DE" sz="2400"/>
              <a:t>/</a:t>
            </a:r>
            <a:r>
              <a:rPr lang="de-DE" sz="2400" err="1"/>
              <a:t>ibu</a:t>
            </a:r>
            <a:r>
              <a:rPr lang="de-DE" sz="2400"/>
              <a:t> </a:t>
            </a:r>
            <a:r>
              <a:rPr lang="de-DE" sz="2400" err="1"/>
              <a:t>tulis</a:t>
            </a:r>
            <a:r>
              <a:rPr lang="de-DE" sz="2400"/>
              <a:t> di </a:t>
            </a:r>
            <a:r>
              <a:rPr lang="de-DE" sz="2400" err="1"/>
              <a:t>laman</a:t>
            </a:r>
            <a:r>
              <a:rPr lang="de-DE" sz="2400"/>
              <a:t> </a:t>
            </a:r>
            <a:r>
              <a:rPr lang="de-DE" sz="2400">
                <a:hlinkClick r:id="rId4"/>
              </a:rPr>
              <a:t>https://s.id/latihan-pembahasan</a:t>
            </a:r>
            <a:endParaRPr lang="de-DE" sz="2400"/>
          </a:p>
          <a:p>
            <a:r>
              <a:rPr lang="de-DE" sz="2400" err="1"/>
              <a:t>Respon</a:t>
            </a:r>
            <a:r>
              <a:rPr lang="de-DE" sz="2400"/>
              <a:t> </a:t>
            </a:r>
            <a:r>
              <a:rPr lang="de-DE" sz="2400" err="1"/>
              <a:t>bapak</a:t>
            </a:r>
            <a:r>
              <a:rPr lang="de-DE" sz="2400"/>
              <a:t>/</a:t>
            </a:r>
            <a:r>
              <a:rPr lang="de-DE" sz="2400" err="1"/>
              <a:t>ibu</a:t>
            </a:r>
            <a:r>
              <a:rPr lang="de-DE" sz="2400"/>
              <a:t> </a:t>
            </a:r>
            <a:r>
              <a:rPr lang="de-DE" sz="2400" err="1"/>
              <a:t>sifatnya</a:t>
            </a:r>
            <a:r>
              <a:rPr lang="de-DE" sz="2400"/>
              <a:t> </a:t>
            </a:r>
            <a:r>
              <a:rPr lang="de-DE" sz="2400" err="1"/>
              <a:t>anonim</a:t>
            </a:r>
            <a:r>
              <a:rPr lang="de-DE" sz="2400"/>
              <a:t>.</a:t>
            </a:r>
          </a:p>
          <a:p>
            <a:pPr lvl="1"/>
            <a:r>
              <a:rPr lang="de-DE" sz="2000"/>
              <a:t>Saya </a:t>
            </a:r>
            <a:r>
              <a:rPr lang="de-DE" sz="2000" err="1"/>
              <a:t>tidak</a:t>
            </a:r>
            <a:r>
              <a:rPr lang="de-DE" sz="2000"/>
              <a:t> </a:t>
            </a:r>
            <a:r>
              <a:rPr lang="de-DE" sz="2000" err="1"/>
              <a:t>tahu</a:t>
            </a:r>
            <a:r>
              <a:rPr lang="de-DE" sz="2000"/>
              <a:t> </a:t>
            </a:r>
            <a:r>
              <a:rPr lang="de-DE" sz="2000" err="1"/>
              <a:t>siapa</a:t>
            </a:r>
            <a:r>
              <a:rPr lang="de-DE" sz="2000"/>
              <a:t> </a:t>
            </a:r>
            <a:r>
              <a:rPr lang="de-DE" sz="2000" err="1"/>
              <a:t>menulis</a:t>
            </a:r>
            <a:r>
              <a:rPr lang="de-DE" sz="2000"/>
              <a:t> </a:t>
            </a:r>
            <a:r>
              <a:rPr lang="de-DE" sz="2000" err="1"/>
              <a:t>apa</a:t>
            </a:r>
            <a:r>
              <a:rPr lang="de-DE" sz="2000"/>
              <a:t>.</a:t>
            </a:r>
          </a:p>
          <a:p>
            <a:pPr lvl="1"/>
            <a:r>
              <a:rPr lang="de-DE" sz="2000" err="1"/>
              <a:t>Jadi</a:t>
            </a:r>
            <a:r>
              <a:rPr lang="de-DE" sz="2000"/>
              <a:t>, </a:t>
            </a:r>
            <a:r>
              <a:rPr lang="de-DE" sz="2000" err="1"/>
              <a:t>tidak</a:t>
            </a:r>
            <a:r>
              <a:rPr lang="de-DE" sz="2000"/>
              <a:t> </a:t>
            </a:r>
            <a:r>
              <a:rPr lang="de-DE" sz="2000" err="1"/>
              <a:t>perlu</a:t>
            </a:r>
            <a:r>
              <a:rPr lang="de-DE" sz="2000"/>
              <a:t> </a:t>
            </a:r>
            <a:r>
              <a:rPr lang="de-DE" sz="2000" err="1"/>
              <a:t>kuatir</a:t>
            </a:r>
            <a:r>
              <a:rPr lang="de-DE" sz="2000"/>
              <a:t> </a:t>
            </a:r>
            <a:r>
              <a:rPr lang="de-DE" sz="2000" err="1"/>
              <a:t>membuat</a:t>
            </a:r>
            <a:r>
              <a:rPr lang="de-DE" sz="2000"/>
              <a:t> </a:t>
            </a:r>
            <a:r>
              <a:rPr lang="de-DE" sz="2000" err="1"/>
              <a:t>kesalahan</a:t>
            </a:r>
            <a:r>
              <a:rPr lang="de-DE" sz="2000"/>
              <a:t> </a:t>
            </a:r>
            <a:r>
              <a:rPr lang="de-DE" sz="2000">
                <a:sym typeface="Wingdings" panose="05000000000000000000" pitchFamily="2" charset="2"/>
              </a:rPr>
              <a:t>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0558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24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Evaluasi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de-DE" sz="2450" dirty="0" err="1"/>
              <a:t>Mohon</a:t>
            </a:r>
            <a:r>
              <a:rPr lang="de-DE" sz="2450" dirty="0"/>
              <a:t> </a:t>
            </a:r>
            <a:r>
              <a:rPr lang="de-DE" sz="2450" dirty="0" err="1"/>
              <a:t>bapak</a:t>
            </a:r>
            <a:r>
              <a:rPr lang="de-DE" sz="2450" dirty="0"/>
              <a:t>/</a:t>
            </a:r>
            <a:r>
              <a:rPr lang="de-DE" sz="2450" dirty="0" err="1"/>
              <a:t>ibu</a:t>
            </a:r>
            <a:r>
              <a:rPr lang="de-DE" sz="2450" dirty="0"/>
              <a:t> </a:t>
            </a:r>
            <a:r>
              <a:rPr lang="de-DE" sz="2450" dirty="0" err="1"/>
              <a:t>peserta</a:t>
            </a:r>
            <a:r>
              <a:rPr lang="de-DE" sz="2450" dirty="0"/>
              <a:t> </a:t>
            </a:r>
            <a:r>
              <a:rPr lang="de-DE" sz="2450" dirty="0" err="1"/>
              <a:t>bersedia</a:t>
            </a:r>
            <a:r>
              <a:rPr lang="de-DE" sz="2450" dirty="0"/>
              <a:t> </a:t>
            </a:r>
            <a:r>
              <a:rPr lang="de-DE" sz="2450" dirty="0" err="1"/>
              <a:t>meluangkan</a:t>
            </a:r>
            <a:r>
              <a:rPr lang="de-DE" sz="2450" dirty="0"/>
              <a:t> </a:t>
            </a:r>
            <a:r>
              <a:rPr lang="de-DE" sz="2450" dirty="0" err="1"/>
              <a:t>waktu</a:t>
            </a:r>
            <a:r>
              <a:rPr lang="de-DE" sz="2450" dirty="0"/>
              <a:t> </a:t>
            </a:r>
            <a:r>
              <a:rPr lang="de-DE" sz="2450" dirty="0" err="1"/>
              <a:t>untuk</a:t>
            </a:r>
            <a:r>
              <a:rPr lang="de-DE" sz="2450" dirty="0"/>
              <a:t> </a:t>
            </a:r>
            <a:r>
              <a:rPr lang="de-DE" sz="2450" dirty="0" err="1"/>
              <a:t>memberikan</a:t>
            </a:r>
            <a:r>
              <a:rPr lang="de-DE" sz="2450" dirty="0"/>
              <a:t> </a:t>
            </a:r>
            <a:r>
              <a:rPr lang="de-DE" sz="2450" dirty="0" err="1"/>
              <a:t>evaluasi</a:t>
            </a:r>
            <a:r>
              <a:rPr lang="de-DE" sz="2450" dirty="0"/>
              <a:t> </a:t>
            </a:r>
            <a:r>
              <a:rPr lang="de-DE" sz="2450" dirty="0" err="1"/>
              <a:t>atas</a:t>
            </a:r>
            <a:r>
              <a:rPr lang="de-DE" sz="2450" dirty="0"/>
              <a:t> </a:t>
            </a:r>
            <a:r>
              <a:rPr lang="de-DE" sz="2450" dirty="0" err="1"/>
              <a:t>materi</a:t>
            </a:r>
            <a:r>
              <a:rPr lang="de-DE" sz="2450" dirty="0"/>
              <a:t> </a:t>
            </a:r>
            <a:r>
              <a:rPr lang="de-DE" sz="2450" dirty="0" err="1"/>
              <a:t>dan</a:t>
            </a:r>
            <a:r>
              <a:rPr lang="de-DE" sz="2450" dirty="0"/>
              <a:t> </a:t>
            </a:r>
            <a:r>
              <a:rPr lang="de-DE" sz="2450" dirty="0" err="1"/>
              <a:t>pembicara</a:t>
            </a:r>
            <a:r>
              <a:rPr lang="de-DE" sz="2450" dirty="0"/>
              <a:t> </a:t>
            </a:r>
            <a:r>
              <a:rPr lang="de-DE" sz="2450" i="1" dirty="0" err="1"/>
              <a:t>workshop</a:t>
            </a:r>
            <a:r>
              <a:rPr lang="de-DE" sz="2450" i="1" dirty="0"/>
              <a:t> </a:t>
            </a:r>
            <a:r>
              <a:rPr lang="de-DE" sz="2450" dirty="0" err="1"/>
              <a:t>dengan</a:t>
            </a:r>
            <a:r>
              <a:rPr lang="de-DE" sz="2450" dirty="0"/>
              <a:t> </a:t>
            </a:r>
            <a:r>
              <a:rPr lang="de-DE" sz="2450" dirty="0" err="1"/>
              <a:t>mengisi</a:t>
            </a:r>
            <a:r>
              <a:rPr lang="de-DE" sz="2450" dirty="0"/>
              <a:t>:</a:t>
            </a:r>
          </a:p>
          <a:p>
            <a:pPr marL="203835" indent="-203835"/>
            <a:endParaRPr lang="de-DE">
              <a:cs typeface="Arial" panose="020B0604020202020204"/>
            </a:endParaRPr>
          </a:p>
          <a:p>
            <a:pPr marL="0" indent="0" algn="ctr">
              <a:buNone/>
            </a:pPr>
            <a:r>
              <a:rPr lang="de-DE" sz="3200" b="1" dirty="0">
                <a:solidFill>
                  <a:srgbClr val="FF0000"/>
                </a:solidFill>
                <a:hlinkClick r:id="rId2"/>
              </a:rPr>
              <a:t>https://s.id/evaluasi-w-amel</a:t>
            </a:r>
            <a:endParaRPr lang="de-DE" sz="3200" b="1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690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F98E7FC-1EB9-4441-A011-A0827B9AB0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1752" y="4690872"/>
            <a:ext cx="4654561" cy="1778622"/>
          </a:xfrm>
        </p:spPr>
        <p:txBody>
          <a:bodyPr anchor="b">
            <a:normAutofit/>
          </a:bodyPr>
          <a:lstStyle/>
          <a:p>
            <a:r>
              <a:rPr lang="en-US"/>
              <a:t>Rizqy Amelia Zein</a:t>
            </a:r>
          </a:p>
          <a:p>
            <a:r>
              <a:rPr lang="en-US"/>
              <a:t>Ludwig-</a:t>
            </a:r>
            <a:r>
              <a:rPr lang="en-US" err="1"/>
              <a:t>Maximilians</a:t>
            </a:r>
            <a:r>
              <a:rPr lang="en-US"/>
              <a:t>-Universität München </a:t>
            </a:r>
          </a:p>
          <a:p>
            <a:r>
              <a:rPr lang="en-US" err="1"/>
              <a:t>Universitas</a:t>
            </a:r>
            <a:r>
              <a:rPr lang="en-US"/>
              <a:t> </a:t>
            </a:r>
            <a:r>
              <a:rPr lang="en-US" err="1"/>
              <a:t>Airlangga</a:t>
            </a:r>
            <a:r>
              <a:rPr lang="en-US"/>
              <a:t>, Surabaya</a:t>
            </a:r>
          </a:p>
          <a:p>
            <a:r>
              <a:rPr lang="en-US">
                <a:hlinkClick r:id="rId2"/>
              </a:rPr>
              <a:t>Amelia.Zein@psy.lmu.de</a:t>
            </a:r>
            <a:r>
              <a:rPr lang="en-US"/>
              <a:t> / </a:t>
            </a:r>
            <a:r>
              <a:rPr lang="en-US">
                <a:hlinkClick r:id="rId3"/>
              </a:rPr>
              <a:t>amelia.zein@psikologi.unair.ac.id</a:t>
            </a:r>
            <a:endParaRPr lang="en-US"/>
          </a:p>
          <a:p>
            <a:endParaRPr lang="en-US"/>
          </a:p>
          <a:p>
            <a:r>
              <a:rPr lang="en-US">
                <a:hlinkClick r:id="rId4"/>
              </a:rPr>
              <a:t>https://rameliaz.github.io</a:t>
            </a:r>
            <a:r>
              <a:rPr lang="en-US"/>
              <a:t>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06AD5B8-87B6-6FCC-4F5C-4EEE4BB5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2189713"/>
            <a:ext cx="4513400" cy="1463042"/>
          </a:xfrm>
        </p:spPr>
        <p:txBody>
          <a:bodyPr/>
          <a:lstStyle/>
          <a:p>
            <a:r>
              <a:rPr lang="en-US" err="1"/>
              <a:t>Menulis</a:t>
            </a:r>
            <a:r>
              <a:rPr lang="en-US"/>
              <a:t> </a:t>
            </a:r>
            <a:r>
              <a:rPr lang="en-US" i="1" err="1"/>
              <a:t>Pembahasan</a:t>
            </a:r>
            <a:r>
              <a:rPr lang="en-US"/>
              <a:t> dan </a:t>
            </a:r>
            <a:r>
              <a:rPr lang="en-US" i="1" err="1"/>
              <a:t>Abstrak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artikel</a:t>
            </a:r>
            <a:r>
              <a:rPr lang="en-US"/>
              <a:t> </a:t>
            </a:r>
            <a:r>
              <a:rPr lang="en-US" err="1"/>
              <a:t>ilmiah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AC8324-3E3A-3A49-EFB2-9E923647E4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6000" y="440471"/>
            <a:ext cx="7720013" cy="806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34A-E4C1-4960-9459-5CCE7A5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 </a:t>
            </a:r>
            <a:r>
              <a:rPr lang="de-DE" err="1"/>
              <a:t>Pengantar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03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4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492" y="416825"/>
            <a:ext cx="9568595" cy="1049985"/>
          </a:xfrm>
        </p:spPr>
        <p:txBody>
          <a:bodyPr/>
          <a:lstStyle/>
          <a:p>
            <a:r>
              <a:rPr lang="de-DE" err="1"/>
              <a:t>Pengantar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7326312" cy="4929187"/>
          </a:xfrm>
        </p:spPr>
        <p:txBody>
          <a:bodyPr/>
          <a:lstStyle/>
          <a:p>
            <a:r>
              <a:rPr lang="de-DE" sz="2000" err="1"/>
              <a:t>Pembaca</a:t>
            </a:r>
            <a:r>
              <a:rPr lang="de-DE" sz="2000"/>
              <a:t> </a:t>
            </a:r>
            <a:r>
              <a:rPr lang="de-DE" sz="2000" err="1"/>
              <a:t>yang</a:t>
            </a:r>
            <a:r>
              <a:rPr lang="de-DE" sz="2000"/>
              <a:t> </a:t>
            </a:r>
            <a:r>
              <a:rPr lang="de-DE" sz="2000" err="1"/>
              <a:t>sibuk</a:t>
            </a:r>
            <a:r>
              <a:rPr lang="de-DE" sz="2000"/>
              <a:t> </a:t>
            </a:r>
            <a:r>
              <a:rPr lang="de-DE" sz="2000" err="1"/>
              <a:t>biasanya</a:t>
            </a:r>
            <a:r>
              <a:rPr lang="de-DE" sz="2000"/>
              <a:t> </a:t>
            </a:r>
            <a:r>
              <a:rPr lang="de-DE" sz="2000" err="1"/>
              <a:t>akan</a:t>
            </a:r>
            <a:r>
              <a:rPr lang="de-DE" sz="2000"/>
              <a:t> </a:t>
            </a:r>
            <a:r>
              <a:rPr lang="de-DE" sz="2000" err="1"/>
              <a:t>membaca</a:t>
            </a:r>
            <a:r>
              <a:rPr lang="de-DE" sz="2000"/>
              <a:t> </a:t>
            </a:r>
            <a:r>
              <a:rPr lang="de-DE" sz="2000" err="1"/>
              <a:t>cepat</a:t>
            </a:r>
            <a:r>
              <a:rPr lang="de-DE" sz="2000"/>
              <a:t> </a:t>
            </a:r>
            <a:r>
              <a:rPr lang="de-DE" sz="2000" err="1"/>
              <a:t>dengan</a:t>
            </a:r>
            <a:r>
              <a:rPr lang="de-DE" sz="2000"/>
              <a:t> </a:t>
            </a:r>
            <a:r>
              <a:rPr lang="de-DE" sz="2000" err="1"/>
              <a:t>melihat</a:t>
            </a:r>
            <a:r>
              <a:rPr lang="de-DE" sz="2000"/>
              <a:t> „</a:t>
            </a:r>
            <a:r>
              <a:rPr lang="de-DE" sz="2000" err="1"/>
              <a:t>Abstrak</a:t>
            </a:r>
            <a:r>
              <a:rPr lang="de-DE" sz="2000"/>
              <a:t>“ </a:t>
            </a:r>
            <a:r>
              <a:rPr lang="de-DE" sz="2000" err="1"/>
              <a:t>dan</a:t>
            </a:r>
            <a:r>
              <a:rPr lang="de-DE" sz="2000"/>
              <a:t> „</a:t>
            </a:r>
            <a:r>
              <a:rPr lang="de-DE" sz="2000" err="1"/>
              <a:t>Pembahasan</a:t>
            </a:r>
            <a:r>
              <a:rPr lang="de-DE" sz="2000"/>
              <a:t>.“</a:t>
            </a:r>
          </a:p>
          <a:p>
            <a:r>
              <a:rPr lang="de-DE" sz="2000" err="1"/>
              <a:t>Oleh</a:t>
            </a:r>
            <a:r>
              <a:rPr lang="de-DE" sz="2000"/>
              <a:t> </a:t>
            </a:r>
            <a:r>
              <a:rPr lang="de-DE" sz="2000" err="1"/>
              <a:t>karena</a:t>
            </a:r>
            <a:r>
              <a:rPr lang="de-DE" sz="2000"/>
              <a:t> </a:t>
            </a:r>
            <a:r>
              <a:rPr lang="de-DE" sz="2000" err="1"/>
              <a:t>itu</a:t>
            </a:r>
            <a:r>
              <a:rPr lang="de-DE" sz="2000"/>
              <a:t>, </a:t>
            </a:r>
            <a:r>
              <a:rPr lang="de-DE" sz="2000" err="1"/>
              <a:t>kedua</a:t>
            </a:r>
            <a:r>
              <a:rPr lang="de-DE" sz="2000"/>
              <a:t> </a:t>
            </a:r>
            <a:r>
              <a:rPr lang="de-DE" sz="2000" err="1"/>
              <a:t>bagian</a:t>
            </a:r>
            <a:r>
              <a:rPr lang="de-DE" sz="2000"/>
              <a:t> </a:t>
            </a:r>
            <a:r>
              <a:rPr lang="de-DE" sz="2000" err="1"/>
              <a:t>ini</a:t>
            </a:r>
            <a:r>
              <a:rPr lang="de-DE" sz="2000"/>
              <a:t> </a:t>
            </a:r>
            <a:r>
              <a:rPr lang="de-DE" sz="2000" b="1" err="1"/>
              <a:t>paling</a:t>
            </a:r>
            <a:r>
              <a:rPr lang="de-DE" sz="2000" b="1"/>
              <a:t> </a:t>
            </a:r>
            <a:r>
              <a:rPr lang="de-DE" sz="2000" b="1" err="1"/>
              <a:t>mungkin</a:t>
            </a:r>
            <a:r>
              <a:rPr lang="de-DE" sz="2000" b="1"/>
              <a:t> </a:t>
            </a:r>
            <a:r>
              <a:rPr lang="de-DE" sz="2000" b="1" err="1"/>
              <a:t>dibaca</a:t>
            </a:r>
            <a:r>
              <a:rPr lang="de-DE" sz="2000" b="1"/>
              <a:t> </a:t>
            </a:r>
            <a:r>
              <a:rPr lang="de-DE" sz="2000" err="1"/>
              <a:t>daripada</a:t>
            </a:r>
            <a:r>
              <a:rPr lang="de-DE" sz="2000"/>
              <a:t> </a:t>
            </a:r>
            <a:r>
              <a:rPr lang="de-DE" sz="2000" err="1"/>
              <a:t>bagian</a:t>
            </a:r>
            <a:r>
              <a:rPr lang="de-DE" sz="2000"/>
              <a:t> </a:t>
            </a:r>
            <a:r>
              <a:rPr lang="de-DE" sz="2000" err="1"/>
              <a:t>yang</a:t>
            </a:r>
            <a:r>
              <a:rPr lang="de-DE" sz="2000"/>
              <a:t> </a:t>
            </a:r>
            <a:r>
              <a:rPr lang="de-DE" sz="2000" err="1"/>
              <a:t>lain</a:t>
            </a:r>
            <a:r>
              <a:rPr lang="de-DE" sz="2000"/>
              <a:t>.</a:t>
            </a:r>
          </a:p>
          <a:p>
            <a:r>
              <a:rPr lang="de-DE" sz="2000"/>
              <a:t>Menurut beberapa orang, </a:t>
            </a:r>
            <a:r>
              <a:rPr lang="de-DE" sz="2000" err="1"/>
              <a:t>bagian</a:t>
            </a:r>
            <a:r>
              <a:rPr lang="de-DE" sz="2000"/>
              <a:t> „</a:t>
            </a:r>
            <a:r>
              <a:rPr lang="de-DE" sz="2000" err="1"/>
              <a:t>Pembahasan</a:t>
            </a:r>
            <a:r>
              <a:rPr lang="de-DE" sz="2000"/>
              <a:t>“ </a:t>
            </a:r>
            <a:r>
              <a:rPr lang="de-DE" sz="2000" b="1" i="1" err="1"/>
              <a:t>paling</a:t>
            </a:r>
            <a:r>
              <a:rPr lang="de-DE" sz="2000" b="1" i="1"/>
              <a:t> </a:t>
            </a:r>
            <a:r>
              <a:rPr lang="de-DE" sz="2000" b="1" i="1" err="1"/>
              <a:t>sulit</a:t>
            </a:r>
            <a:r>
              <a:rPr lang="de-DE" sz="2000" b="1" i="1"/>
              <a:t> </a:t>
            </a:r>
            <a:r>
              <a:rPr lang="de-DE" sz="2000" b="1" i="1" err="1"/>
              <a:t>ditulis</a:t>
            </a:r>
            <a:r>
              <a:rPr lang="de-DE" sz="2000"/>
              <a:t> </a:t>
            </a:r>
            <a:r>
              <a:rPr lang="de-DE" sz="2000" err="1"/>
              <a:t>daripada</a:t>
            </a:r>
            <a:r>
              <a:rPr lang="de-DE" sz="2000"/>
              <a:t> </a:t>
            </a:r>
            <a:r>
              <a:rPr lang="de-DE" sz="2000" err="1"/>
              <a:t>bagian</a:t>
            </a:r>
            <a:r>
              <a:rPr lang="de-DE" sz="2000"/>
              <a:t> </a:t>
            </a:r>
            <a:r>
              <a:rPr lang="de-DE" sz="2000" err="1"/>
              <a:t>yang</a:t>
            </a:r>
            <a:r>
              <a:rPr lang="de-DE" sz="2000"/>
              <a:t> </a:t>
            </a:r>
            <a:r>
              <a:rPr lang="de-DE" sz="2000" err="1"/>
              <a:t>lain</a:t>
            </a:r>
            <a:r>
              <a:rPr lang="de-DE" sz="2000"/>
              <a:t>.</a:t>
            </a:r>
          </a:p>
          <a:p>
            <a:pPr lvl="1"/>
            <a:r>
              <a:rPr lang="de-DE" sz="1643"/>
              <a:t>Tetapi pengalaman setiap orang </a:t>
            </a:r>
            <a:r>
              <a:rPr lang="de-DE" sz="1643" i="1"/>
              <a:t>mungkin</a:t>
            </a:r>
            <a:r>
              <a:rPr lang="de-DE" sz="1643"/>
              <a:t> berbeda.</a:t>
            </a:r>
          </a:p>
          <a:p>
            <a:r>
              <a:rPr lang="de-DE" sz="2000" err="1"/>
              <a:t>Kapan</a:t>
            </a:r>
            <a:r>
              <a:rPr lang="de-DE" sz="2000"/>
              <a:t> </a:t>
            </a:r>
            <a:r>
              <a:rPr lang="de-DE" sz="2000" err="1"/>
              <a:t>menulis</a:t>
            </a:r>
            <a:r>
              <a:rPr lang="de-DE" sz="2000"/>
              <a:t> „</a:t>
            </a:r>
            <a:r>
              <a:rPr lang="de-DE" sz="2000" b="1" err="1"/>
              <a:t>Pembahasan</a:t>
            </a:r>
            <a:r>
              <a:rPr lang="de-DE" sz="2000"/>
              <a:t>“?</a:t>
            </a:r>
          </a:p>
          <a:p>
            <a:pPr lvl="1"/>
            <a:r>
              <a:rPr lang="de-DE" sz="1800" err="1"/>
              <a:t>Segera</a:t>
            </a:r>
            <a:r>
              <a:rPr lang="de-DE" sz="1800"/>
              <a:t> </a:t>
            </a:r>
            <a:r>
              <a:rPr lang="de-DE" sz="1800" err="1"/>
              <a:t>setelah</a:t>
            </a:r>
            <a:r>
              <a:rPr lang="de-DE" sz="1800"/>
              <a:t> </a:t>
            </a:r>
            <a:r>
              <a:rPr lang="de-DE" sz="1800" err="1"/>
              <a:t>selesai</a:t>
            </a:r>
            <a:r>
              <a:rPr lang="de-DE" sz="1800"/>
              <a:t> </a:t>
            </a:r>
            <a:r>
              <a:rPr lang="de-DE" sz="1800" err="1"/>
              <a:t>menulis</a:t>
            </a:r>
            <a:r>
              <a:rPr lang="de-DE" sz="1800"/>
              <a:t> </a:t>
            </a:r>
            <a:r>
              <a:rPr lang="de-DE" sz="1800" err="1"/>
              <a:t>bagian</a:t>
            </a:r>
            <a:r>
              <a:rPr lang="de-DE" sz="1800"/>
              <a:t> „</a:t>
            </a:r>
            <a:r>
              <a:rPr lang="de-DE" sz="1800" err="1"/>
              <a:t>Metode</a:t>
            </a:r>
            <a:r>
              <a:rPr lang="de-DE" sz="1800"/>
              <a:t>“ </a:t>
            </a:r>
            <a:r>
              <a:rPr lang="de-DE" sz="1800" err="1"/>
              <a:t>dan</a:t>
            </a:r>
            <a:r>
              <a:rPr lang="de-DE" sz="1800"/>
              <a:t> „Hasil </a:t>
            </a:r>
            <a:r>
              <a:rPr lang="de-DE" sz="1800" err="1"/>
              <a:t>Penelitian</a:t>
            </a:r>
            <a:r>
              <a:rPr lang="de-DE" sz="1800"/>
              <a:t>.“</a:t>
            </a:r>
          </a:p>
          <a:p>
            <a:pPr lvl="1"/>
            <a:r>
              <a:rPr lang="de-DE" sz="1800" err="1"/>
              <a:t>Setelah</a:t>
            </a:r>
            <a:r>
              <a:rPr lang="de-DE" sz="1800"/>
              <a:t> </a:t>
            </a:r>
            <a:r>
              <a:rPr lang="de-DE" sz="1800" err="1"/>
              <a:t>ketiga</a:t>
            </a:r>
            <a:r>
              <a:rPr lang="de-DE" sz="1800"/>
              <a:t> </a:t>
            </a:r>
            <a:r>
              <a:rPr lang="de-DE" sz="1800" err="1"/>
              <a:t>bagian</a:t>
            </a:r>
            <a:r>
              <a:rPr lang="de-DE" sz="1800"/>
              <a:t> </a:t>
            </a:r>
            <a:r>
              <a:rPr lang="de-DE" sz="1800" err="1"/>
              <a:t>tersebut</a:t>
            </a:r>
            <a:r>
              <a:rPr lang="de-DE" sz="1800"/>
              <a:t> </a:t>
            </a:r>
            <a:r>
              <a:rPr lang="de-DE" sz="1800" err="1"/>
              <a:t>selesai</a:t>
            </a:r>
            <a:r>
              <a:rPr lang="de-DE" sz="1800"/>
              <a:t>, </a:t>
            </a:r>
            <a:r>
              <a:rPr lang="de-DE" sz="1800" err="1"/>
              <a:t>maka</a:t>
            </a:r>
            <a:r>
              <a:rPr lang="de-DE" sz="1800"/>
              <a:t> </a:t>
            </a:r>
            <a:r>
              <a:rPr lang="de-DE" sz="1800" err="1"/>
              <a:t>penulis</a:t>
            </a:r>
            <a:r>
              <a:rPr lang="de-DE" sz="1800"/>
              <a:t> </a:t>
            </a:r>
            <a:r>
              <a:rPr lang="de-DE" sz="1800" err="1"/>
              <a:t>bisa</a:t>
            </a:r>
            <a:r>
              <a:rPr lang="de-DE" sz="1800"/>
              <a:t> </a:t>
            </a:r>
            <a:r>
              <a:rPr lang="de-DE" sz="1800" err="1"/>
              <a:t>menulis</a:t>
            </a:r>
            <a:r>
              <a:rPr lang="de-DE" sz="1800"/>
              <a:t> </a:t>
            </a:r>
            <a:r>
              <a:rPr lang="de-DE" sz="1800" err="1"/>
              <a:t>bagian</a:t>
            </a:r>
            <a:r>
              <a:rPr lang="de-DE" sz="1800"/>
              <a:t> „</a:t>
            </a:r>
            <a:r>
              <a:rPr lang="de-DE" sz="1800" err="1"/>
              <a:t>Pendahuluan</a:t>
            </a:r>
            <a:r>
              <a:rPr lang="de-DE" sz="1800"/>
              <a:t>.“</a:t>
            </a:r>
          </a:p>
          <a:p>
            <a:r>
              <a:rPr lang="de-DE" sz="2000" err="1"/>
              <a:t>Kapan</a:t>
            </a:r>
            <a:r>
              <a:rPr lang="de-DE" sz="2000"/>
              <a:t> </a:t>
            </a:r>
            <a:r>
              <a:rPr lang="de-DE" sz="2000" err="1"/>
              <a:t>menulis</a:t>
            </a:r>
            <a:r>
              <a:rPr lang="de-DE" sz="2000"/>
              <a:t> „</a:t>
            </a:r>
            <a:r>
              <a:rPr lang="de-DE" sz="2000" b="1" err="1"/>
              <a:t>Abstrak</a:t>
            </a:r>
            <a:r>
              <a:rPr lang="de-DE" sz="2000"/>
              <a:t>“?</a:t>
            </a:r>
          </a:p>
          <a:p>
            <a:pPr lvl="1"/>
            <a:r>
              <a:rPr lang="de-DE" sz="1800" err="1"/>
              <a:t>Terakhir</a:t>
            </a:r>
            <a:r>
              <a:rPr lang="de-DE" sz="1800"/>
              <a:t> </a:t>
            </a:r>
            <a:r>
              <a:rPr lang="de-DE" sz="1800" err="1"/>
              <a:t>ditulis</a:t>
            </a:r>
            <a:r>
              <a:rPr lang="de-DE" sz="1800"/>
              <a:t> </a:t>
            </a:r>
            <a:r>
              <a:rPr lang="de-DE" sz="1800" err="1"/>
              <a:t>setelah</a:t>
            </a:r>
            <a:r>
              <a:rPr lang="de-DE" sz="1800"/>
              <a:t> </a:t>
            </a:r>
            <a:r>
              <a:rPr lang="de-DE" sz="1800" err="1"/>
              <a:t>semua</a:t>
            </a:r>
            <a:r>
              <a:rPr lang="de-DE" sz="1800"/>
              <a:t> </a:t>
            </a:r>
            <a:r>
              <a:rPr lang="de-DE" sz="1800" err="1"/>
              <a:t>bagian</a:t>
            </a:r>
            <a:r>
              <a:rPr lang="de-DE" sz="1800"/>
              <a:t> </a:t>
            </a:r>
            <a:r>
              <a:rPr lang="de-DE" sz="1800" err="1"/>
              <a:t>artikel</a:t>
            </a:r>
            <a:r>
              <a:rPr lang="de-DE" sz="1800"/>
              <a:t> </a:t>
            </a:r>
            <a:r>
              <a:rPr lang="de-DE" sz="1800" err="1"/>
              <a:t>selesai</a:t>
            </a:r>
            <a:r>
              <a:rPr lang="de-DE" sz="180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263FA-048D-4B95-9CE9-F64410BB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74" y="1466810"/>
            <a:ext cx="3723019" cy="46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3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5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Apa</a:t>
            </a:r>
            <a:r>
              <a:rPr lang="de-DE"/>
              <a:t> </a:t>
            </a:r>
            <a:r>
              <a:rPr lang="de-DE" err="1"/>
              <a:t>fungsinya</a:t>
            </a:r>
            <a:r>
              <a:rPr lang="de-DE"/>
              <a:t>? (1)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2400" err="1"/>
              <a:t>Pembahasan</a:t>
            </a:r>
            <a:r>
              <a:rPr lang="de-DE" sz="2400"/>
              <a:t>:</a:t>
            </a:r>
          </a:p>
          <a:p>
            <a:pPr lvl="1"/>
            <a:r>
              <a:rPr lang="de-DE" sz="2000" err="1"/>
              <a:t>Menyimpulkan</a:t>
            </a:r>
            <a:r>
              <a:rPr lang="de-DE" sz="2000"/>
              <a:t> </a:t>
            </a:r>
            <a:r>
              <a:rPr lang="de-DE" sz="2000" err="1"/>
              <a:t>secara</a:t>
            </a:r>
            <a:r>
              <a:rPr lang="de-DE" sz="2000"/>
              <a:t> </a:t>
            </a:r>
            <a:r>
              <a:rPr lang="de-DE" sz="2000" err="1"/>
              <a:t>singkat</a:t>
            </a:r>
            <a:r>
              <a:rPr lang="de-DE" sz="2000"/>
              <a:t> </a:t>
            </a:r>
            <a:r>
              <a:rPr lang="de-DE" sz="2000" b="1" err="1"/>
              <a:t>temuan</a:t>
            </a:r>
            <a:r>
              <a:rPr lang="de-DE" sz="2000" b="1"/>
              <a:t> </a:t>
            </a:r>
            <a:r>
              <a:rPr lang="de-DE" sz="2000" b="1" err="1"/>
              <a:t>penelitian</a:t>
            </a:r>
            <a:r>
              <a:rPr lang="de-DE" sz="2000" b="1"/>
              <a:t> </a:t>
            </a:r>
            <a:r>
              <a:rPr lang="de-DE" sz="2000" b="1" err="1"/>
              <a:t>dan</a:t>
            </a:r>
            <a:r>
              <a:rPr lang="de-DE" sz="2000" b="1"/>
              <a:t> </a:t>
            </a:r>
            <a:r>
              <a:rPr lang="de-DE" sz="2000" b="1" err="1"/>
              <a:t>implikasinya</a:t>
            </a:r>
            <a:r>
              <a:rPr lang="de-DE" sz="2000"/>
              <a:t>, </a:t>
            </a:r>
            <a:r>
              <a:rPr lang="de-DE" sz="2000" err="1"/>
              <a:t>baik</a:t>
            </a:r>
            <a:r>
              <a:rPr lang="de-DE" sz="2000"/>
              <a:t> </a:t>
            </a:r>
            <a:r>
              <a:rPr lang="de-DE" sz="2000" err="1"/>
              <a:t>teoritik</a:t>
            </a:r>
            <a:r>
              <a:rPr lang="de-DE" sz="2000"/>
              <a:t> </a:t>
            </a:r>
            <a:r>
              <a:rPr lang="de-DE" sz="2000" err="1"/>
              <a:t>maupun</a:t>
            </a:r>
            <a:r>
              <a:rPr lang="de-DE" sz="2000"/>
              <a:t> </a:t>
            </a:r>
            <a:r>
              <a:rPr lang="de-DE" sz="2000" err="1"/>
              <a:t>implikasi</a:t>
            </a:r>
            <a:r>
              <a:rPr lang="de-DE" sz="2000"/>
              <a:t> </a:t>
            </a:r>
            <a:r>
              <a:rPr lang="de-DE" sz="2000" err="1"/>
              <a:t>praktis</a:t>
            </a:r>
            <a:r>
              <a:rPr lang="de-DE" sz="2000"/>
              <a:t>.</a:t>
            </a:r>
          </a:p>
          <a:p>
            <a:pPr lvl="1"/>
            <a:r>
              <a:rPr lang="de-DE" sz="2000" b="1" err="1"/>
              <a:t>Membandingkan</a:t>
            </a:r>
            <a:r>
              <a:rPr lang="de-DE" sz="2000" b="1"/>
              <a:t> </a:t>
            </a:r>
            <a:r>
              <a:rPr lang="de-DE" sz="2000" b="1" err="1"/>
              <a:t>temuan</a:t>
            </a:r>
            <a:r>
              <a:rPr lang="de-DE" sz="2000" b="1"/>
              <a:t> </a:t>
            </a:r>
            <a:r>
              <a:rPr lang="de-DE" sz="2000" b="1" err="1"/>
              <a:t>penelitian</a:t>
            </a:r>
            <a:r>
              <a:rPr lang="de-DE" sz="2000" b="1"/>
              <a:t> </a:t>
            </a:r>
            <a:r>
              <a:rPr lang="de-DE" sz="2000" err="1"/>
              <a:t>dengan</a:t>
            </a:r>
            <a:r>
              <a:rPr lang="de-DE" sz="2000"/>
              <a:t> </a:t>
            </a:r>
            <a:r>
              <a:rPr lang="de-DE" sz="2000" err="1"/>
              <a:t>temuan</a:t>
            </a:r>
            <a:r>
              <a:rPr lang="de-DE" sz="2000"/>
              <a:t> </a:t>
            </a:r>
            <a:r>
              <a:rPr lang="de-DE" sz="2000" err="1"/>
              <a:t>penelitian</a:t>
            </a:r>
            <a:r>
              <a:rPr lang="de-DE" sz="2000"/>
              <a:t> </a:t>
            </a:r>
            <a:r>
              <a:rPr lang="de-DE" sz="2000" err="1"/>
              <a:t>sebelumnya</a:t>
            </a:r>
            <a:r>
              <a:rPr lang="de-DE" sz="2000"/>
              <a:t>.</a:t>
            </a:r>
          </a:p>
          <a:p>
            <a:pPr lvl="1"/>
            <a:r>
              <a:rPr lang="de-DE" sz="2000" err="1"/>
              <a:t>Menegaskan</a:t>
            </a:r>
            <a:r>
              <a:rPr lang="de-DE" sz="2000"/>
              <a:t> </a:t>
            </a:r>
            <a:r>
              <a:rPr lang="de-DE" sz="2000" b="1" err="1"/>
              <a:t>kontribusi</a:t>
            </a:r>
            <a:r>
              <a:rPr lang="de-DE" sz="2000" b="1"/>
              <a:t> </a:t>
            </a:r>
            <a:r>
              <a:rPr lang="de-DE" sz="2000" b="1" err="1"/>
              <a:t>ilmiah</a:t>
            </a:r>
            <a:r>
              <a:rPr lang="de-DE" sz="2000" b="1"/>
              <a:t> </a:t>
            </a:r>
            <a:r>
              <a:rPr lang="de-DE" sz="2000" err="1"/>
              <a:t>dari</a:t>
            </a:r>
            <a:r>
              <a:rPr lang="de-DE" sz="2000"/>
              <a:t> </a:t>
            </a:r>
            <a:r>
              <a:rPr lang="de-DE" sz="2000" err="1"/>
              <a:t>temuan</a:t>
            </a:r>
            <a:r>
              <a:rPr lang="de-DE" sz="2000"/>
              <a:t> </a:t>
            </a:r>
            <a:r>
              <a:rPr lang="de-DE" sz="2000" err="1"/>
              <a:t>penelitian</a:t>
            </a:r>
            <a:r>
              <a:rPr lang="de-DE" sz="2000"/>
              <a:t>.</a:t>
            </a:r>
          </a:p>
          <a:p>
            <a:pPr lvl="1"/>
            <a:r>
              <a:rPr lang="de-DE" sz="2000" err="1"/>
              <a:t>Menarasikan</a:t>
            </a:r>
            <a:r>
              <a:rPr lang="de-DE" sz="2000"/>
              <a:t> </a:t>
            </a:r>
            <a:r>
              <a:rPr lang="de-DE" sz="2000" err="1"/>
              <a:t>temuan</a:t>
            </a:r>
            <a:r>
              <a:rPr lang="de-DE" sz="2000"/>
              <a:t> </a:t>
            </a:r>
            <a:r>
              <a:rPr lang="de-DE" sz="2000" err="1"/>
              <a:t>penelitian</a:t>
            </a:r>
            <a:r>
              <a:rPr lang="de-DE" sz="2000"/>
              <a:t> </a:t>
            </a:r>
            <a:r>
              <a:rPr lang="de-DE" sz="2000" err="1"/>
              <a:t>yang</a:t>
            </a:r>
            <a:r>
              <a:rPr lang="de-DE" sz="2000"/>
              <a:t> „</a:t>
            </a:r>
            <a:r>
              <a:rPr lang="de-DE" sz="2000" b="1" err="1"/>
              <a:t>tak</a:t>
            </a:r>
            <a:r>
              <a:rPr lang="de-DE" sz="2000" b="1"/>
              <a:t> </a:t>
            </a:r>
            <a:r>
              <a:rPr lang="de-DE" sz="2000" b="1" err="1"/>
              <a:t>terduga</a:t>
            </a:r>
            <a:r>
              <a:rPr lang="de-DE" sz="2000"/>
              <a:t>,“ </a:t>
            </a:r>
            <a:r>
              <a:rPr lang="de-DE" sz="2000" b="1" err="1"/>
              <a:t>kendala</a:t>
            </a:r>
            <a:r>
              <a:rPr lang="de-DE" sz="2000"/>
              <a:t>, </a:t>
            </a:r>
            <a:r>
              <a:rPr lang="de-DE" sz="2000" err="1"/>
              <a:t>dan</a:t>
            </a:r>
            <a:r>
              <a:rPr lang="de-DE" sz="2000"/>
              <a:t> </a:t>
            </a:r>
            <a:r>
              <a:rPr lang="de-DE" sz="2000" b="1" err="1"/>
              <a:t>keterbatasan</a:t>
            </a:r>
            <a:r>
              <a:rPr lang="de-DE" sz="2000"/>
              <a:t> </a:t>
            </a:r>
            <a:r>
              <a:rPr lang="de-DE" sz="2000" err="1"/>
              <a:t>penelitian</a:t>
            </a:r>
            <a:r>
              <a:rPr lang="de-DE" sz="2000"/>
              <a:t>.</a:t>
            </a:r>
          </a:p>
          <a:p>
            <a:r>
              <a:rPr lang="de-DE" sz="2400" err="1"/>
              <a:t>Abstrak</a:t>
            </a:r>
            <a:r>
              <a:rPr lang="de-DE" sz="2400"/>
              <a:t>:</a:t>
            </a:r>
          </a:p>
          <a:p>
            <a:pPr lvl="1"/>
            <a:r>
              <a:rPr lang="de-DE" sz="2043" err="1"/>
              <a:t>Menyediakan</a:t>
            </a:r>
            <a:r>
              <a:rPr lang="de-DE" sz="2043"/>
              <a:t> </a:t>
            </a:r>
            <a:r>
              <a:rPr lang="de-DE" sz="2043" err="1"/>
              <a:t>informasi-informasi</a:t>
            </a:r>
            <a:r>
              <a:rPr lang="de-DE" sz="2043"/>
              <a:t> </a:t>
            </a:r>
            <a:r>
              <a:rPr lang="de-DE" sz="2043" err="1"/>
              <a:t>esensial</a:t>
            </a:r>
            <a:r>
              <a:rPr lang="de-DE" sz="2043"/>
              <a:t> </a:t>
            </a:r>
            <a:r>
              <a:rPr lang="de-DE" sz="2043" err="1"/>
              <a:t>yang</a:t>
            </a:r>
            <a:r>
              <a:rPr lang="de-DE" sz="2043"/>
              <a:t> </a:t>
            </a:r>
            <a:r>
              <a:rPr lang="de-DE" sz="2043" b="1" err="1"/>
              <a:t>merangkum</a:t>
            </a:r>
            <a:r>
              <a:rPr lang="de-DE" sz="2043" b="1"/>
              <a:t> </a:t>
            </a:r>
            <a:r>
              <a:rPr lang="de-DE" sz="2043" b="1" err="1"/>
              <a:t>informasi</a:t>
            </a:r>
            <a:r>
              <a:rPr lang="de-DE" sz="2043"/>
              <a:t> di </a:t>
            </a:r>
            <a:r>
              <a:rPr lang="de-DE" sz="2043" err="1"/>
              <a:t>semua</a:t>
            </a:r>
            <a:r>
              <a:rPr lang="de-DE" sz="2043"/>
              <a:t> </a:t>
            </a:r>
            <a:r>
              <a:rPr lang="de-DE" sz="2043" err="1"/>
              <a:t>bagian</a:t>
            </a:r>
            <a:r>
              <a:rPr lang="de-DE" sz="2043"/>
              <a:t> </a:t>
            </a:r>
            <a:r>
              <a:rPr lang="de-DE" sz="2043" err="1"/>
              <a:t>artikel</a:t>
            </a:r>
            <a:r>
              <a:rPr lang="de-DE" sz="2043"/>
              <a:t> </a:t>
            </a:r>
            <a:r>
              <a:rPr lang="de-DE" sz="2043" err="1"/>
              <a:t>ilmiah</a:t>
            </a:r>
            <a:r>
              <a:rPr lang="de-DE" sz="2043"/>
              <a:t>.</a:t>
            </a:r>
          </a:p>
          <a:p>
            <a:pPr lvl="1"/>
            <a:r>
              <a:rPr lang="de-DE" sz="2043" err="1"/>
              <a:t>Pembaca</a:t>
            </a:r>
            <a:r>
              <a:rPr lang="de-DE" sz="2043"/>
              <a:t> </a:t>
            </a:r>
            <a:r>
              <a:rPr lang="de-DE" sz="2043" err="1"/>
              <a:t>menggunakan</a:t>
            </a:r>
            <a:r>
              <a:rPr lang="de-DE" sz="2043"/>
              <a:t> </a:t>
            </a:r>
            <a:r>
              <a:rPr lang="de-DE" sz="2043" err="1"/>
              <a:t>Abstrak</a:t>
            </a:r>
            <a:r>
              <a:rPr lang="de-DE" sz="2043"/>
              <a:t> </a:t>
            </a:r>
            <a:r>
              <a:rPr lang="de-DE" sz="2043" err="1"/>
              <a:t>untuk</a:t>
            </a:r>
            <a:r>
              <a:rPr lang="de-DE" sz="2043"/>
              <a:t> </a:t>
            </a:r>
            <a:r>
              <a:rPr lang="de-DE" sz="2043" b="1" err="1"/>
              <a:t>memutuskan</a:t>
            </a:r>
            <a:r>
              <a:rPr lang="de-DE" sz="2043"/>
              <a:t> </a:t>
            </a:r>
            <a:r>
              <a:rPr lang="de-DE" sz="2043" err="1"/>
              <a:t>apakah</a:t>
            </a:r>
            <a:r>
              <a:rPr lang="de-DE" sz="2043"/>
              <a:t> </a:t>
            </a:r>
            <a:r>
              <a:rPr lang="de-DE" sz="2043" err="1"/>
              <a:t>mereka</a:t>
            </a:r>
            <a:r>
              <a:rPr lang="de-DE" sz="2043"/>
              <a:t> </a:t>
            </a:r>
            <a:r>
              <a:rPr lang="de-DE" sz="2043" err="1"/>
              <a:t>akan</a:t>
            </a:r>
            <a:r>
              <a:rPr lang="de-DE" sz="2043"/>
              <a:t> </a:t>
            </a:r>
            <a:r>
              <a:rPr lang="de-DE" sz="2043" b="1" err="1"/>
              <a:t>membaca</a:t>
            </a:r>
            <a:r>
              <a:rPr lang="de-DE" sz="2043" b="1"/>
              <a:t> </a:t>
            </a:r>
            <a:r>
              <a:rPr lang="de-DE" sz="2043" b="1" err="1"/>
              <a:t>seluruh</a:t>
            </a:r>
            <a:r>
              <a:rPr lang="de-DE" sz="2043" b="1"/>
              <a:t> </a:t>
            </a:r>
            <a:r>
              <a:rPr lang="de-DE" sz="2043" b="1" err="1"/>
              <a:t>artikel</a:t>
            </a:r>
            <a:r>
              <a:rPr lang="de-DE" sz="2043"/>
              <a:t> </a:t>
            </a:r>
            <a:r>
              <a:rPr lang="de-DE" sz="2043" err="1"/>
              <a:t>atau</a:t>
            </a:r>
            <a:r>
              <a:rPr lang="de-DE" sz="2043"/>
              <a:t> </a:t>
            </a:r>
            <a:r>
              <a:rPr lang="de-DE" sz="2043" err="1"/>
              <a:t>tidak</a:t>
            </a:r>
            <a:r>
              <a:rPr lang="de-DE" sz="2043"/>
              <a:t>.</a:t>
            </a:r>
          </a:p>
          <a:p>
            <a:pPr lvl="1"/>
            <a:r>
              <a:rPr lang="de-DE" sz="2043" err="1"/>
              <a:t>Jurnal</a:t>
            </a:r>
            <a:r>
              <a:rPr lang="de-DE" sz="2043"/>
              <a:t> </a:t>
            </a:r>
            <a:r>
              <a:rPr lang="de-DE" sz="2043" err="1"/>
              <a:t>memiliki</a:t>
            </a:r>
            <a:r>
              <a:rPr lang="de-DE" sz="2043"/>
              <a:t> </a:t>
            </a:r>
            <a:r>
              <a:rPr lang="de-DE" sz="2043" err="1"/>
              <a:t>format</a:t>
            </a:r>
            <a:r>
              <a:rPr lang="de-DE" sz="2043"/>
              <a:t> </a:t>
            </a:r>
            <a:r>
              <a:rPr lang="de-DE" sz="2043" err="1"/>
              <a:t>dan</a:t>
            </a:r>
            <a:r>
              <a:rPr lang="de-DE" sz="2043"/>
              <a:t> </a:t>
            </a:r>
            <a:r>
              <a:rPr lang="de-DE" sz="2043" err="1"/>
              <a:t>kebijakan</a:t>
            </a:r>
            <a:r>
              <a:rPr lang="de-DE" sz="2043"/>
              <a:t> </a:t>
            </a:r>
            <a:r>
              <a:rPr lang="de-DE" sz="2043" err="1"/>
              <a:t>yang</a:t>
            </a:r>
            <a:r>
              <a:rPr lang="de-DE" sz="2043"/>
              <a:t> </a:t>
            </a:r>
            <a:r>
              <a:rPr lang="de-DE" sz="2043" err="1"/>
              <a:t>berbeda</a:t>
            </a:r>
            <a:r>
              <a:rPr lang="de-DE" sz="2043"/>
              <a:t> </a:t>
            </a:r>
            <a:r>
              <a:rPr lang="de-DE" sz="2043" err="1"/>
              <a:t>terkait</a:t>
            </a:r>
            <a:r>
              <a:rPr lang="de-DE" sz="2043"/>
              <a:t> </a:t>
            </a:r>
            <a:r>
              <a:rPr lang="de-DE" sz="2043" err="1"/>
              <a:t>dengan</a:t>
            </a:r>
            <a:r>
              <a:rPr lang="de-DE" sz="2043"/>
              <a:t> </a:t>
            </a:r>
            <a:r>
              <a:rPr lang="de-DE" sz="2043" err="1"/>
              <a:t>penulisan</a:t>
            </a:r>
            <a:r>
              <a:rPr lang="de-DE" sz="2043"/>
              <a:t> </a:t>
            </a:r>
            <a:r>
              <a:rPr lang="de-DE" sz="2043" err="1"/>
              <a:t>Abstrak</a:t>
            </a:r>
            <a:r>
              <a:rPr lang="de-DE" sz="2043"/>
              <a:t> (i.e. </a:t>
            </a:r>
            <a:r>
              <a:rPr lang="de-DE" sz="2043" i="1" err="1">
                <a:hlinkClick r:id="rId2"/>
              </a:rPr>
              <a:t>structured</a:t>
            </a:r>
            <a:r>
              <a:rPr lang="de-DE" sz="2043" i="1">
                <a:hlinkClick r:id="rId2"/>
              </a:rPr>
              <a:t> </a:t>
            </a:r>
            <a:r>
              <a:rPr lang="de-DE" sz="2043" i="1" err="1">
                <a:hlinkClick r:id="rId2"/>
              </a:rPr>
              <a:t>abstract</a:t>
            </a:r>
            <a:r>
              <a:rPr lang="de-DE" sz="2043"/>
              <a:t>, </a:t>
            </a:r>
            <a:r>
              <a:rPr lang="de-DE" sz="2043" i="1" err="1">
                <a:hlinkClick r:id="rId3"/>
              </a:rPr>
              <a:t>academic</a:t>
            </a:r>
            <a:r>
              <a:rPr lang="de-DE" sz="2043" i="1">
                <a:hlinkClick r:id="rId3"/>
              </a:rPr>
              <a:t> </a:t>
            </a:r>
            <a:r>
              <a:rPr lang="de-DE" sz="2043" i="1" err="1">
                <a:hlinkClick r:id="rId3"/>
              </a:rPr>
              <a:t>vs</a:t>
            </a:r>
            <a:r>
              <a:rPr lang="de-DE" sz="2043" i="1">
                <a:hlinkClick r:id="rId3"/>
              </a:rPr>
              <a:t> </a:t>
            </a:r>
            <a:r>
              <a:rPr lang="de-DE" sz="2043" i="1" err="1">
                <a:hlinkClick r:id="rId3"/>
              </a:rPr>
              <a:t>public</a:t>
            </a:r>
            <a:r>
              <a:rPr lang="de-DE" sz="2043" i="1">
                <a:hlinkClick r:id="rId3"/>
              </a:rPr>
              <a:t> </a:t>
            </a:r>
            <a:r>
              <a:rPr lang="de-DE" sz="2043" i="1" err="1">
                <a:hlinkClick r:id="rId3"/>
              </a:rPr>
              <a:t>abstract</a:t>
            </a:r>
            <a:r>
              <a:rPr lang="de-DE" sz="2043"/>
              <a:t>, </a:t>
            </a:r>
            <a:r>
              <a:rPr lang="de-DE" sz="2043" err="1"/>
              <a:t>dst</a:t>
            </a:r>
            <a:r>
              <a:rPr lang="de-DE" sz="2043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4539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6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Apa</a:t>
            </a:r>
            <a:r>
              <a:rPr lang="de-DE"/>
              <a:t> </a:t>
            </a:r>
            <a:r>
              <a:rPr lang="de-DE" err="1"/>
              <a:t>fungsinya</a:t>
            </a:r>
            <a:r>
              <a:rPr lang="de-DE"/>
              <a:t>?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58BDC-D2CD-425D-8F96-C5D911A6187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639143" y="656398"/>
            <a:ext cx="4208864" cy="57573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C40F57-953F-4BB4-9013-B80ADEFD3AA6}"/>
              </a:ext>
            </a:extLst>
          </p:cNvPr>
          <p:cNvSpPr txBox="1"/>
          <p:nvPr/>
        </p:nvSpPr>
        <p:spPr>
          <a:xfrm>
            <a:off x="806400" y="6165163"/>
            <a:ext cx="4558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err="1"/>
              <a:t>Sumber</a:t>
            </a:r>
            <a:r>
              <a:rPr lang="de-DE" sz="1100"/>
              <a:t>: https://www.nlm.nih.gov/bsd/policy/structured_abstracts.html</a:t>
            </a:r>
          </a:p>
        </p:txBody>
      </p:sp>
    </p:spTree>
    <p:extLst>
      <p:ext uri="{BB962C8B-B14F-4D97-AF65-F5344CB8AC3E}">
        <p14:creationId xmlns:p14="http://schemas.microsoft.com/office/powerpoint/2010/main" val="399360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34A-E4C1-4960-9459-5CCE7A5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 </a:t>
            </a:r>
            <a:r>
              <a:rPr lang="de-DE" err="1"/>
              <a:t>Prinsip</a:t>
            </a:r>
            <a:r>
              <a:rPr lang="de-DE"/>
              <a:t> </a:t>
            </a:r>
            <a:r>
              <a:rPr lang="de-DE" err="1"/>
              <a:t>dasar</a:t>
            </a:r>
            <a:r>
              <a:rPr lang="de-DE"/>
              <a:t> </a:t>
            </a:r>
            <a:r>
              <a:rPr lang="de-DE" err="1"/>
              <a:t>menulis</a:t>
            </a:r>
            <a:r>
              <a:rPr lang="de-DE"/>
              <a:t> „</a:t>
            </a:r>
            <a:r>
              <a:rPr lang="de-DE" err="1"/>
              <a:t>Pembahasan</a:t>
            </a:r>
            <a:r>
              <a:rPr lang="de-DE"/>
              <a:t>“ </a:t>
            </a:r>
            <a:r>
              <a:rPr lang="de-DE" err="1"/>
              <a:t>dan</a:t>
            </a:r>
            <a:r>
              <a:rPr lang="de-DE"/>
              <a:t> „</a:t>
            </a:r>
            <a:r>
              <a:rPr lang="de-DE" err="1"/>
              <a:t>Abstrak</a:t>
            </a:r>
            <a:r>
              <a:rPr lang="de-DE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6274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8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Secara</a:t>
            </a:r>
            <a:r>
              <a:rPr lang="de-DE"/>
              <a:t> </a:t>
            </a:r>
            <a:r>
              <a:rPr lang="de-DE" err="1"/>
              <a:t>umum</a:t>
            </a:r>
            <a:r>
              <a:rPr lang="de-DE"/>
              <a:t>.. (1)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lIns="91440" tIns="45720" rIns="91440" bIns="45720" anchor="t"/>
          <a:lstStyle/>
          <a:p>
            <a:pPr marL="203835" indent="-203835">
              <a:spcBef>
                <a:spcPts val="600"/>
              </a:spcBef>
            </a:pPr>
            <a:r>
              <a:rPr lang="de-DE" sz="2400"/>
              <a:t>Konten </a:t>
            </a:r>
            <a:r>
              <a:rPr lang="de-DE" sz="2400" err="1"/>
              <a:t>yang</a:t>
            </a:r>
            <a:r>
              <a:rPr lang="de-DE" sz="2400"/>
              <a:t> </a:t>
            </a:r>
            <a:r>
              <a:rPr lang="de-DE" sz="2400" err="1"/>
              <a:t>ditulis</a:t>
            </a:r>
            <a:r>
              <a:rPr lang="de-DE" sz="2400"/>
              <a:t> di </a:t>
            </a:r>
            <a:r>
              <a:rPr lang="de-DE" sz="2400" err="1"/>
              <a:t>bagian</a:t>
            </a:r>
            <a:r>
              <a:rPr lang="de-DE" sz="2400"/>
              <a:t> „</a:t>
            </a:r>
            <a:r>
              <a:rPr lang="de-DE" sz="2400" err="1"/>
              <a:t>Pembahasan</a:t>
            </a:r>
            <a:r>
              <a:rPr lang="de-DE" sz="2400"/>
              <a:t>“ </a:t>
            </a:r>
            <a:r>
              <a:rPr lang="de-DE" sz="2400" b="1" err="1"/>
              <a:t>sangat</a:t>
            </a:r>
            <a:r>
              <a:rPr lang="de-DE" sz="2400" b="1"/>
              <a:t> </a:t>
            </a:r>
            <a:r>
              <a:rPr lang="de-DE" sz="2400" b="1" err="1"/>
              <a:t>tergantung</a:t>
            </a:r>
            <a:r>
              <a:rPr lang="de-DE" sz="2400"/>
              <a:t> </a:t>
            </a:r>
            <a:r>
              <a:rPr lang="de-DE" sz="2400" err="1"/>
              <a:t>pada</a:t>
            </a:r>
            <a:r>
              <a:rPr lang="de-DE" sz="2400"/>
              <a:t>:</a:t>
            </a:r>
            <a:endParaRPr lang="en-US" sz="3200"/>
          </a:p>
          <a:p>
            <a:pPr lvl="1">
              <a:spcBef>
                <a:spcPts val="600"/>
              </a:spcBef>
            </a:pPr>
            <a:r>
              <a:rPr lang="de-DE" sz="1800" err="1"/>
              <a:t>Jurnal</a:t>
            </a:r>
            <a:r>
              <a:rPr lang="de-DE" sz="1800"/>
              <a:t> </a:t>
            </a:r>
            <a:r>
              <a:rPr lang="de-DE" sz="1800" err="1"/>
              <a:t>yang</a:t>
            </a:r>
            <a:r>
              <a:rPr lang="de-DE" sz="1800"/>
              <a:t> </a:t>
            </a:r>
            <a:r>
              <a:rPr lang="de-DE" sz="1800" err="1"/>
              <a:t>dituju</a:t>
            </a:r>
            <a:r>
              <a:rPr lang="de-DE" sz="1800"/>
              <a:t> (</a:t>
            </a:r>
            <a:r>
              <a:rPr lang="de-DE" sz="1800" err="1"/>
              <a:t>tiap</a:t>
            </a:r>
            <a:r>
              <a:rPr lang="de-DE" sz="1800"/>
              <a:t> </a:t>
            </a:r>
            <a:r>
              <a:rPr lang="de-DE" sz="1800" err="1"/>
              <a:t>jurnal</a:t>
            </a:r>
            <a:r>
              <a:rPr lang="de-DE" sz="1800"/>
              <a:t> </a:t>
            </a:r>
            <a:r>
              <a:rPr lang="de-DE" sz="1800" err="1"/>
              <a:t>punya</a:t>
            </a:r>
            <a:r>
              <a:rPr lang="de-DE" sz="1800"/>
              <a:t> „</a:t>
            </a:r>
            <a:r>
              <a:rPr lang="de-DE" sz="1800" err="1"/>
              <a:t>langgamnya</a:t>
            </a:r>
            <a:r>
              <a:rPr lang="de-DE" sz="1800"/>
              <a:t>“ </a:t>
            </a:r>
            <a:r>
              <a:rPr lang="de-DE" sz="1800" err="1"/>
              <a:t>sendiri</a:t>
            </a:r>
            <a:r>
              <a:rPr lang="de-DE" sz="1800"/>
              <a:t>)</a:t>
            </a:r>
          </a:p>
          <a:p>
            <a:pPr lvl="1">
              <a:spcBef>
                <a:spcPts val="600"/>
              </a:spcBef>
            </a:pPr>
            <a:r>
              <a:rPr lang="de-DE" sz="1800" err="1"/>
              <a:t>Desain</a:t>
            </a:r>
            <a:r>
              <a:rPr lang="de-DE" sz="1800"/>
              <a:t> </a:t>
            </a:r>
            <a:r>
              <a:rPr lang="de-DE" sz="1800" err="1"/>
              <a:t>penelitian</a:t>
            </a:r>
            <a:r>
              <a:rPr lang="de-DE" sz="1800"/>
              <a:t> </a:t>
            </a:r>
            <a:r>
              <a:rPr lang="de-DE" sz="1800" err="1"/>
              <a:t>yang</a:t>
            </a:r>
            <a:r>
              <a:rPr lang="de-DE" sz="1800"/>
              <a:t> </a:t>
            </a:r>
            <a:r>
              <a:rPr lang="de-DE" sz="1800" err="1"/>
              <a:t>dipilih</a:t>
            </a:r>
            <a:r>
              <a:rPr lang="de-DE" sz="1800"/>
              <a:t> </a:t>
            </a:r>
            <a:r>
              <a:rPr lang="de-DE" sz="1800" err="1"/>
              <a:t>peneliti</a:t>
            </a:r>
            <a:endParaRPr lang="de-DE" sz="1800"/>
          </a:p>
          <a:p>
            <a:pPr lvl="1">
              <a:spcBef>
                <a:spcPts val="600"/>
              </a:spcBef>
            </a:pPr>
            <a:r>
              <a:rPr lang="de-DE" sz="1800"/>
              <a:t>Hasil </a:t>
            </a:r>
            <a:r>
              <a:rPr lang="de-DE" sz="1800" err="1"/>
              <a:t>penelitian</a:t>
            </a:r>
            <a:r>
              <a:rPr lang="de-DE" sz="1800"/>
              <a:t> (</a:t>
            </a:r>
            <a:r>
              <a:rPr lang="de-DE" sz="1800" i="1" err="1"/>
              <a:t>confirming</a:t>
            </a:r>
            <a:r>
              <a:rPr lang="de-DE" sz="1800" i="1"/>
              <a:t> </a:t>
            </a:r>
            <a:r>
              <a:rPr lang="de-DE" sz="1800" err="1"/>
              <a:t>vs</a:t>
            </a:r>
            <a:r>
              <a:rPr lang="de-DE" sz="1800"/>
              <a:t> </a:t>
            </a:r>
            <a:r>
              <a:rPr lang="de-DE" sz="1800" i="1"/>
              <a:t>null </a:t>
            </a:r>
            <a:r>
              <a:rPr lang="de-DE" sz="1800" i="1" err="1"/>
              <a:t>results</a:t>
            </a:r>
            <a:r>
              <a:rPr lang="de-DE" sz="1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26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9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Secara</a:t>
            </a:r>
            <a:r>
              <a:rPr lang="de-DE"/>
              <a:t> </a:t>
            </a:r>
            <a:r>
              <a:rPr lang="de-DE" err="1"/>
              <a:t>umum</a:t>
            </a:r>
            <a:r>
              <a:rPr lang="de-DE"/>
              <a:t>.. (1)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lIns="91440" tIns="45720" rIns="91440" bIns="45720" anchor="t"/>
          <a:lstStyle/>
          <a:p>
            <a:pPr marL="203835" indent="-203835">
              <a:spcBef>
                <a:spcPts val="600"/>
              </a:spcBef>
            </a:pPr>
            <a:r>
              <a:rPr lang="de-DE" sz="1800"/>
              <a:t>Ulasan secara </a:t>
            </a:r>
            <a:r>
              <a:rPr lang="de-DE" sz="1800" b="1"/>
              <a:t>garis besar mengenai temuan penelitian</a:t>
            </a:r>
            <a:r>
              <a:rPr lang="de-DE" sz="1800"/>
              <a:t>, namun ditulis secara singkat tanpa mengulang-ulang informasi yang sudah diulas di bagian „Hasil Penelitian.“</a:t>
            </a:r>
          </a:p>
          <a:p>
            <a:pPr marL="203835" indent="-203835">
              <a:spcBef>
                <a:spcPts val="600"/>
              </a:spcBef>
            </a:pPr>
            <a:r>
              <a:rPr lang="de-DE" sz="1800"/>
              <a:t>Menyatakan apakah temuan penelitian sifatnya „</a:t>
            </a:r>
            <a:r>
              <a:rPr lang="de-DE" sz="1800" b="1" i="1"/>
              <a:t>confirming hypothesis</a:t>
            </a:r>
            <a:r>
              <a:rPr lang="de-DE" sz="1800"/>
              <a:t>“ (</a:t>
            </a:r>
            <a:r>
              <a:rPr lang="de-DE" sz="1800" i="1"/>
              <a:t>expected</a:t>
            </a:r>
            <a:r>
              <a:rPr lang="de-DE" sz="1800"/>
              <a:t>) atau „</a:t>
            </a:r>
            <a:r>
              <a:rPr lang="de-DE" sz="1800" b="1" i="1"/>
              <a:t>disproving hypothesis</a:t>
            </a:r>
            <a:r>
              <a:rPr lang="de-DE" sz="1800"/>
              <a:t>“ (</a:t>
            </a:r>
            <a:r>
              <a:rPr lang="de-DE" sz="1800" i="1"/>
              <a:t>unexpected</a:t>
            </a:r>
            <a:r>
              <a:rPr lang="de-DE" sz="1800"/>
              <a:t>).</a:t>
            </a:r>
          </a:p>
          <a:p>
            <a:pPr marL="203835" indent="-203835">
              <a:spcBef>
                <a:spcPts val="600"/>
              </a:spcBef>
            </a:pPr>
            <a:r>
              <a:rPr lang="de-DE" sz="1800" b="1"/>
              <a:t>Membandingkan temuan penelitian </a:t>
            </a:r>
            <a:r>
              <a:rPr lang="de-DE" sz="1800"/>
              <a:t>dengan penelitian-penelitian lain sebelumnya (= gunakan gaya </a:t>
            </a:r>
            <a:r>
              <a:rPr lang="de-DE" sz="1800" i="1"/>
              <a:t>compare </a:t>
            </a:r>
            <a:r>
              <a:rPr lang="de-DE" sz="1800"/>
              <a:t>dan </a:t>
            </a:r>
            <a:r>
              <a:rPr lang="de-DE" sz="1800" i="1"/>
              <a:t>contrast</a:t>
            </a:r>
            <a:r>
              <a:rPr lang="de-DE" sz="1800"/>
              <a:t>).</a:t>
            </a:r>
          </a:p>
          <a:p>
            <a:pPr marL="203835" indent="-203835">
              <a:spcBef>
                <a:spcPts val="600"/>
              </a:spcBef>
            </a:pPr>
            <a:r>
              <a:rPr lang="de-DE" sz="1800"/>
              <a:t>Menginterpretasikan temuan penelitian dalam </a:t>
            </a:r>
            <a:r>
              <a:rPr lang="de-DE" sz="1800" b="1"/>
              <a:t>kerangka teori (atau model) </a:t>
            </a:r>
            <a:r>
              <a:rPr lang="de-DE" sz="1800"/>
              <a:t>yang diuji dalam penelitian.</a:t>
            </a:r>
          </a:p>
          <a:p>
            <a:pPr marL="203835" indent="-203835">
              <a:spcBef>
                <a:spcPts val="600"/>
              </a:spcBef>
            </a:pPr>
            <a:r>
              <a:rPr lang="de-DE" sz="1800"/>
              <a:t>Mengestimasi </a:t>
            </a:r>
            <a:r>
              <a:rPr lang="de-DE" sz="1800" b="1"/>
              <a:t>validitas eksternal </a:t>
            </a:r>
            <a:r>
              <a:rPr lang="de-DE" sz="1800"/>
              <a:t>penelitian (= seberapa mungkin temuan penelitian digeneralisasi di konteks yang lain).</a:t>
            </a:r>
          </a:p>
          <a:p>
            <a:pPr marL="203835" indent="-203835">
              <a:spcBef>
                <a:spcPts val="600"/>
              </a:spcBef>
            </a:pPr>
            <a:r>
              <a:rPr lang="de-DE" sz="1800"/>
              <a:t>Mendiskusikan </a:t>
            </a:r>
            <a:r>
              <a:rPr lang="de-DE" sz="1800" b="1"/>
              <a:t>kendala teknis </a:t>
            </a:r>
            <a:r>
              <a:rPr lang="de-DE" sz="1800"/>
              <a:t>yang mungkin ditemui selama penelitian.</a:t>
            </a:r>
          </a:p>
          <a:p>
            <a:pPr marL="203835" indent="-203835">
              <a:spcBef>
                <a:spcPts val="600"/>
              </a:spcBef>
            </a:pPr>
            <a:r>
              <a:rPr lang="de-DE" sz="1800"/>
              <a:t>Mendiskusikan </a:t>
            </a:r>
            <a:r>
              <a:rPr lang="de-DE" sz="1800" b="1"/>
              <a:t>tafsiran alternatif </a:t>
            </a:r>
            <a:r>
              <a:rPr lang="de-DE" sz="1800"/>
              <a:t>dari temuan penelitian (= bisa dengan melakukan </a:t>
            </a:r>
            <a:r>
              <a:rPr lang="de-DE" sz="1800" i="1"/>
              <a:t>robustness check</a:t>
            </a:r>
            <a:r>
              <a:rPr lang="de-DE" sz="1800"/>
              <a:t>).</a:t>
            </a:r>
          </a:p>
          <a:p>
            <a:pPr marL="203835" indent="-203835">
              <a:spcBef>
                <a:spcPts val="600"/>
              </a:spcBef>
            </a:pPr>
            <a:r>
              <a:rPr lang="de-DE" sz="1800"/>
              <a:t>Menjelaskan </a:t>
            </a:r>
            <a:r>
              <a:rPr lang="de-DE" sz="1800" b="1"/>
              <a:t>implikasi teoritik atau praktis </a:t>
            </a:r>
            <a:r>
              <a:rPr lang="de-DE" sz="1800"/>
              <a:t>dari temuan penelitian.</a:t>
            </a:r>
          </a:p>
          <a:p>
            <a:pPr marL="203835" indent="-203835">
              <a:spcBef>
                <a:spcPts val="600"/>
              </a:spcBef>
            </a:pPr>
            <a:r>
              <a:rPr lang="de-DE" sz="1800"/>
              <a:t>Membahas mengenai </a:t>
            </a:r>
            <a:r>
              <a:rPr lang="de-DE" sz="1800" b="1"/>
              <a:t>peluang dan arah program riset </a:t>
            </a:r>
            <a:r>
              <a:rPr lang="de-DE" sz="1800"/>
              <a:t>(mengenai topik yang sama) </a:t>
            </a:r>
            <a:r>
              <a:rPr lang="de-DE" sz="1800" b="1"/>
              <a:t>di masa depan</a:t>
            </a:r>
            <a:r>
              <a:rPr lang="de-DE" sz="1800"/>
              <a:t>.</a:t>
            </a:r>
          </a:p>
          <a:p>
            <a:pPr lvl="1">
              <a:spcBef>
                <a:spcPts val="600"/>
              </a:spcBef>
            </a:pPr>
            <a:endParaRPr lang="de-DE" sz="1800"/>
          </a:p>
          <a:p>
            <a:pPr lvl="1">
              <a:spcBef>
                <a:spcPts val="600"/>
              </a:spcBef>
            </a:pPr>
            <a:endParaRPr lang="de-DE" sz="1800"/>
          </a:p>
          <a:p>
            <a:pPr lvl="1">
              <a:spcBef>
                <a:spcPts val="600"/>
              </a:spcBef>
            </a:pPr>
            <a:endParaRPr lang="de-DE" sz="1800"/>
          </a:p>
          <a:p>
            <a:pPr lvl="1">
              <a:spcBef>
                <a:spcPts val="600"/>
              </a:spcBef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5515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Präsentationstitel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1F2F8164-F605-453F-82CF-F1E31EF04766}"/>
    </a:ext>
  </a:extLst>
</a:theme>
</file>

<file path=ppt/theme/theme2.xml><?xml version="1.0" encoding="utf-8"?>
<a:theme xmlns:a="http://schemas.openxmlformats.org/drawingml/2006/main" name="Präsentationstitel Variante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491BE6A8-444C-4386-9672-430A71871E1B}"/>
    </a:ext>
  </a:extLst>
</a:theme>
</file>

<file path=ppt/theme/theme3.xml><?xml version="1.0" encoding="utf-8"?>
<a:theme xmlns:a="http://schemas.openxmlformats.org/drawingml/2006/main" name="Kapiteltrenner">
  <a:themeElements>
    <a:clrScheme name="LMU">
      <a:dk1>
        <a:srgbClr val="008740"/>
      </a:dk1>
      <a:lt1>
        <a:sysClr val="window" lastClr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0190A8A3-4BE7-45C2-BF55-615DD3868110}"/>
    </a:ext>
  </a:extLst>
</a:theme>
</file>

<file path=ppt/theme/theme4.xml><?xml version="1.0" encoding="utf-8"?>
<a:theme xmlns:a="http://schemas.openxmlformats.org/drawingml/2006/main" name="Inhalt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BBCE8FE8-DCF5-4FFA-9BA5-95A5BD71CA82}"/>
    </a:ext>
  </a:extLst>
</a:theme>
</file>

<file path=ppt/theme/theme5.xml><?xml version="1.0" encoding="utf-8"?>
<a:theme xmlns:a="http://schemas.openxmlformats.org/drawingml/2006/main" name="Rücktitel">
  <a:themeElements>
    <a:clrScheme name="Benutzerdefiniert 1">
      <a:dk1>
        <a:srgbClr val="008740"/>
      </a:dk1>
      <a:lt1>
        <a:srgbClr val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4A347A70-8005-4135-8729-C5EF72467C38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LMU_PPTVorlage_Breitbild_20211112_RS</Template>
  <TotalTime>1</TotalTime>
  <Words>1962</Words>
  <Application>Microsoft Office PowerPoint</Application>
  <PresentationFormat>Widescreen</PresentationFormat>
  <Paragraphs>183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LMU CompatilFact</vt:lpstr>
      <vt:lpstr>Wingdings</vt:lpstr>
      <vt:lpstr>Präsentationstitel</vt:lpstr>
      <vt:lpstr>Präsentationstitel Variante</vt:lpstr>
      <vt:lpstr>Kapiteltrenner</vt:lpstr>
      <vt:lpstr>Inhalt</vt:lpstr>
      <vt:lpstr>Rücktitel</vt:lpstr>
      <vt:lpstr>Menulis Pembahasan dan Abstrak untuk artikel ilmiah</vt:lpstr>
      <vt:lpstr>Outline</vt:lpstr>
      <vt:lpstr>1. Pengantar</vt:lpstr>
      <vt:lpstr>Pengantar</vt:lpstr>
      <vt:lpstr>Apa fungsinya? (1)</vt:lpstr>
      <vt:lpstr>Apa fungsinya? (2)</vt:lpstr>
      <vt:lpstr>2. Prinsip dasar menulis „Pembahasan“ dan „Abstrak“</vt:lpstr>
      <vt:lpstr>Secara umum.. (1)</vt:lpstr>
      <vt:lpstr>Secara umum.. (1)</vt:lpstr>
      <vt:lpstr>Secara umum.. (2)</vt:lpstr>
      <vt:lpstr>Saatnya kuis...</vt:lpstr>
      <vt:lpstr>Flow bagian „Pembahasan“</vt:lpstr>
      <vt:lpstr>Ngeles dengan elegan </vt:lpstr>
      <vt:lpstr>Desain penelitian dan pembahasan </vt:lpstr>
      <vt:lpstr>Bagaimana dengan „Abstrak“?</vt:lpstr>
      <vt:lpstr>Yuk, diingat-ingat!</vt:lpstr>
      <vt:lpstr>3. Menulis „Pembahasan“ dari hasil penelitian yang negatif (null results)</vt:lpstr>
      <vt:lpstr>Hasil negatif (null-results) (1)</vt:lpstr>
      <vt:lpstr>PowerPoint Presentation</vt:lpstr>
      <vt:lpstr>Hasil negatif (null-results) (2)</vt:lpstr>
      <vt:lpstr>Bagaimana membahas hasil negatif (null results)?</vt:lpstr>
      <vt:lpstr>4. Latihan menulis „Pembahasan“</vt:lpstr>
      <vt:lpstr>Latihan menulis „Pembahasan“ </vt:lpstr>
      <vt:lpstr>Evaluasi</vt:lpstr>
      <vt:lpstr>Menulis Pembahasan dan Abstrak untuk artikel ilmiah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44</cp:revision>
  <cp:lastPrinted>2020-11-01T16:28:52Z</cp:lastPrinted>
  <dcterms:created xsi:type="dcterms:W3CDTF">2022-09-14T04:24:01Z</dcterms:created>
  <dcterms:modified xsi:type="dcterms:W3CDTF">2022-10-01T05:44:21Z</dcterms:modified>
</cp:coreProperties>
</file>