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267" r:id="rId4"/>
    <p:sldId id="268" r:id="rId5"/>
    <p:sldId id="269" r:id="rId6"/>
    <p:sldId id="270" r:id="rId7"/>
    <p:sldId id="271" r:id="rId8"/>
    <p:sldId id="272" r:id="rId9"/>
    <p:sldId id="280" r:id="rId10"/>
    <p:sldId id="281" r:id="rId11"/>
    <p:sldId id="266" r:id="rId12"/>
    <p:sldId id="273" r:id="rId13"/>
    <p:sldId id="276" r:id="rId14"/>
    <p:sldId id="274" r:id="rId15"/>
    <p:sldId id="275" r:id="rId16"/>
    <p:sldId id="277" r:id="rId17"/>
    <p:sldId id="278" r:id="rId18"/>
    <p:sldId id="279" r:id="rId19"/>
    <p:sldId id="282" r:id="rId20"/>
    <p:sldId id="283" r:id="rId21"/>
    <p:sldId id="284" r:id="rId22"/>
    <p:sldId id="285" r:id="rId23"/>
    <p:sldId id="286" r:id="rId24"/>
  </p:sldIdLst>
  <p:sldSz cx="12192000" cy="6858000"/>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Cognitive" id="{F8297B03-0733-4C1B-9D86-FA93570B819A}">
          <p14:sldIdLst>
            <p14:sldId id="256"/>
            <p14:sldId id="260"/>
            <p14:sldId id="267"/>
            <p14:sldId id="268"/>
            <p14:sldId id="269"/>
            <p14:sldId id="270"/>
            <p14:sldId id="271"/>
            <p14:sldId id="272"/>
            <p14:sldId id="280"/>
            <p14:sldId id="281"/>
          </p14:sldIdLst>
        </p14:section>
        <p14:section name="Humanistic" id="{06848EDF-6EE5-4239-8666-416B8D61FD4D}">
          <p14:sldIdLst>
            <p14:sldId id="266"/>
            <p14:sldId id="273"/>
            <p14:sldId id="276"/>
            <p14:sldId id="274"/>
            <p14:sldId id="275"/>
            <p14:sldId id="277"/>
            <p14:sldId id="278"/>
            <p14:sldId id="279"/>
            <p14:sldId id="282"/>
            <p14:sldId id="283"/>
            <p14:sldId id="284"/>
            <p14:sldId id="285"/>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11" name="Google Shape;11;p2"/>
          <p:cNvSpPr/>
          <p:nvPr/>
        </p:nvSpPr>
        <p:spPr>
          <a:xfrm>
            <a:off x="1149567" y="1046933"/>
            <a:ext cx="9891884" cy="4763883"/>
          </a:xfrm>
          <a:custGeom>
            <a:avLst/>
            <a:gdLst/>
            <a:ahLst/>
            <a:cxnLst/>
            <a:rect l="l" t="t" r="r" b="b"/>
            <a:pathLst>
              <a:path w="319196" h="161890" extrusionOk="0">
                <a:moveTo>
                  <a:pt x="137286" y="300"/>
                </a:moveTo>
                <a:lnTo>
                  <a:pt x="0" y="241"/>
                </a:lnTo>
                <a:lnTo>
                  <a:pt x="0" y="161890"/>
                </a:lnTo>
                <a:lnTo>
                  <a:pt x="319196" y="161890"/>
                </a:lnTo>
                <a:lnTo>
                  <a:pt x="319196" y="0"/>
                </a:lnTo>
                <a:lnTo>
                  <a:pt x="182036" y="30"/>
                </a:lnTo>
              </a:path>
            </a:pathLst>
          </a:custGeom>
          <a:noFill/>
          <a:ln w="76200" cap="flat" cmpd="thinThick">
            <a:solidFill>
              <a:srgbClr val="FFFFFF"/>
            </a:solidFill>
            <a:prstDash val="solid"/>
            <a:miter lim="8000"/>
            <a:headEnd type="none" w="med" len="med"/>
            <a:tailEnd type="none" w="med" len="med"/>
          </a:ln>
        </p:spPr>
      </p:sp>
      <p:sp>
        <p:nvSpPr>
          <p:cNvPr id="12" name="Google Shape;12;p2"/>
          <p:cNvSpPr txBox="1">
            <a:spLocks noGrp="1"/>
          </p:cNvSpPr>
          <p:nvPr>
            <p:ph type="ctrTitle"/>
          </p:nvPr>
        </p:nvSpPr>
        <p:spPr>
          <a:xfrm>
            <a:off x="1721033" y="2655767"/>
            <a:ext cx="8750000" cy="15464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r>
              <a:rPr lang="en-US"/>
              <a:t>Click to edit Master title style</a:t>
            </a:r>
            <a:endParaRPr/>
          </a:p>
        </p:txBody>
      </p:sp>
      <p:sp>
        <p:nvSpPr>
          <p:cNvPr id="13" name="Google Shape;13;p2"/>
          <p:cNvSpPr/>
          <p:nvPr/>
        </p:nvSpPr>
        <p:spPr>
          <a:xfrm>
            <a:off x="5801248" y="565834"/>
            <a:ext cx="589523" cy="816260"/>
          </a:xfrm>
          <a:custGeom>
            <a:avLst/>
            <a:gdLst/>
            <a:ahLst/>
            <a:cxnLst/>
            <a:rect l="l" t="t" r="r" b="b"/>
            <a:pathLst>
              <a:path w="24448" h="33851" extrusionOk="0">
                <a:moveTo>
                  <a:pt x="7899" y="1881"/>
                </a:moveTo>
                <a:lnTo>
                  <a:pt x="8369" y="2821"/>
                </a:lnTo>
                <a:lnTo>
                  <a:pt x="7711" y="4138"/>
                </a:lnTo>
                <a:lnTo>
                  <a:pt x="6864" y="4984"/>
                </a:lnTo>
                <a:lnTo>
                  <a:pt x="6676" y="5266"/>
                </a:lnTo>
                <a:lnTo>
                  <a:pt x="6582" y="5642"/>
                </a:lnTo>
                <a:lnTo>
                  <a:pt x="6676" y="6018"/>
                </a:lnTo>
                <a:lnTo>
                  <a:pt x="6864" y="6300"/>
                </a:lnTo>
                <a:lnTo>
                  <a:pt x="7523" y="6958"/>
                </a:lnTo>
                <a:lnTo>
                  <a:pt x="7523" y="9027"/>
                </a:lnTo>
                <a:lnTo>
                  <a:pt x="6206" y="10343"/>
                </a:lnTo>
                <a:lnTo>
                  <a:pt x="4702" y="10343"/>
                </a:lnTo>
                <a:lnTo>
                  <a:pt x="4702" y="6864"/>
                </a:lnTo>
                <a:lnTo>
                  <a:pt x="5548" y="5172"/>
                </a:lnTo>
                <a:lnTo>
                  <a:pt x="5642" y="4984"/>
                </a:lnTo>
                <a:lnTo>
                  <a:pt x="5642" y="4702"/>
                </a:lnTo>
                <a:lnTo>
                  <a:pt x="5642" y="3103"/>
                </a:lnTo>
                <a:lnTo>
                  <a:pt x="6206" y="1881"/>
                </a:lnTo>
                <a:close/>
                <a:moveTo>
                  <a:pt x="9403" y="8087"/>
                </a:moveTo>
                <a:lnTo>
                  <a:pt x="11848" y="9309"/>
                </a:lnTo>
                <a:lnTo>
                  <a:pt x="12130" y="9403"/>
                </a:lnTo>
                <a:lnTo>
                  <a:pt x="12412" y="9403"/>
                </a:lnTo>
                <a:lnTo>
                  <a:pt x="16925" y="8651"/>
                </a:lnTo>
                <a:lnTo>
                  <a:pt x="16925" y="9591"/>
                </a:lnTo>
                <a:lnTo>
                  <a:pt x="13164" y="10343"/>
                </a:lnTo>
                <a:lnTo>
                  <a:pt x="10344" y="10343"/>
                </a:lnTo>
                <a:lnTo>
                  <a:pt x="10061" y="10437"/>
                </a:lnTo>
                <a:lnTo>
                  <a:pt x="9873" y="10531"/>
                </a:lnTo>
                <a:lnTo>
                  <a:pt x="9591" y="10720"/>
                </a:lnTo>
                <a:lnTo>
                  <a:pt x="9497" y="11002"/>
                </a:lnTo>
                <a:lnTo>
                  <a:pt x="8745" y="13164"/>
                </a:lnTo>
                <a:lnTo>
                  <a:pt x="4702" y="13164"/>
                </a:lnTo>
                <a:lnTo>
                  <a:pt x="4702" y="12224"/>
                </a:lnTo>
                <a:lnTo>
                  <a:pt x="6582" y="12224"/>
                </a:lnTo>
                <a:lnTo>
                  <a:pt x="6959" y="12130"/>
                </a:lnTo>
                <a:lnTo>
                  <a:pt x="7335" y="11942"/>
                </a:lnTo>
                <a:lnTo>
                  <a:pt x="9215" y="10061"/>
                </a:lnTo>
                <a:lnTo>
                  <a:pt x="9403" y="9779"/>
                </a:lnTo>
                <a:lnTo>
                  <a:pt x="9403" y="9403"/>
                </a:lnTo>
                <a:lnTo>
                  <a:pt x="9403" y="8087"/>
                </a:lnTo>
                <a:close/>
                <a:moveTo>
                  <a:pt x="21627" y="13540"/>
                </a:moveTo>
                <a:lnTo>
                  <a:pt x="22379" y="14951"/>
                </a:lnTo>
                <a:lnTo>
                  <a:pt x="22003" y="15045"/>
                </a:lnTo>
                <a:lnTo>
                  <a:pt x="21345" y="15045"/>
                </a:lnTo>
                <a:lnTo>
                  <a:pt x="20969" y="14951"/>
                </a:lnTo>
                <a:lnTo>
                  <a:pt x="21627" y="13540"/>
                </a:lnTo>
                <a:close/>
                <a:moveTo>
                  <a:pt x="2821" y="8275"/>
                </a:moveTo>
                <a:lnTo>
                  <a:pt x="2821" y="11284"/>
                </a:lnTo>
                <a:lnTo>
                  <a:pt x="2821" y="14105"/>
                </a:lnTo>
                <a:lnTo>
                  <a:pt x="2821" y="16549"/>
                </a:lnTo>
                <a:lnTo>
                  <a:pt x="1881" y="15609"/>
                </a:lnTo>
                <a:lnTo>
                  <a:pt x="1881" y="9685"/>
                </a:lnTo>
                <a:lnTo>
                  <a:pt x="2821" y="8275"/>
                </a:lnTo>
                <a:close/>
                <a:moveTo>
                  <a:pt x="14105" y="15327"/>
                </a:moveTo>
                <a:lnTo>
                  <a:pt x="14857" y="16643"/>
                </a:lnTo>
                <a:lnTo>
                  <a:pt x="14481" y="16737"/>
                </a:lnTo>
                <a:lnTo>
                  <a:pt x="14105" y="16831"/>
                </a:lnTo>
                <a:lnTo>
                  <a:pt x="13823" y="16737"/>
                </a:lnTo>
                <a:lnTo>
                  <a:pt x="13446" y="16643"/>
                </a:lnTo>
                <a:lnTo>
                  <a:pt x="14105" y="15327"/>
                </a:lnTo>
                <a:close/>
                <a:moveTo>
                  <a:pt x="8181" y="15045"/>
                </a:moveTo>
                <a:lnTo>
                  <a:pt x="7147" y="18900"/>
                </a:lnTo>
                <a:lnTo>
                  <a:pt x="4702" y="16549"/>
                </a:lnTo>
                <a:lnTo>
                  <a:pt x="4702" y="15045"/>
                </a:lnTo>
                <a:close/>
                <a:moveTo>
                  <a:pt x="9403" y="17772"/>
                </a:moveTo>
                <a:lnTo>
                  <a:pt x="10532" y="22379"/>
                </a:lnTo>
                <a:lnTo>
                  <a:pt x="8651" y="20404"/>
                </a:lnTo>
                <a:lnTo>
                  <a:pt x="8933" y="19370"/>
                </a:lnTo>
                <a:lnTo>
                  <a:pt x="9403" y="17772"/>
                </a:lnTo>
                <a:close/>
                <a:moveTo>
                  <a:pt x="3574" y="21721"/>
                </a:moveTo>
                <a:lnTo>
                  <a:pt x="4514" y="22755"/>
                </a:lnTo>
                <a:lnTo>
                  <a:pt x="2821" y="26516"/>
                </a:lnTo>
                <a:lnTo>
                  <a:pt x="3574" y="21721"/>
                </a:lnTo>
                <a:close/>
                <a:moveTo>
                  <a:pt x="3762" y="18242"/>
                </a:moveTo>
                <a:lnTo>
                  <a:pt x="12412" y="26798"/>
                </a:lnTo>
                <a:lnTo>
                  <a:pt x="12600" y="27645"/>
                </a:lnTo>
                <a:lnTo>
                  <a:pt x="12600" y="27645"/>
                </a:lnTo>
                <a:lnTo>
                  <a:pt x="11848" y="27362"/>
                </a:lnTo>
                <a:lnTo>
                  <a:pt x="3197" y="18806"/>
                </a:lnTo>
                <a:lnTo>
                  <a:pt x="3762" y="18242"/>
                </a:lnTo>
                <a:close/>
                <a:moveTo>
                  <a:pt x="6018" y="24165"/>
                </a:moveTo>
                <a:lnTo>
                  <a:pt x="10532" y="28773"/>
                </a:lnTo>
                <a:lnTo>
                  <a:pt x="11848" y="31970"/>
                </a:lnTo>
                <a:lnTo>
                  <a:pt x="2445" y="31970"/>
                </a:lnTo>
                <a:lnTo>
                  <a:pt x="6018" y="24165"/>
                </a:lnTo>
                <a:close/>
                <a:moveTo>
                  <a:pt x="5642" y="0"/>
                </a:moveTo>
                <a:lnTo>
                  <a:pt x="5454" y="94"/>
                </a:lnTo>
                <a:lnTo>
                  <a:pt x="5172" y="188"/>
                </a:lnTo>
                <a:lnTo>
                  <a:pt x="4984" y="282"/>
                </a:lnTo>
                <a:lnTo>
                  <a:pt x="4890" y="565"/>
                </a:lnTo>
                <a:lnTo>
                  <a:pt x="3950" y="2445"/>
                </a:lnTo>
                <a:lnTo>
                  <a:pt x="3856" y="2633"/>
                </a:lnTo>
                <a:lnTo>
                  <a:pt x="3762" y="2821"/>
                </a:lnTo>
                <a:lnTo>
                  <a:pt x="3762" y="4514"/>
                </a:lnTo>
                <a:lnTo>
                  <a:pt x="3197" y="5642"/>
                </a:lnTo>
                <a:lnTo>
                  <a:pt x="2821" y="5642"/>
                </a:lnTo>
                <a:lnTo>
                  <a:pt x="2445" y="5736"/>
                </a:lnTo>
                <a:lnTo>
                  <a:pt x="2257" y="5924"/>
                </a:lnTo>
                <a:lnTo>
                  <a:pt x="2069" y="6112"/>
                </a:lnTo>
                <a:lnTo>
                  <a:pt x="189" y="8933"/>
                </a:lnTo>
                <a:lnTo>
                  <a:pt x="94" y="9121"/>
                </a:lnTo>
                <a:lnTo>
                  <a:pt x="0" y="9403"/>
                </a:lnTo>
                <a:lnTo>
                  <a:pt x="0" y="15985"/>
                </a:lnTo>
                <a:lnTo>
                  <a:pt x="94" y="16361"/>
                </a:lnTo>
                <a:lnTo>
                  <a:pt x="283" y="16643"/>
                </a:lnTo>
                <a:lnTo>
                  <a:pt x="1505" y="17866"/>
                </a:lnTo>
                <a:lnTo>
                  <a:pt x="1223" y="18148"/>
                </a:lnTo>
                <a:lnTo>
                  <a:pt x="1035" y="18430"/>
                </a:lnTo>
                <a:lnTo>
                  <a:pt x="941" y="18806"/>
                </a:lnTo>
                <a:lnTo>
                  <a:pt x="1035" y="19182"/>
                </a:lnTo>
                <a:lnTo>
                  <a:pt x="1223" y="19464"/>
                </a:lnTo>
                <a:lnTo>
                  <a:pt x="1881" y="20028"/>
                </a:lnTo>
                <a:lnTo>
                  <a:pt x="0" y="32816"/>
                </a:lnTo>
                <a:lnTo>
                  <a:pt x="94" y="33192"/>
                </a:lnTo>
                <a:lnTo>
                  <a:pt x="283" y="33568"/>
                </a:lnTo>
                <a:lnTo>
                  <a:pt x="565" y="33756"/>
                </a:lnTo>
                <a:lnTo>
                  <a:pt x="941" y="33850"/>
                </a:lnTo>
                <a:lnTo>
                  <a:pt x="13446" y="33850"/>
                </a:lnTo>
                <a:lnTo>
                  <a:pt x="13634" y="33756"/>
                </a:lnTo>
                <a:lnTo>
                  <a:pt x="14011" y="33474"/>
                </a:lnTo>
                <a:lnTo>
                  <a:pt x="14105" y="33004"/>
                </a:lnTo>
                <a:lnTo>
                  <a:pt x="14105" y="32816"/>
                </a:lnTo>
                <a:lnTo>
                  <a:pt x="14105" y="32628"/>
                </a:lnTo>
                <a:lnTo>
                  <a:pt x="12976" y="29807"/>
                </a:lnTo>
                <a:lnTo>
                  <a:pt x="12976" y="29807"/>
                </a:lnTo>
                <a:lnTo>
                  <a:pt x="13823" y="30089"/>
                </a:lnTo>
                <a:lnTo>
                  <a:pt x="14387" y="30089"/>
                </a:lnTo>
                <a:lnTo>
                  <a:pt x="14575" y="29995"/>
                </a:lnTo>
                <a:lnTo>
                  <a:pt x="14951" y="29713"/>
                </a:lnTo>
                <a:lnTo>
                  <a:pt x="15045" y="29337"/>
                </a:lnTo>
                <a:lnTo>
                  <a:pt x="15045" y="28867"/>
                </a:lnTo>
                <a:lnTo>
                  <a:pt x="14105" y="26046"/>
                </a:lnTo>
                <a:lnTo>
                  <a:pt x="14011" y="25858"/>
                </a:lnTo>
                <a:lnTo>
                  <a:pt x="13917" y="25670"/>
                </a:lnTo>
                <a:lnTo>
                  <a:pt x="13164" y="24918"/>
                </a:lnTo>
                <a:lnTo>
                  <a:pt x="10438" y="14199"/>
                </a:lnTo>
                <a:lnTo>
                  <a:pt x="11096" y="12224"/>
                </a:lnTo>
                <a:lnTo>
                  <a:pt x="13164" y="12224"/>
                </a:lnTo>
                <a:lnTo>
                  <a:pt x="13164" y="12976"/>
                </a:lnTo>
                <a:lnTo>
                  <a:pt x="11472" y="16549"/>
                </a:lnTo>
                <a:lnTo>
                  <a:pt x="11378" y="16831"/>
                </a:lnTo>
                <a:lnTo>
                  <a:pt x="11378" y="17113"/>
                </a:lnTo>
                <a:lnTo>
                  <a:pt x="11472" y="17396"/>
                </a:lnTo>
                <a:lnTo>
                  <a:pt x="11660" y="17584"/>
                </a:lnTo>
                <a:lnTo>
                  <a:pt x="12224" y="18054"/>
                </a:lnTo>
                <a:lnTo>
                  <a:pt x="12788" y="18430"/>
                </a:lnTo>
                <a:lnTo>
                  <a:pt x="13446" y="18618"/>
                </a:lnTo>
                <a:lnTo>
                  <a:pt x="14199" y="18712"/>
                </a:lnTo>
                <a:lnTo>
                  <a:pt x="14857" y="18618"/>
                </a:lnTo>
                <a:lnTo>
                  <a:pt x="15515" y="18430"/>
                </a:lnTo>
                <a:lnTo>
                  <a:pt x="16173" y="18054"/>
                </a:lnTo>
                <a:lnTo>
                  <a:pt x="16737" y="17584"/>
                </a:lnTo>
                <a:lnTo>
                  <a:pt x="16925" y="17396"/>
                </a:lnTo>
                <a:lnTo>
                  <a:pt x="17019" y="17113"/>
                </a:lnTo>
                <a:lnTo>
                  <a:pt x="17019" y="16831"/>
                </a:lnTo>
                <a:lnTo>
                  <a:pt x="16925" y="16549"/>
                </a:lnTo>
                <a:lnTo>
                  <a:pt x="15139" y="12976"/>
                </a:lnTo>
                <a:lnTo>
                  <a:pt x="15139" y="12036"/>
                </a:lnTo>
                <a:lnTo>
                  <a:pt x="17113" y="11566"/>
                </a:lnTo>
                <a:lnTo>
                  <a:pt x="17208" y="11848"/>
                </a:lnTo>
                <a:lnTo>
                  <a:pt x="17396" y="12036"/>
                </a:lnTo>
                <a:lnTo>
                  <a:pt x="17678" y="12224"/>
                </a:lnTo>
                <a:lnTo>
                  <a:pt x="17960" y="12224"/>
                </a:lnTo>
                <a:lnTo>
                  <a:pt x="18336" y="12130"/>
                </a:lnTo>
                <a:lnTo>
                  <a:pt x="18618" y="11942"/>
                </a:lnTo>
                <a:lnTo>
                  <a:pt x="18806" y="11660"/>
                </a:lnTo>
                <a:lnTo>
                  <a:pt x="18900" y="11284"/>
                </a:lnTo>
                <a:lnTo>
                  <a:pt x="18900" y="11096"/>
                </a:lnTo>
                <a:lnTo>
                  <a:pt x="20781" y="10626"/>
                </a:lnTo>
                <a:lnTo>
                  <a:pt x="20781" y="11190"/>
                </a:lnTo>
                <a:lnTo>
                  <a:pt x="18994" y="14763"/>
                </a:lnTo>
                <a:lnTo>
                  <a:pt x="18900" y="15045"/>
                </a:lnTo>
                <a:lnTo>
                  <a:pt x="18900" y="15327"/>
                </a:lnTo>
                <a:lnTo>
                  <a:pt x="18994" y="15609"/>
                </a:lnTo>
                <a:lnTo>
                  <a:pt x="19182" y="15891"/>
                </a:lnTo>
                <a:lnTo>
                  <a:pt x="19746" y="16361"/>
                </a:lnTo>
                <a:lnTo>
                  <a:pt x="20310" y="16643"/>
                </a:lnTo>
                <a:lnTo>
                  <a:pt x="20969" y="16925"/>
                </a:lnTo>
                <a:lnTo>
                  <a:pt x="22379" y="16925"/>
                </a:lnTo>
                <a:lnTo>
                  <a:pt x="23037" y="16643"/>
                </a:lnTo>
                <a:lnTo>
                  <a:pt x="23695" y="16361"/>
                </a:lnTo>
                <a:lnTo>
                  <a:pt x="24260" y="15891"/>
                </a:lnTo>
                <a:lnTo>
                  <a:pt x="24354" y="15703"/>
                </a:lnTo>
                <a:lnTo>
                  <a:pt x="24448" y="15515"/>
                </a:lnTo>
                <a:lnTo>
                  <a:pt x="24448" y="15045"/>
                </a:lnTo>
                <a:lnTo>
                  <a:pt x="24354" y="14763"/>
                </a:lnTo>
                <a:lnTo>
                  <a:pt x="22567" y="11190"/>
                </a:lnTo>
                <a:lnTo>
                  <a:pt x="22567" y="9403"/>
                </a:lnTo>
                <a:lnTo>
                  <a:pt x="22473" y="9027"/>
                </a:lnTo>
                <a:lnTo>
                  <a:pt x="22191" y="8651"/>
                </a:lnTo>
                <a:lnTo>
                  <a:pt x="21815" y="8463"/>
                </a:lnTo>
                <a:lnTo>
                  <a:pt x="21439" y="8463"/>
                </a:lnTo>
                <a:lnTo>
                  <a:pt x="18806" y="9121"/>
                </a:lnTo>
                <a:lnTo>
                  <a:pt x="18806" y="7523"/>
                </a:lnTo>
                <a:lnTo>
                  <a:pt x="18806" y="6582"/>
                </a:lnTo>
                <a:lnTo>
                  <a:pt x="18806" y="6206"/>
                </a:lnTo>
                <a:lnTo>
                  <a:pt x="18618" y="5924"/>
                </a:lnTo>
                <a:lnTo>
                  <a:pt x="18242" y="5736"/>
                </a:lnTo>
                <a:lnTo>
                  <a:pt x="17866" y="5642"/>
                </a:lnTo>
                <a:lnTo>
                  <a:pt x="17490" y="5736"/>
                </a:lnTo>
                <a:lnTo>
                  <a:pt x="17208" y="5924"/>
                </a:lnTo>
                <a:lnTo>
                  <a:pt x="17019" y="6206"/>
                </a:lnTo>
                <a:lnTo>
                  <a:pt x="16925" y="6582"/>
                </a:lnTo>
                <a:lnTo>
                  <a:pt x="16925" y="6770"/>
                </a:lnTo>
                <a:lnTo>
                  <a:pt x="12412" y="7523"/>
                </a:lnTo>
                <a:lnTo>
                  <a:pt x="9027" y="5830"/>
                </a:lnTo>
                <a:lnTo>
                  <a:pt x="8839" y="5642"/>
                </a:lnTo>
                <a:lnTo>
                  <a:pt x="9121" y="5360"/>
                </a:lnTo>
                <a:lnTo>
                  <a:pt x="9309" y="5172"/>
                </a:lnTo>
                <a:lnTo>
                  <a:pt x="10249" y="3291"/>
                </a:lnTo>
                <a:lnTo>
                  <a:pt x="10344" y="3103"/>
                </a:lnTo>
                <a:lnTo>
                  <a:pt x="10344" y="2915"/>
                </a:lnTo>
                <a:lnTo>
                  <a:pt x="10344" y="2633"/>
                </a:lnTo>
                <a:lnTo>
                  <a:pt x="10249" y="2445"/>
                </a:lnTo>
                <a:lnTo>
                  <a:pt x="9309" y="565"/>
                </a:lnTo>
                <a:lnTo>
                  <a:pt x="9215" y="377"/>
                </a:lnTo>
                <a:lnTo>
                  <a:pt x="9027" y="188"/>
                </a:lnTo>
                <a:lnTo>
                  <a:pt x="8745" y="94"/>
                </a:lnTo>
                <a:lnTo>
                  <a:pt x="8463" y="0"/>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42955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D5A921-9826-47C7-84CB-71EE2B9328CA}"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BFA32-348F-4FAA-97EC-2E3DEBA1E46F}" type="slidenum">
              <a:rPr lang="en-US" smtClean="0"/>
              <a:t>‹#›</a:t>
            </a:fld>
            <a:endParaRPr lang="en-US"/>
          </a:p>
        </p:txBody>
      </p:sp>
    </p:spTree>
    <p:extLst>
      <p:ext uri="{BB962C8B-B14F-4D97-AF65-F5344CB8AC3E}">
        <p14:creationId xmlns:p14="http://schemas.microsoft.com/office/powerpoint/2010/main" val="1247880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D5A921-9826-47C7-84CB-71EE2B9328CA}"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BFA32-348F-4FAA-97EC-2E3DEBA1E46F}" type="slidenum">
              <a:rPr lang="en-US" smtClean="0"/>
              <a:t>‹#›</a:t>
            </a:fld>
            <a:endParaRPr lang="en-US"/>
          </a:p>
        </p:txBody>
      </p:sp>
    </p:spTree>
    <p:extLst>
      <p:ext uri="{BB962C8B-B14F-4D97-AF65-F5344CB8AC3E}">
        <p14:creationId xmlns:p14="http://schemas.microsoft.com/office/powerpoint/2010/main" val="516633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1351167" y="2135260"/>
            <a:ext cx="9489600" cy="1546400"/>
          </a:xfrm>
          <a:prstGeom prst="rect">
            <a:avLst/>
          </a:prstGeom>
        </p:spPr>
        <p:txBody>
          <a:bodyPr spcFirstLastPara="1" wrap="square" lIns="91425" tIns="91425" rIns="91425" bIns="91425" anchor="b" anchorCtr="0"/>
          <a:lstStyle>
            <a:lvl1pPr lvl="0" algn="ctr" rtl="0">
              <a:spcBef>
                <a:spcPts val="0"/>
              </a:spcBef>
              <a:spcAft>
                <a:spcPts val="0"/>
              </a:spcAft>
              <a:buSzPts val="3600"/>
              <a:buNone/>
              <a:defRPr sz="4800"/>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r>
              <a:rPr lang="en-US"/>
              <a:t>Click to edit Master title style</a:t>
            </a:r>
            <a:endParaRPr/>
          </a:p>
        </p:txBody>
      </p:sp>
      <p:sp>
        <p:nvSpPr>
          <p:cNvPr id="16" name="Google Shape;16;p3"/>
          <p:cNvSpPr txBox="1">
            <a:spLocks noGrp="1"/>
          </p:cNvSpPr>
          <p:nvPr>
            <p:ph type="subTitle" idx="1"/>
          </p:nvPr>
        </p:nvSpPr>
        <p:spPr>
          <a:xfrm>
            <a:off x="914400" y="3802823"/>
            <a:ext cx="10363200" cy="1046400"/>
          </a:xfrm>
          <a:prstGeom prst="rect">
            <a:avLst/>
          </a:prstGeom>
        </p:spPr>
        <p:txBody>
          <a:bodyPr spcFirstLastPara="1" wrap="square" lIns="91425" tIns="91425" rIns="91425" bIns="91425" anchor="t" anchorCtr="0"/>
          <a:lstStyle>
            <a:lvl1pPr lvl="0" algn="ctr" rtl="0">
              <a:spcBef>
                <a:spcPts val="0"/>
              </a:spcBef>
              <a:spcAft>
                <a:spcPts val="0"/>
              </a:spcAft>
              <a:buSzPts val="1800"/>
              <a:buNone/>
              <a:defRPr i="1"/>
            </a:lvl1pPr>
            <a:lvl2pPr lvl="1" algn="ctr" rtl="0">
              <a:spcBef>
                <a:spcPts val="0"/>
              </a:spcBef>
              <a:spcAft>
                <a:spcPts val="0"/>
              </a:spcAft>
              <a:buSzPts val="3000"/>
              <a:buNone/>
              <a:defRPr sz="4000" i="1"/>
            </a:lvl2pPr>
            <a:lvl3pPr lvl="2" algn="ctr" rtl="0">
              <a:spcBef>
                <a:spcPts val="0"/>
              </a:spcBef>
              <a:spcAft>
                <a:spcPts val="0"/>
              </a:spcAft>
              <a:buSzPts val="3000"/>
              <a:buNone/>
              <a:defRPr sz="4000" i="1"/>
            </a:lvl3pPr>
            <a:lvl4pPr lvl="3" algn="ctr" rtl="0">
              <a:spcBef>
                <a:spcPts val="0"/>
              </a:spcBef>
              <a:spcAft>
                <a:spcPts val="0"/>
              </a:spcAft>
              <a:buSzPts val="3000"/>
              <a:buNone/>
              <a:defRPr sz="4000" i="1"/>
            </a:lvl4pPr>
            <a:lvl5pPr lvl="4" algn="ctr" rtl="0">
              <a:spcBef>
                <a:spcPts val="0"/>
              </a:spcBef>
              <a:spcAft>
                <a:spcPts val="0"/>
              </a:spcAft>
              <a:buSzPts val="3000"/>
              <a:buNone/>
              <a:defRPr sz="4000" i="1"/>
            </a:lvl5pPr>
            <a:lvl6pPr lvl="5" algn="ctr" rtl="0">
              <a:spcBef>
                <a:spcPts val="0"/>
              </a:spcBef>
              <a:spcAft>
                <a:spcPts val="0"/>
              </a:spcAft>
              <a:buSzPts val="3000"/>
              <a:buNone/>
              <a:defRPr sz="4000" i="1"/>
            </a:lvl6pPr>
            <a:lvl7pPr lvl="6" algn="ctr" rtl="0">
              <a:spcBef>
                <a:spcPts val="0"/>
              </a:spcBef>
              <a:spcAft>
                <a:spcPts val="0"/>
              </a:spcAft>
              <a:buSzPts val="3000"/>
              <a:buNone/>
              <a:defRPr sz="4000" i="1"/>
            </a:lvl7pPr>
            <a:lvl8pPr lvl="7" algn="ctr" rtl="0">
              <a:spcBef>
                <a:spcPts val="0"/>
              </a:spcBef>
              <a:spcAft>
                <a:spcPts val="0"/>
              </a:spcAft>
              <a:buSzPts val="3000"/>
              <a:buNone/>
              <a:defRPr sz="4000" i="1"/>
            </a:lvl8pPr>
            <a:lvl9pPr lvl="8" algn="ctr" rtl="0">
              <a:spcBef>
                <a:spcPts val="0"/>
              </a:spcBef>
              <a:spcAft>
                <a:spcPts val="0"/>
              </a:spcAft>
              <a:buSzPts val="3000"/>
              <a:buNone/>
              <a:defRPr sz="4000" i="1"/>
            </a:lvl9pPr>
          </a:lstStyle>
          <a:p>
            <a:r>
              <a:rPr lang="en-US"/>
              <a:t>Click to edit Master subtitle style</a:t>
            </a:r>
            <a:endParaRPr/>
          </a:p>
        </p:txBody>
      </p:sp>
      <p:cxnSp>
        <p:nvCxnSpPr>
          <p:cNvPr id="17" name="Google Shape;17;p3"/>
          <p:cNvCxnSpPr/>
          <p:nvPr/>
        </p:nvCxnSpPr>
        <p:spPr>
          <a:xfrm>
            <a:off x="3421400" y="3733800"/>
            <a:ext cx="5349200" cy="0"/>
          </a:xfrm>
          <a:prstGeom prst="straightConnector1">
            <a:avLst/>
          </a:prstGeom>
          <a:noFill/>
          <a:ln w="76200" cap="flat" cmpd="thickThin">
            <a:solidFill>
              <a:srgbClr val="FFFFFF"/>
            </a:solidFill>
            <a:prstDash val="solid"/>
            <a:round/>
            <a:headEnd type="none" w="med" len="med"/>
            <a:tailEnd type="none" w="med" len="med"/>
          </a:ln>
        </p:spPr>
      </p:cxnSp>
      <p:sp>
        <p:nvSpPr>
          <p:cNvPr id="18" name="Google Shape;18;p3"/>
          <p:cNvSpPr txBox="1">
            <a:spLocks noGrp="1"/>
          </p:cNvSpPr>
          <p:nvPr>
            <p:ph type="sldNum" idx="12"/>
          </p:nvPr>
        </p:nvSpPr>
        <p:spPr>
          <a:xfrm>
            <a:off x="-167" y="6333133"/>
            <a:ext cx="121920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8AABFA32-348F-4FAA-97EC-2E3DEBA1E46F}" type="slidenum">
              <a:rPr lang="en-US" smtClean="0"/>
              <a:t>‹#›</a:t>
            </a:fld>
            <a:endParaRPr lang="en-US"/>
          </a:p>
        </p:txBody>
      </p:sp>
    </p:spTree>
    <p:extLst>
      <p:ext uri="{BB962C8B-B14F-4D97-AF65-F5344CB8AC3E}">
        <p14:creationId xmlns:p14="http://schemas.microsoft.com/office/powerpoint/2010/main" val="2342657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4"/>
          <p:cNvSpPr/>
          <p:nvPr/>
        </p:nvSpPr>
        <p:spPr>
          <a:xfrm>
            <a:off x="776067" y="730834"/>
            <a:ext cx="10639867" cy="5396333"/>
          </a:xfrm>
          <a:custGeom>
            <a:avLst/>
            <a:gdLst/>
            <a:ahLst/>
            <a:cxnLst/>
            <a:rect l="l" t="t" r="r" b="b"/>
            <a:pathLst>
              <a:path w="319196" h="161890" extrusionOk="0">
                <a:moveTo>
                  <a:pt x="137286" y="300"/>
                </a:moveTo>
                <a:lnTo>
                  <a:pt x="0" y="241"/>
                </a:lnTo>
                <a:lnTo>
                  <a:pt x="0" y="161890"/>
                </a:lnTo>
                <a:lnTo>
                  <a:pt x="319196" y="161890"/>
                </a:lnTo>
                <a:lnTo>
                  <a:pt x="319196" y="0"/>
                </a:lnTo>
                <a:lnTo>
                  <a:pt x="182036" y="30"/>
                </a:lnTo>
              </a:path>
            </a:pathLst>
          </a:custGeom>
          <a:noFill/>
          <a:ln w="76200" cap="flat" cmpd="thinThick">
            <a:solidFill>
              <a:srgbClr val="FFFFFF"/>
            </a:solidFill>
            <a:prstDash val="solid"/>
            <a:miter lim="8000"/>
            <a:headEnd type="none" w="med" len="med"/>
            <a:tailEnd type="none" w="med" len="med"/>
          </a:ln>
        </p:spPr>
      </p:sp>
      <p:sp>
        <p:nvSpPr>
          <p:cNvPr id="21" name="Google Shape;21;p4"/>
          <p:cNvSpPr txBox="1">
            <a:spLocks noGrp="1"/>
          </p:cNvSpPr>
          <p:nvPr>
            <p:ph type="body" idx="1"/>
          </p:nvPr>
        </p:nvSpPr>
        <p:spPr>
          <a:xfrm>
            <a:off x="1986100" y="2882400"/>
            <a:ext cx="8219600" cy="1093200"/>
          </a:xfrm>
          <a:prstGeom prst="rect">
            <a:avLst/>
          </a:prstGeom>
        </p:spPr>
        <p:txBody>
          <a:bodyPr spcFirstLastPara="1" wrap="square" lIns="91425" tIns="91425" rIns="91425" bIns="91425" anchor="ctr" anchorCtr="0"/>
          <a:lstStyle>
            <a:lvl1pPr marL="609585" lvl="0" indent="-507987" algn="ctr" rtl="0">
              <a:spcBef>
                <a:spcPts val="800"/>
              </a:spcBef>
              <a:spcAft>
                <a:spcPts val="0"/>
              </a:spcAft>
              <a:buSzPts val="2400"/>
              <a:buChar char="▣"/>
              <a:defRPr sz="3200" i="1"/>
            </a:lvl1pPr>
            <a:lvl2pPr marL="1219170" lvl="1" indent="-507987" algn="ctr" rtl="0">
              <a:spcBef>
                <a:spcPts val="0"/>
              </a:spcBef>
              <a:spcAft>
                <a:spcPts val="0"/>
              </a:spcAft>
              <a:buSzPts val="2400"/>
              <a:buChar char="□"/>
              <a:defRPr sz="3200" i="1"/>
            </a:lvl2pPr>
            <a:lvl3pPr marL="1828754" lvl="2" indent="-507987" algn="ctr" rtl="0">
              <a:spcBef>
                <a:spcPts val="0"/>
              </a:spcBef>
              <a:spcAft>
                <a:spcPts val="0"/>
              </a:spcAft>
              <a:buSzPts val="2400"/>
              <a:buChar char="▪"/>
              <a:defRPr sz="3200" i="1"/>
            </a:lvl3pPr>
            <a:lvl4pPr marL="2438339" lvl="3" indent="-507987" algn="ctr" rtl="0">
              <a:spcBef>
                <a:spcPts val="0"/>
              </a:spcBef>
              <a:spcAft>
                <a:spcPts val="0"/>
              </a:spcAft>
              <a:buSzPts val="2400"/>
              <a:buChar char="▪"/>
              <a:defRPr sz="3200" i="1"/>
            </a:lvl4pPr>
            <a:lvl5pPr marL="3047924" lvl="4" indent="-507987" algn="ctr" rtl="0">
              <a:spcBef>
                <a:spcPts val="0"/>
              </a:spcBef>
              <a:spcAft>
                <a:spcPts val="0"/>
              </a:spcAft>
              <a:buSzPts val="2400"/>
              <a:buChar char="▪"/>
              <a:defRPr sz="3200" i="1"/>
            </a:lvl5pPr>
            <a:lvl6pPr marL="3657509" lvl="5" indent="-507987" algn="ctr" rtl="0">
              <a:spcBef>
                <a:spcPts val="0"/>
              </a:spcBef>
              <a:spcAft>
                <a:spcPts val="0"/>
              </a:spcAft>
              <a:buSzPts val="2400"/>
              <a:buChar char="▫"/>
              <a:defRPr sz="3200" i="1"/>
            </a:lvl6pPr>
            <a:lvl7pPr marL="4267093" lvl="6" indent="-507987" algn="ctr" rtl="0">
              <a:spcBef>
                <a:spcPts val="0"/>
              </a:spcBef>
              <a:spcAft>
                <a:spcPts val="0"/>
              </a:spcAft>
              <a:buSzPts val="2400"/>
              <a:buChar char="▫"/>
              <a:defRPr sz="3200" i="1"/>
            </a:lvl7pPr>
            <a:lvl8pPr marL="4876678" lvl="7" indent="-507987" algn="ctr" rtl="0">
              <a:spcBef>
                <a:spcPts val="0"/>
              </a:spcBef>
              <a:spcAft>
                <a:spcPts val="0"/>
              </a:spcAft>
              <a:buSzPts val="2400"/>
              <a:buChar char="▫"/>
              <a:defRPr sz="3200" i="1"/>
            </a:lvl8pPr>
            <a:lvl9pPr marL="5486263" lvl="8" indent="-507987" algn="ctr">
              <a:spcBef>
                <a:spcPts val="0"/>
              </a:spcBef>
              <a:spcAft>
                <a:spcPts val="0"/>
              </a:spcAft>
              <a:buSzPts val="2400"/>
              <a:buChar char="▫"/>
              <a:defRPr sz="3200" i="1"/>
            </a:lvl9pPr>
          </a:lstStyle>
          <a:p>
            <a:pPr lvl="0"/>
            <a:r>
              <a:rPr lang="en-US"/>
              <a:t>Click to edit Master text styles</a:t>
            </a:r>
          </a:p>
        </p:txBody>
      </p:sp>
      <p:sp>
        <p:nvSpPr>
          <p:cNvPr id="22" name="Google Shape;22;p4"/>
          <p:cNvSpPr txBox="1"/>
          <p:nvPr/>
        </p:nvSpPr>
        <p:spPr>
          <a:xfrm>
            <a:off x="5364200" y="322567"/>
            <a:ext cx="14636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8000" b="1">
                <a:solidFill>
                  <a:srgbClr val="FFFFFF"/>
                </a:solidFill>
                <a:latin typeface="Libre Baskerville"/>
                <a:ea typeface="Libre Baskerville"/>
                <a:cs typeface="Libre Baskerville"/>
                <a:sym typeface="Libre Baskerville"/>
              </a:rPr>
              <a:t>“</a:t>
            </a:r>
            <a:endParaRPr sz="8000" b="1">
              <a:solidFill>
                <a:srgbClr val="FFFFFF"/>
              </a:solidFill>
              <a:latin typeface="Libre Baskerville"/>
              <a:ea typeface="Libre Baskerville"/>
              <a:cs typeface="Libre Baskerville"/>
              <a:sym typeface="Libre Baskerville"/>
            </a:endParaRPr>
          </a:p>
        </p:txBody>
      </p:sp>
      <p:sp>
        <p:nvSpPr>
          <p:cNvPr id="23" name="Google Shape;23;p4"/>
          <p:cNvSpPr txBox="1">
            <a:spLocks noGrp="1"/>
          </p:cNvSpPr>
          <p:nvPr>
            <p:ph type="sldNum" idx="12"/>
          </p:nvPr>
        </p:nvSpPr>
        <p:spPr>
          <a:xfrm>
            <a:off x="-167" y="6333133"/>
            <a:ext cx="121920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8AABFA32-348F-4FAA-97EC-2E3DEBA1E46F}" type="slidenum">
              <a:rPr lang="en-US" smtClean="0"/>
              <a:t>‹#›</a:t>
            </a:fld>
            <a:endParaRPr lang="en-US"/>
          </a:p>
        </p:txBody>
      </p:sp>
    </p:spTree>
    <p:extLst>
      <p:ext uri="{BB962C8B-B14F-4D97-AF65-F5344CB8AC3E}">
        <p14:creationId xmlns:p14="http://schemas.microsoft.com/office/powerpoint/2010/main" val="631908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1783033" y="742133"/>
            <a:ext cx="8626000" cy="10584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26" name="Google Shape;26;p5"/>
          <p:cNvSpPr txBox="1">
            <a:spLocks noGrp="1"/>
          </p:cNvSpPr>
          <p:nvPr>
            <p:ph type="body" idx="1"/>
          </p:nvPr>
        </p:nvSpPr>
        <p:spPr>
          <a:xfrm>
            <a:off x="1783033" y="1969225"/>
            <a:ext cx="8626000" cy="4598400"/>
          </a:xfrm>
          <a:prstGeom prst="rect">
            <a:avLst/>
          </a:prstGeom>
        </p:spPr>
        <p:txBody>
          <a:bodyPr spcFirstLastPara="1" wrap="square" lIns="91425" tIns="91425" rIns="91425" bIns="91425" anchor="t" anchorCtr="0"/>
          <a:lstStyle>
            <a:lvl1pPr marL="609585" lvl="0" indent="-457189">
              <a:spcBef>
                <a:spcPts val="800"/>
              </a:spcBef>
              <a:spcAft>
                <a:spcPts val="0"/>
              </a:spcAft>
              <a:buSzPts val="1800"/>
              <a:buChar char="▣"/>
              <a:defRPr/>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a:t>Click to edit Master text styles</a:t>
            </a:r>
          </a:p>
        </p:txBody>
      </p:sp>
      <p:cxnSp>
        <p:nvCxnSpPr>
          <p:cNvPr id="27" name="Google Shape;27;p5"/>
          <p:cNvCxnSpPr/>
          <p:nvPr/>
        </p:nvCxnSpPr>
        <p:spPr>
          <a:xfrm>
            <a:off x="5700800" y="1233747"/>
            <a:ext cx="790400" cy="0"/>
          </a:xfrm>
          <a:prstGeom prst="straightConnector1">
            <a:avLst/>
          </a:prstGeom>
          <a:noFill/>
          <a:ln w="38100" cap="flat" cmpd="thickThin">
            <a:solidFill>
              <a:srgbClr val="FFFFFF"/>
            </a:solidFill>
            <a:prstDash val="solid"/>
            <a:round/>
            <a:headEnd type="none" w="med" len="med"/>
            <a:tailEnd type="none" w="med" len="med"/>
          </a:ln>
        </p:spPr>
      </p:cxnSp>
      <p:sp>
        <p:nvSpPr>
          <p:cNvPr id="28" name="Google Shape;28;p5"/>
          <p:cNvSpPr/>
          <p:nvPr/>
        </p:nvSpPr>
        <p:spPr>
          <a:xfrm>
            <a:off x="5835952" y="572436"/>
            <a:ext cx="520161" cy="520177"/>
          </a:xfrm>
          <a:custGeom>
            <a:avLst/>
            <a:gdLst/>
            <a:ahLst/>
            <a:cxnLst/>
            <a:rect l="l" t="t" r="r" b="b"/>
            <a:pathLst>
              <a:path w="33850" h="33851" extrusionOk="0">
                <a:moveTo>
                  <a:pt x="16925" y="3104"/>
                </a:moveTo>
                <a:lnTo>
                  <a:pt x="17677" y="4514"/>
                </a:lnTo>
                <a:lnTo>
                  <a:pt x="16925" y="5266"/>
                </a:lnTo>
                <a:lnTo>
                  <a:pt x="16173" y="4514"/>
                </a:lnTo>
                <a:lnTo>
                  <a:pt x="16925" y="3104"/>
                </a:lnTo>
                <a:close/>
                <a:moveTo>
                  <a:pt x="16925" y="10344"/>
                </a:moveTo>
                <a:lnTo>
                  <a:pt x="17301" y="10438"/>
                </a:lnTo>
                <a:lnTo>
                  <a:pt x="17583" y="10626"/>
                </a:lnTo>
                <a:lnTo>
                  <a:pt x="17771" y="10908"/>
                </a:lnTo>
                <a:lnTo>
                  <a:pt x="17865" y="11284"/>
                </a:lnTo>
                <a:lnTo>
                  <a:pt x="17771" y="11660"/>
                </a:lnTo>
                <a:lnTo>
                  <a:pt x="17583" y="11942"/>
                </a:lnTo>
                <a:lnTo>
                  <a:pt x="17301" y="12224"/>
                </a:lnTo>
                <a:lnTo>
                  <a:pt x="16549" y="12224"/>
                </a:lnTo>
                <a:lnTo>
                  <a:pt x="16267" y="11942"/>
                </a:lnTo>
                <a:lnTo>
                  <a:pt x="16079" y="11660"/>
                </a:lnTo>
                <a:lnTo>
                  <a:pt x="15985" y="11284"/>
                </a:lnTo>
                <a:lnTo>
                  <a:pt x="16079" y="10908"/>
                </a:lnTo>
                <a:lnTo>
                  <a:pt x="16267" y="10626"/>
                </a:lnTo>
                <a:lnTo>
                  <a:pt x="16549" y="10438"/>
                </a:lnTo>
                <a:lnTo>
                  <a:pt x="16925" y="10344"/>
                </a:lnTo>
                <a:close/>
                <a:moveTo>
                  <a:pt x="6582" y="15327"/>
                </a:moveTo>
                <a:lnTo>
                  <a:pt x="10719" y="23508"/>
                </a:lnTo>
                <a:lnTo>
                  <a:pt x="2445" y="23508"/>
                </a:lnTo>
                <a:lnTo>
                  <a:pt x="6582" y="15327"/>
                </a:lnTo>
                <a:close/>
                <a:moveTo>
                  <a:pt x="27268" y="15327"/>
                </a:moveTo>
                <a:lnTo>
                  <a:pt x="31405" y="23508"/>
                </a:lnTo>
                <a:lnTo>
                  <a:pt x="23131" y="23508"/>
                </a:lnTo>
                <a:lnTo>
                  <a:pt x="27268" y="15327"/>
                </a:lnTo>
                <a:close/>
                <a:moveTo>
                  <a:pt x="9779" y="25388"/>
                </a:moveTo>
                <a:lnTo>
                  <a:pt x="9027" y="25858"/>
                </a:lnTo>
                <a:lnTo>
                  <a:pt x="8274" y="26140"/>
                </a:lnTo>
                <a:lnTo>
                  <a:pt x="7428" y="26328"/>
                </a:lnTo>
                <a:lnTo>
                  <a:pt x="5736" y="26328"/>
                </a:lnTo>
                <a:lnTo>
                  <a:pt x="4890" y="26140"/>
                </a:lnTo>
                <a:lnTo>
                  <a:pt x="4043" y="25858"/>
                </a:lnTo>
                <a:lnTo>
                  <a:pt x="3291" y="25388"/>
                </a:lnTo>
                <a:close/>
                <a:moveTo>
                  <a:pt x="30465" y="25388"/>
                </a:moveTo>
                <a:lnTo>
                  <a:pt x="29713" y="25858"/>
                </a:lnTo>
                <a:lnTo>
                  <a:pt x="28961" y="26140"/>
                </a:lnTo>
                <a:lnTo>
                  <a:pt x="28114" y="26328"/>
                </a:lnTo>
                <a:lnTo>
                  <a:pt x="26422" y="26328"/>
                </a:lnTo>
                <a:lnTo>
                  <a:pt x="25576" y="26140"/>
                </a:lnTo>
                <a:lnTo>
                  <a:pt x="24729" y="25858"/>
                </a:lnTo>
                <a:lnTo>
                  <a:pt x="23977" y="25388"/>
                </a:lnTo>
                <a:close/>
                <a:moveTo>
                  <a:pt x="19370" y="31030"/>
                </a:moveTo>
                <a:lnTo>
                  <a:pt x="20310" y="31970"/>
                </a:lnTo>
                <a:lnTo>
                  <a:pt x="13540" y="31970"/>
                </a:lnTo>
                <a:lnTo>
                  <a:pt x="14480" y="31030"/>
                </a:lnTo>
                <a:close/>
                <a:moveTo>
                  <a:pt x="16643" y="1"/>
                </a:moveTo>
                <a:lnTo>
                  <a:pt x="16455" y="95"/>
                </a:lnTo>
                <a:lnTo>
                  <a:pt x="16267" y="283"/>
                </a:lnTo>
                <a:lnTo>
                  <a:pt x="16079" y="565"/>
                </a:lnTo>
                <a:lnTo>
                  <a:pt x="14198" y="4326"/>
                </a:lnTo>
                <a:lnTo>
                  <a:pt x="14104" y="4608"/>
                </a:lnTo>
                <a:lnTo>
                  <a:pt x="14104" y="4890"/>
                </a:lnTo>
                <a:lnTo>
                  <a:pt x="14198" y="5172"/>
                </a:lnTo>
                <a:lnTo>
                  <a:pt x="14386" y="5360"/>
                </a:lnTo>
                <a:lnTo>
                  <a:pt x="15985" y="6959"/>
                </a:lnTo>
                <a:lnTo>
                  <a:pt x="15985" y="8651"/>
                </a:lnTo>
                <a:lnTo>
                  <a:pt x="15421" y="8933"/>
                </a:lnTo>
                <a:lnTo>
                  <a:pt x="14950" y="9309"/>
                </a:lnTo>
                <a:lnTo>
                  <a:pt x="14574" y="9780"/>
                </a:lnTo>
                <a:lnTo>
                  <a:pt x="14292" y="10344"/>
                </a:lnTo>
                <a:lnTo>
                  <a:pt x="8463" y="10344"/>
                </a:lnTo>
                <a:lnTo>
                  <a:pt x="8086" y="10438"/>
                </a:lnTo>
                <a:lnTo>
                  <a:pt x="7804" y="10626"/>
                </a:lnTo>
                <a:lnTo>
                  <a:pt x="7616" y="10908"/>
                </a:lnTo>
                <a:lnTo>
                  <a:pt x="7522" y="11284"/>
                </a:lnTo>
                <a:lnTo>
                  <a:pt x="7428" y="11660"/>
                </a:lnTo>
                <a:lnTo>
                  <a:pt x="7240" y="11942"/>
                </a:lnTo>
                <a:lnTo>
                  <a:pt x="6958" y="12224"/>
                </a:lnTo>
                <a:lnTo>
                  <a:pt x="6206" y="12224"/>
                </a:lnTo>
                <a:lnTo>
                  <a:pt x="5924" y="11942"/>
                </a:lnTo>
                <a:lnTo>
                  <a:pt x="5736" y="11660"/>
                </a:lnTo>
                <a:lnTo>
                  <a:pt x="5642" y="11284"/>
                </a:lnTo>
                <a:lnTo>
                  <a:pt x="5548" y="10908"/>
                </a:lnTo>
                <a:lnTo>
                  <a:pt x="5360" y="10626"/>
                </a:lnTo>
                <a:lnTo>
                  <a:pt x="5078" y="10438"/>
                </a:lnTo>
                <a:lnTo>
                  <a:pt x="4701" y="10344"/>
                </a:lnTo>
                <a:lnTo>
                  <a:pt x="4325" y="10438"/>
                </a:lnTo>
                <a:lnTo>
                  <a:pt x="4043" y="10626"/>
                </a:lnTo>
                <a:lnTo>
                  <a:pt x="3855" y="10908"/>
                </a:lnTo>
                <a:lnTo>
                  <a:pt x="3761" y="11284"/>
                </a:lnTo>
                <a:lnTo>
                  <a:pt x="3855" y="12036"/>
                </a:lnTo>
                <a:lnTo>
                  <a:pt x="4137" y="12789"/>
                </a:lnTo>
                <a:lnTo>
                  <a:pt x="4607" y="13353"/>
                </a:lnTo>
                <a:lnTo>
                  <a:pt x="5172" y="13823"/>
                </a:lnTo>
                <a:lnTo>
                  <a:pt x="94" y="24072"/>
                </a:lnTo>
                <a:lnTo>
                  <a:pt x="0" y="24260"/>
                </a:lnTo>
                <a:lnTo>
                  <a:pt x="0" y="24542"/>
                </a:lnTo>
                <a:lnTo>
                  <a:pt x="94" y="24824"/>
                </a:lnTo>
                <a:lnTo>
                  <a:pt x="188" y="25012"/>
                </a:lnTo>
                <a:lnTo>
                  <a:pt x="752" y="25764"/>
                </a:lnTo>
                <a:lnTo>
                  <a:pt x="1505" y="26423"/>
                </a:lnTo>
                <a:lnTo>
                  <a:pt x="2163" y="26987"/>
                </a:lnTo>
                <a:lnTo>
                  <a:pt x="3009" y="27363"/>
                </a:lnTo>
                <a:lnTo>
                  <a:pt x="3855" y="27739"/>
                </a:lnTo>
                <a:lnTo>
                  <a:pt x="4701" y="28021"/>
                </a:lnTo>
                <a:lnTo>
                  <a:pt x="5642" y="28209"/>
                </a:lnTo>
                <a:lnTo>
                  <a:pt x="7522" y="28209"/>
                </a:lnTo>
                <a:lnTo>
                  <a:pt x="8463" y="28021"/>
                </a:lnTo>
                <a:lnTo>
                  <a:pt x="9309" y="27739"/>
                </a:lnTo>
                <a:lnTo>
                  <a:pt x="10155" y="27363"/>
                </a:lnTo>
                <a:lnTo>
                  <a:pt x="10907" y="26987"/>
                </a:lnTo>
                <a:lnTo>
                  <a:pt x="11659" y="26423"/>
                </a:lnTo>
                <a:lnTo>
                  <a:pt x="12318" y="25764"/>
                </a:lnTo>
                <a:lnTo>
                  <a:pt x="12976" y="25012"/>
                </a:lnTo>
                <a:lnTo>
                  <a:pt x="13070" y="24824"/>
                </a:lnTo>
                <a:lnTo>
                  <a:pt x="13164" y="24542"/>
                </a:lnTo>
                <a:lnTo>
                  <a:pt x="13164" y="24260"/>
                </a:lnTo>
                <a:lnTo>
                  <a:pt x="13070" y="24072"/>
                </a:lnTo>
                <a:lnTo>
                  <a:pt x="7898" y="13823"/>
                </a:lnTo>
                <a:lnTo>
                  <a:pt x="8369" y="13541"/>
                </a:lnTo>
                <a:lnTo>
                  <a:pt x="8745" y="13165"/>
                </a:lnTo>
                <a:lnTo>
                  <a:pt x="9027" y="12694"/>
                </a:lnTo>
                <a:lnTo>
                  <a:pt x="9215" y="12224"/>
                </a:lnTo>
                <a:lnTo>
                  <a:pt x="14292" y="12224"/>
                </a:lnTo>
                <a:lnTo>
                  <a:pt x="14574" y="12789"/>
                </a:lnTo>
                <a:lnTo>
                  <a:pt x="14950" y="13259"/>
                </a:lnTo>
                <a:lnTo>
                  <a:pt x="15421" y="13729"/>
                </a:lnTo>
                <a:lnTo>
                  <a:pt x="15985" y="14011"/>
                </a:lnTo>
                <a:lnTo>
                  <a:pt x="15985" y="29149"/>
                </a:lnTo>
                <a:lnTo>
                  <a:pt x="14104" y="29149"/>
                </a:lnTo>
                <a:lnTo>
                  <a:pt x="13728" y="29243"/>
                </a:lnTo>
                <a:lnTo>
                  <a:pt x="13446" y="29431"/>
                </a:lnTo>
                <a:lnTo>
                  <a:pt x="10625" y="32252"/>
                </a:lnTo>
                <a:lnTo>
                  <a:pt x="10437" y="32534"/>
                </a:lnTo>
                <a:lnTo>
                  <a:pt x="10343" y="32722"/>
                </a:lnTo>
                <a:lnTo>
                  <a:pt x="10343" y="33004"/>
                </a:lnTo>
                <a:lnTo>
                  <a:pt x="10437" y="33287"/>
                </a:lnTo>
                <a:lnTo>
                  <a:pt x="10531" y="33569"/>
                </a:lnTo>
                <a:lnTo>
                  <a:pt x="10719" y="33757"/>
                </a:lnTo>
                <a:lnTo>
                  <a:pt x="11001" y="33851"/>
                </a:lnTo>
                <a:lnTo>
                  <a:pt x="22849" y="33851"/>
                </a:lnTo>
                <a:lnTo>
                  <a:pt x="23037" y="33757"/>
                </a:lnTo>
                <a:lnTo>
                  <a:pt x="23319" y="33569"/>
                </a:lnTo>
                <a:lnTo>
                  <a:pt x="23413" y="33287"/>
                </a:lnTo>
                <a:lnTo>
                  <a:pt x="23507" y="33004"/>
                </a:lnTo>
                <a:lnTo>
                  <a:pt x="23507" y="32722"/>
                </a:lnTo>
                <a:lnTo>
                  <a:pt x="23413" y="32534"/>
                </a:lnTo>
                <a:lnTo>
                  <a:pt x="23225" y="32252"/>
                </a:lnTo>
                <a:lnTo>
                  <a:pt x="20404" y="29431"/>
                </a:lnTo>
                <a:lnTo>
                  <a:pt x="20122" y="29243"/>
                </a:lnTo>
                <a:lnTo>
                  <a:pt x="19746" y="29149"/>
                </a:lnTo>
                <a:lnTo>
                  <a:pt x="17865" y="29149"/>
                </a:lnTo>
                <a:lnTo>
                  <a:pt x="17865" y="14011"/>
                </a:lnTo>
                <a:lnTo>
                  <a:pt x="18429" y="13729"/>
                </a:lnTo>
                <a:lnTo>
                  <a:pt x="18900" y="13353"/>
                </a:lnTo>
                <a:lnTo>
                  <a:pt x="19276" y="12789"/>
                </a:lnTo>
                <a:lnTo>
                  <a:pt x="19558" y="12224"/>
                </a:lnTo>
                <a:lnTo>
                  <a:pt x="24635" y="12224"/>
                </a:lnTo>
                <a:lnTo>
                  <a:pt x="24823" y="12694"/>
                </a:lnTo>
                <a:lnTo>
                  <a:pt x="25105" y="13165"/>
                </a:lnTo>
                <a:lnTo>
                  <a:pt x="25482" y="13541"/>
                </a:lnTo>
                <a:lnTo>
                  <a:pt x="25952" y="13823"/>
                </a:lnTo>
                <a:lnTo>
                  <a:pt x="20780" y="24072"/>
                </a:lnTo>
                <a:lnTo>
                  <a:pt x="20686" y="24260"/>
                </a:lnTo>
                <a:lnTo>
                  <a:pt x="20686" y="24542"/>
                </a:lnTo>
                <a:lnTo>
                  <a:pt x="20780" y="24824"/>
                </a:lnTo>
                <a:lnTo>
                  <a:pt x="20874" y="25012"/>
                </a:lnTo>
                <a:lnTo>
                  <a:pt x="21438" y="25764"/>
                </a:lnTo>
                <a:lnTo>
                  <a:pt x="22191" y="26423"/>
                </a:lnTo>
                <a:lnTo>
                  <a:pt x="22849" y="26987"/>
                </a:lnTo>
                <a:lnTo>
                  <a:pt x="23695" y="27363"/>
                </a:lnTo>
                <a:lnTo>
                  <a:pt x="24541" y="27739"/>
                </a:lnTo>
                <a:lnTo>
                  <a:pt x="25388" y="28021"/>
                </a:lnTo>
                <a:lnTo>
                  <a:pt x="26328" y="28209"/>
                </a:lnTo>
                <a:lnTo>
                  <a:pt x="28208" y="28209"/>
                </a:lnTo>
                <a:lnTo>
                  <a:pt x="29149" y="28021"/>
                </a:lnTo>
                <a:lnTo>
                  <a:pt x="29995" y="27739"/>
                </a:lnTo>
                <a:lnTo>
                  <a:pt x="30841" y="27363"/>
                </a:lnTo>
                <a:lnTo>
                  <a:pt x="31593" y="26987"/>
                </a:lnTo>
                <a:lnTo>
                  <a:pt x="32346" y="26423"/>
                </a:lnTo>
                <a:lnTo>
                  <a:pt x="33004" y="25764"/>
                </a:lnTo>
                <a:lnTo>
                  <a:pt x="33662" y="25012"/>
                </a:lnTo>
                <a:lnTo>
                  <a:pt x="33850" y="24730"/>
                </a:lnTo>
                <a:lnTo>
                  <a:pt x="33850" y="24354"/>
                </a:lnTo>
                <a:lnTo>
                  <a:pt x="33756" y="24072"/>
                </a:lnTo>
                <a:lnTo>
                  <a:pt x="28584" y="13823"/>
                </a:lnTo>
                <a:lnTo>
                  <a:pt x="29243" y="13353"/>
                </a:lnTo>
                <a:lnTo>
                  <a:pt x="29619" y="12789"/>
                </a:lnTo>
                <a:lnTo>
                  <a:pt x="29995" y="12130"/>
                </a:lnTo>
                <a:lnTo>
                  <a:pt x="30089" y="11284"/>
                </a:lnTo>
                <a:lnTo>
                  <a:pt x="29995" y="10908"/>
                </a:lnTo>
                <a:lnTo>
                  <a:pt x="29807" y="10626"/>
                </a:lnTo>
                <a:lnTo>
                  <a:pt x="29525" y="10438"/>
                </a:lnTo>
                <a:lnTo>
                  <a:pt x="29149" y="10344"/>
                </a:lnTo>
                <a:lnTo>
                  <a:pt x="28773" y="10438"/>
                </a:lnTo>
                <a:lnTo>
                  <a:pt x="28490" y="10626"/>
                </a:lnTo>
                <a:lnTo>
                  <a:pt x="28302" y="10908"/>
                </a:lnTo>
                <a:lnTo>
                  <a:pt x="28208" y="11284"/>
                </a:lnTo>
                <a:lnTo>
                  <a:pt x="28114" y="11660"/>
                </a:lnTo>
                <a:lnTo>
                  <a:pt x="27926" y="11942"/>
                </a:lnTo>
                <a:lnTo>
                  <a:pt x="27644" y="12224"/>
                </a:lnTo>
                <a:lnTo>
                  <a:pt x="26892" y="12224"/>
                </a:lnTo>
                <a:lnTo>
                  <a:pt x="26610" y="11942"/>
                </a:lnTo>
                <a:lnTo>
                  <a:pt x="26422" y="11660"/>
                </a:lnTo>
                <a:lnTo>
                  <a:pt x="26328" y="11284"/>
                </a:lnTo>
                <a:lnTo>
                  <a:pt x="26234" y="10908"/>
                </a:lnTo>
                <a:lnTo>
                  <a:pt x="26046" y="10626"/>
                </a:lnTo>
                <a:lnTo>
                  <a:pt x="25764" y="10438"/>
                </a:lnTo>
                <a:lnTo>
                  <a:pt x="25388" y="10344"/>
                </a:lnTo>
                <a:lnTo>
                  <a:pt x="19558" y="10344"/>
                </a:lnTo>
                <a:lnTo>
                  <a:pt x="19276" y="9780"/>
                </a:lnTo>
                <a:lnTo>
                  <a:pt x="18900" y="9309"/>
                </a:lnTo>
                <a:lnTo>
                  <a:pt x="18429" y="8933"/>
                </a:lnTo>
                <a:lnTo>
                  <a:pt x="17865" y="8651"/>
                </a:lnTo>
                <a:lnTo>
                  <a:pt x="17865" y="6959"/>
                </a:lnTo>
                <a:lnTo>
                  <a:pt x="19464" y="5360"/>
                </a:lnTo>
                <a:lnTo>
                  <a:pt x="19652" y="5172"/>
                </a:lnTo>
                <a:lnTo>
                  <a:pt x="19746" y="4890"/>
                </a:lnTo>
                <a:lnTo>
                  <a:pt x="19746" y="4608"/>
                </a:lnTo>
                <a:lnTo>
                  <a:pt x="19652" y="4326"/>
                </a:lnTo>
                <a:lnTo>
                  <a:pt x="17771" y="565"/>
                </a:lnTo>
                <a:lnTo>
                  <a:pt x="17583" y="283"/>
                </a:lnTo>
                <a:lnTo>
                  <a:pt x="17395" y="95"/>
                </a:lnTo>
                <a:lnTo>
                  <a:pt x="17207"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5"/>
          <p:cNvSpPr txBox="1">
            <a:spLocks noGrp="1"/>
          </p:cNvSpPr>
          <p:nvPr>
            <p:ph type="sldNum" idx="12"/>
          </p:nvPr>
        </p:nvSpPr>
        <p:spPr>
          <a:xfrm>
            <a:off x="-167" y="6333133"/>
            <a:ext cx="121920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8AABFA32-348F-4FAA-97EC-2E3DEBA1E46F}" type="slidenum">
              <a:rPr lang="en-US" smtClean="0"/>
              <a:t>‹#›</a:t>
            </a:fld>
            <a:endParaRPr lang="en-US"/>
          </a:p>
        </p:txBody>
      </p:sp>
    </p:spTree>
    <p:extLst>
      <p:ext uri="{BB962C8B-B14F-4D97-AF65-F5344CB8AC3E}">
        <p14:creationId xmlns:p14="http://schemas.microsoft.com/office/powerpoint/2010/main" val="1467408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1783033" y="742133"/>
            <a:ext cx="8626000" cy="10584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32" name="Google Shape;32;p6"/>
          <p:cNvSpPr txBox="1">
            <a:spLocks noGrp="1"/>
          </p:cNvSpPr>
          <p:nvPr>
            <p:ph type="body" idx="1"/>
          </p:nvPr>
        </p:nvSpPr>
        <p:spPr>
          <a:xfrm>
            <a:off x="1174133" y="1970333"/>
            <a:ext cx="4778000" cy="4597600"/>
          </a:xfrm>
          <a:prstGeom prst="rect">
            <a:avLst/>
          </a:prstGeom>
        </p:spPr>
        <p:txBody>
          <a:bodyPr spcFirstLastPara="1" wrap="square" lIns="91425" tIns="91425" rIns="91425" bIns="91425" anchor="t" anchorCtr="0"/>
          <a:lstStyle>
            <a:lvl1pPr marL="609585" lvl="0" indent="-457189">
              <a:spcBef>
                <a:spcPts val="800"/>
              </a:spcBef>
              <a:spcAft>
                <a:spcPts val="0"/>
              </a:spcAft>
              <a:buSzPts val="1800"/>
              <a:buChar char="▣"/>
              <a:defRPr/>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a:t>Click to edit Master text styles</a:t>
            </a:r>
          </a:p>
        </p:txBody>
      </p:sp>
      <p:sp>
        <p:nvSpPr>
          <p:cNvPr id="33" name="Google Shape;33;p6"/>
          <p:cNvSpPr txBox="1">
            <a:spLocks noGrp="1"/>
          </p:cNvSpPr>
          <p:nvPr>
            <p:ph type="body" idx="2"/>
          </p:nvPr>
        </p:nvSpPr>
        <p:spPr>
          <a:xfrm>
            <a:off x="6239864" y="1970333"/>
            <a:ext cx="4778000" cy="4597600"/>
          </a:xfrm>
          <a:prstGeom prst="rect">
            <a:avLst/>
          </a:prstGeom>
        </p:spPr>
        <p:txBody>
          <a:bodyPr spcFirstLastPara="1" wrap="square" lIns="91425" tIns="91425" rIns="91425" bIns="91425" anchor="t" anchorCtr="0"/>
          <a:lstStyle>
            <a:lvl1pPr marL="609585" lvl="0" indent="-457189">
              <a:spcBef>
                <a:spcPts val="800"/>
              </a:spcBef>
              <a:spcAft>
                <a:spcPts val="0"/>
              </a:spcAft>
              <a:buSzPts val="1800"/>
              <a:buChar char="▣"/>
              <a:defRPr/>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a:t>Click to edit Master text styles</a:t>
            </a:r>
          </a:p>
        </p:txBody>
      </p:sp>
      <p:cxnSp>
        <p:nvCxnSpPr>
          <p:cNvPr id="34" name="Google Shape;34;p6"/>
          <p:cNvCxnSpPr/>
          <p:nvPr/>
        </p:nvCxnSpPr>
        <p:spPr>
          <a:xfrm>
            <a:off x="5700800" y="1233747"/>
            <a:ext cx="790400" cy="0"/>
          </a:xfrm>
          <a:prstGeom prst="straightConnector1">
            <a:avLst/>
          </a:prstGeom>
          <a:noFill/>
          <a:ln w="38100" cap="flat" cmpd="thickThin">
            <a:solidFill>
              <a:srgbClr val="FFFFFF"/>
            </a:solidFill>
            <a:prstDash val="solid"/>
            <a:round/>
            <a:headEnd type="none" w="med" len="med"/>
            <a:tailEnd type="none" w="med" len="med"/>
          </a:ln>
        </p:spPr>
      </p:cxnSp>
      <p:sp>
        <p:nvSpPr>
          <p:cNvPr id="35" name="Google Shape;35;p6"/>
          <p:cNvSpPr/>
          <p:nvPr/>
        </p:nvSpPr>
        <p:spPr>
          <a:xfrm>
            <a:off x="5835952" y="572436"/>
            <a:ext cx="520161" cy="520177"/>
          </a:xfrm>
          <a:custGeom>
            <a:avLst/>
            <a:gdLst/>
            <a:ahLst/>
            <a:cxnLst/>
            <a:rect l="l" t="t" r="r" b="b"/>
            <a:pathLst>
              <a:path w="33850" h="33851" extrusionOk="0">
                <a:moveTo>
                  <a:pt x="16925" y="3104"/>
                </a:moveTo>
                <a:lnTo>
                  <a:pt x="17677" y="4514"/>
                </a:lnTo>
                <a:lnTo>
                  <a:pt x="16925" y="5266"/>
                </a:lnTo>
                <a:lnTo>
                  <a:pt x="16173" y="4514"/>
                </a:lnTo>
                <a:lnTo>
                  <a:pt x="16925" y="3104"/>
                </a:lnTo>
                <a:close/>
                <a:moveTo>
                  <a:pt x="16925" y="10344"/>
                </a:moveTo>
                <a:lnTo>
                  <a:pt x="17301" y="10438"/>
                </a:lnTo>
                <a:lnTo>
                  <a:pt x="17583" y="10626"/>
                </a:lnTo>
                <a:lnTo>
                  <a:pt x="17771" y="10908"/>
                </a:lnTo>
                <a:lnTo>
                  <a:pt x="17865" y="11284"/>
                </a:lnTo>
                <a:lnTo>
                  <a:pt x="17771" y="11660"/>
                </a:lnTo>
                <a:lnTo>
                  <a:pt x="17583" y="11942"/>
                </a:lnTo>
                <a:lnTo>
                  <a:pt x="17301" y="12224"/>
                </a:lnTo>
                <a:lnTo>
                  <a:pt x="16549" y="12224"/>
                </a:lnTo>
                <a:lnTo>
                  <a:pt x="16267" y="11942"/>
                </a:lnTo>
                <a:lnTo>
                  <a:pt x="16079" y="11660"/>
                </a:lnTo>
                <a:lnTo>
                  <a:pt x="15985" y="11284"/>
                </a:lnTo>
                <a:lnTo>
                  <a:pt x="16079" y="10908"/>
                </a:lnTo>
                <a:lnTo>
                  <a:pt x="16267" y="10626"/>
                </a:lnTo>
                <a:lnTo>
                  <a:pt x="16549" y="10438"/>
                </a:lnTo>
                <a:lnTo>
                  <a:pt x="16925" y="10344"/>
                </a:lnTo>
                <a:close/>
                <a:moveTo>
                  <a:pt x="6582" y="15327"/>
                </a:moveTo>
                <a:lnTo>
                  <a:pt x="10719" y="23508"/>
                </a:lnTo>
                <a:lnTo>
                  <a:pt x="2445" y="23508"/>
                </a:lnTo>
                <a:lnTo>
                  <a:pt x="6582" y="15327"/>
                </a:lnTo>
                <a:close/>
                <a:moveTo>
                  <a:pt x="27268" y="15327"/>
                </a:moveTo>
                <a:lnTo>
                  <a:pt x="31405" y="23508"/>
                </a:lnTo>
                <a:lnTo>
                  <a:pt x="23131" y="23508"/>
                </a:lnTo>
                <a:lnTo>
                  <a:pt x="27268" y="15327"/>
                </a:lnTo>
                <a:close/>
                <a:moveTo>
                  <a:pt x="9779" y="25388"/>
                </a:moveTo>
                <a:lnTo>
                  <a:pt x="9027" y="25858"/>
                </a:lnTo>
                <a:lnTo>
                  <a:pt x="8274" y="26140"/>
                </a:lnTo>
                <a:lnTo>
                  <a:pt x="7428" y="26328"/>
                </a:lnTo>
                <a:lnTo>
                  <a:pt x="5736" y="26328"/>
                </a:lnTo>
                <a:lnTo>
                  <a:pt x="4890" y="26140"/>
                </a:lnTo>
                <a:lnTo>
                  <a:pt x="4043" y="25858"/>
                </a:lnTo>
                <a:lnTo>
                  <a:pt x="3291" y="25388"/>
                </a:lnTo>
                <a:close/>
                <a:moveTo>
                  <a:pt x="30465" y="25388"/>
                </a:moveTo>
                <a:lnTo>
                  <a:pt x="29713" y="25858"/>
                </a:lnTo>
                <a:lnTo>
                  <a:pt x="28961" y="26140"/>
                </a:lnTo>
                <a:lnTo>
                  <a:pt x="28114" y="26328"/>
                </a:lnTo>
                <a:lnTo>
                  <a:pt x="26422" y="26328"/>
                </a:lnTo>
                <a:lnTo>
                  <a:pt x="25576" y="26140"/>
                </a:lnTo>
                <a:lnTo>
                  <a:pt x="24729" y="25858"/>
                </a:lnTo>
                <a:lnTo>
                  <a:pt x="23977" y="25388"/>
                </a:lnTo>
                <a:close/>
                <a:moveTo>
                  <a:pt x="19370" y="31030"/>
                </a:moveTo>
                <a:lnTo>
                  <a:pt x="20310" y="31970"/>
                </a:lnTo>
                <a:lnTo>
                  <a:pt x="13540" y="31970"/>
                </a:lnTo>
                <a:lnTo>
                  <a:pt x="14480" y="31030"/>
                </a:lnTo>
                <a:close/>
                <a:moveTo>
                  <a:pt x="16643" y="1"/>
                </a:moveTo>
                <a:lnTo>
                  <a:pt x="16455" y="95"/>
                </a:lnTo>
                <a:lnTo>
                  <a:pt x="16267" y="283"/>
                </a:lnTo>
                <a:lnTo>
                  <a:pt x="16079" y="565"/>
                </a:lnTo>
                <a:lnTo>
                  <a:pt x="14198" y="4326"/>
                </a:lnTo>
                <a:lnTo>
                  <a:pt x="14104" y="4608"/>
                </a:lnTo>
                <a:lnTo>
                  <a:pt x="14104" y="4890"/>
                </a:lnTo>
                <a:lnTo>
                  <a:pt x="14198" y="5172"/>
                </a:lnTo>
                <a:lnTo>
                  <a:pt x="14386" y="5360"/>
                </a:lnTo>
                <a:lnTo>
                  <a:pt x="15985" y="6959"/>
                </a:lnTo>
                <a:lnTo>
                  <a:pt x="15985" y="8651"/>
                </a:lnTo>
                <a:lnTo>
                  <a:pt x="15421" y="8933"/>
                </a:lnTo>
                <a:lnTo>
                  <a:pt x="14950" y="9309"/>
                </a:lnTo>
                <a:lnTo>
                  <a:pt x="14574" y="9780"/>
                </a:lnTo>
                <a:lnTo>
                  <a:pt x="14292" y="10344"/>
                </a:lnTo>
                <a:lnTo>
                  <a:pt x="8463" y="10344"/>
                </a:lnTo>
                <a:lnTo>
                  <a:pt x="8086" y="10438"/>
                </a:lnTo>
                <a:lnTo>
                  <a:pt x="7804" y="10626"/>
                </a:lnTo>
                <a:lnTo>
                  <a:pt x="7616" y="10908"/>
                </a:lnTo>
                <a:lnTo>
                  <a:pt x="7522" y="11284"/>
                </a:lnTo>
                <a:lnTo>
                  <a:pt x="7428" y="11660"/>
                </a:lnTo>
                <a:lnTo>
                  <a:pt x="7240" y="11942"/>
                </a:lnTo>
                <a:lnTo>
                  <a:pt x="6958" y="12224"/>
                </a:lnTo>
                <a:lnTo>
                  <a:pt x="6206" y="12224"/>
                </a:lnTo>
                <a:lnTo>
                  <a:pt x="5924" y="11942"/>
                </a:lnTo>
                <a:lnTo>
                  <a:pt x="5736" y="11660"/>
                </a:lnTo>
                <a:lnTo>
                  <a:pt x="5642" y="11284"/>
                </a:lnTo>
                <a:lnTo>
                  <a:pt x="5548" y="10908"/>
                </a:lnTo>
                <a:lnTo>
                  <a:pt x="5360" y="10626"/>
                </a:lnTo>
                <a:lnTo>
                  <a:pt x="5078" y="10438"/>
                </a:lnTo>
                <a:lnTo>
                  <a:pt x="4701" y="10344"/>
                </a:lnTo>
                <a:lnTo>
                  <a:pt x="4325" y="10438"/>
                </a:lnTo>
                <a:lnTo>
                  <a:pt x="4043" y="10626"/>
                </a:lnTo>
                <a:lnTo>
                  <a:pt x="3855" y="10908"/>
                </a:lnTo>
                <a:lnTo>
                  <a:pt x="3761" y="11284"/>
                </a:lnTo>
                <a:lnTo>
                  <a:pt x="3855" y="12036"/>
                </a:lnTo>
                <a:lnTo>
                  <a:pt x="4137" y="12789"/>
                </a:lnTo>
                <a:lnTo>
                  <a:pt x="4607" y="13353"/>
                </a:lnTo>
                <a:lnTo>
                  <a:pt x="5172" y="13823"/>
                </a:lnTo>
                <a:lnTo>
                  <a:pt x="94" y="24072"/>
                </a:lnTo>
                <a:lnTo>
                  <a:pt x="0" y="24260"/>
                </a:lnTo>
                <a:lnTo>
                  <a:pt x="0" y="24542"/>
                </a:lnTo>
                <a:lnTo>
                  <a:pt x="94" y="24824"/>
                </a:lnTo>
                <a:lnTo>
                  <a:pt x="188" y="25012"/>
                </a:lnTo>
                <a:lnTo>
                  <a:pt x="752" y="25764"/>
                </a:lnTo>
                <a:lnTo>
                  <a:pt x="1505" y="26423"/>
                </a:lnTo>
                <a:lnTo>
                  <a:pt x="2163" y="26987"/>
                </a:lnTo>
                <a:lnTo>
                  <a:pt x="3009" y="27363"/>
                </a:lnTo>
                <a:lnTo>
                  <a:pt x="3855" y="27739"/>
                </a:lnTo>
                <a:lnTo>
                  <a:pt x="4701" y="28021"/>
                </a:lnTo>
                <a:lnTo>
                  <a:pt x="5642" y="28209"/>
                </a:lnTo>
                <a:lnTo>
                  <a:pt x="7522" y="28209"/>
                </a:lnTo>
                <a:lnTo>
                  <a:pt x="8463" y="28021"/>
                </a:lnTo>
                <a:lnTo>
                  <a:pt x="9309" y="27739"/>
                </a:lnTo>
                <a:lnTo>
                  <a:pt x="10155" y="27363"/>
                </a:lnTo>
                <a:lnTo>
                  <a:pt x="10907" y="26987"/>
                </a:lnTo>
                <a:lnTo>
                  <a:pt x="11659" y="26423"/>
                </a:lnTo>
                <a:lnTo>
                  <a:pt x="12318" y="25764"/>
                </a:lnTo>
                <a:lnTo>
                  <a:pt x="12976" y="25012"/>
                </a:lnTo>
                <a:lnTo>
                  <a:pt x="13070" y="24824"/>
                </a:lnTo>
                <a:lnTo>
                  <a:pt x="13164" y="24542"/>
                </a:lnTo>
                <a:lnTo>
                  <a:pt x="13164" y="24260"/>
                </a:lnTo>
                <a:lnTo>
                  <a:pt x="13070" y="24072"/>
                </a:lnTo>
                <a:lnTo>
                  <a:pt x="7898" y="13823"/>
                </a:lnTo>
                <a:lnTo>
                  <a:pt x="8369" y="13541"/>
                </a:lnTo>
                <a:lnTo>
                  <a:pt x="8745" y="13165"/>
                </a:lnTo>
                <a:lnTo>
                  <a:pt x="9027" y="12694"/>
                </a:lnTo>
                <a:lnTo>
                  <a:pt x="9215" y="12224"/>
                </a:lnTo>
                <a:lnTo>
                  <a:pt x="14292" y="12224"/>
                </a:lnTo>
                <a:lnTo>
                  <a:pt x="14574" y="12789"/>
                </a:lnTo>
                <a:lnTo>
                  <a:pt x="14950" y="13259"/>
                </a:lnTo>
                <a:lnTo>
                  <a:pt x="15421" y="13729"/>
                </a:lnTo>
                <a:lnTo>
                  <a:pt x="15985" y="14011"/>
                </a:lnTo>
                <a:lnTo>
                  <a:pt x="15985" y="29149"/>
                </a:lnTo>
                <a:lnTo>
                  <a:pt x="14104" y="29149"/>
                </a:lnTo>
                <a:lnTo>
                  <a:pt x="13728" y="29243"/>
                </a:lnTo>
                <a:lnTo>
                  <a:pt x="13446" y="29431"/>
                </a:lnTo>
                <a:lnTo>
                  <a:pt x="10625" y="32252"/>
                </a:lnTo>
                <a:lnTo>
                  <a:pt x="10437" y="32534"/>
                </a:lnTo>
                <a:lnTo>
                  <a:pt x="10343" y="32722"/>
                </a:lnTo>
                <a:lnTo>
                  <a:pt x="10343" y="33004"/>
                </a:lnTo>
                <a:lnTo>
                  <a:pt x="10437" y="33287"/>
                </a:lnTo>
                <a:lnTo>
                  <a:pt x="10531" y="33569"/>
                </a:lnTo>
                <a:lnTo>
                  <a:pt x="10719" y="33757"/>
                </a:lnTo>
                <a:lnTo>
                  <a:pt x="11001" y="33851"/>
                </a:lnTo>
                <a:lnTo>
                  <a:pt x="22849" y="33851"/>
                </a:lnTo>
                <a:lnTo>
                  <a:pt x="23037" y="33757"/>
                </a:lnTo>
                <a:lnTo>
                  <a:pt x="23319" y="33569"/>
                </a:lnTo>
                <a:lnTo>
                  <a:pt x="23413" y="33287"/>
                </a:lnTo>
                <a:lnTo>
                  <a:pt x="23507" y="33004"/>
                </a:lnTo>
                <a:lnTo>
                  <a:pt x="23507" y="32722"/>
                </a:lnTo>
                <a:lnTo>
                  <a:pt x="23413" y="32534"/>
                </a:lnTo>
                <a:lnTo>
                  <a:pt x="23225" y="32252"/>
                </a:lnTo>
                <a:lnTo>
                  <a:pt x="20404" y="29431"/>
                </a:lnTo>
                <a:lnTo>
                  <a:pt x="20122" y="29243"/>
                </a:lnTo>
                <a:lnTo>
                  <a:pt x="19746" y="29149"/>
                </a:lnTo>
                <a:lnTo>
                  <a:pt x="17865" y="29149"/>
                </a:lnTo>
                <a:lnTo>
                  <a:pt x="17865" y="14011"/>
                </a:lnTo>
                <a:lnTo>
                  <a:pt x="18429" y="13729"/>
                </a:lnTo>
                <a:lnTo>
                  <a:pt x="18900" y="13353"/>
                </a:lnTo>
                <a:lnTo>
                  <a:pt x="19276" y="12789"/>
                </a:lnTo>
                <a:lnTo>
                  <a:pt x="19558" y="12224"/>
                </a:lnTo>
                <a:lnTo>
                  <a:pt x="24635" y="12224"/>
                </a:lnTo>
                <a:lnTo>
                  <a:pt x="24823" y="12694"/>
                </a:lnTo>
                <a:lnTo>
                  <a:pt x="25105" y="13165"/>
                </a:lnTo>
                <a:lnTo>
                  <a:pt x="25482" y="13541"/>
                </a:lnTo>
                <a:lnTo>
                  <a:pt x="25952" y="13823"/>
                </a:lnTo>
                <a:lnTo>
                  <a:pt x="20780" y="24072"/>
                </a:lnTo>
                <a:lnTo>
                  <a:pt x="20686" y="24260"/>
                </a:lnTo>
                <a:lnTo>
                  <a:pt x="20686" y="24542"/>
                </a:lnTo>
                <a:lnTo>
                  <a:pt x="20780" y="24824"/>
                </a:lnTo>
                <a:lnTo>
                  <a:pt x="20874" y="25012"/>
                </a:lnTo>
                <a:lnTo>
                  <a:pt x="21438" y="25764"/>
                </a:lnTo>
                <a:lnTo>
                  <a:pt x="22191" y="26423"/>
                </a:lnTo>
                <a:lnTo>
                  <a:pt x="22849" y="26987"/>
                </a:lnTo>
                <a:lnTo>
                  <a:pt x="23695" y="27363"/>
                </a:lnTo>
                <a:lnTo>
                  <a:pt x="24541" y="27739"/>
                </a:lnTo>
                <a:lnTo>
                  <a:pt x="25388" y="28021"/>
                </a:lnTo>
                <a:lnTo>
                  <a:pt x="26328" y="28209"/>
                </a:lnTo>
                <a:lnTo>
                  <a:pt x="28208" y="28209"/>
                </a:lnTo>
                <a:lnTo>
                  <a:pt x="29149" y="28021"/>
                </a:lnTo>
                <a:lnTo>
                  <a:pt x="29995" y="27739"/>
                </a:lnTo>
                <a:lnTo>
                  <a:pt x="30841" y="27363"/>
                </a:lnTo>
                <a:lnTo>
                  <a:pt x="31593" y="26987"/>
                </a:lnTo>
                <a:lnTo>
                  <a:pt x="32346" y="26423"/>
                </a:lnTo>
                <a:lnTo>
                  <a:pt x="33004" y="25764"/>
                </a:lnTo>
                <a:lnTo>
                  <a:pt x="33662" y="25012"/>
                </a:lnTo>
                <a:lnTo>
                  <a:pt x="33850" y="24730"/>
                </a:lnTo>
                <a:lnTo>
                  <a:pt x="33850" y="24354"/>
                </a:lnTo>
                <a:lnTo>
                  <a:pt x="33756" y="24072"/>
                </a:lnTo>
                <a:lnTo>
                  <a:pt x="28584" y="13823"/>
                </a:lnTo>
                <a:lnTo>
                  <a:pt x="29243" y="13353"/>
                </a:lnTo>
                <a:lnTo>
                  <a:pt x="29619" y="12789"/>
                </a:lnTo>
                <a:lnTo>
                  <a:pt x="29995" y="12130"/>
                </a:lnTo>
                <a:lnTo>
                  <a:pt x="30089" y="11284"/>
                </a:lnTo>
                <a:lnTo>
                  <a:pt x="29995" y="10908"/>
                </a:lnTo>
                <a:lnTo>
                  <a:pt x="29807" y="10626"/>
                </a:lnTo>
                <a:lnTo>
                  <a:pt x="29525" y="10438"/>
                </a:lnTo>
                <a:lnTo>
                  <a:pt x="29149" y="10344"/>
                </a:lnTo>
                <a:lnTo>
                  <a:pt x="28773" y="10438"/>
                </a:lnTo>
                <a:lnTo>
                  <a:pt x="28490" y="10626"/>
                </a:lnTo>
                <a:lnTo>
                  <a:pt x="28302" y="10908"/>
                </a:lnTo>
                <a:lnTo>
                  <a:pt x="28208" y="11284"/>
                </a:lnTo>
                <a:lnTo>
                  <a:pt x="28114" y="11660"/>
                </a:lnTo>
                <a:lnTo>
                  <a:pt x="27926" y="11942"/>
                </a:lnTo>
                <a:lnTo>
                  <a:pt x="27644" y="12224"/>
                </a:lnTo>
                <a:lnTo>
                  <a:pt x="26892" y="12224"/>
                </a:lnTo>
                <a:lnTo>
                  <a:pt x="26610" y="11942"/>
                </a:lnTo>
                <a:lnTo>
                  <a:pt x="26422" y="11660"/>
                </a:lnTo>
                <a:lnTo>
                  <a:pt x="26328" y="11284"/>
                </a:lnTo>
                <a:lnTo>
                  <a:pt x="26234" y="10908"/>
                </a:lnTo>
                <a:lnTo>
                  <a:pt x="26046" y="10626"/>
                </a:lnTo>
                <a:lnTo>
                  <a:pt x="25764" y="10438"/>
                </a:lnTo>
                <a:lnTo>
                  <a:pt x="25388" y="10344"/>
                </a:lnTo>
                <a:lnTo>
                  <a:pt x="19558" y="10344"/>
                </a:lnTo>
                <a:lnTo>
                  <a:pt x="19276" y="9780"/>
                </a:lnTo>
                <a:lnTo>
                  <a:pt x="18900" y="9309"/>
                </a:lnTo>
                <a:lnTo>
                  <a:pt x="18429" y="8933"/>
                </a:lnTo>
                <a:lnTo>
                  <a:pt x="17865" y="8651"/>
                </a:lnTo>
                <a:lnTo>
                  <a:pt x="17865" y="6959"/>
                </a:lnTo>
                <a:lnTo>
                  <a:pt x="19464" y="5360"/>
                </a:lnTo>
                <a:lnTo>
                  <a:pt x="19652" y="5172"/>
                </a:lnTo>
                <a:lnTo>
                  <a:pt x="19746" y="4890"/>
                </a:lnTo>
                <a:lnTo>
                  <a:pt x="19746" y="4608"/>
                </a:lnTo>
                <a:lnTo>
                  <a:pt x="19652" y="4326"/>
                </a:lnTo>
                <a:lnTo>
                  <a:pt x="17771" y="565"/>
                </a:lnTo>
                <a:lnTo>
                  <a:pt x="17583" y="283"/>
                </a:lnTo>
                <a:lnTo>
                  <a:pt x="17395" y="95"/>
                </a:lnTo>
                <a:lnTo>
                  <a:pt x="17207"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6"/>
          <p:cNvSpPr txBox="1">
            <a:spLocks noGrp="1"/>
          </p:cNvSpPr>
          <p:nvPr>
            <p:ph type="sldNum" idx="12"/>
          </p:nvPr>
        </p:nvSpPr>
        <p:spPr>
          <a:xfrm>
            <a:off x="-167" y="6333133"/>
            <a:ext cx="121920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8AABFA32-348F-4FAA-97EC-2E3DEBA1E46F}" type="slidenum">
              <a:rPr lang="en-US" smtClean="0"/>
              <a:t>‹#›</a:t>
            </a:fld>
            <a:endParaRPr lang="en-US"/>
          </a:p>
        </p:txBody>
      </p:sp>
    </p:spTree>
    <p:extLst>
      <p:ext uri="{BB962C8B-B14F-4D97-AF65-F5344CB8AC3E}">
        <p14:creationId xmlns:p14="http://schemas.microsoft.com/office/powerpoint/2010/main" val="2010881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1783033" y="742133"/>
            <a:ext cx="8626000" cy="1058400"/>
          </a:xfrm>
          <a:prstGeom prst="rect">
            <a:avLst/>
          </a:prstGeom>
        </p:spPr>
        <p:txBody>
          <a:bodyPr spcFirstLastPara="1" wrap="square" lIns="91425" tIns="91425" rIns="91425" bIns="91425" anchor="b" anchorCtr="0"/>
          <a:lstStyle>
            <a:lvl1pPr lvl="0" rtl="0">
              <a:spcBef>
                <a:spcPts val="0"/>
              </a:spcBef>
              <a:spcAft>
                <a:spcPts val="0"/>
              </a:spcAft>
              <a:buSzPts val="18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39" name="Google Shape;39;p7"/>
          <p:cNvSpPr txBox="1">
            <a:spLocks noGrp="1"/>
          </p:cNvSpPr>
          <p:nvPr>
            <p:ph type="body" idx="1"/>
          </p:nvPr>
        </p:nvSpPr>
        <p:spPr>
          <a:xfrm>
            <a:off x="1088600" y="2123133"/>
            <a:ext cx="3200400" cy="4444800"/>
          </a:xfrm>
          <a:prstGeom prst="rect">
            <a:avLst/>
          </a:prstGeom>
        </p:spPr>
        <p:txBody>
          <a:bodyPr spcFirstLastPara="1" wrap="square" lIns="91425" tIns="91425" rIns="91425" bIns="91425" anchor="t" anchorCtr="0"/>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n-US"/>
              <a:t>Click to edit Master text styles</a:t>
            </a:r>
          </a:p>
        </p:txBody>
      </p:sp>
      <p:sp>
        <p:nvSpPr>
          <p:cNvPr id="40" name="Google Shape;40;p7"/>
          <p:cNvSpPr txBox="1">
            <a:spLocks noGrp="1"/>
          </p:cNvSpPr>
          <p:nvPr>
            <p:ph type="body" idx="2"/>
          </p:nvPr>
        </p:nvSpPr>
        <p:spPr>
          <a:xfrm>
            <a:off x="4453009" y="2123133"/>
            <a:ext cx="3200400" cy="4444800"/>
          </a:xfrm>
          <a:prstGeom prst="rect">
            <a:avLst/>
          </a:prstGeom>
        </p:spPr>
        <p:txBody>
          <a:bodyPr spcFirstLastPara="1" wrap="square" lIns="91425" tIns="91425" rIns="91425" bIns="91425" anchor="t" anchorCtr="0"/>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n-US"/>
              <a:t>Click to edit Master text styles</a:t>
            </a:r>
          </a:p>
        </p:txBody>
      </p:sp>
      <p:sp>
        <p:nvSpPr>
          <p:cNvPr id="41" name="Google Shape;41;p7"/>
          <p:cNvSpPr txBox="1">
            <a:spLocks noGrp="1"/>
          </p:cNvSpPr>
          <p:nvPr>
            <p:ph type="body" idx="3"/>
          </p:nvPr>
        </p:nvSpPr>
        <p:spPr>
          <a:xfrm>
            <a:off x="7817419" y="2123133"/>
            <a:ext cx="3200400" cy="4444800"/>
          </a:xfrm>
          <a:prstGeom prst="rect">
            <a:avLst/>
          </a:prstGeom>
        </p:spPr>
        <p:txBody>
          <a:bodyPr spcFirstLastPara="1" wrap="square" lIns="91425" tIns="91425" rIns="91425" bIns="91425" anchor="t" anchorCtr="0"/>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n-US"/>
              <a:t>Click to edit Master text styles</a:t>
            </a:r>
          </a:p>
        </p:txBody>
      </p:sp>
      <p:cxnSp>
        <p:nvCxnSpPr>
          <p:cNvPr id="42" name="Google Shape;42;p7"/>
          <p:cNvCxnSpPr/>
          <p:nvPr/>
        </p:nvCxnSpPr>
        <p:spPr>
          <a:xfrm>
            <a:off x="5700800" y="1233747"/>
            <a:ext cx="790400" cy="0"/>
          </a:xfrm>
          <a:prstGeom prst="straightConnector1">
            <a:avLst/>
          </a:prstGeom>
          <a:noFill/>
          <a:ln w="38100" cap="flat" cmpd="thickThin">
            <a:solidFill>
              <a:srgbClr val="FFFFFF"/>
            </a:solidFill>
            <a:prstDash val="solid"/>
            <a:round/>
            <a:headEnd type="none" w="med" len="med"/>
            <a:tailEnd type="none" w="med" len="med"/>
          </a:ln>
        </p:spPr>
      </p:cxnSp>
      <p:sp>
        <p:nvSpPr>
          <p:cNvPr id="43" name="Google Shape;43;p7"/>
          <p:cNvSpPr/>
          <p:nvPr/>
        </p:nvSpPr>
        <p:spPr>
          <a:xfrm>
            <a:off x="5835952" y="572436"/>
            <a:ext cx="520161" cy="520177"/>
          </a:xfrm>
          <a:custGeom>
            <a:avLst/>
            <a:gdLst/>
            <a:ahLst/>
            <a:cxnLst/>
            <a:rect l="l" t="t" r="r" b="b"/>
            <a:pathLst>
              <a:path w="33850" h="33851" extrusionOk="0">
                <a:moveTo>
                  <a:pt x="16925" y="3104"/>
                </a:moveTo>
                <a:lnTo>
                  <a:pt x="17677" y="4514"/>
                </a:lnTo>
                <a:lnTo>
                  <a:pt x="16925" y="5266"/>
                </a:lnTo>
                <a:lnTo>
                  <a:pt x="16173" y="4514"/>
                </a:lnTo>
                <a:lnTo>
                  <a:pt x="16925" y="3104"/>
                </a:lnTo>
                <a:close/>
                <a:moveTo>
                  <a:pt x="16925" y="10344"/>
                </a:moveTo>
                <a:lnTo>
                  <a:pt x="17301" y="10438"/>
                </a:lnTo>
                <a:lnTo>
                  <a:pt x="17583" y="10626"/>
                </a:lnTo>
                <a:lnTo>
                  <a:pt x="17771" y="10908"/>
                </a:lnTo>
                <a:lnTo>
                  <a:pt x="17865" y="11284"/>
                </a:lnTo>
                <a:lnTo>
                  <a:pt x="17771" y="11660"/>
                </a:lnTo>
                <a:lnTo>
                  <a:pt x="17583" y="11942"/>
                </a:lnTo>
                <a:lnTo>
                  <a:pt x="17301" y="12224"/>
                </a:lnTo>
                <a:lnTo>
                  <a:pt x="16549" y="12224"/>
                </a:lnTo>
                <a:lnTo>
                  <a:pt x="16267" y="11942"/>
                </a:lnTo>
                <a:lnTo>
                  <a:pt x="16079" y="11660"/>
                </a:lnTo>
                <a:lnTo>
                  <a:pt x="15985" y="11284"/>
                </a:lnTo>
                <a:lnTo>
                  <a:pt x="16079" y="10908"/>
                </a:lnTo>
                <a:lnTo>
                  <a:pt x="16267" y="10626"/>
                </a:lnTo>
                <a:lnTo>
                  <a:pt x="16549" y="10438"/>
                </a:lnTo>
                <a:lnTo>
                  <a:pt x="16925" y="10344"/>
                </a:lnTo>
                <a:close/>
                <a:moveTo>
                  <a:pt x="6582" y="15327"/>
                </a:moveTo>
                <a:lnTo>
                  <a:pt x="10719" y="23508"/>
                </a:lnTo>
                <a:lnTo>
                  <a:pt x="2445" y="23508"/>
                </a:lnTo>
                <a:lnTo>
                  <a:pt x="6582" y="15327"/>
                </a:lnTo>
                <a:close/>
                <a:moveTo>
                  <a:pt x="27268" y="15327"/>
                </a:moveTo>
                <a:lnTo>
                  <a:pt x="31405" y="23508"/>
                </a:lnTo>
                <a:lnTo>
                  <a:pt x="23131" y="23508"/>
                </a:lnTo>
                <a:lnTo>
                  <a:pt x="27268" y="15327"/>
                </a:lnTo>
                <a:close/>
                <a:moveTo>
                  <a:pt x="9779" y="25388"/>
                </a:moveTo>
                <a:lnTo>
                  <a:pt x="9027" y="25858"/>
                </a:lnTo>
                <a:lnTo>
                  <a:pt x="8274" y="26140"/>
                </a:lnTo>
                <a:lnTo>
                  <a:pt x="7428" y="26328"/>
                </a:lnTo>
                <a:lnTo>
                  <a:pt x="5736" y="26328"/>
                </a:lnTo>
                <a:lnTo>
                  <a:pt x="4890" y="26140"/>
                </a:lnTo>
                <a:lnTo>
                  <a:pt x="4043" y="25858"/>
                </a:lnTo>
                <a:lnTo>
                  <a:pt x="3291" y="25388"/>
                </a:lnTo>
                <a:close/>
                <a:moveTo>
                  <a:pt x="30465" y="25388"/>
                </a:moveTo>
                <a:lnTo>
                  <a:pt x="29713" y="25858"/>
                </a:lnTo>
                <a:lnTo>
                  <a:pt x="28961" y="26140"/>
                </a:lnTo>
                <a:lnTo>
                  <a:pt x="28114" y="26328"/>
                </a:lnTo>
                <a:lnTo>
                  <a:pt x="26422" y="26328"/>
                </a:lnTo>
                <a:lnTo>
                  <a:pt x="25576" y="26140"/>
                </a:lnTo>
                <a:lnTo>
                  <a:pt x="24729" y="25858"/>
                </a:lnTo>
                <a:lnTo>
                  <a:pt x="23977" y="25388"/>
                </a:lnTo>
                <a:close/>
                <a:moveTo>
                  <a:pt x="19370" y="31030"/>
                </a:moveTo>
                <a:lnTo>
                  <a:pt x="20310" y="31970"/>
                </a:lnTo>
                <a:lnTo>
                  <a:pt x="13540" y="31970"/>
                </a:lnTo>
                <a:lnTo>
                  <a:pt x="14480" y="31030"/>
                </a:lnTo>
                <a:close/>
                <a:moveTo>
                  <a:pt x="16643" y="1"/>
                </a:moveTo>
                <a:lnTo>
                  <a:pt x="16455" y="95"/>
                </a:lnTo>
                <a:lnTo>
                  <a:pt x="16267" y="283"/>
                </a:lnTo>
                <a:lnTo>
                  <a:pt x="16079" y="565"/>
                </a:lnTo>
                <a:lnTo>
                  <a:pt x="14198" y="4326"/>
                </a:lnTo>
                <a:lnTo>
                  <a:pt x="14104" y="4608"/>
                </a:lnTo>
                <a:lnTo>
                  <a:pt x="14104" y="4890"/>
                </a:lnTo>
                <a:lnTo>
                  <a:pt x="14198" y="5172"/>
                </a:lnTo>
                <a:lnTo>
                  <a:pt x="14386" y="5360"/>
                </a:lnTo>
                <a:lnTo>
                  <a:pt x="15985" y="6959"/>
                </a:lnTo>
                <a:lnTo>
                  <a:pt x="15985" y="8651"/>
                </a:lnTo>
                <a:lnTo>
                  <a:pt x="15421" y="8933"/>
                </a:lnTo>
                <a:lnTo>
                  <a:pt x="14950" y="9309"/>
                </a:lnTo>
                <a:lnTo>
                  <a:pt x="14574" y="9780"/>
                </a:lnTo>
                <a:lnTo>
                  <a:pt x="14292" y="10344"/>
                </a:lnTo>
                <a:lnTo>
                  <a:pt x="8463" y="10344"/>
                </a:lnTo>
                <a:lnTo>
                  <a:pt x="8086" y="10438"/>
                </a:lnTo>
                <a:lnTo>
                  <a:pt x="7804" y="10626"/>
                </a:lnTo>
                <a:lnTo>
                  <a:pt x="7616" y="10908"/>
                </a:lnTo>
                <a:lnTo>
                  <a:pt x="7522" y="11284"/>
                </a:lnTo>
                <a:lnTo>
                  <a:pt x="7428" y="11660"/>
                </a:lnTo>
                <a:lnTo>
                  <a:pt x="7240" y="11942"/>
                </a:lnTo>
                <a:lnTo>
                  <a:pt x="6958" y="12224"/>
                </a:lnTo>
                <a:lnTo>
                  <a:pt x="6206" y="12224"/>
                </a:lnTo>
                <a:lnTo>
                  <a:pt x="5924" y="11942"/>
                </a:lnTo>
                <a:lnTo>
                  <a:pt x="5736" y="11660"/>
                </a:lnTo>
                <a:lnTo>
                  <a:pt x="5642" y="11284"/>
                </a:lnTo>
                <a:lnTo>
                  <a:pt x="5548" y="10908"/>
                </a:lnTo>
                <a:lnTo>
                  <a:pt x="5360" y="10626"/>
                </a:lnTo>
                <a:lnTo>
                  <a:pt x="5078" y="10438"/>
                </a:lnTo>
                <a:lnTo>
                  <a:pt x="4701" y="10344"/>
                </a:lnTo>
                <a:lnTo>
                  <a:pt x="4325" y="10438"/>
                </a:lnTo>
                <a:lnTo>
                  <a:pt x="4043" y="10626"/>
                </a:lnTo>
                <a:lnTo>
                  <a:pt x="3855" y="10908"/>
                </a:lnTo>
                <a:lnTo>
                  <a:pt x="3761" y="11284"/>
                </a:lnTo>
                <a:lnTo>
                  <a:pt x="3855" y="12036"/>
                </a:lnTo>
                <a:lnTo>
                  <a:pt x="4137" y="12789"/>
                </a:lnTo>
                <a:lnTo>
                  <a:pt x="4607" y="13353"/>
                </a:lnTo>
                <a:lnTo>
                  <a:pt x="5172" y="13823"/>
                </a:lnTo>
                <a:lnTo>
                  <a:pt x="94" y="24072"/>
                </a:lnTo>
                <a:lnTo>
                  <a:pt x="0" y="24260"/>
                </a:lnTo>
                <a:lnTo>
                  <a:pt x="0" y="24542"/>
                </a:lnTo>
                <a:lnTo>
                  <a:pt x="94" y="24824"/>
                </a:lnTo>
                <a:lnTo>
                  <a:pt x="188" y="25012"/>
                </a:lnTo>
                <a:lnTo>
                  <a:pt x="752" y="25764"/>
                </a:lnTo>
                <a:lnTo>
                  <a:pt x="1505" y="26423"/>
                </a:lnTo>
                <a:lnTo>
                  <a:pt x="2163" y="26987"/>
                </a:lnTo>
                <a:lnTo>
                  <a:pt x="3009" y="27363"/>
                </a:lnTo>
                <a:lnTo>
                  <a:pt x="3855" y="27739"/>
                </a:lnTo>
                <a:lnTo>
                  <a:pt x="4701" y="28021"/>
                </a:lnTo>
                <a:lnTo>
                  <a:pt x="5642" y="28209"/>
                </a:lnTo>
                <a:lnTo>
                  <a:pt x="7522" y="28209"/>
                </a:lnTo>
                <a:lnTo>
                  <a:pt x="8463" y="28021"/>
                </a:lnTo>
                <a:lnTo>
                  <a:pt x="9309" y="27739"/>
                </a:lnTo>
                <a:lnTo>
                  <a:pt x="10155" y="27363"/>
                </a:lnTo>
                <a:lnTo>
                  <a:pt x="10907" y="26987"/>
                </a:lnTo>
                <a:lnTo>
                  <a:pt x="11659" y="26423"/>
                </a:lnTo>
                <a:lnTo>
                  <a:pt x="12318" y="25764"/>
                </a:lnTo>
                <a:lnTo>
                  <a:pt x="12976" y="25012"/>
                </a:lnTo>
                <a:lnTo>
                  <a:pt x="13070" y="24824"/>
                </a:lnTo>
                <a:lnTo>
                  <a:pt x="13164" y="24542"/>
                </a:lnTo>
                <a:lnTo>
                  <a:pt x="13164" y="24260"/>
                </a:lnTo>
                <a:lnTo>
                  <a:pt x="13070" y="24072"/>
                </a:lnTo>
                <a:lnTo>
                  <a:pt x="7898" y="13823"/>
                </a:lnTo>
                <a:lnTo>
                  <a:pt x="8369" y="13541"/>
                </a:lnTo>
                <a:lnTo>
                  <a:pt x="8745" y="13165"/>
                </a:lnTo>
                <a:lnTo>
                  <a:pt x="9027" y="12694"/>
                </a:lnTo>
                <a:lnTo>
                  <a:pt x="9215" y="12224"/>
                </a:lnTo>
                <a:lnTo>
                  <a:pt x="14292" y="12224"/>
                </a:lnTo>
                <a:lnTo>
                  <a:pt x="14574" y="12789"/>
                </a:lnTo>
                <a:lnTo>
                  <a:pt x="14950" y="13259"/>
                </a:lnTo>
                <a:lnTo>
                  <a:pt x="15421" y="13729"/>
                </a:lnTo>
                <a:lnTo>
                  <a:pt x="15985" y="14011"/>
                </a:lnTo>
                <a:lnTo>
                  <a:pt x="15985" y="29149"/>
                </a:lnTo>
                <a:lnTo>
                  <a:pt x="14104" y="29149"/>
                </a:lnTo>
                <a:lnTo>
                  <a:pt x="13728" y="29243"/>
                </a:lnTo>
                <a:lnTo>
                  <a:pt x="13446" y="29431"/>
                </a:lnTo>
                <a:lnTo>
                  <a:pt x="10625" y="32252"/>
                </a:lnTo>
                <a:lnTo>
                  <a:pt x="10437" y="32534"/>
                </a:lnTo>
                <a:lnTo>
                  <a:pt x="10343" y="32722"/>
                </a:lnTo>
                <a:lnTo>
                  <a:pt x="10343" y="33004"/>
                </a:lnTo>
                <a:lnTo>
                  <a:pt x="10437" y="33287"/>
                </a:lnTo>
                <a:lnTo>
                  <a:pt x="10531" y="33569"/>
                </a:lnTo>
                <a:lnTo>
                  <a:pt x="10719" y="33757"/>
                </a:lnTo>
                <a:lnTo>
                  <a:pt x="11001" y="33851"/>
                </a:lnTo>
                <a:lnTo>
                  <a:pt x="22849" y="33851"/>
                </a:lnTo>
                <a:lnTo>
                  <a:pt x="23037" y="33757"/>
                </a:lnTo>
                <a:lnTo>
                  <a:pt x="23319" y="33569"/>
                </a:lnTo>
                <a:lnTo>
                  <a:pt x="23413" y="33287"/>
                </a:lnTo>
                <a:lnTo>
                  <a:pt x="23507" y="33004"/>
                </a:lnTo>
                <a:lnTo>
                  <a:pt x="23507" y="32722"/>
                </a:lnTo>
                <a:lnTo>
                  <a:pt x="23413" y="32534"/>
                </a:lnTo>
                <a:lnTo>
                  <a:pt x="23225" y="32252"/>
                </a:lnTo>
                <a:lnTo>
                  <a:pt x="20404" y="29431"/>
                </a:lnTo>
                <a:lnTo>
                  <a:pt x="20122" y="29243"/>
                </a:lnTo>
                <a:lnTo>
                  <a:pt x="19746" y="29149"/>
                </a:lnTo>
                <a:lnTo>
                  <a:pt x="17865" y="29149"/>
                </a:lnTo>
                <a:lnTo>
                  <a:pt x="17865" y="14011"/>
                </a:lnTo>
                <a:lnTo>
                  <a:pt x="18429" y="13729"/>
                </a:lnTo>
                <a:lnTo>
                  <a:pt x="18900" y="13353"/>
                </a:lnTo>
                <a:lnTo>
                  <a:pt x="19276" y="12789"/>
                </a:lnTo>
                <a:lnTo>
                  <a:pt x="19558" y="12224"/>
                </a:lnTo>
                <a:lnTo>
                  <a:pt x="24635" y="12224"/>
                </a:lnTo>
                <a:lnTo>
                  <a:pt x="24823" y="12694"/>
                </a:lnTo>
                <a:lnTo>
                  <a:pt x="25105" y="13165"/>
                </a:lnTo>
                <a:lnTo>
                  <a:pt x="25482" y="13541"/>
                </a:lnTo>
                <a:lnTo>
                  <a:pt x="25952" y="13823"/>
                </a:lnTo>
                <a:lnTo>
                  <a:pt x="20780" y="24072"/>
                </a:lnTo>
                <a:lnTo>
                  <a:pt x="20686" y="24260"/>
                </a:lnTo>
                <a:lnTo>
                  <a:pt x="20686" y="24542"/>
                </a:lnTo>
                <a:lnTo>
                  <a:pt x="20780" y="24824"/>
                </a:lnTo>
                <a:lnTo>
                  <a:pt x="20874" y="25012"/>
                </a:lnTo>
                <a:lnTo>
                  <a:pt x="21438" y="25764"/>
                </a:lnTo>
                <a:lnTo>
                  <a:pt x="22191" y="26423"/>
                </a:lnTo>
                <a:lnTo>
                  <a:pt x="22849" y="26987"/>
                </a:lnTo>
                <a:lnTo>
                  <a:pt x="23695" y="27363"/>
                </a:lnTo>
                <a:lnTo>
                  <a:pt x="24541" y="27739"/>
                </a:lnTo>
                <a:lnTo>
                  <a:pt x="25388" y="28021"/>
                </a:lnTo>
                <a:lnTo>
                  <a:pt x="26328" y="28209"/>
                </a:lnTo>
                <a:lnTo>
                  <a:pt x="28208" y="28209"/>
                </a:lnTo>
                <a:lnTo>
                  <a:pt x="29149" y="28021"/>
                </a:lnTo>
                <a:lnTo>
                  <a:pt x="29995" y="27739"/>
                </a:lnTo>
                <a:lnTo>
                  <a:pt x="30841" y="27363"/>
                </a:lnTo>
                <a:lnTo>
                  <a:pt x="31593" y="26987"/>
                </a:lnTo>
                <a:lnTo>
                  <a:pt x="32346" y="26423"/>
                </a:lnTo>
                <a:lnTo>
                  <a:pt x="33004" y="25764"/>
                </a:lnTo>
                <a:lnTo>
                  <a:pt x="33662" y="25012"/>
                </a:lnTo>
                <a:lnTo>
                  <a:pt x="33850" y="24730"/>
                </a:lnTo>
                <a:lnTo>
                  <a:pt x="33850" y="24354"/>
                </a:lnTo>
                <a:lnTo>
                  <a:pt x="33756" y="24072"/>
                </a:lnTo>
                <a:lnTo>
                  <a:pt x="28584" y="13823"/>
                </a:lnTo>
                <a:lnTo>
                  <a:pt x="29243" y="13353"/>
                </a:lnTo>
                <a:lnTo>
                  <a:pt x="29619" y="12789"/>
                </a:lnTo>
                <a:lnTo>
                  <a:pt x="29995" y="12130"/>
                </a:lnTo>
                <a:lnTo>
                  <a:pt x="30089" y="11284"/>
                </a:lnTo>
                <a:lnTo>
                  <a:pt x="29995" y="10908"/>
                </a:lnTo>
                <a:lnTo>
                  <a:pt x="29807" y="10626"/>
                </a:lnTo>
                <a:lnTo>
                  <a:pt x="29525" y="10438"/>
                </a:lnTo>
                <a:lnTo>
                  <a:pt x="29149" y="10344"/>
                </a:lnTo>
                <a:lnTo>
                  <a:pt x="28773" y="10438"/>
                </a:lnTo>
                <a:lnTo>
                  <a:pt x="28490" y="10626"/>
                </a:lnTo>
                <a:lnTo>
                  <a:pt x="28302" y="10908"/>
                </a:lnTo>
                <a:lnTo>
                  <a:pt x="28208" y="11284"/>
                </a:lnTo>
                <a:lnTo>
                  <a:pt x="28114" y="11660"/>
                </a:lnTo>
                <a:lnTo>
                  <a:pt x="27926" y="11942"/>
                </a:lnTo>
                <a:lnTo>
                  <a:pt x="27644" y="12224"/>
                </a:lnTo>
                <a:lnTo>
                  <a:pt x="26892" y="12224"/>
                </a:lnTo>
                <a:lnTo>
                  <a:pt x="26610" y="11942"/>
                </a:lnTo>
                <a:lnTo>
                  <a:pt x="26422" y="11660"/>
                </a:lnTo>
                <a:lnTo>
                  <a:pt x="26328" y="11284"/>
                </a:lnTo>
                <a:lnTo>
                  <a:pt x="26234" y="10908"/>
                </a:lnTo>
                <a:lnTo>
                  <a:pt x="26046" y="10626"/>
                </a:lnTo>
                <a:lnTo>
                  <a:pt x="25764" y="10438"/>
                </a:lnTo>
                <a:lnTo>
                  <a:pt x="25388" y="10344"/>
                </a:lnTo>
                <a:lnTo>
                  <a:pt x="19558" y="10344"/>
                </a:lnTo>
                <a:lnTo>
                  <a:pt x="19276" y="9780"/>
                </a:lnTo>
                <a:lnTo>
                  <a:pt x="18900" y="9309"/>
                </a:lnTo>
                <a:lnTo>
                  <a:pt x="18429" y="8933"/>
                </a:lnTo>
                <a:lnTo>
                  <a:pt x="17865" y="8651"/>
                </a:lnTo>
                <a:lnTo>
                  <a:pt x="17865" y="6959"/>
                </a:lnTo>
                <a:lnTo>
                  <a:pt x="19464" y="5360"/>
                </a:lnTo>
                <a:lnTo>
                  <a:pt x="19652" y="5172"/>
                </a:lnTo>
                <a:lnTo>
                  <a:pt x="19746" y="4890"/>
                </a:lnTo>
                <a:lnTo>
                  <a:pt x="19746" y="4608"/>
                </a:lnTo>
                <a:lnTo>
                  <a:pt x="19652" y="4326"/>
                </a:lnTo>
                <a:lnTo>
                  <a:pt x="17771" y="565"/>
                </a:lnTo>
                <a:lnTo>
                  <a:pt x="17583" y="283"/>
                </a:lnTo>
                <a:lnTo>
                  <a:pt x="17395" y="95"/>
                </a:lnTo>
                <a:lnTo>
                  <a:pt x="17207"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 name="Google Shape;44;p7"/>
          <p:cNvSpPr txBox="1">
            <a:spLocks noGrp="1"/>
          </p:cNvSpPr>
          <p:nvPr>
            <p:ph type="sldNum" idx="12"/>
          </p:nvPr>
        </p:nvSpPr>
        <p:spPr>
          <a:xfrm>
            <a:off x="-167" y="6333133"/>
            <a:ext cx="121920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8AABFA32-348F-4FAA-97EC-2E3DEBA1E46F}" type="slidenum">
              <a:rPr lang="en-US" smtClean="0"/>
              <a:t>‹#›</a:t>
            </a:fld>
            <a:endParaRPr lang="en-US"/>
          </a:p>
        </p:txBody>
      </p:sp>
    </p:spTree>
    <p:extLst>
      <p:ext uri="{BB962C8B-B14F-4D97-AF65-F5344CB8AC3E}">
        <p14:creationId xmlns:p14="http://schemas.microsoft.com/office/powerpoint/2010/main" val="4228402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783033" y="742133"/>
            <a:ext cx="8626000" cy="10584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cxnSp>
        <p:nvCxnSpPr>
          <p:cNvPr id="47" name="Google Shape;47;p8"/>
          <p:cNvCxnSpPr/>
          <p:nvPr/>
        </p:nvCxnSpPr>
        <p:spPr>
          <a:xfrm>
            <a:off x="5700800" y="1233747"/>
            <a:ext cx="790400" cy="0"/>
          </a:xfrm>
          <a:prstGeom prst="straightConnector1">
            <a:avLst/>
          </a:prstGeom>
          <a:noFill/>
          <a:ln w="38100" cap="flat" cmpd="thickThin">
            <a:solidFill>
              <a:srgbClr val="FFFFFF"/>
            </a:solidFill>
            <a:prstDash val="solid"/>
            <a:round/>
            <a:headEnd type="none" w="med" len="med"/>
            <a:tailEnd type="none" w="med" len="med"/>
          </a:ln>
        </p:spPr>
      </p:cxnSp>
      <p:sp>
        <p:nvSpPr>
          <p:cNvPr id="48" name="Google Shape;48;p8"/>
          <p:cNvSpPr/>
          <p:nvPr/>
        </p:nvSpPr>
        <p:spPr>
          <a:xfrm>
            <a:off x="5835952" y="572436"/>
            <a:ext cx="520161" cy="520177"/>
          </a:xfrm>
          <a:custGeom>
            <a:avLst/>
            <a:gdLst/>
            <a:ahLst/>
            <a:cxnLst/>
            <a:rect l="l" t="t" r="r" b="b"/>
            <a:pathLst>
              <a:path w="33850" h="33851" extrusionOk="0">
                <a:moveTo>
                  <a:pt x="16925" y="3104"/>
                </a:moveTo>
                <a:lnTo>
                  <a:pt x="17677" y="4514"/>
                </a:lnTo>
                <a:lnTo>
                  <a:pt x="16925" y="5266"/>
                </a:lnTo>
                <a:lnTo>
                  <a:pt x="16173" y="4514"/>
                </a:lnTo>
                <a:lnTo>
                  <a:pt x="16925" y="3104"/>
                </a:lnTo>
                <a:close/>
                <a:moveTo>
                  <a:pt x="16925" y="10344"/>
                </a:moveTo>
                <a:lnTo>
                  <a:pt x="17301" y="10438"/>
                </a:lnTo>
                <a:lnTo>
                  <a:pt x="17583" y="10626"/>
                </a:lnTo>
                <a:lnTo>
                  <a:pt x="17771" y="10908"/>
                </a:lnTo>
                <a:lnTo>
                  <a:pt x="17865" y="11284"/>
                </a:lnTo>
                <a:lnTo>
                  <a:pt x="17771" y="11660"/>
                </a:lnTo>
                <a:lnTo>
                  <a:pt x="17583" y="11942"/>
                </a:lnTo>
                <a:lnTo>
                  <a:pt x="17301" y="12224"/>
                </a:lnTo>
                <a:lnTo>
                  <a:pt x="16549" y="12224"/>
                </a:lnTo>
                <a:lnTo>
                  <a:pt x="16267" y="11942"/>
                </a:lnTo>
                <a:lnTo>
                  <a:pt x="16079" y="11660"/>
                </a:lnTo>
                <a:lnTo>
                  <a:pt x="15985" y="11284"/>
                </a:lnTo>
                <a:lnTo>
                  <a:pt x="16079" y="10908"/>
                </a:lnTo>
                <a:lnTo>
                  <a:pt x="16267" y="10626"/>
                </a:lnTo>
                <a:lnTo>
                  <a:pt x="16549" y="10438"/>
                </a:lnTo>
                <a:lnTo>
                  <a:pt x="16925" y="10344"/>
                </a:lnTo>
                <a:close/>
                <a:moveTo>
                  <a:pt x="6582" y="15327"/>
                </a:moveTo>
                <a:lnTo>
                  <a:pt x="10719" y="23508"/>
                </a:lnTo>
                <a:lnTo>
                  <a:pt x="2445" y="23508"/>
                </a:lnTo>
                <a:lnTo>
                  <a:pt x="6582" y="15327"/>
                </a:lnTo>
                <a:close/>
                <a:moveTo>
                  <a:pt x="27268" y="15327"/>
                </a:moveTo>
                <a:lnTo>
                  <a:pt x="31405" y="23508"/>
                </a:lnTo>
                <a:lnTo>
                  <a:pt x="23131" y="23508"/>
                </a:lnTo>
                <a:lnTo>
                  <a:pt x="27268" y="15327"/>
                </a:lnTo>
                <a:close/>
                <a:moveTo>
                  <a:pt x="9779" y="25388"/>
                </a:moveTo>
                <a:lnTo>
                  <a:pt x="9027" y="25858"/>
                </a:lnTo>
                <a:lnTo>
                  <a:pt x="8274" y="26140"/>
                </a:lnTo>
                <a:lnTo>
                  <a:pt x="7428" y="26328"/>
                </a:lnTo>
                <a:lnTo>
                  <a:pt x="5736" y="26328"/>
                </a:lnTo>
                <a:lnTo>
                  <a:pt x="4890" y="26140"/>
                </a:lnTo>
                <a:lnTo>
                  <a:pt x="4043" y="25858"/>
                </a:lnTo>
                <a:lnTo>
                  <a:pt x="3291" y="25388"/>
                </a:lnTo>
                <a:close/>
                <a:moveTo>
                  <a:pt x="30465" y="25388"/>
                </a:moveTo>
                <a:lnTo>
                  <a:pt x="29713" y="25858"/>
                </a:lnTo>
                <a:lnTo>
                  <a:pt x="28961" y="26140"/>
                </a:lnTo>
                <a:lnTo>
                  <a:pt x="28114" y="26328"/>
                </a:lnTo>
                <a:lnTo>
                  <a:pt x="26422" y="26328"/>
                </a:lnTo>
                <a:lnTo>
                  <a:pt x="25576" y="26140"/>
                </a:lnTo>
                <a:lnTo>
                  <a:pt x="24729" y="25858"/>
                </a:lnTo>
                <a:lnTo>
                  <a:pt x="23977" y="25388"/>
                </a:lnTo>
                <a:close/>
                <a:moveTo>
                  <a:pt x="19370" y="31030"/>
                </a:moveTo>
                <a:lnTo>
                  <a:pt x="20310" y="31970"/>
                </a:lnTo>
                <a:lnTo>
                  <a:pt x="13540" y="31970"/>
                </a:lnTo>
                <a:lnTo>
                  <a:pt x="14480" y="31030"/>
                </a:lnTo>
                <a:close/>
                <a:moveTo>
                  <a:pt x="16643" y="1"/>
                </a:moveTo>
                <a:lnTo>
                  <a:pt x="16455" y="95"/>
                </a:lnTo>
                <a:lnTo>
                  <a:pt x="16267" y="283"/>
                </a:lnTo>
                <a:lnTo>
                  <a:pt x="16079" y="565"/>
                </a:lnTo>
                <a:lnTo>
                  <a:pt x="14198" y="4326"/>
                </a:lnTo>
                <a:lnTo>
                  <a:pt x="14104" y="4608"/>
                </a:lnTo>
                <a:lnTo>
                  <a:pt x="14104" y="4890"/>
                </a:lnTo>
                <a:lnTo>
                  <a:pt x="14198" y="5172"/>
                </a:lnTo>
                <a:lnTo>
                  <a:pt x="14386" y="5360"/>
                </a:lnTo>
                <a:lnTo>
                  <a:pt x="15985" y="6959"/>
                </a:lnTo>
                <a:lnTo>
                  <a:pt x="15985" y="8651"/>
                </a:lnTo>
                <a:lnTo>
                  <a:pt x="15421" y="8933"/>
                </a:lnTo>
                <a:lnTo>
                  <a:pt x="14950" y="9309"/>
                </a:lnTo>
                <a:lnTo>
                  <a:pt x="14574" y="9780"/>
                </a:lnTo>
                <a:lnTo>
                  <a:pt x="14292" y="10344"/>
                </a:lnTo>
                <a:lnTo>
                  <a:pt x="8463" y="10344"/>
                </a:lnTo>
                <a:lnTo>
                  <a:pt x="8086" y="10438"/>
                </a:lnTo>
                <a:lnTo>
                  <a:pt x="7804" y="10626"/>
                </a:lnTo>
                <a:lnTo>
                  <a:pt x="7616" y="10908"/>
                </a:lnTo>
                <a:lnTo>
                  <a:pt x="7522" y="11284"/>
                </a:lnTo>
                <a:lnTo>
                  <a:pt x="7428" y="11660"/>
                </a:lnTo>
                <a:lnTo>
                  <a:pt x="7240" y="11942"/>
                </a:lnTo>
                <a:lnTo>
                  <a:pt x="6958" y="12224"/>
                </a:lnTo>
                <a:lnTo>
                  <a:pt x="6206" y="12224"/>
                </a:lnTo>
                <a:lnTo>
                  <a:pt x="5924" y="11942"/>
                </a:lnTo>
                <a:lnTo>
                  <a:pt x="5736" y="11660"/>
                </a:lnTo>
                <a:lnTo>
                  <a:pt x="5642" y="11284"/>
                </a:lnTo>
                <a:lnTo>
                  <a:pt x="5548" y="10908"/>
                </a:lnTo>
                <a:lnTo>
                  <a:pt x="5360" y="10626"/>
                </a:lnTo>
                <a:lnTo>
                  <a:pt x="5078" y="10438"/>
                </a:lnTo>
                <a:lnTo>
                  <a:pt x="4701" y="10344"/>
                </a:lnTo>
                <a:lnTo>
                  <a:pt x="4325" y="10438"/>
                </a:lnTo>
                <a:lnTo>
                  <a:pt x="4043" y="10626"/>
                </a:lnTo>
                <a:lnTo>
                  <a:pt x="3855" y="10908"/>
                </a:lnTo>
                <a:lnTo>
                  <a:pt x="3761" y="11284"/>
                </a:lnTo>
                <a:lnTo>
                  <a:pt x="3855" y="12036"/>
                </a:lnTo>
                <a:lnTo>
                  <a:pt x="4137" y="12789"/>
                </a:lnTo>
                <a:lnTo>
                  <a:pt x="4607" y="13353"/>
                </a:lnTo>
                <a:lnTo>
                  <a:pt x="5172" y="13823"/>
                </a:lnTo>
                <a:lnTo>
                  <a:pt x="94" y="24072"/>
                </a:lnTo>
                <a:lnTo>
                  <a:pt x="0" y="24260"/>
                </a:lnTo>
                <a:lnTo>
                  <a:pt x="0" y="24542"/>
                </a:lnTo>
                <a:lnTo>
                  <a:pt x="94" y="24824"/>
                </a:lnTo>
                <a:lnTo>
                  <a:pt x="188" y="25012"/>
                </a:lnTo>
                <a:lnTo>
                  <a:pt x="752" y="25764"/>
                </a:lnTo>
                <a:lnTo>
                  <a:pt x="1505" y="26423"/>
                </a:lnTo>
                <a:lnTo>
                  <a:pt x="2163" y="26987"/>
                </a:lnTo>
                <a:lnTo>
                  <a:pt x="3009" y="27363"/>
                </a:lnTo>
                <a:lnTo>
                  <a:pt x="3855" y="27739"/>
                </a:lnTo>
                <a:lnTo>
                  <a:pt x="4701" y="28021"/>
                </a:lnTo>
                <a:lnTo>
                  <a:pt x="5642" y="28209"/>
                </a:lnTo>
                <a:lnTo>
                  <a:pt x="7522" y="28209"/>
                </a:lnTo>
                <a:lnTo>
                  <a:pt x="8463" y="28021"/>
                </a:lnTo>
                <a:lnTo>
                  <a:pt x="9309" y="27739"/>
                </a:lnTo>
                <a:lnTo>
                  <a:pt x="10155" y="27363"/>
                </a:lnTo>
                <a:lnTo>
                  <a:pt x="10907" y="26987"/>
                </a:lnTo>
                <a:lnTo>
                  <a:pt x="11659" y="26423"/>
                </a:lnTo>
                <a:lnTo>
                  <a:pt x="12318" y="25764"/>
                </a:lnTo>
                <a:lnTo>
                  <a:pt x="12976" y="25012"/>
                </a:lnTo>
                <a:lnTo>
                  <a:pt x="13070" y="24824"/>
                </a:lnTo>
                <a:lnTo>
                  <a:pt x="13164" y="24542"/>
                </a:lnTo>
                <a:lnTo>
                  <a:pt x="13164" y="24260"/>
                </a:lnTo>
                <a:lnTo>
                  <a:pt x="13070" y="24072"/>
                </a:lnTo>
                <a:lnTo>
                  <a:pt x="7898" y="13823"/>
                </a:lnTo>
                <a:lnTo>
                  <a:pt x="8369" y="13541"/>
                </a:lnTo>
                <a:lnTo>
                  <a:pt x="8745" y="13165"/>
                </a:lnTo>
                <a:lnTo>
                  <a:pt x="9027" y="12694"/>
                </a:lnTo>
                <a:lnTo>
                  <a:pt x="9215" y="12224"/>
                </a:lnTo>
                <a:lnTo>
                  <a:pt x="14292" y="12224"/>
                </a:lnTo>
                <a:lnTo>
                  <a:pt x="14574" y="12789"/>
                </a:lnTo>
                <a:lnTo>
                  <a:pt x="14950" y="13259"/>
                </a:lnTo>
                <a:lnTo>
                  <a:pt x="15421" y="13729"/>
                </a:lnTo>
                <a:lnTo>
                  <a:pt x="15985" y="14011"/>
                </a:lnTo>
                <a:lnTo>
                  <a:pt x="15985" y="29149"/>
                </a:lnTo>
                <a:lnTo>
                  <a:pt x="14104" y="29149"/>
                </a:lnTo>
                <a:lnTo>
                  <a:pt x="13728" y="29243"/>
                </a:lnTo>
                <a:lnTo>
                  <a:pt x="13446" y="29431"/>
                </a:lnTo>
                <a:lnTo>
                  <a:pt x="10625" y="32252"/>
                </a:lnTo>
                <a:lnTo>
                  <a:pt x="10437" y="32534"/>
                </a:lnTo>
                <a:lnTo>
                  <a:pt x="10343" y="32722"/>
                </a:lnTo>
                <a:lnTo>
                  <a:pt x="10343" y="33004"/>
                </a:lnTo>
                <a:lnTo>
                  <a:pt x="10437" y="33287"/>
                </a:lnTo>
                <a:lnTo>
                  <a:pt x="10531" y="33569"/>
                </a:lnTo>
                <a:lnTo>
                  <a:pt x="10719" y="33757"/>
                </a:lnTo>
                <a:lnTo>
                  <a:pt x="11001" y="33851"/>
                </a:lnTo>
                <a:lnTo>
                  <a:pt x="22849" y="33851"/>
                </a:lnTo>
                <a:lnTo>
                  <a:pt x="23037" y="33757"/>
                </a:lnTo>
                <a:lnTo>
                  <a:pt x="23319" y="33569"/>
                </a:lnTo>
                <a:lnTo>
                  <a:pt x="23413" y="33287"/>
                </a:lnTo>
                <a:lnTo>
                  <a:pt x="23507" y="33004"/>
                </a:lnTo>
                <a:lnTo>
                  <a:pt x="23507" y="32722"/>
                </a:lnTo>
                <a:lnTo>
                  <a:pt x="23413" y="32534"/>
                </a:lnTo>
                <a:lnTo>
                  <a:pt x="23225" y="32252"/>
                </a:lnTo>
                <a:lnTo>
                  <a:pt x="20404" y="29431"/>
                </a:lnTo>
                <a:lnTo>
                  <a:pt x="20122" y="29243"/>
                </a:lnTo>
                <a:lnTo>
                  <a:pt x="19746" y="29149"/>
                </a:lnTo>
                <a:lnTo>
                  <a:pt x="17865" y="29149"/>
                </a:lnTo>
                <a:lnTo>
                  <a:pt x="17865" y="14011"/>
                </a:lnTo>
                <a:lnTo>
                  <a:pt x="18429" y="13729"/>
                </a:lnTo>
                <a:lnTo>
                  <a:pt x="18900" y="13353"/>
                </a:lnTo>
                <a:lnTo>
                  <a:pt x="19276" y="12789"/>
                </a:lnTo>
                <a:lnTo>
                  <a:pt x="19558" y="12224"/>
                </a:lnTo>
                <a:lnTo>
                  <a:pt x="24635" y="12224"/>
                </a:lnTo>
                <a:lnTo>
                  <a:pt x="24823" y="12694"/>
                </a:lnTo>
                <a:lnTo>
                  <a:pt x="25105" y="13165"/>
                </a:lnTo>
                <a:lnTo>
                  <a:pt x="25482" y="13541"/>
                </a:lnTo>
                <a:lnTo>
                  <a:pt x="25952" y="13823"/>
                </a:lnTo>
                <a:lnTo>
                  <a:pt x="20780" y="24072"/>
                </a:lnTo>
                <a:lnTo>
                  <a:pt x="20686" y="24260"/>
                </a:lnTo>
                <a:lnTo>
                  <a:pt x="20686" y="24542"/>
                </a:lnTo>
                <a:lnTo>
                  <a:pt x="20780" y="24824"/>
                </a:lnTo>
                <a:lnTo>
                  <a:pt x="20874" y="25012"/>
                </a:lnTo>
                <a:lnTo>
                  <a:pt x="21438" y="25764"/>
                </a:lnTo>
                <a:lnTo>
                  <a:pt x="22191" y="26423"/>
                </a:lnTo>
                <a:lnTo>
                  <a:pt x="22849" y="26987"/>
                </a:lnTo>
                <a:lnTo>
                  <a:pt x="23695" y="27363"/>
                </a:lnTo>
                <a:lnTo>
                  <a:pt x="24541" y="27739"/>
                </a:lnTo>
                <a:lnTo>
                  <a:pt x="25388" y="28021"/>
                </a:lnTo>
                <a:lnTo>
                  <a:pt x="26328" y="28209"/>
                </a:lnTo>
                <a:lnTo>
                  <a:pt x="28208" y="28209"/>
                </a:lnTo>
                <a:lnTo>
                  <a:pt x="29149" y="28021"/>
                </a:lnTo>
                <a:lnTo>
                  <a:pt x="29995" y="27739"/>
                </a:lnTo>
                <a:lnTo>
                  <a:pt x="30841" y="27363"/>
                </a:lnTo>
                <a:lnTo>
                  <a:pt x="31593" y="26987"/>
                </a:lnTo>
                <a:lnTo>
                  <a:pt x="32346" y="26423"/>
                </a:lnTo>
                <a:lnTo>
                  <a:pt x="33004" y="25764"/>
                </a:lnTo>
                <a:lnTo>
                  <a:pt x="33662" y="25012"/>
                </a:lnTo>
                <a:lnTo>
                  <a:pt x="33850" y="24730"/>
                </a:lnTo>
                <a:lnTo>
                  <a:pt x="33850" y="24354"/>
                </a:lnTo>
                <a:lnTo>
                  <a:pt x="33756" y="24072"/>
                </a:lnTo>
                <a:lnTo>
                  <a:pt x="28584" y="13823"/>
                </a:lnTo>
                <a:lnTo>
                  <a:pt x="29243" y="13353"/>
                </a:lnTo>
                <a:lnTo>
                  <a:pt x="29619" y="12789"/>
                </a:lnTo>
                <a:lnTo>
                  <a:pt x="29995" y="12130"/>
                </a:lnTo>
                <a:lnTo>
                  <a:pt x="30089" y="11284"/>
                </a:lnTo>
                <a:lnTo>
                  <a:pt x="29995" y="10908"/>
                </a:lnTo>
                <a:lnTo>
                  <a:pt x="29807" y="10626"/>
                </a:lnTo>
                <a:lnTo>
                  <a:pt x="29525" y="10438"/>
                </a:lnTo>
                <a:lnTo>
                  <a:pt x="29149" y="10344"/>
                </a:lnTo>
                <a:lnTo>
                  <a:pt x="28773" y="10438"/>
                </a:lnTo>
                <a:lnTo>
                  <a:pt x="28490" y="10626"/>
                </a:lnTo>
                <a:lnTo>
                  <a:pt x="28302" y="10908"/>
                </a:lnTo>
                <a:lnTo>
                  <a:pt x="28208" y="11284"/>
                </a:lnTo>
                <a:lnTo>
                  <a:pt x="28114" y="11660"/>
                </a:lnTo>
                <a:lnTo>
                  <a:pt x="27926" y="11942"/>
                </a:lnTo>
                <a:lnTo>
                  <a:pt x="27644" y="12224"/>
                </a:lnTo>
                <a:lnTo>
                  <a:pt x="26892" y="12224"/>
                </a:lnTo>
                <a:lnTo>
                  <a:pt x="26610" y="11942"/>
                </a:lnTo>
                <a:lnTo>
                  <a:pt x="26422" y="11660"/>
                </a:lnTo>
                <a:lnTo>
                  <a:pt x="26328" y="11284"/>
                </a:lnTo>
                <a:lnTo>
                  <a:pt x="26234" y="10908"/>
                </a:lnTo>
                <a:lnTo>
                  <a:pt x="26046" y="10626"/>
                </a:lnTo>
                <a:lnTo>
                  <a:pt x="25764" y="10438"/>
                </a:lnTo>
                <a:lnTo>
                  <a:pt x="25388" y="10344"/>
                </a:lnTo>
                <a:lnTo>
                  <a:pt x="19558" y="10344"/>
                </a:lnTo>
                <a:lnTo>
                  <a:pt x="19276" y="9780"/>
                </a:lnTo>
                <a:lnTo>
                  <a:pt x="18900" y="9309"/>
                </a:lnTo>
                <a:lnTo>
                  <a:pt x="18429" y="8933"/>
                </a:lnTo>
                <a:lnTo>
                  <a:pt x="17865" y="8651"/>
                </a:lnTo>
                <a:lnTo>
                  <a:pt x="17865" y="6959"/>
                </a:lnTo>
                <a:lnTo>
                  <a:pt x="19464" y="5360"/>
                </a:lnTo>
                <a:lnTo>
                  <a:pt x="19652" y="5172"/>
                </a:lnTo>
                <a:lnTo>
                  <a:pt x="19746" y="4890"/>
                </a:lnTo>
                <a:lnTo>
                  <a:pt x="19746" y="4608"/>
                </a:lnTo>
                <a:lnTo>
                  <a:pt x="19652" y="4326"/>
                </a:lnTo>
                <a:lnTo>
                  <a:pt x="17771" y="565"/>
                </a:lnTo>
                <a:lnTo>
                  <a:pt x="17583" y="283"/>
                </a:lnTo>
                <a:lnTo>
                  <a:pt x="17395" y="95"/>
                </a:lnTo>
                <a:lnTo>
                  <a:pt x="17207"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8"/>
          <p:cNvSpPr txBox="1">
            <a:spLocks noGrp="1"/>
          </p:cNvSpPr>
          <p:nvPr>
            <p:ph type="sldNum" idx="12"/>
          </p:nvPr>
        </p:nvSpPr>
        <p:spPr>
          <a:xfrm>
            <a:off x="-167" y="6333133"/>
            <a:ext cx="121920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8AABFA32-348F-4FAA-97EC-2E3DEBA1E46F}" type="slidenum">
              <a:rPr lang="en-US" smtClean="0"/>
              <a:t>‹#›</a:t>
            </a:fld>
            <a:endParaRPr lang="en-US"/>
          </a:p>
        </p:txBody>
      </p:sp>
    </p:spTree>
    <p:extLst>
      <p:ext uri="{BB962C8B-B14F-4D97-AF65-F5344CB8AC3E}">
        <p14:creationId xmlns:p14="http://schemas.microsoft.com/office/powerpoint/2010/main" val="2734200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0"/>
        <p:cNvGrpSpPr/>
        <p:nvPr/>
      </p:nvGrpSpPr>
      <p:grpSpPr>
        <a:xfrm>
          <a:off x="0" y="0"/>
          <a:ext cx="0" cy="0"/>
          <a:chOff x="0" y="0"/>
          <a:chExt cx="0" cy="0"/>
        </a:xfrm>
      </p:grpSpPr>
      <p:sp>
        <p:nvSpPr>
          <p:cNvPr id="51" name="Google Shape;51;p9"/>
          <p:cNvSpPr txBox="1">
            <a:spLocks noGrp="1"/>
          </p:cNvSpPr>
          <p:nvPr>
            <p:ph type="body" idx="1"/>
          </p:nvPr>
        </p:nvSpPr>
        <p:spPr>
          <a:xfrm>
            <a:off x="609600" y="5875079"/>
            <a:ext cx="10972800" cy="692800"/>
          </a:xfrm>
          <a:prstGeom prst="rect">
            <a:avLst/>
          </a:prstGeom>
        </p:spPr>
        <p:txBody>
          <a:bodyPr spcFirstLastPara="1" wrap="square" lIns="91425" tIns="91425" rIns="91425" bIns="91425" anchor="t" anchorCtr="0"/>
          <a:lstStyle>
            <a:lvl1pPr marL="609585" lvl="0" indent="-304792" algn="ctr">
              <a:spcBef>
                <a:spcPts val="480"/>
              </a:spcBef>
              <a:spcAft>
                <a:spcPts val="0"/>
              </a:spcAft>
              <a:buSzPts val="1800"/>
              <a:buNone/>
              <a:defRPr sz="2400"/>
            </a:lvl1pPr>
          </a:lstStyle>
          <a:p>
            <a:pPr lvl="0"/>
            <a:r>
              <a:rPr lang="en-US"/>
              <a:t>Click to edit Master text styles</a:t>
            </a:r>
          </a:p>
        </p:txBody>
      </p:sp>
      <p:cxnSp>
        <p:nvCxnSpPr>
          <p:cNvPr id="52" name="Google Shape;52;p9"/>
          <p:cNvCxnSpPr/>
          <p:nvPr/>
        </p:nvCxnSpPr>
        <p:spPr>
          <a:xfrm>
            <a:off x="5700800" y="5875080"/>
            <a:ext cx="790400" cy="0"/>
          </a:xfrm>
          <a:prstGeom prst="straightConnector1">
            <a:avLst/>
          </a:prstGeom>
          <a:noFill/>
          <a:ln w="38100" cap="flat" cmpd="thickThin">
            <a:solidFill>
              <a:srgbClr val="FFFFFF"/>
            </a:solidFill>
            <a:prstDash val="solid"/>
            <a:round/>
            <a:headEnd type="none" w="med" len="med"/>
            <a:tailEnd type="none" w="med" len="med"/>
          </a:ln>
        </p:spPr>
      </p:cxnSp>
      <p:sp>
        <p:nvSpPr>
          <p:cNvPr id="53" name="Google Shape;53;p9"/>
          <p:cNvSpPr txBox="1">
            <a:spLocks noGrp="1"/>
          </p:cNvSpPr>
          <p:nvPr>
            <p:ph type="sldNum" idx="12"/>
          </p:nvPr>
        </p:nvSpPr>
        <p:spPr>
          <a:xfrm>
            <a:off x="-167" y="6333133"/>
            <a:ext cx="121920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8AABFA32-348F-4FAA-97EC-2E3DEBA1E46F}" type="slidenum">
              <a:rPr lang="en-US" smtClean="0"/>
              <a:t>‹#›</a:t>
            </a:fld>
            <a:endParaRPr lang="en-US"/>
          </a:p>
        </p:txBody>
      </p:sp>
    </p:spTree>
    <p:extLst>
      <p:ext uri="{BB962C8B-B14F-4D97-AF65-F5344CB8AC3E}">
        <p14:creationId xmlns:p14="http://schemas.microsoft.com/office/powerpoint/2010/main" val="3092039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0"/>
          <p:cNvSpPr txBox="1">
            <a:spLocks noGrp="1"/>
          </p:cNvSpPr>
          <p:nvPr>
            <p:ph type="sldNum" idx="12"/>
          </p:nvPr>
        </p:nvSpPr>
        <p:spPr>
          <a:xfrm>
            <a:off x="-167" y="6333133"/>
            <a:ext cx="121920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8AABFA32-348F-4FAA-97EC-2E3DEBA1E46F}" type="slidenum">
              <a:rPr lang="en-US" smtClean="0"/>
              <a:t>‹#›</a:t>
            </a:fld>
            <a:endParaRPr lang="en-US"/>
          </a:p>
        </p:txBody>
      </p:sp>
    </p:spTree>
    <p:extLst>
      <p:ext uri="{BB962C8B-B14F-4D97-AF65-F5344CB8AC3E}">
        <p14:creationId xmlns:p14="http://schemas.microsoft.com/office/powerpoint/2010/main" val="732748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p:nvPr/>
        </p:nvSpPr>
        <p:spPr>
          <a:xfrm>
            <a:off x="0" y="-67"/>
            <a:ext cx="12192000" cy="6858000"/>
          </a:xfrm>
          <a:prstGeom prst="rect">
            <a:avLst/>
          </a:prstGeom>
          <a:gradFill>
            <a:gsLst>
              <a:gs pos="0">
                <a:srgbClr val="B40036">
                  <a:alpha val="74901"/>
                </a:srgbClr>
              </a:gs>
              <a:gs pos="100000">
                <a:srgbClr val="002685">
                  <a:alpha val="74901"/>
                </a:srgbClr>
              </a:gs>
            </a:gsLst>
            <a:lin ang="18900044"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 name="Google Shape;7;p1"/>
          <p:cNvSpPr txBox="1">
            <a:spLocks noGrp="1"/>
          </p:cNvSpPr>
          <p:nvPr>
            <p:ph type="title"/>
          </p:nvPr>
        </p:nvSpPr>
        <p:spPr>
          <a:xfrm>
            <a:off x="1783033" y="742133"/>
            <a:ext cx="8626000" cy="1058400"/>
          </a:xfrm>
          <a:prstGeom prst="rect">
            <a:avLst/>
          </a:prstGeom>
          <a:noFill/>
          <a:ln>
            <a:noFill/>
          </a:ln>
        </p:spPr>
        <p:txBody>
          <a:bodyPr spcFirstLastPara="1" wrap="square" lIns="91425" tIns="91425" rIns="91425" bIns="91425" anchor="b" anchorCtr="0"/>
          <a:lstStyle>
            <a:lvl1pPr lvl="0" algn="ctr">
              <a:spcBef>
                <a:spcPts val="0"/>
              </a:spcBef>
              <a:spcAft>
                <a:spcPts val="0"/>
              </a:spcAft>
              <a:buClr>
                <a:srgbClr val="FFFFFF"/>
              </a:buClr>
              <a:buSzPts val="1800"/>
              <a:buFont typeface="Cinzel"/>
              <a:buNone/>
              <a:defRPr sz="1800">
                <a:solidFill>
                  <a:srgbClr val="FFFFFF"/>
                </a:solidFill>
                <a:latin typeface="Cinzel"/>
                <a:ea typeface="Cinzel"/>
                <a:cs typeface="Cinzel"/>
                <a:sym typeface="Cinzel"/>
              </a:defRPr>
            </a:lvl1pPr>
            <a:lvl2pPr lvl="1" algn="ctr">
              <a:spcBef>
                <a:spcPts val="0"/>
              </a:spcBef>
              <a:spcAft>
                <a:spcPts val="0"/>
              </a:spcAft>
              <a:buClr>
                <a:srgbClr val="FFFFFF"/>
              </a:buClr>
              <a:buSzPts val="3600"/>
              <a:buFont typeface="Cinzel"/>
              <a:buNone/>
              <a:defRPr sz="3600">
                <a:solidFill>
                  <a:srgbClr val="FFFFFF"/>
                </a:solidFill>
                <a:latin typeface="Cinzel"/>
                <a:ea typeface="Cinzel"/>
                <a:cs typeface="Cinzel"/>
                <a:sym typeface="Cinzel"/>
              </a:defRPr>
            </a:lvl2pPr>
            <a:lvl3pPr lvl="2" algn="ctr">
              <a:spcBef>
                <a:spcPts val="0"/>
              </a:spcBef>
              <a:spcAft>
                <a:spcPts val="0"/>
              </a:spcAft>
              <a:buClr>
                <a:srgbClr val="FFFFFF"/>
              </a:buClr>
              <a:buSzPts val="3600"/>
              <a:buFont typeface="Cinzel"/>
              <a:buNone/>
              <a:defRPr sz="3600">
                <a:solidFill>
                  <a:srgbClr val="FFFFFF"/>
                </a:solidFill>
                <a:latin typeface="Cinzel"/>
                <a:ea typeface="Cinzel"/>
                <a:cs typeface="Cinzel"/>
                <a:sym typeface="Cinzel"/>
              </a:defRPr>
            </a:lvl3pPr>
            <a:lvl4pPr lvl="3" algn="ctr">
              <a:spcBef>
                <a:spcPts val="0"/>
              </a:spcBef>
              <a:spcAft>
                <a:spcPts val="0"/>
              </a:spcAft>
              <a:buClr>
                <a:srgbClr val="FFFFFF"/>
              </a:buClr>
              <a:buSzPts val="3600"/>
              <a:buFont typeface="Cinzel"/>
              <a:buNone/>
              <a:defRPr sz="3600">
                <a:solidFill>
                  <a:srgbClr val="FFFFFF"/>
                </a:solidFill>
                <a:latin typeface="Cinzel"/>
                <a:ea typeface="Cinzel"/>
                <a:cs typeface="Cinzel"/>
                <a:sym typeface="Cinzel"/>
              </a:defRPr>
            </a:lvl4pPr>
            <a:lvl5pPr lvl="4" algn="ctr">
              <a:spcBef>
                <a:spcPts val="0"/>
              </a:spcBef>
              <a:spcAft>
                <a:spcPts val="0"/>
              </a:spcAft>
              <a:buClr>
                <a:srgbClr val="FFFFFF"/>
              </a:buClr>
              <a:buSzPts val="3600"/>
              <a:buFont typeface="Cinzel"/>
              <a:buNone/>
              <a:defRPr sz="3600">
                <a:solidFill>
                  <a:srgbClr val="FFFFFF"/>
                </a:solidFill>
                <a:latin typeface="Cinzel"/>
                <a:ea typeface="Cinzel"/>
                <a:cs typeface="Cinzel"/>
                <a:sym typeface="Cinzel"/>
              </a:defRPr>
            </a:lvl5pPr>
            <a:lvl6pPr lvl="5" algn="ctr">
              <a:spcBef>
                <a:spcPts val="0"/>
              </a:spcBef>
              <a:spcAft>
                <a:spcPts val="0"/>
              </a:spcAft>
              <a:buClr>
                <a:srgbClr val="FFFFFF"/>
              </a:buClr>
              <a:buSzPts val="3600"/>
              <a:buFont typeface="Cinzel"/>
              <a:buNone/>
              <a:defRPr sz="3600">
                <a:solidFill>
                  <a:srgbClr val="FFFFFF"/>
                </a:solidFill>
                <a:latin typeface="Cinzel"/>
                <a:ea typeface="Cinzel"/>
                <a:cs typeface="Cinzel"/>
                <a:sym typeface="Cinzel"/>
              </a:defRPr>
            </a:lvl6pPr>
            <a:lvl7pPr lvl="6" algn="ctr">
              <a:spcBef>
                <a:spcPts val="0"/>
              </a:spcBef>
              <a:spcAft>
                <a:spcPts val="0"/>
              </a:spcAft>
              <a:buClr>
                <a:srgbClr val="FFFFFF"/>
              </a:buClr>
              <a:buSzPts val="3600"/>
              <a:buFont typeface="Cinzel"/>
              <a:buNone/>
              <a:defRPr sz="3600">
                <a:solidFill>
                  <a:srgbClr val="FFFFFF"/>
                </a:solidFill>
                <a:latin typeface="Cinzel"/>
                <a:ea typeface="Cinzel"/>
                <a:cs typeface="Cinzel"/>
                <a:sym typeface="Cinzel"/>
              </a:defRPr>
            </a:lvl7pPr>
            <a:lvl8pPr lvl="7" algn="ctr">
              <a:spcBef>
                <a:spcPts val="0"/>
              </a:spcBef>
              <a:spcAft>
                <a:spcPts val="0"/>
              </a:spcAft>
              <a:buClr>
                <a:srgbClr val="FFFFFF"/>
              </a:buClr>
              <a:buSzPts val="3600"/>
              <a:buFont typeface="Cinzel"/>
              <a:buNone/>
              <a:defRPr sz="3600">
                <a:solidFill>
                  <a:srgbClr val="FFFFFF"/>
                </a:solidFill>
                <a:latin typeface="Cinzel"/>
                <a:ea typeface="Cinzel"/>
                <a:cs typeface="Cinzel"/>
                <a:sym typeface="Cinzel"/>
              </a:defRPr>
            </a:lvl8pPr>
            <a:lvl9pPr lvl="8" algn="ctr">
              <a:spcBef>
                <a:spcPts val="0"/>
              </a:spcBef>
              <a:spcAft>
                <a:spcPts val="0"/>
              </a:spcAft>
              <a:buClr>
                <a:srgbClr val="FFFFFF"/>
              </a:buClr>
              <a:buSzPts val="3600"/>
              <a:buFont typeface="Cinzel"/>
              <a:buNone/>
              <a:defRPr sz="3600">
                <a:solidFill>
                  <a:srgbClr val="FFFFFF"/>
                </a:solidFill>
                <a:latin typeface="Cinzel"/>
                <a:ea typeface="Cinzel"/>
                <a:cs typeface="Cinzel"/>
                <a:sym typeface="Cinzel"/>
              </a:defRPr>
            </a:lvl9pPr>
          </a:lstStyle>
          <a:p>
            <a:endParaRPr/>
          </a:p>
        </p:txBody>
      </p:sp>
      <p:sp>
        <p:nvSpPr>
          <p:cNvPr id="8" name="Google Shape;8;p1"/>
          <p:cNvSpPr txBox="1">
            <a:spLocks noGrp="1"/>
          </p:cNvSpPr>
          <p:nvPr>
            <p:ph type="body" idx="1"/>
          </p:nvPr>
        </p:nvSpPr>
        <p:spPr>
          <a:xfrm>
            <a:off x="1783033" y="1969225"/>
            <a:ext cx="8626000" cy="45984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FFFFFF"/>
              </a:buClr>
              <a:buSzPts val="1800"/>
              <a:buFont typeface="Libre Baskerville"/>
              <a:buChar char="▣"/>
              <a:defRPr sz="1800">
                <a:solidFill>
                  <a:srgbClr val="FFFFFF"/>
                </a:solidFill>
                <a:latin typeface="Libre Baskerville"/>
                <a:ea typeface="Libre Baskerville"/>
                <a:cs typeface="Libre Baskerville"/>
                <a:sym typeface="Libre Baskerville"/>
              </a:defRPr>
            </a:lvl1pPr>
            <a:lvl2pPr marL="914400" lvl="1" indent="-342900">
              <a:spcBef>
                <a:spcPts val="0"/>
              </a:spcBef>
              <a:spcAft>
                <a:spcPts val="0"/>
              </a:spcAft>
              <a:buClr>
                <a:srgbClr val="FFFFFF"/>
              </a:buClr>
              <a:buSzPts val="1800"/>
              <a:buFont typeface="Libre Baskerville"/>
              <a:buChar char="□"/>
              <a:defRPr sz="1800">
                <a:solidFill>
                  <a:srgbClr val="FFFFFF"/>
                </a:solidFill>
                <a:latin typeface="Libre Baskerville"/>
                <a:ea typeface="Libre Baskerville"/>
                <a:cs typeface="Libre Baskerville"/>
                <a:sym typeface="Libre Baskerville"/>
              </a:defRPr>
            </a:lvl2pPr>
            <a:lvl3pPr marL="1371600" lvl="2" indent="-342900">
              <a:spcBef>
                <a:spcPts val="0"/>
              </a:spcBef>
              <a:spcAft>
                <a:spcPts val="0"/>
              </a:spcAft>
              <a:buClr>
                <a:srgbClr val="FFFFFF"/>
              </a:buClr>
              <a:buSzPts val="1800"/>
              <a:buFont typeface="Libre Baskerville"/>
              <a:buChar char="▪"/>
              <a:defRPr sz="1800">
                <a:solidFill>
                  <a:srgbClr val="FFFFFF"/>
                </a:solidFill>
                <a:latin typeface="Libre Baskerville"/>
                <a:ea typeface="Libre Baskerville"/>
                <a:cs typeface="Libre Baskerville"/>
                <a:sym typeface="Libre Baskerville"/>
              </a:defRPr>
            </a:lvl3pPr>
            <a:lvl4pPr marL="1828800" lvl="3" indent="-342900">
              <a:spcBef>
                <a:spcPts val="0"/>
              </a:spcBef>
              <a:spcAft>
                <a:spcPts val="0"/>
              </a:spcAft>
              <a:buClr>
                <a:srgbClr val="FFFFFF"/>
              </a:buClr>
              <a:buSzPts val="1800"/>
              <a:buFont typeface="Libre Baskerville"/>
              <a:buChar char="▪"/>
              <a:defRPr sz="1800">
                <a:solidFill>
                  <a:srgbClr val="FFFFFF"/>
                </a:solidFill>
                <a:latin typeface="Libre Baskerville"/>
                <a:ea typeface="Libre Baskerville"/>
                <a:cs typeface="Libre Baskerville"/>
                <a:sym typeface="Libre Baskerville"/>
              </a:defRPr>
            </a:lvl4pPr>
            <a:lvl5pPr marL="2286000" lvl="4" indent="-342900">
              <a:spcBef>
                <a:spcPts val="0"/>
              </a:spcBef>
              <a:spcAft>
                <a:spcPts val="0"/>
              </a:spcAft>
              <a:buClr>
                <a:srgbClr val="FFFFFF"/>
              </a:buClr>
              <a:buSzPts val="1800"/>
              <a:buFont typeface="Libre Baskerville"/>
              <a:buChar char="▪"/>
              <a:defRPr sz="1800">
                <a:solidFill>
                  <a:srgbClr val="FFFFFF"/>
                </a:solidFill>
                <a:latin typeface="Libre Baskerville"/>
                <a:ea typeface="Libre Baskerville"/>
                <a:cs typeface="Libre Baskerville"/>
                <a:sym typeface="Libre Baskerville"/>
              </a:defRPr>
            </a:lvl5pPr>
            <a:lvl6pPr marL="2743200" lvl="5" indent="-342900">
              <a:spcBef>
                <a:spcPts val="0"/>
              </a:spcBef>
              <a:spcAft>
                <a:spcPts val="0"/>
              </a:spcAft>
              <a:buClr>
                <a:srgbClr val="FFFFFF"/>
              </a:buClr>
              <a:buSzPts val="1800"/>
              <a:buFont typeface="Libre Baskerville"/>
              <a:buChar char="▫"/>
              <a:defRPr sz="1800">
                <a:solidFill>
                  <a:srgbClr val="FFFFFF"/>
                </a:solidFill>
                <a:latin typeface="Libre Baskerville"/>
                <a:ea typeface="Libre Baskerville"/>
                <a:cs typeface="Libre Baskerville"/>
                <a:sym typeface="Libre Baskerville"/>
              </a:defRPr>
            </a:lvl6pPr>
            <a:lvl7pPr marL="3200400" lvl="6" indent="-342900">
              <a:spcBef>
                <a:spcPts val="0"/>
              </a:spcBef>
              <a:spcAft>
                <a:spcPts val="0"/>
              </a:spcAft>
              <a:buClr>
                <a:srgbClr val="FFFFFF"/>
              </a:buClr>
              <a:buSzPts val="1800"/>
              <a:buFont typeface="Libre Baskerville"/>
              <a:buChar char="▫"/>
              <a:defRPr sz="1800">
                <a:solidFill>
                  <a:srgbClr val="FFFFFF"/>
                </a:solidFill>
                <a:latin typeface="Libre Baskerville"/>
                <a:ea typeface="Libre Baskerville"/>
                <a:cs typeface="Libre Baskerville"/>
                <a:sym typeface="Libre Baskerville"/>
              </a:defRPr>
            </a:lvl7pPr>
            <a:lvl8pPr marL="3657600" lvl="7" indent="-342900">
              <a:spcBef>
                <a:spcPts val="0"/>
              </a:spcBef>
              <a:spcAft>
                <a:spcPts val="0"/>
              </a:spcAft>
              <a:buClr>
                <a:srgbClr val="FFFFFF"/>
              </a:buClr>
              <a:buSzPts val="1800"/>
              <a:buFont typeface="Libre Baskerville"/>
              <a:buChar char="▫"/>
              <a:defRPr sz="1800">
                <a:solidFill>
                  <a:srgbClr val="FFFFFF"/>
                </a:solidFill>
                <a:latin typeface="Libre Baskerville"/>
                <a:ea typeface="Libre Baskerville"/>
                <a:cs typeface="Libre Baskerville"/>
                <a:sym typeface="Libre Baskerville"/>
              </a:defRPr>
            </a:lvl8pPr>
            <a:lvl9pPr marL="4114800" lvl="8" indent="-342900">
              <a:spcBef>
                <a:spcPts val="0"/>
              </a:spcBef>
              <a:spcAft>
                <a:spcPts val="0"/>
              </a:spcAft>
              <a:buClr>
                <a:srgbClr val="FFFFFF"/>
              </a:buClr>
              <a:buSzPts val="1800"/>
              <a:buFont typeface="Libre Baskerville"/>
              <a:buChar char="▫"/>
              <a:defRPr sz="1800">
                <a:solidFill>
                  <a:srgbClr val="FFFFFF"/>
                </a:solidFill>
                <a:latin typeface="Libre Baskerville"/>
                <a:ea typeface="Libre Baskerville"/>
                <a:cs typeface="Libre Baskerville"/>
                <a:sym typeface="Libre Baskerville"/>
              </a:defRPr>
            </a:lvl9pPr>
          </a:lstStyle>
          <a:p>
            <a:endParaRPr/>
          </a:p>
        </p:txBody>
      </p:sp>
      <p:sp>
        <p:nvSpPr>
          <p:cNvPr id="9" name="Google Shape;9;p1"/>
          <p:cNvSpPr txBox="1">
            <a:spLocks noGrp="1"/>
          </p:cNvSpPr>
          <p:nvPr>
            <p:ph type="sldNum" idx="12"/>
          </p:nvPr>
        </p:nvSpPr>
        <p:spPr>
          <a:xfrm>
            <a:off x="-167" y="6333133"/>
            <a:ext cx="12192000" cy="524800"/>
          </a:xfrm>
          <a:prstGeom prst="rect">
            <a:avLst/>
          </a:prstGeom>
          <a:noFill/>
          <a:ln>
            <a:noFill/>
          </a:ln>
        </p:spPr>
        <p:txBody>
          <a:bodyPr spcFirstLastPara="1" wrap="square" lIns="91425" tIns="91425" rIns="91425" bIns="91425" anchor="t" anchorCtr="0">
            <a:noAutofit/>
          </a:bodyPr>
          <a:lstStyle>
            <a:lvl1pPr lvl="0" algn="ctr">
              <a:buNone/>
              <a:defRPr sz="1467">
                <a:solidFill>
                  <a:srgbClr val="FFFFFF"/>
                </a:solidFill>
                <a:latin typeface="Cinzel"/>
                <a:ea typeface="Cinzel"/>
                <a:cs typeface="Cinzel"/>
                <a:sym typeface="Cinzel"/>
              </a:defRPr>
            </a:lvl1pPr>
            <a:lvl2pPr lvl="1" algn="ctr">
              <a:buNone/>
              <a:defRPr sz="1467">
                <a:solidFill>
                  <a:srgbClr val="FFFFFF"/>
                </a:solidFill>
                <a:latin typeface="Cinzel"/>
                <a:ea typeface="Cinzel"/>
                <a:cs typeface="Cinzel"/>
                <a:sym typeface="Cinzel"/>
              </a:defRPr>
            </a:lvl2pPr>
            <a:lvl3pPr lvl="2" algn="ctr">
              <a:buNone/>
              <a:defRPr sz="1467">
                <a:solidFill>
                  <a:srgbClr val="FFFFFF"/>
                </a:solidFill>
                <a:latin typeface="Cinzel"/>
                <a:ea typeface="Cinzel"/>
                <a:cs typeface="Cinzel"/>
                <a:sym typeface="Cinzel"/>
              </a:defRPr>
            </a:lvl3pPr>
            <a:lvl4pPr lvl="3" algn="ctr">
              <a:buNone/>
              <a:defRPr sz="1467">
                <a:solidFill>
                  <a:srgbClr val="FFFFFF"/>
                </a:solidFill>
                <a:latin typeface="Cinzel"/>
                <a:ea typeface="Cinzel"/>
                <a:cs typeface="Cinzel"/>
                <a:sym typeface="Cinzel"/>
              </a:defRPr>
            </a:lvl4pPr>
            <a:lvl5pPr lvl="4" algn="ctr">
              <a:buNone/>
              <a:defRPr sz="1467">
                <a:solidFill>
                  <a:srgbClr val="FFFFFF"/>
                </a:solidFill>
                <a:latin typeface="Cinzel"/>
                <a:ea typeface="Cinzel"/>
                <a:cs typeface="Cinzel"/>
                <a:sym typeface="Cinzel"/>
              </a:defRPr>
            </a:lvl5pPr>
            <a:lvl6pPr lvl="5" algn="ctr">
              <a:buNone/>
              <a:defRPr sz="1467">
                <a:solidFill>
                  <a:srgbClr val="FFFFFF"/>
                </a:solidFill>
                <a:latin typeface="Cinzel"/>
                <a:ea typeface="Cinzel"/>
                <a:cs typeface="Cinzel"/>
                <a:sym typeface="Cinzel"/>
              </a:defRPr>
            </a:lvl6pPr>
            <a:lvl7pPr lvl="6" algn="ctr">
              <a:buNone/>
              <a:defRPr sz="1467">
                <a:solidFill>
                  <a:srgbClr val="FFFFFF"/>
                </a:solidFill>
                <a:latin typeface="Cinzel"/>
                <a:ea typeface="Cinzel"/>
                <a:cs typeface="Cinzel"/>
                <a:sym typeface="Cinzel"/>
              </a:defRPr>
            </a:lvl7pPr>
            <a:lvl8pPr lvl="7" algn="ctr">
              <a:buNone/>
              <a:defRPr sz="1467">
                <a:solidFill>
                  <a:srgbClr val="FFFFFF"/>
                </a:solidFill>
                <a:latin typeface="Cinzel"/>
                <a:ea typeface="Cinzel"/>
                <a:cs typeface="Cinzel"/>
                <a:sym typeface="Cinzel"/>
              </a:defRPr>
            </a:lvl8pPr>
            <a:lvl9pPr lvl="8" algn="ctr">
              <a:buNone/>
              <a:defRPr sz="1467">
                <a:solidFill>
                  <a:srgbClr val="FFFFFF"/>
                </a:solidFill>
                <a:latin typeface="Cinzel"/>
                <a:ea typeface="Cinzel"/>
                <a:cs typeface="Cinzel"/>
                <a:sym typeface="Cinzel"/>
              </a:defRPr>
            </a:lvl9pPr>
          </a:lstStyle>
          <a:p>
            <a:fld id="{8AABFA32-348F-4FAA-97EC-2E3DEBA1E46F}" type="slidenum">
              <a:rPr lang="en-US" smtClean="0"/>
              <a:t>‹#›</a:t>
            </a:fld>
            <a:endParaRPr lang="en-US"/>
          </a:p>
        </p:txBody>
      </p:sp>
    </p:spTree>
    <p:extLst>
      <p:ext uri="{BB962C8B-B14F-4D97-AF65-F5344CB8AC3E}">
        <p14:creationId xmlns:p14="http://schemas.microsoft.com/office/powerpoint/2010/main" val="2834287983"/>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19574-17C4-4783-89F4-00D4BB827BA6}"/>
              </a:ext>
            </a:extLst>
          </p:cNvPr>
          <p:cNvSpPr>
            <a:spLocks noGrp="1"/>
          </p:cNvSpPr>
          <p:nvPr>
            <p:ph type="ctrTitle"/>
          </p:nvPr>
        </p:nvSpPr>
        <p:spPr/>
        <p:txBody>
          <a:bodyPr>
            <a:normAutofit/>
          </a:bodyPr>
          <a:lstStyle/>
          <a:p>
            <a:r>
              <a:rPr lang="en-US" dirty="0"/>
              <a:t>Cognitive Approach: George Kelly</a:t>
            </a:r>
          </a:p>
        </p:txBody>
      </p:sp>
      <p:sp>
        <p:nvSpPr>
          <p:cNvPr id="3" name="Subtitle 2">
            <a:extLst>
              <a:ext uri="{FF2B5EF4-FFF2-40B4-BE49-F238E27FC236}">
                <a16:creationId xmlns:a16="http://schemas.microsoft.com/office/drawing/2014/main" id="{9177DC3C-7B21-495E-BB2B-CB0C6EA686F1}"/>
              </a:ext>
            </a:extLst>
          </p:cNvPr>
          <p:cNvSpPr>
            <a:spLocks noGrp="1"/>
          </p:cNvSpPr>
          <p:nvPr>
            <p:ph type="subTitle" idx="1"/>
          </p:nvPr>
        </p:nvSpPr>
        <p:spPr>
          <a:xfrm>
            <a:off x="1065320" y="4455620"/>
            <a:ext cx="10093131" cy="1143000"/>
          </a:xfrm>
        </p:spPr>
        <p:txBody>
          <a:bodyPr/>
          <a:lstStyle/>
          <a:p>
            <a:r>
              <a:rPr lang="en-US" b="1" dirty="0">
                <a:solidFill>
                  <a:schemeClr val="tx1"/>
                </a:solidFill>
              </a:rPr>
              <a:t>Personality Psychology</a:t>
            </a:r>
          </a:p>
        </p:txBody>
      </p:sp>
    </p:spTree>
    <p:extLst>
      <p:ext uri="{BB962C8B-B14F-4D97-AF65-F5344CB8AC3E}">
        <p14:creationId xmlns:p14="http://schemas.microsoft.com/office/powerpoint/2010/main" val="1783123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endParaRPr lang="en-US" sz="3600" dirty="0"/>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endParaRPr lang="en-US" dirty="0"/>
          </a:p>
        </p:txBody>
      </p:sp>
      <p:pic>
        <p:nvPicPr>
          <p:cNvPr id="4" name="Picture 3">
            <a:extLst>
              <a:ext uri="{FF2B5EF4-FFF2-40B4-BE49-F238E27FC236}">
                <a16:creationId xmlns:a16="http://schemas.microsoft.com/office/drawing/2014/main" id="{CA42EC20-0629-467B-BFBD-F9F4B7255228}"/>
              </a:ext>
            </a:extLst>
          </p:cNvPr>
          <p:cNvPicPr>
            <a:picLocks noChangeAspect="1"/>
          </p:cNvPicPr>
          <p:nvPr/>
        </p:nvPicPr>
        <p:blipFill>
          <a:blip r:embed="rId2"/>
          <a:stretch>
            <a:fillRect/>
          </a:stretch>
        </p:blipFill>
        <p:spPr>
          <a:xfrm>
            <a:off x="2753544" y="187443"/>
            <a:ext cx="6816353" cy="6380181"/>
          </a:xfrm>
          <a:prstGeom prst="rect">
            <a:avLst/>
          </a:prstGeom>
        </p:spPr>
      </p:pic>
    </p:spTree>
    <p:extLst>
      <p:ext uri="{BB962C8B-B14F-4D97-AF65-F5344CB8AC3E}">
        <p14:creationId xmlns:p14="http://schemas.microsoft.com/office/powerpoint/2010/main" val="3362330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19574-17C4-4783-89F4-00D4BB827BA6}"/>
              </a:ext>
            </a:extLst>
          </p:cNvPr>
          <p:cNvSpPr>
            <a:spLocks noGrp="1"/>
          </p:cNvSpPr>
          <p:nvPr>
            <p:ph type="ctrTitle"/>
          </p:nvPr>
        </p:nvSpPr>
        <p:spPr/>
        <p:txBody>
          <a:bodyPr>
            <a:normAutofit/>
          </a:bodyPr>
          <a:lstStyle/>
          <a:p>
            <a:r>
              <a:rPr lang="en-US" dirty="0"/>
              <a:t>Humanistic Approach: Abraham Maslow</a:t>
            </a:r>
          </a:p>
        </p:txBody>
      </p:sp>
      <p:sp>
        <p:nvSpPr>
          <p:cNvPr id="3" name="Subtitle 2">
            <a:extLst>
              <a:ext uri="{FF2B5EF4-FFF2-40B4-BE49-F238E27FC236}">
                <a16:creationId xmlns:a16="http://schemas.microsoft.com/office/drawing/2014/main" id="{9177DC3C-7B21-495E-BB2B-CB0C6EA686F1}"/>
              </a:ext>
            </a:extLst>
          </p:cNvPr>
          <p:cNvSpPr>
            <a:spLocks noGrp="1"/>
          </p:cNvSpPr>
          <p:nvPr>
            <p:ph type="subTitle" idx="1"/>
          </p:nvPr>
        </p:nvSpPr>
        <p:spPr>
          <a:xfrm>
            <a:off x="1065320" y="4455620"/>
            <a:ext cx="10093131" cy="1143000"/>
          </a:xfrm>
        </p:spPr>
        <p:txBody>
          <a:bodyPr/>
          <a:lstStyle/>
          <a:p>
            <a:r>
              <a:rPr lang="en-US" b="1" dirty="0">
                <a:solidFill>
                  <a:schemeClr val="tx1"/>
                </a:solidFill>
              </a:rPr>
              <a:t>Personality Psychology</a:t>
            </a:r>
          </a:p>
        </p:txBody>
      </p:sp>
    </p:spTree>
    <p:extLst>
      <p:ext uri="{BB962C8B-B14F-4D97-AF65-F5344CB8AC3E}">
        <p14:creationId xmlns:p14="http://schemas.microsoft.com/office/powerpoint/2010/main" val="1489297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dirty="0"/>
              <a:t>Maslow: The hierarchy of the needs</a:t>
            </a:r>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dirty="0"/>
              <a:t>Maslow proposed a hierarchy of five innate needs that activate and direct human behavior (1968, 1970b). They are the physiological, safety, belongingness and love, esteem, and self-actualization needs. </a:t>
            </a:r>
          </a:p>
          <a:p>
            <a:r>
              <a:rPr lang="en-US" dirty="0"/>
              <a:t>Maslow described these needs as </a:t>
            </a:r>
            <a:r>
              <a:rPr lang="en-US" b="1" i="1" u="sng" dirty="0" err="1"/>
              <a:t>instinctoid</a:t>
            </a:r>
            <a:r>
              <a:rPr lang="en-US" dirty="0"/>
              <a:t>, by which he meant that they have a hereditary component. Although we come equipped with these needs at birth, however, the behaviors we use to satisfy them are learned and, therefore, subject to variation from one person to another.</a:t>
            </a:r>
          </a:p>
          <a:p>
            <a:r>
              <a:rPr lang="en-US" dirty="0"/>
              <a:t>The needs are arranged in order from strongest at the bottom to the weakest at the top. Lower needs must be at least partially satisfied before higher needs become influential. </a:t>
            </a:r>
          </a:p>
          <a:p>
            <a:pPr lvl="1"/>
            <a:r>
              <a:rPr lang="en-US" dirty="0"/>
              <a:t>For example, hungry people feel no urge to satisfy the higher need for esteem. </a:t>
            </a:r>
          </a:p>
          <a:p>
            <a:pPr lvl="1"/>
            <a:r>
              <a:rPr lang="en-US" dirty="0"/>
              <a:t>They are preoccupied with satisfying the physiological need for food, not with obtaining approval and esteem from other people. </a:t>
            </a:r>
          </a:p>
          <a:p>
            <a:pPr lvl="1"/>
            <a:r>
              <a:rPr lang="en-US" dirty="0"/>
              <a:t>It is only when people have adequate food and shelter, and when the rest of the lower needs are satisfied, that they are motivated by needs that rank higher in the hierarchy.</a:t>
            </a:r>
          </a:p>
          <a:p>
            <a:r>
              <a:rPr lang="en-US" dirty="0"/>
              <a:t>Thus, we are not driven by all the needs at the same time. In general, only one need will dominate our personality at any one point in time. Which one it will be depends on which of the others have been satisfied.</a:t>
            </a:r>
          </a:p>
        </p:txBody>
      </p:sp>
    </p:spTree>
    <p:extLst>
      <p:ext uri="{BB962C8B-B14F-4D97-AF65-F5344CB8AC3E}">
        <p14:creationId xmlns:p14="http://schemas.microsoft.com/office/powerpoint/2010/main" val="2899714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endParaRPr lang="en-US" sz="3600" dirty="0"/>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endParaRPr lang="en-US" dirty="0"/>
          </a:p>
        </p:txBody>
      </p:sp>
      <p:pic>
        <p:nvPicPr>
          <p:cNvPr id="1026" name="Picture 2" descr="Image result for maslow hierarchy of needs">
            <a:extLst>
              <a:ext uri="{FF2B5EF4-FFF2-40B4-BE49-F238E27FC236}">
                <a16:creationId xmlns:a16="http://schemas.microsoft.com/office/drawing/2014/main" id="{A1DC4B52-B590-4A34-9116-40A306EB9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763" y="0"/>
            <a:ext cx="88788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378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dirty="0"/>
              <a:t>Characteristics of Needs</a:t>
            </a:r>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dirty="0"/>
              <a:t>The lower the need is in the hierarchy, the greater is its strength, potency, and priority. The higher needs are weaker needs.</a:t>
            </a:r>
          </a:p>
          <a:p>
            <a:r>
              <a:rPr lang="en-US" dirty="0"/>
              <a:t>Higher needs appear later in life. Physiological and safety needs arise in infancy. Belongingness and esteem needs arise in adolescence. The need for self-actualization does not arise until midlife.</a:t>
            </a:r>
          </a:p>
          <a:p>
            <a:r>
              <a:rPr lang="en-US" dirty="0"/>
              <a:t>Because higher needs are less necessary for actual survival, their gratification can be postponed. </a:t>
            </a:r>
          </a:p>
          <a:p>
            <a:pPr lvl="1"/>
            <a:r>
              <a:rPr lang="en-US" dirty="0"/>
              <a:t>Failure to satisfy a higher need does not produce a crisis. </a:t>
            </a:r>
          </a:p>
          <a:p>
            <a:pPr lvl="1"/>
            <a:r>
              <a:rPr lang="en-US" dirty="0"/>
              <a:t>Failure to satisfy a lower need, on the other hand, does produce a crisis.</a:t>
            </a:r>
          </a:p>
          <a:p>
            <a:pPr lvl="1"/>
            <a:r>
              <a:rPr lang="en-US" dirty="0"/>
              <a:t> For this reason, Maslow called </a:t>
            </a:r>
            <a:r>
              <a:rPr lang="en-US" b="1" u="sng" dirty="0"/>
              <a:t>lower needs deficit, or deficiency</a:t>
            </a:r>
            <a:r>
              <a:rPr lang="en-US" dirty="0"/>
              <a:t>, needs; failure to satisfy them produces a deficit or lack in the individual.</a:t>
            </a:r>
          </a:p>
        </p:txBody>
      </p:sp>
    </p:spTree>
    <p:extLst>
      <p:ext uri="{BB962C8B-B14F-4D97-AF65-F5344CB8AC3E}">
        <p14:creationId xmlns:p14="http://schemas.microsoft.com/office/powerpoint/2010/main" val="1958187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dirty="0"/>
              <a:t>Characteristics of Needs</a:t>
            </a:r>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dirty="0"/>
              <a:t>Although higher needs are less necessary for survival, they can contribute to our personal growth. Satisfaction of higher needs leads to improved health, happiness, contentment, fulfillment, and longevity. </a:t>
            </a:r>
          </a:p>
          <a:p>
            <a:pPr lvl="1"/>
            <a:r>
              <a:rPr lang="en-US" dirty="0"/>
              <a:t>For this reason, Maslow called </a:t>
            </a:r>
            <a:r>
              <a:rPr lang="en-US" b="1" u="sng" dirty="0"/>
              <a:t>higher needs growth or being needs.</a:t>
            </a:r>
          </a:p>
          <a:p>
            <a:r>
              <a:rPr lang="en-US" dirty="0"/>
              <a:t>Gratification of higher needs requires better external social, economic, and political circumstances than does gratification of lower needs. </a:t>
            </a:r>
          </a:p>
          <a:p>
            <a:pPr lvl="1"/>
            <a:r>
              <a:rPr lang="en-US" dirty="0"/>
              <a:t>For example, pursuing self-actualization requires greater freedom of expression and opportunity than pursuing safety needs.</a:t>
            </a:r>
          </a:p>
          <a:p>
            <a:r>
              <a:rPr lang="en-US" dirty="0"/>
              <a:t>A need does not have to be satisfied fully before the next need in the hierarchy becomes important. </a:t>
            </a:r>
          </a:p>
          <a:p>
            <a:pPr lvl="1"/>
            <a:r>
              <a:rPr lang="en-US" dirty="0"/>
              <a:t>Maslow proposed a declining percentage of satisfaction for each need. </a:t>
            </a:r>
          </a:p>
          <a:p>
            <a:pPr lvl="1"/>
            <a:r>
              <a:rPr lang="en-US" dirty="0"/>
              <a:t>Offering a hypothetical example, he described a person who satisfied, in turn, 85 percent of the physiological needs, 70 percent of the safety needs, 50 percent of the belongingness and love needs, 40 percent of the esteem needs, and 10 percent of the self-actualization need.</a:t>
            </a:r>
          </a:p>
          <a:p>
            <a:endParaRPr lang="en-US" dirty="0"/>
          </a:p>
        </p:txBody>
      </p:sp>
    </p:spTree>
    <p:extLst>
      <p:ext uri="{BB962C8B-B14F-4D97-AF65-F5344CB8AC3E}">
        <p14:creationId xmlns:p14="http://schemas.microsoft.com/office/powerpoint/2010/main" val="2068832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dirty="0"/>
              <a:t>Conditions for achieving self-actualization</a:t>
            </a:r>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dirty="0"/>
              <a:t>The following conditions are necessary in order for us to satisfy the self-actualization</a:t>
            </a:r>
          </a:p>
          <a:p>
            <a:r>
              <a:rPr lang="en-US" dirty="0"/>
              <a:t>need:</a:t>
            </a:r>
          </a:p>
          <a:p>
            <a:pPr lvl="1"/>
            <a:r>
              <a:rPr lang="en-US" dirty="0"/>
              <a:t>We must be free of constraints imposed by society and by ourselves.</a:t>
            </a:r>
          </a:p>
          <a:p>
            <a:pPr lvl="1"/>
            <a:r>
              <a:rPr lang="en-US" dirty="0"/>
              <a:t>We must not be distracted by the lower-order needs.</a:t>
            </a:r>
          </a:p>
          <a:p>
            <a:pPr lvl="1"/>
            <a:r>
              <a:rPr lang="en-US" dirty="0"/>
              <a:t>We must be secure in our self-image and in our relationships with other people, and we must be able to love and be loved in return.</a:t>
            </a:r>
          </a:p>
          <a:p>
            <a:pPr lvl="1"/>
            <a:r>
              <a:rPr lang="en-US" dirty="0"/>
              <a:t>We must have a realistic knowledge of our strengths and weaknesses, virtues and vices.</a:t>
            </a:r>
          </a:p>
        </p:txBody>
      </p:sp>
    </p:spTree>
    <p:extLst>
      <p:ext uri="{BB962C8B-B14F-4D97-AF65-F5344CB8AC3E}">
        <p14:creationId xmlns:p14="http://schemas.microsoft.com/office/powerpoint/2010/main" val="2853174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dirty="0"/>
              <a:t>The Study of Self-Actualizers</a:t>
            </a:r>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1" y="1800533"/>
            <a:ext cx="10928411" cy="4598400"/>
          </a:xfrm>
        </p:spPr>
        <p:txBody>
          <a:bodyPr/>
          <a:lstStyle/>
          <a:p>
            <a:r>
              <a:rPr lang="en-US" dirty="0"/>
              <a:t>According to Maslow’s theory, self-actualizers differ from others in terms of their basic motivation. </a:t>
            </a:r>
          </a:p>
          <a:p>
            <a:r>
              <a:rPr lang="en-US" dirty="0"/>
              <a:t>Maslow proposed a distinct type of motivation for self-actualizers which he called </a:t>
            </a:r>
            <a:r>
              <a:rPr lang="en-US" dirty="0" err="1"/>
              <a:t>metamotivation</a:t>
            </a:r>
            <a:r>
              <a:rPr lang="en-US" dirty="0"/>
              <a:t> (sometimes called B-motivation or Being). </a:t>
            </a:r>
          </a:p>
          <a:p>
            <a:r>
              <a:rPr lang="en-US" dirty="0"/>
              <a:t>The prefix </a:t>
            </a:r>
            <a:r>
              <a:rPr lang="en-US" dirty="0" err="1"/>
              <a:t>metameans</a:t>
            </a:r>
            <a:r>
              <a:rPr lang="en-US" dirty="0"/>
              <a:t> after or beyond. </a:t>
            </a:r>
            <a:r>
              <a:rPr lang="en-US" dirty="0" err="1"/>
              <a:t>Metamotivation</a:t>
            </a:r>
            <a:r>
              <a:rPr lang="en-US" dirty="0"/>
              <a:t>, then, indicates that it goes beyond psychology’s traditional idea of motivation.</a:t>
            </a:r>
          </a:p>
          <a:p>
            <a:r>
              <a:rPr lang="en-US" b="1" i="1" u="sng" dirty="0" err="1"/>
              <a:t>Metamotivations</a:t>
            </a:r>
            <a:r>
              <a:rPr lang="en-US" dirty="0"/>
              <a:t> involves maximizing personal potential rather than striving for a particular goal object.</a:t>
            </a:r>
          </a:p>
          <a:p>
            <a:r>
              <a:rPr lang="en-US" dirty="0"/>
              <a:t>Having explained that self-actualizers are thus, in a sense, unmotivated, Maslow proposed a list of </a:t>
            </a:r>
            <a:r>
              <a:rPr lang="en-US" dirty="0" err="1"/>
              <a:t>metaneeds</a:t>
            </a:r>
            <a:r>
              <a:rPr lang="en-US" dirty="0"/>
              <a:t> toward which self-actualizers evolve.</a:t>
            </a:r>
          </a:p>
          <a:p>
            <a:r>
              <a:rPr lang="en-US" b="1" i="1" u="sng" dirty="0" err="1"/>
              <a:t>Metaneeds</a:t>
            </a:r>
            <a:r>
              <a:rPr lang="en-US" dirty="0"/>
              <a:t> are states of being—such as goodness, uniqueness, and perfection—rather than specific goal objects.</a:t>
            </a:r>
          </a:p>
          <a:p>
            <a:r>
              <a:rPr lang="en-US" dirty="0"/>
              <a:t>Failure to satisfy </a:t>
            </a:r>
            <a:r>
              <a:rPr lang="en-US" dirty="0" err="1"/>
              <a:t>metaneeds</a:t>
            </a:r>
            <a:r>
              <a:rPr lang="en-US" dirty="0"/>
              <a:t> is harmful and produces a kind of </a:t>
            </a:r>
            <a:r>
              <a:rPr lang="en-US" b="1" i="1" u="sng" dirty="0" err="1"/>
              <a:t>metapathology</a:t>
            </a:r>
            <a:r>
              <a:rPr lang="en-US" dirty="0"/>
              <a:t>, which thwarts the full development of the personality. </a:t>
            </a:r>
          </a:p>
          <a:p>
            <a:r>
              <a:rPr lang="en-US" dirty="0" err="1"/>
              <a:t>Metapathology</a:t>
            </a:r>
            <a:r>
              <a:rPr lang="en-US" dirty="0"/>
              <a:t> prevents self-actualizers from expressing, using, and fulfilling their potential. They may come to feel helpless and depressed, unable to pinpoint a source for these feelings or identify a goal that might alleviate the distress.</a:t>
            </a:r>
          </a:p>
        </p:txBody>
      </p:sp>
    </p:spTree>
    <p:extLst>
      <p:ext uri="{BB962C8B-B14F-4D97-AF65-F5344CB8AC3E}">
        <p14:creationId xmlns:p14="http://schemas.microsoft.com/office/powerpoint/2010/main" val="1443224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endParaRPr lang="en-US" sz="3600" dirty="0"/>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endParaRPr lang="en-US" dirty="0"/>
          </a:p>
        </p:txBody>
      </p:sp>
      <p:pic>
        <p:nvPicPr>
          <p:cNvPr id="4" name="Picture 3">
            <a:extLst>
              <a:ext uri="{FF2B5EF4-FFF2-40B4-BE49-F238E27FC236}">
                <a16:creationId xmlns:a16="http://schemas.microsoft.com/office/drawing/2014/main" id="{BF392125-56E7-4C2F-8971-B6D282E46DE3}"/>
              </a:ext>
            </a:extLst>
          </p:cNvPr>
          <p:cNvPicPr>
            <a:picLocks noChangeAspect="1"/>
          </p:cNvPicPr>
          <p:nvPr/>
        </p:nvPicPr>
        <p:blipFill>
          <a:blip r:embed="rId2"/>
          <a:stretch>
            <a:fillRect/>
          </a:stretch>
        </p:blipFill>
        <p:spPr>
          <a:xfrm>
            <a:off x="2905678" y="114575"/>
            <a:ext cx="6208458" cy="6628850"/>
          </a:xfrm>
          <a:prstGeom prst="rect">
            <a:avLst/>
          </a:prstGeom>
        </p:spPr>
      </p:pic>
    </p:spTree>
    <p:extLst>
      <p:ext uri="{BB962C8B-B14F-4D97-AF65-F5344CB8AC3E}">
        <p14:creationId xmlns:p14="http://schemas.microsoft.com/office/powerpoint/2010/main" val="1857139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dirty="0"/>
              <a:t>Who are self-actualizers?</a:t>
            </a:r>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dirty="0"/>
              <a:t>An efficient perception of reality</a:t>
            </a:r>
          </a:p>
          <a:p>
            <a:r>
              <a:rPr lang="en-US" dirty="0"/>
              <a:t>An acceptance of themselves, others, and nature.</a:t>
            </a:r>
          </a:p>
          <a:p>
            <a:r>
              <a:rPr lang="en-US" dirty="0"/>
              <a:t>A spontaneity, simplicity, and naturalness.</a:t>
            </a:r>
          </a:p>
          <a:p>
            <a:r>
              <a:rPr lang="en-US" dirty="0"/>
              <a:t>A focus on problems outside themselves.</a:t>
            </a:r>
          </a:p>
          <a:p>
            <a:r>
              <a:rPr lang="en-US" dirty="0"/>
              <a:t>A sense of detachment and the need for privacy.</a:t>
            </a:r>
          </a:p>
          <a:p>
            <a:r>
              <a:rPr lang="en-US" dirty="0"/>
              <a:t>A freshness of appreciation.</a:t>
            </a:r>
          </a:p>
          <a:p>
            <a:r>
              <a:rPr lang="en-US" dirty="0"/>
              <a:t>Mystical or peak experiences. </a:t>
            </a:r>
          </a:p>
          <a:p>
            <a:pPr lvl="1"/>
            <a:r>
              <a:rPr lang="en-US" dirty="0"/>
              <a:t>Self-actualizers know moments of intense ecstasy, not unlike deep religious experiences, that can occur with virtually any activity. </a:t>
            </a:r>
          </a:p>
          <a:p>
            <a:pPr lvl="1"/>
            <a:r>
              <a:rPr lang="en-US" dirty="0"/>
              <a:t>Maslow called these events </a:t>
            </a:r>
            <a:r>
              <a:rPr lang="en-US" b="1" i="1" u="sng" dirty="0"/>
              <a:t>peak experiences</a:t>
            </a:r>
            <a:r>
              <a:rPr lang="en-US" dirty="0"/>
              <a:t>, during which the self is transcended and the person feels supremely powerful, confident, and decisive.</a:t>
            </a:r>
          </a:p>
        </p:txBody>
      </p:sp>
    </p:spTree>
    <p:extLst>
      <p:ext uri="{BB962C8B-B14F-4D97-AF65-F5344CB8AC3E}">
        <p14:creationId xmlns:p14="http://schemas.microsoft.com/office/powerpoint/2010/main" val="2619004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dirty="0"/>
              <a:t>Personal Construct Theory</a:t>
            </a:r>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dirty="0"/>
              <a:t>Kelly suggested that people perceive and organize their world of experiences the same way scientists do, by formulating hypotheses about the environment and testing them against the reality of daily life. In other words, we observe the events of our life—the facts or data of our experience—and interpret them in our own way. </a:t>
            </a:r>
          </a:p>
          <a:p>
            <a:r>
              <a:rPr lang="en-US" dirty="0"/>
              <a:t>This </a:t>
            </a:r>
            <a:r>
              <a:rPr lang="en-US" b="1" u="sng" dirty="0"/>
              <a:t>personal interpreting, explaining, or construing of experience </a:t>
            </a:r>
            <a:r>
              <a:rPr lang="en-US" dirty="0"/>
              <a:t>is our unique view of events (Winter &amp; Proctor, 2014). </a:t>
            </a:r>
          </a:p>
          <a:p>
            <a:r>
              <a:rPr lang="en-US" dirty="0"/>
              <a:t>It is the pattern within which we place them. Kelly said that we look at the world through “transparent patterns that fit over the realities of which the world is composed” (Kelly, 1955, pp. 8–9).</a:t>
            </a:r>
          </a:p>
          <a:p>
            <a:r>
              <a:rPr lang="en-US" b="1" u="sng" dirty="0"/>
              <a:t>A </a:t>
            </a:r>
            <a:r>
              <a:rPr lang="en-US" b="1" i="1" u="sng" dirty="0"/>
              <a:t>construct</a:t>
            </a:r>
            <a:r>
              <a:rPr lang="en-US" b="1" u="sng" dirty="0"/>
              <a:t> is a person’s unique way of looking at life</a:t>
            </a:r>
            <a:r>
              <a:rPr lang="en-US" dirty="0"/>
              <a:t>, an intellectual hypothesis devised to explain or interpret events. </a:t>
            </a:r>
          </a:p>
          <a:p>
            <a:r>
              <a:rPr lang="en-US" dirty="0"/>
              <a:t>We behave in accordance with the expectation that our constructs will predict and explain the reality of our world. </a:t>
            </a:r>
          </a:p>
          <a:p>
            <a:r>
              <a:rPr lang="en-US" dirty="0"/>
              <a:t>Like scientists, we constantly test these hypotheses. We base our behavior on our constructs, and we evaluate the effects.</a:t>
            </a:r>
          </a:p>
        </p:txBody>
      </p:sp>
    </p:spTree>
    <p:extLst>
      <p:ext uri="{BB962C8B-B14F-4D97-AF65-F5344CB8AC3E}">
        <p14:creationId xmlns:p14="http://schemas.microsoft.com/office/powerpoint/2010/main" val="1477747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dirty="0"/>
              <a:t>Personality Assessments</a:t>
            </a:r>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dirty="0"/>
              <a:t>The Personal Orientation Inventory (POI), a self-report questionnaire consisting of 150 pairs of statements, was developed by psychologist Everett </a:t>
            </a:r>
            <a:r>
              <a:rPr lang="en-US" dirty="0" err="1"/>
              <a:t>Shostrom</a:t>
            </a:r>
            <a:r>
              <a:rPr lang="en-US" dirty="0"/>
              <a:t> (1964, 1974) to measure self-actualization. </a:t>
            </a:r>
          </a:p>
          <a:p>
            <a:pPr lvl="1"/>
            <a:r>
              <a:rPr lang="en-US" dirty="0"/>
              <a:t>People taking the test must indicate which of each pair is more applicable to them.</a:t>
            </a:r>
          </a:p>
          <a:p>
            <a:pPr lvl="1"/>
            <a:r>
              <a:rPr lang="en-US" dirty="0"/>
              <a:t>The POI is scored for 2 major scales and 10 subscales. The major scales are time competence, which measures the degree to which we live in the present, and inner directedness, which assesses how much we depend on ourselves rather than on others for judgments and values.</a:t>
            </a:r>
          </a:p>
          <a:p>
            <a:r>
              <a:rPr lang="en-US" dirty="0"/>
              <a:t>The Smartphone Basic Needs Scale is a 20-item self-report inventory designed to assess the degree to which smartphone use can satisfy the needs in Maslow’s system. </a:t>
            </a:r>
          </a:p>
          <a:p>
            <a:pPr lvl="1"/>
            <a:r>
              <a:rPr lang="en-US" dirty="0"/>
              <a:t>It was developed using college students in the United States and in South Korea as subjects, and the developers reported high levels of validity and reliability (Kang &amp; Jung, 2014).</a:t>
            </a:r>
          </a:p>
        </p:txBody>
      </p:sp>
    </p:spTree>
    <p:extLst>
      <p:ext uri="{BB962C8B-B14F-4D97-AF65-F5344CB8AC3E}">
        <p14:creationId xmlns:p14="http://schemas.microsoft.com/office/powerpoint/2010/main" val="3837253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endParaRPr lang="en-US" sz="3600" dirty="0"/>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endParaRPr lang="en-US" dirty="0"/>
          </a:p>
        </p:txBody>
      </p:sp>
      <p:pic>
        <p:nvPicPr>
          <p:cNvPr id="4" name="Picture 3">
            <a:extLst>
              <a:ext uri="{FF2B5EF4-FFF2-40B4-BE49-F238E27FC236}">
                <a16:creationId xmlns:a16="http://schemas.microsoft.com/office/drawing/2014/main" id="{41FC7920-7249-47AA-AE52-E25EA566A490}"/>
              </a:ext>
            </a:extLst>
          </p:cNvPr>
          <p:cNvPicPr>
            <a:picLocks noChangeAspect="1"/>
          </p:cNvPicPr>
          <p:nvPr/>
        </p:nvPicPr>
        <p:blipFill>
          <a:blip r:embed="rId2"/>
          <a:stretch>
            <a:fillRect/>
          </a:stretch>
        </p:blipFill>
        <p:spPr>
          <a:xfrm>
            <a:off x="1420428" y="290375"/>
            <a:ext cx="9019712" cy="6270681"/>
          </a:xfrm>
          <a:prstGeom prst="rect">
            <a:avLst/>
          </a:prstGeom>
        </p:spPr>
      </p:pic>
    </p:spTree>
    <p:extLst>
      <p:ext uri="{BB962C8B-B14F-4D97-AF65-F5344CB8AC3E}">
        <p14:creationId xmlns:p14="http://schemas.microsoft.com/office/powerpoint/2010/main" val="1490843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dirty="0"/>
              <a:t>Self-Determination Theory</a:t>
            </a:r>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dirty="0"/>
              <a:t>A contemporary outgrowth of the essence of Maslow’s self-actualization theory is </a:t>
            </a:r>
            <a:r>
              <a:rPr lang="en-US" b="1" i="1" u="sng" dirty="0"/>
              <a:t>the self-determination theory</a:t>
            </a:r>
            <a:r>
              <a:rPr lang="en-US" dirty="0"/>
              <a:t>, which suggests that people have an innate tendency to express their interests, to exercise and develop their capabilities and potentials, and to overcome challenges (Deci &amp; Ryan, 2009; Ryan &amp; Deci, 2000; Deci &amp; Ryan, 2012).</a:t>
            </a:r>
          </a:p>
          <a:p>
            <a:r>
              <a:rPr lang="en-US" dirty="0"/>
              <a:t>Research supporting the notion of self-determination has come from diverse groups such as football players in Australia, teenagers in India and Nigeria, and older women in the United States. </a:t>
            </a:r>
          </a:p>
          <a:p>
            <a:pPr lvl="1"/>
            <a:r>
              <a:rPr lang="en-US" dirty="0"/>
              <a:t>Those who scored highest in self-determination showed the greatest improvement in overall behavior and subjective well-being (Deci, 2011; </a:t>
            </a:r>
            <a:r>
              <a:rPr lang="en-US" dirty="0" err="1"/>
              <a:t>Podlog</a:t>
            </a:r>
            <a:r>
              <a:rPr lang="en-US" dirty="0"/>
              <a:t> &amp; Eklund, 2010; Sheldon, Abad, &amp; </a:t>
            </a:r>
            <a:r>
              <a:rPr lang="en-US" dirty="0" err="1"/>
              <a:t>Omoile</a:t>
            </a:r>
            <a:r>
              <a:rPr lang="en-US" dirty="0"/>
              <a:t>, 2009; Stephan, </a:t>
            </a:r>
            <a:r>
              <a:rPr lang="en-US" dirty="0" err="1"/>
              <a:t>Boiche</a:t>
            </a:r>
            <a:r>
              <a:rPr lang="en-US" dirty="0"/>
              <a:t>, &amp; </a:t>
            </a:r>
            <a:r>
              <a:rPr lang="en-US" dirty="0" err="1"/>
              <a:t>LeScanff</a:t>
            </a:r>
            <a:r>
              <a:rPr lang="en-US" dirty="0"/>
              <a:t>, 2010).</a:t>
            </a:r>
          </a:p>
          <a:p>
            <a:r>
              <a:rPr lang="en-US" dirty="0"/>
              <a:t>More recent research studying people in the United States, Belgium, China, Peru, Australia, Mexico, Venezuela, the Philippines, Malaysia, and Japan have provided further support for the role of self-determination in facilitating positive growth needs and self-actualization (Chen et al., 2014; Church et al., 2013).</a:t>
            </a:r>
          </a:p>
        </p:txBody>
      </p:sp>
    </p:spTree>
    <p:extLst>
      <p:ext uri="{BB962C8B-B14F-4D97-AF65-F5344CB8AC3E}">
        <p14:creationId xmlns:p14="http://schemas.microsoft.com/office/powerpoint/2010/main" val="3764179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dirty="0"/>
              <a:t>Self-Determination Theory</a:t>
            </a:r>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dirty="0"/>
              <a:t>Self-determination is facilitated by a person’s focus on intrinsic motivation, such as engaging in an activity solely because of the interest and challenge of the activity itself.</a:t>
            </a:r>
          </a:p>
          <a:p>
            <a:r>
              <a:rPr lang="en-US" dirty="0"/>
              <a:t>Extrinsic motivation, on the other hand, involves engaging in some activity only for the sake of some external reward such as praise, a promotion or pay raise, or a higher grade.</a:t>
            </a:r>
          </a:p>
          <a:p>
            <a:r>
              <a:rPr lang="en-US" dirty="0"/>
              <a:t>There is a basic similarity between the notions of intrinsic motivation and self-determination, and Maslow’s description of self-actualization. Both are concerned with fulfilling or realizing one’s talents and abilities for the goal of inner satisfaction rather than any kind of external reward.</a:t>
            </a:r>
          </a:p>
          <a:p>
            <a:r>
              <a:rPr lang="en-US" b="1" u="sng" dirty="0"/>
              <a:t>Three Basic Needs</a:t>
            </a:r>
            <a:r>
              <a:rPr lang="en-US" dirty="0"/>
              <a:t> </a:t>
            </a:r>
            <a:r>
              <a:rPr lang="en-US" dirty="0">
                <a:sym typeface="Wingdings" panose="05000000000000000000" pitchFamily="2" charset="2"/>
              </a:rPr>
              <a:t> </a:t>
            </a:r>
            <a:r>
              <a:rPr lang="en-US" dirty="0"/>
              <a:t>Self-determination theory specifies three basic needs; it is through the satisfaction of these needs that a person can reach a state of well-being.</a:t>
            </a:r>
          </a:p>
          <a:p>
            <a:pPr lvl="1"/>
            <a:r>
              <a:rPr lang="en-US" dirty="0"/>
              <a:t>Competence—the need to feel that one can master difficult tasks</a:t>
            </a:r>
          </a:p>
          <a:p>
            <a:pPr lvl="1"/>
            <a:r>
              <a:rPr lang="en-US" dirty="0"/>
              <a:t>Autonomy—the freedom to base one’s course of action on one’s own interests, needs, and values</a:t>
            </a:r>
          </a:p>
          <a:p>
            <a:pPr lvl="1"/>
            <a:r>
              <a:rPr lang="en-US" dirty="0"/>
              <a:t>Relatedness—the need to feel a close connection with other people</a:t>
            </a:r>
          </a:p>
        </p:txBody>
      </p:sp>
    </p:spTree>
    <p:extLst>
      <p:ext uri="{BB962C8B-B14F-4D97-AF65-F5344CB8AC3E}">
        <p14:creationId xmlns:p14="http://schemas.microsoft.com/office/powerpoint/2010/main" val="2970202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dirty="0"/>
              <a:t>Personal Construct</a:t>
            </a:r>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dirty="0"/>
              <a:t>We might compare these patterns to sunglasses that add a particular tint or color to everything we see around us. </a:t>
            </a:r>
          </a:p>
          <a:p>
            <a:pPr lvl="1"/>
            <a:r>
              <a:rPr lang="en-US" dirty="0"/>
              <a:t>One person’s glasses may have a bluish tint, whereas another’s may have a greenish tint. </a:t>
            </a:r>
          </a:p>
          <a:p>
            <a:pPr lvl="1"/>
            <a:r>
              <a:rPr lang="en-US" dirty="0"/>
              <a:t>As a result, several people can look at the same scene and perceive it differently, depending on the tint of the lenses that frame their point of view. </a:t>
            </a:r>
          </a:p>
          <a:p>
            <a:pPr lvl="1"/>
            <a:r>
              <a:rPr lang="en-US" dirty="0"/>
              <a:t>So it is with the hypotheses or patterns we construct to make sense of our world. </a:t>
            </a:r>
          </a:p>
          <a:p>
            <a:r>
              <a:rPr lang="en-US" dirty="0"/>
              <a:t>This special view, the unique pattern created by each individual, is what Kelly called our </a:t>
            </a:r>
            <a:r>
              <a:rPr lang="en-US" b="1" u="sng" dirty="0"/>
              <a:t>construct system.</a:t>
            </a:r>
          </a:p>
          <a:p>
            <a:endParaRPr lang="en-US" dirty="0"/>
          </a:p>
        </p:txBody>
      </p:sp>
    </p:spTree>
    <p:extLst>
      <p:ext uri="{BB962C8B-B14F-4D97-AF65-F5344CB8AC3E}">
        <p14:creationId xmlns:p14="http://schemas.microsoft.com/office/powerpoint/2010/main" val="1645211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dirty="0"/>
              <a:t>Constructive </a:t>
            </a:r>
            <a:r>
              <a:rPr lang="en-US" sz="3600" dirty="0" err="1"/>
              <a:t>Alternativism</a:t>
            </a:r>
            <a:endParaRPr lang="en-US" sz="3600" dirty="0"/>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dirty="0"/>
              <a:t>Over the course of our lives, we develop many constructs, one for almost every type of person or situation we encounter. </a:t>
            </a:r>
          </a:p>
          <a:p>
            <a:r>
              <a:rPr lang="en-US" dirty="0"/>
              <a:t>We expand our inventory of constructs as we meet new people and face new situations. Further, we may alter or discard constructs periodically as situations change. </a:t>
            </a:r>
          </a:p>
          <a:p>
            <a:r>
              <a:rPr lang="en-US" b="1" u="sng" dirty="0"/>
              <a:t>Revising</a:t>
            </a:r>
            <a:r>
              <a:rPr lang="en-US" dirty="0"/>
              <a:t> our constructs is a necessary and continuous process; we must always have an alternative construct to apply to a situation. </a:t>
            </a:r>
          </a:p>
          <a:p>
            <a:r>
              <a:rPr lang="en-US" dirty="0"/>
              <a:t>If our constructs were inflexible and incapable of being revised (which is what would happen if personality was totally determined by childhood influences), then we would not be able to cope with new situations. </a:t>
            </a:r>
          </a:p>
          <a:p>
            <a:r>
              <a:rPr lang="en-US" dirty="0"/>
              <a:t>Kelly called this adaptability </a:t>
            </a:r>
            <a:r>
              <a:rPr lang="en-US" b="1" i="1" u="sng" dirty="0"/>
              <a:t>constructive </a:t>
            </a:r>
            <a:r>
              <a:rPr lang="en-US" b="1" i="1" u="sng" dirty="0" err="1"/>
              <a:t>alternativism</a:t>
            </a:r>
            <a:r>
              <a:rPr lang="en-US" dirty="0"/>
              <a:t> to express the view that we are not controlled by our constructs but we are free to revise or replace them with other alternatives.</a:t>
            </a:r>
          </a:p>
        </p:txBody>
      </p:sp>
    </p:spTree>
    <p:extLst>
      <p:ext uri="{BB962C8B-B14F-4D97-AF65-F5344CB8AC3E}">
        <p14:creationId xmlns:p14="http://schemas.microsoft.com/office/powerpoint/2010/main" val="169050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dirty="0"/>
              <a:t>Anticipating the life events</a:t>
            </a:r>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dirty="0"/>
              <a:t>Kelly’s personal construct theory is presented in a scientific format, organized into a fundamental postulate and </a:t>
            </a:r>
            <a:r>
              <a:rPr lang="en-US" b="1" u="sng" dirty="0"/>
              <a:t>11 corollaries. </a:t>
            </a:r>
          </a:p>
          <a:p>
            <a:r>
              <a:rPr lang="en-US" dirty="0"/>
              <a:t>The fundamental postulate states that our psychological processes are directed by the ways in which we anticipate events. </a:t>
            </a:r>
          </a:p>
          <a:p>
            <a:r>
              <a:rPr lang="en-US" dirty="0"/>
              <a:t>By using the word processes, Kelly was suggesting that personality was a continually flowing, moving process. Our psychological processes are directed by our constructs, by the way each of us construes our world. Another key word in the fundamental postulate is anticipate. </a:t>
            </a:r>
          </a:p>
          <a:p>
            <a:r>
              <a:rPr lang="en-US" dirty="0"/>
              <a:t>Kelly’s notion of constructs is </a:t>
            </a:r>
            <a:r>
              <a:rPr lang="en-US" b="1" u="sng" dirty="0"/>
              <a:t>anticipatory</a:t>
            </a:r>
            <a:r>
              <a:rPr lang="en-US" dirty="0"/>
              <a:t>. We use constructs to predict the future so that we have some idea of the consequences of our actions, of what is likely to occur if we behave in a certain way.</a:t>
            </a:r>
          </a:p>
        </p:txBody>
      </p:sp>
    </p:spTree>
    <p:extLst>
      <p:ext uri="{BB962C8B-B14F-4D97-AF65-F5344CB8AC3E}">
        <p14:creationId xmlns:p14="http://schemas.microsoft.com/office/powerpoint/2010/main" val="1626621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endParaRPr lang="en-US" sz="3600" dirty="0"/>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endParaRPr lang="en-US" dirty="0"/>
          </a:p>
        </p:txBody>
      </p:sp>
      <p:pic>
        <p:nvPicPr>
          <p:cNvPr id="4" name="Picture 3">
            <a:extLst>
              <a:ext uri="{FF2B5EF4-FFF2-40B4-BE49-F238E27FC236}">
                <a16:creationId xmlns:a16="http://schemas.microsoft.com/office/drawing/2014/main" id="{315D6CD7-3B06-473A-99C8-7B410527371F}"/>
              </a:ext>
            </a:extLst>
          </p:cNvPr>
          <p:cNvPicPr>
            <a:picLocks noChangeAspect="1"/>
          </p:cNvPicPr>
          <p:nvPr/>
        </p:nvPicPr>
        <p:blipFill>
          <a:blip r:embed="rId2"/>
          <a:stretch>
            <a:fillRect/>
          </a:stretch>
        </p:blipFill>
        <p:spPr>
          <a:xfrm>
            <a:off x="2327413" y="395939"/>
            <a:ext cx="7686598" cy="6171686"/>
          </a:xfrm>
          <a:prstGeom prst="rect">
            <a:avLst/>
          </a:prstGeom>
        </p:spPr>
      </p:pic>
    </p:spTree>
    <p:extLst>
      <p:ext uri="{BB962C8B-B14F-4D97-AF65-F5344CB8AC3E}">
        <p14:creationId xmlns:p14="http://schemas.microsoft.com/office/powerpoint/2010/main" val="1190100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dirty="0"/>
              <a:t>Human Nature</a:t>
            </a:r>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dirty="0"/>
              <a:t>Kelly’s personality theory presents an optimistic, even flattering, image of human nature (Kelly, 1969). </a:t>
            </a:r>
          </a:p>
          <a:p>
            <a:r>
              <a:rPr lang="en-US" dirty="0"/>
              <a:t>He treated people as rational beings capable of forming a framework of constructs through which to view the world. </a:t>
            </a:r>
          </a:p>
          <a:p>
            <a:pPr lvl="1"/>
            <a:r>
              <a:rPr lang="en-US" dirty="0"/>
              <a:t>He believed we are the authors, not the victims, of our destiny.</a:t>
            </a:r>
          </a:p>
          <a:p>
            <a:r>
              <a:rPr lang="en-US" dirty="0"/>
              <a:t>His view endows us with free will, the ability to choose the direction our lives will take, and we are able to change when necessary by revising old constructs and forming new ones. </a:t>
            </a:r>
          </a:p>
          <a:p>
            <a:r>
              <a:rPr lang="en-US" dirty="0"/>
              <a:t>We are not committed to a path laid down in childhood or adolescence. Our direction is clearly toward the future because we formulate constructs to predict or anticipate events. </a:t>
            </a:r>
          </a:p>
          <a:p>
            <a:r>
              <a:rPr lang="en-US" dirty="0"/>
              <a:t>Thus, Kelly did not accept the notion of determinism. </a:t>
            </a:r>
          </a:p>
          <a:p>
            <a:pPr lvl="1"/>
            <a:r>
              <a:rPr lang="en-US" dirty="0"/>
              <a:t>He did not consider past events to be the determinants of our present behavior. </a:t>
            </a:r>
          </a:p>
          <a:p>
            <a:pPr lvl="1"/>
            <a:r>
              <a:rPr lang="en-US" dirty="0"/>
              <a:t>We are not prisoners of toilet training, early sex experiences, or parental rejection, nor are we bound by biological instincts or unconscious forces. </a:t>
            </a:r>
          </a:p>
          <a:p>
            <a:pPr lvl="1"/>
            <a:r>
              <a:rPr lang="en-US" dirty="0"/>
              <a:t>We need no push from internal drives or needs because we are motivated by the fact of being alive. </a:t>
            </a:r>
          </a:p>
        </p:txBody>
      </p:sp>
    </p:spTree>
    <p:extLst>
      <p:ext uri="{BB962C8B-B14F-4D97-AF65-F5344CB8AC3E}">
        <p14:creationId xmlns:p14="http://schemas.microsoft.com/office/powerpoint/2010/main" val="4221180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dirty="0"/>
              <a:t>Human Nature</a:t>
            </a:r>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dirty="0"/>
              <a:t>Although Kelly did not discuss the role of heredity in personality, he noted that we are not totally determined by environmental influences. </a:t>
            </a:r>
          </a:p>
          <a:p>
            <a:pPr lvl="1"/>
            <a:r>
              <a:rPr lang="en-US" dirty="0"/>
              <a:t>We live by constructs based on our interpretation of events. </a:t>
            </a:r>
          </a:p>
          <a:p>
            <a:pPr lvl="1"/>
            <a:r>
              <a:rPr lang="en-US" dirty="0"/>
              <a:t>Therefore, it is the operation of our rational mental processes and not the specific events that influence the formation of personality. </a:t>
            </a:r>
          </a:p>
          <a:p>
            <a:pPr lvl="1"/>
            <a:r>
              <a:rPr lang="en-US" dirty="0"/>
              <a:t>Kelly did not posit an ultimate and necessary life goal, but we may infer that our goal is to establish a construct system that enables us to predict events.</a:t>
            </a:r>
          </a:p>
          <a:p>
            <a:r>
              <a:rPr lang="en-US" dirty="0"/>
              <a:t>On the question of uniqueness versus universality, Kelly took a moderate position. </a:t>
            </a:r>
          </a:p>
          <a:p>
            <a:pPr lvl="1"/>
            <a:r>
              <a:rPr lang="en-US" dirty="0"/>
              <a:t>The commonality corollary states that people in the same culture develop similar constructs, whereas the individuality corollary emphasizes the uniqueness of many of our constructs and therefore of the self.</a:t>
            </a:r>
          </a:p>
          <a:p>
            <a:endParaRPr lang="en-US" dirty="0"/>
          </a:p>
        </p:txBody>
      </p:sp>
    </p:spTree>
    <p:extLst>
      <p:ext uri="{BB962C8B-B14F-4D97-AF65-F5344CB8AC3E}">
        <p14:creationId xmlns:p14="http://schemas.microsoft.com/office/powerpoint/2010/main" val="707996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377D-35AF-490B-9599-8FE08E48BF48}"/>
              </a:ext>
            </a:extLst>
          </p:cNvPr>
          <p:cNvSpPr>
            <a:spLocks noGrp="1"/>
          </p:cNvSpPr>
          <p:nvPr>
            <p:ph type="title"/>
          </p:nvPr>
        </p:nvSpPr>
        <p:spPr>
          <a:xfrm>
            <a:off x="603682" y="742133"/>
            <a:ext cx="10928411" cy="1058400"/>
          </a:xfrm>
        </p:spPr>
        <p:txBody>
          <a:bodyPr/>
          <a:lstStyle/>
          <a:p>
            <a:pPr algn="l"/>
            <a:r>
              <a:rPr lang="en-US" sz="3600" dirty="0"/>
              <a:t>Personality Assessments</a:t>
            </a:r>
          </a:p>
        </p:txBody>
      </p:sp>
      <p:sp>
        <p:nvSpPr>
          <p:cNvPr id="3" name="Content Placeholder 2">
            <a:extLst>
              <a:ext uri="{FF2B5EF4-FFF2-40B4-BE49-F238E27FC236}">
                <a16:creationId xmlns:a16="http://schemas.microsoft.com/office/drawing/2014/main" id="{D1A57156-8D95-46DF-8783-96600E4B4301}"/>
              </a:ext>
            </a:extLst>
          </p:cNvPr>
          <p:cNvSpPr>
            <a:spLocks noGrp="1"/>
          </p:cNvSpPr>
          <p:nvPr>
            <p:ph idx="1"/>
          </p:nvPr>
        </p:nvSpPr>
        <p:spPr>
          <a:xfrm>
            <a:off x="603682" y="1969225"/>
            <a:ext cx="10928411" cy="4598400"/>
          </a:xfrm>
        </p:spPr>
        <p:txBody>
          <a:bodyPr/>
          <a:lstStyle/>
          <a:p>
            <a:r>
              <a:rPr lang="en-US" dirty="0"/>
              <a:t>Interview</a:t>
            </a:r>
          </a:p>
          <a:p>
            <a:r>
              <a:rPr lang="en-US" dirty="0"/>
              <a:t>Self-Characterization Sketches</a:t>
            </a:r>
          </a:p>
          <a:p>
            <a:pPr lvl="1"/>
            <a:r>
              <a:rPr lang="en-US" dirty="0"/>
              <a:t>A technique designed to assess a person’s construct system; that is, how a person perceives himself or  herself in relation to other people.</a:t>
            </a:r>
          </a:p>
          <a:p>
            <a:pPr lvl="1"/>
            <a:r>
              <a:rPr lang="en-US" dirty="0"/>
              <a:t>Kelly’s instructions to the client were as follows. “I want you to write a character sketch of [client’s name] just as if he were the principal character in a play.”</a:t>
            </a:r>
          </a:p>
          <a:p>
            <a:r>
              <a:rPr lang="en-US" dirty="0"/>
              <a:t>The Role Construct Repertory (REP) Test</a:t>
            </a:r>
          </a:p>
          <a:p>
            <a:pPr lvl="1"/>
            <a:r>
              <a:rPr lang="en-US" dirty="0"/>
              <a:t>The aim: to uncover the constructs we apply to the important people in our lives. </a:t>
            </a:r>
          </a:p>
          <a:p>
            <a:pPr lvl="1"/>
            <a:r>
              <a:rPr lang="en-US" dirty="0"/>
              <a:t>The client is asked to list by name the people who have played a significant role in his or her life such as mother, father, spouse, closest friend, and the most intelligent or interesting person he or she knows.</a:t>
            </a:r>
          </a:p>
        </p:txBody>
      </p:sp>
    </p:spTree>
    <p:extLst>
      <p:ext uri="{BB962C8B-B14F-4D97-AF65-F5344CB8AC3E}">
        <p14:creationId xmlns:p14="http://schemas.microsoft.com/office/powerpoint/2010/main" val="625751471"/>
      </p:ext>
    </p:extLst>
  </p:cSld>
  <p:clrMapOvr>
    <a:masterClrMapping/>
  </p:clrMapOvr>
</p:sld>
</file>

<file path=ppt/theme/theme1.xml><?xml version="1.0" encoding="utf-8"?>
<a:theme xmlns:a="http://schemas.openxmlformats.org/drawingml/2006/main" name="Vicent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Vicentio · SlidesCarnival</Template>
  <TotalTime>95</TotalTime>
  <Words>2531</Words>
  <Application>Microsoft Office PowerPoint</Application>
  <PresentationFormat>Widescreen</PresentationFormat>
  <Paragraphs>121</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Cinzel</vt:lpstr>
      <vt:lpstr>Libre Baskerville</vt:lpstr>
      <vt:lpstr>Vicentio template</vt:lpstr>
      <vt:lpstr>Cognitive Approach: George Kelly</vt:lpstr>
      <vt:lpstr>Personal Construct Theory</vt:lpstr>
      <vt:lpstr>Personal Construct</vt:lpstr>
      <vt:lpstr>Constructive Alternativism</vt:lpstr>
      <vt:lpstr>Anticipating the life events</vt:lpstr>
      <vt:lpstr>PowerPoint Presentation</vt:lpstr>
      <vt:lpstr>Human Nature</vt:lpstr>
      <vt:lpstr>Human Nature</vt:lpstr>
      <vt:lpstr>Personality Assessments</vt:lpstr>
      <vt:lpstr>PowerPoint Presentation</vt:lpstr>
      <vt:lpstr>Humanistic Approach: Abraham Maslow</vt:lpstr>
      <vt:lpstr>Maslow: The hierarchy of the needs</vt:lpstr>
      <vt:lpstr>PowerPoint Presentation</vt:lpstr>
      <vt:lpstr>Characteristics of Needs</vt:lpstr>
      <vt:lpstr>Characteristics of Needs</vt:lpstr>
      <vt:lpstr>Conditions for achieving self-actualization</vt:lpstr>
      <vt:lpstr>The Study of Self-Actualizers</vt:lpstr>
      <vt:lpstr>PowerPoint Presentation</vt:lpstr>
      <vt:lpstr>Who are self-actualizers?</vt:lpstr>
      <vt:lpstr>Personality Assessments</vt:lpstr>
      <vt:lpstr>PowerPoint Presentation</vt:lpstr>
      <vt:lpstr>Self-Determination Theory</vt:lpstr>
      <vt:lpstr>Self-Determination Theory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Rizqy Amelia Zein</dc:creator>
  <cp:lastModifiedBy>Rizqy Amelia Zein</cp:lastModifiedBy>
  <cp:revision>24</cp:revision>
  <dcterms:created xsi:type="dcterms:W3CDTF">2019-05-07T21:11:23Z</dcterms:created>
  <dcterms:modified xsi:type="dcterms:W3CDTF">2019-05-21T16:44:47Z</dcterms:modified>
</cp:coreProperties>
</file>