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2" r:id="rId6"/>
    <p:sldId id="261" r:id="rId7"/>
    <p:sldId id="265" r:id="rId8"/>
    <p:sldId id="264" r:id="rId9"/>
    <p:sldId id="260" r:id="rId10"/>
    <p:sldId id="263" r:id="rId11"/>
    <p:sldId id="266" r:id="rId12"/>
    <p:sldId id="269" r:id="rId13"/>
    <p:sldId id="272" r:id="rId14"/>
    <p:sldId id="268" r:id="rId15"/>
    <p:sldId id="267" r:id="rId16"/>
    <p:sldId id="271" r:id="rId17"/>
    <p:sldId id="270" r:id="rId18"/>
  </p:sldIdLst>
  <p:sldSz cx="12192000" cy="6858000"/>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8297B03-0733-4C1B-9D86-FA93570B819A}">
          <p14:sldIdLst>
            <p14:sldId id="256"/>
            <p14:sldId id="257"/>
            <p14:sldId id="258"/>
            <p14:sldId id="259"/>
            <p14:sldId id="262"/>
            <p14:sldId id="261"/>
            <p14:sldId id="265"/>
            <p14:sldId id="264"/>
            <p14:sldId id="260"/>
          </p14:sldIdLst>
        </p14:section>
        <p14:section name="Big Five" id="{CFBFBE13-C0C5-4B77-A0CD-5AA2E307627C}">
          <p14:sldIdLst>
            <p14:sldId id="263"/>
            <p14:sldId id="266"/>
            <p14:sldId id="269"/>
            <p14:sldId id="272"/>
            <p14:sldId id="268"/>
            <p14:sldId id="267"/>
            <p14:sldId id="271"/>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10"/>
        <p:cNvGrpSpPr/>
        <p:nvPr/>
      </p:nvGrpSpPr>
      <p:grpSpPr>
        <a:xfrm>
          <a:off x="0" y="0"/>
          <a:ext cx="0" cy="0"/>
          <a:chOff x="0" y="0"/>
          <a:chExt cx="0" cy="0"/>
        </a:xfrm>
      </p:grpSpPr>
      <p:sp>
        <p:nvSpPr>
          <p:cNvPr id="11" name="Google Shape;11;p2"/>
          <p:cNvSpPr/>
          <p:nvPr/>
        </p:nvSpPr>
        <p:spPr>
          <a:xfrm>
            <a:off x="1149567" y="1046933"/>
            <a:ext cx="9891884" cy="4763883"/>
          </a:xfrm>
          <a:custGeom>
            <a:avLst/>
            <a:gdLst/>
            <a:ahLst/>
            <a:cxnLst/>
            <a:rect l="l" t="t" r="r" b="b"/>
            <a:pathLst>
              <a:path w="319196" h="161890" extrusionOk="0">
                <a:moveTo>
                  <a:pt x="137286" y="300"/>
                </a:moveTo>
                <a:lnTo>
                  <a:pt x="0" y="241"/>
                </a:lnTo>
                <a:lnTo>
                  <a:pt x="0" y="161890"/>
                </a:lnTo>
                <a:lnTo>
                  <a:pt x="319196" y="161890"/>
                </a:lnTo>
                <a:lnTo>
                  <a:pt x="319196" y="0"/>
                </a:lnTo>
                <a:lnTo>
                  <a:pt x="182036" y="30"/>
                </a:lnTo>
              </a:path>
            </a:pathLst>
          </a:custGeom>
          <a:noFill/>
          <a:ln w="76200" cap="flat" cmpd="thinThick">
            <a:solidFill>
              <a:srgbClr val="FFFFFF"/>
            </a:solidFill>
            <a:prstDash val="solid"/>
            <a:miter lim="8000"/>
            <a:headEnd type="none" w="med" len="med"/>
            <a:tailEnd type="none" w="med" len="med"/>
          </a:ln>
        </p:spPr>
      </p:sp>
      <p:sp>
        <p:nvSpPr>
          <p:cNvPr id="12" name="Google Shape;12;p2"/>
          <p:cNvSpPr txBox="1">
            <a:spLocks noGrp="1"/>
          </p:cNvSpPr>
          <p:nvPr>
            <p:ph type="ctrTitle"/>
          </p:nvPr>
        </p:nvSpPr>
        <p:spPr>
          <a:xfrm>
            <a:off x="1721033" y="2655767"/>
            <a:ext cx="8750000" cy="15464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64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r>
              <a:rPr lang="en-US"/>
              <a:t>Click to edit Master title style</a:t>
            </a:r>
            <a:endParaRPr/>
          </a:p>
        </p:txBody>
      </p:sp>
      <p:sp>
        <p:nvSpPr>
          <p:cNvPr id="13" name="Google Shape;13;p2"/>
          <p:cNvSpPr/>
          <p:nvPr/>
        </p:nvSpPr>
        <p:spPr>
          <a:xfrm>
            <a:off x="5801248" y="565834"/>
            <a:ext cx="589523" cy="816260"/>
          </a:xfrm>
          <a:custGeom>
            <a:avLst/>
            <a:gdLst/>
            <a:ahLst/>
            <a:cxnLst/>
            <a:rect l="l" t="t" r="r" b="b"/>
            <a:pathLst>
              <a:path w="24448" h="33851" extrusionOk="0">
                <a:moveTo>
                  <a:pt x="7899" y="1881"/>
                </a:moveTo>
                <a:lnTo>
                  <a:pt x="8369" y="2821"/>
                </a:lnTo>
                <a:lnTo>
                  <a:pt x="7711" y="4138"/>
                </a:lnTo>
                <a:lnTo>
                  <a:pt x="6864" y="4984"/>
                </a:lnTo>
                <a:lnTo>
                  <a:pt x="6676" y="5266"/>
                </a:lnTo>
                <a:lnTo>
                  <a:pt x="6582" y="5642"/>
                </a:lnTo>
                <a:lnTo>
                  <a:pt x="6676" y="6018"/>
                </a:lnTo>
                <a:lnTo>
                  <a:pt x="6864" y="6300"/>
                </a:lnTo>
                <a:lnTo>
                  <a:pt x="7523" y="6958"/>
                </a:lnTo>
                <a:lnTo>
                  <a:pt x="7523" y="9027"/>
                </a:lnTo>
                <a:lnTo>
                  <a:pt x="6206" y="10343"/>
                </a:lnTo>
                <a:lnTo>
                  <a:pt x="4702" y="10343"/>
                </a:lnTo>
                <a:lnTo>
                  <a:pt x="4702" y="6864"/>
                </a:lnTo>
                <a:lnTo>
                  <a:pt x="5548" y="5172"/>
                </a:lnTo>
                <a:lnTo>
                  <a:pt x="5642" y="4984"/>
                </a:lnTo>
                <a:lnTo>
                  <a:pt x="5642" y="4702"/>
                </a:lnTo>
                <a:lnTo>
                  <a:pt x="5642" y="3103"/>
                </a:lnTo>
                <a:lnTo>
                  <a:pt x="6206" y="1881"/>
                </a:lnTo>
                <a:close/>
                <a:moveTo>
                  <a:pt x="9403" y="8087"/>
                </a:moveTo>
                <a:lnTo>
                  <a:pt x="11848" y="9309"/>
                </a:lnTo>
                <a:lnTo>
                  <a:pt x="12130" y="9403"/>
                </a:lnTo>
                <a:lnTo>
                  <a:pt x="12412" y="9403"/>
                </a:lnTo>
                <a:lnTo>
                  <a:pt x="16925" y="8651"/>
                </a:lnTo>
                <a:lnTo>
                  <a:pt x="16925" y="9591"/>
                </a:lnTo>
                <a:lnTo>
                  <a:pt x="13164" y="10343"/>
                </a:lnTo>
                <a:lnTo>
                  <a:pt x="10344" y="10343"/>
                </a:lnTo>
                <a:lnTo>
                  <a:pt x="10061" y="10437"/>
                </a:lnTo>
                <a:lnTo>
                  <a:pt x="9873" y="10531"/>
                </a:lnTo>
                <a:lnTo>
                  <a:pt x="9591" y="10720"/>
                </a:lnTo>
                <a:lnTo>
                  <a:pt x="9497" y="11002"/>
                </a:lnTo>
                <a:lnTo>
                  <a:pt x="8745" y="13164"/>
                </a:lnTo>
                <a:lnTo>
                  <a:pt x="4702" y="13164"/>
                </a:lnTo>
                <a:lnTo>
                  <a:pt x="4702" y="12224"/>
                </a:lnTo>
                <a:lnTo>
                  <a:pt x="6582" y="12224"/>
                </a:lnTo>
                <a:lnTo>
                  <a:pt x="6959" y="12130"/>
                </a:lnTo>
                <a:lnTo>
                  <a:pt x="7335" y="11942"/>
                </a:lnTo>
                <a:lnTo>
                  <a:pt x="9215" y="10061"/>
                </a:lnTo>
                <a:lnTo>
                  <a:pt x="9403" y="9779"/>
                </a:lnTo>
                <a:lnTo>
                  <a:pt x="9403" y="9403"/>
                </a:lnTo>
                <a:lnTo>
                  <a:pt x="9403" y="8087"/>
                </a:lnTo>
                <a:close/>
                <a:moveTo>
                  <a:pt x="21627" y="13540"/>
                </a:moveTo>
                <a:lnTo>
                  <a:pt x="22379" y="14951"/>
                </a:lnTo>
                <a:lnTo>
                  <a:pt x="22003" y="15045"/>
                </a:lnTo>
                <a:lnTo>
                  <a:pt x="21345" y="15045"/>
                </a:lnTo>
                <a:lnTo>
                  <a:pt x="20969" y="14951"/>
                </a:lnTo>
                <a:lnTo>
                  <a:pt x="21627" y="13540"/>
                </a:lnTo>
                <a:close/>
                <a:moveTo>
                  <a:pt x="2821" y="8275"/>
                </a:moveTo>
                <a:lnTo>
                  <a:pt x="2821" y="11284"/>
                </a:lnTo>
                <a:lnTo>
                  <a:pt x="2821" y="14105"/>
                </a:lnTo>
                <a:lnTo>
                  <a:pt x="2821" y="16549"/>
                </a:lnTo>
                <a:lnTo>
                  <a:pt x="1881" y="15609"/>
                </a:lnTo>
                <a:lnTo>
                  <a:pt x="1881" y="9685"/>
                </a:lnTo>
                <a:lnTo>
                  <a:pt x="2821" y="8275"/>
                </a:lnTo>
                <a:close/>
                <a:moveTo>
                  <a:pt x="14105" y="15327"/>
                </a:moveTo>
                <a:lnTo>
                  <a:pt x="14857" y="16643"/>
                </a:lnTo>
                <a:lnTo>
                  <a:pt x="14481" y="16737"/>
                </a:lnTo>
                <a:lnTo>
                  <a:pt x="14105" y="16831"/>
                </a:lnTo>
                <a:lnTo>
                  <a:pt x="13823" y="16737"/>
                </a:lnTo>
                <a:lnTo>
                  <a:pt x="13446" y="16643"/>
                </a:lnTo>
                <a:lnTo>
                  <a:pt x="14105" y="15327"/>
                </a:lnTo>
                <a:close/>
                <a:moveTo>
                  <a:pt x="8181" y="15045"/>
                </a:moveTo>
                <a:lnTo>
                  <a:pt x="7147" y="18900"/>
                </a:lnTo>
                <a:lnTo>
                  <a:pt x="4702" y="16549"/>
                </a:lnTo>
                <a:lnTo>
                  <a:pt x="4702" y="15045"/>
                </a:lnTo>
                <a:close/>
                <a:moveTo>
                  <a:pt x="9403" y="17772"/>
                </a:moveTo>
                <a:lnTo>
                  <a:pt x="10532" y="22379"/>
                </a:lnTo>
                <a:lnTo>
                  <a:pt x="8651" y="20404"/>
                </a:lnTo>
                <a:lnTo>
                  <a:pt x="8933" y="19370"/>
                </a:lnTo>
                <a:lnTo>
                  <a:pt x="9403" y="17772"/>
                </a:lnTo>
                <a:close/>
                <a:moveTo>
                  <a:pt x="3574" y="21721"/>
                </a:moveTo>
                <a:lnTo>
                  <a:pt x="4514" y="22755"/>
                </a:lnTo>
                <a:lnTo>
                  <a:pt x="2821" y="26516"/>
                </a:lnTo>
                <a:lnTo>
                  <a:pt x="3574" y="21721"/>
                </a:lnTo>
                <a:close/>
                <a:moveTo>
                  <a:pt x="3762" y="18242"/>
                </a:moveTo>
                <a:lnTo>
                  <a:pt x="12412" y="26798"/>
                </a:lnTo>
                <a:lnTo>
                  <a:pt x="12600" y="27645"/>
                </a:lnTo>
                <a:lnTo>
                  <a:pt x="12600" y="27645"/>
                </a:lnTo>
                <a:lnTo>
                  <a:pt x="11848" y="27362"/>
                </a:lnTo>
                <a:lnTo>
                  <a:pt x="3197" y="18806"/>
                </a:lnTo>
                <a:lnTo>
                  <a:pt x="3762" y="18242"/>
                </a:lnTo>
                <a:close/>
                <a:moveTo>
                  <a:pt x="6018" y="24165"/>
                </a:moveTo>
                <a:lnTo>
                  <a:pt x="10532" y="28773"/>
                </a:lnTo>
                <a:lnTo>
                  <a:pt x="11848" y="31970"/>
                </a:lnTo>
                <a:lnTo>
                  <a:pt x="2445" y="31970"/>
                </a:lnTo>
                <a:lnTo>
                  <a:pt x="6018" y="24165"/>
                </a:lnTo>
                <a:close/>
                <a:moveTo>
                  <a:pt x="5642" y="0"/>
                </a:moveTo>
                <a:lnTo>
                  <a:pt x="5454" y="94"/>
                </a:lnTo>
                <a:lnTo>
                  <a:pt x="5172" y="188"/>
                </a:lnTo>
                <a:lnTo>
                  <a:pt x="4984" y="282"/>
                </a:lnTo>
                <a:lnTo>
                  <a:pt x="4890" y="565"/>
                </a:lnTo>
                <a:lnTo>
                  <a:pt x="3950" y="2445"/>
                </a:lnTo>
                <a:lnTo>
                  <a:pt x="3856" y="2633"/>
                </a:lnTo>
                <a:lnTo>
                  <a:pt x="3762" y="2821"/>
                </a:lnTo>
                <a:lnTo>
                  <a:pt x="3762" y="4514"/>
                </a:lnTo>
                <a:lnTo>
                  <a:pt x="3197" y="5642"/>
                </a:lnTo>
                <a:lnTo>
                  <a:pt x="2821" y="5642"/>
                </a:lnTo>
                <a:lnTo>
                  <a:pt x="2445" y="5736"/>
                </a:lnTo>
                <a:lnTo>
                  <a:pt x="2257" y="5924"/>
                </a:lnTo>
                <a:lnTo>
                  <a:pt x="2069" y="6112"/>
                </a:lnTo>
                <a:lnTo>
                  <a:pt x="189" y="8933"/>
                </a:lnTo>
                <a:lnTo>
                  <a:pt x="94" y="9121"/>
                </a:lnTo>
                <a:lnTo>
                  <a:pt x="0" y="9403"/>
                </a:lnTo>
                <a:lnTo>
                  <a:pt x="0" y="15985"/>
                </a:lnTo>
                <a:lnTo>
                  <a:pt x="94" y="16361"/>
                </a:lnTo>
                <a:lnTo>
                  <a:pt x="283" y="16643"/>
                </a:lnTo>
                <a:lnTo>
                  <a:pt x="1505" y="17866"/>
                </a:lnTo>
                <a:lnTo>
                  <a:pt x="1223" y="18148"/>
                </a:lnTo>
                <a:lnTo>
                  <a:pt x="1035" y="18430"/>
                </a:lnTo>
                <a:lnTo>
                  <a:pt x="941" y="18806"/>
                </a:lnTo>
                <a:lnTo>
                  <a:pt x="1035" y="19182"/>
                </a:lnTo>
                <a:lnTo>
                  <a:pt x="1223" y="19464"/>
                </a:lnTo>
                <a:lnTo>
                  <a:pt x="1881" y="20028"/>
                </a:lnTo>
                <a:lnTo>
                  <a:pt x="0" y="32816"/>
                </a:lnTo>
                <a:lnTo>
                  <a:pt x="94" y="33192"/>
                </a:lnTo>
                <a:lnTo>
                  <a:pt x="283" y="33568"/>
                </a:lnTo>
                <a:lnTo>
                  <a:pt x="565" y="33756"/>
                </a:lnTo>
                <a:lnTo>
                  <a:pt x="941" y="33850"/>
                </a:lnTo>
                <a:lnTo>
                  <a:pt x="13446" y="33850"/>
                </a:lnTo>
                <a:lnTo>
                  <a:pt x="13634" y="33756"/>
                </a:lnTo>
                <a:lnTo>
                  <a:pt x="14011" y="33474"/>
                </a:lnTo>
                <a:lnTo>
                  <a:pt x="14105" y="33004"/>
                </a:lnTo>
                <a:lnTo>
                  <a:pt x="14105" y="32816"/>
                </a:lnTo>
                <a:lnTo>
                  <a:pt x="14105" y="32628"/>
                </a:lnTo>
                <a:lnTo>
                  <a:pt x="12976" y="29807"/>
                </a:lnTo>
                <a:lnTo>
                  <a:pt x="12976" y="29807"/>
                </a:lnTo>
                <a:lnTo>
                  <a:pt x="13823" y="30089"/>
                </a:lnTo>
                <a:lnTo>
                  <a:pt x="14387" y="30089"/>
                </a:lnTo>
                <a:lnTo>
                  <a:pt x="14575" y="29995"/>
                </a:lnTo>
                <a:lnTo>
                  <a:pt x="14951" y="29713"/>
                </a:lnTo>
                <a:lnTo>
                  <a:pt x="15045" y="29337"/>
                </a:lnTo>
                <a:lnTo>
                  <a:pt x="15045" y="28867"/>
                </a:lnTo>
                <a:lnTo>
                  <a:pt x="14105" y="26046"/>
                </a:lnTo>
                <a:lnTo>
                  <a:pt x="14011" y="25858"/>
                </a:lnTo>
                <a:lnTo>
                  <a:pt x="13917" y="25670"/>
                </a:lnTo>
                <a:lnTo>
                  <a:pt x="13164" y="24918"/>
                </a:lnTo>
                <a:lnTo>
                  <a:pt x="10438" y="14199"/>
                </a:lnTo>
                <a:lnTo>
                  <a:pt x="11096" y="12224"/>
                </a:lnTo>
                <a:lnTo>
                  <a:pt x="13164" y="12224"/>
                </a:lnTo>
                <a:lnTo>
                  <a:pt x="13164" y="12976"/>
                </a:lnTo>
                <a:lnTo>
                  <a:pt x="11472" y="16549"/>
                </a:lnTo>
                <a:lnTo>
                  <a:pt x="11378" y="16831"/>
                </a:lnTo>
                <a:lnTo>
                  <a:pt x="11378" y="17113"/>
                </a:lnTo>
                <a:lnTo>
                  <a:pt x="11472" y="17396"/>
                </a:lnTo>
                <a:lnTo>
                  <a:pt x="11660" y="17584"/>
                </a:lnTo>
                <a:lnTo>
                  <a:pt x="12224" y="18054"/>
                </a:lnTo>
                <a:lnTo>
                  <a:pt x="12788" y="18430"/>
                </a:lnTo>
                <a:lnTo>
                  <a:pt x="13446" y="18618"/>
                </a:lnTo>
                <a:lnTo>
                  <a:pt x="14199" y="18712"/>
                </a:lnTo>
                <a:lnTo>
                  <a:pt x="14857" y="18618"/>
                </a:lnTo>
                <a:lnTo>
                  <a:pt x="15515" y="18430"/>
                </a:lnTo>
                <a:lnTo>
                  <a:pt x="16173" y="18054"/>
                </a:lnTo>
                <a:lnTo>
                  <a:pt x="16737" y="17584"/>
                </a:lnTo>
                <a:lnTo>
                  <a:pt x="16925" y="17396"/>
                </a:lnTo>
                <a:lnTo>
                  <a:pt x="17019" y="17113"/>
                </a:lnTo>
                <a:lnTo>
                  <a:pt x="17019" y="16831"/>
                </a:lnTo>
                <a:lnTo>
                  <a:pt x="16925" y="16549"/>
                </a:lnTo>
                <a:lnTo>
                  <a:pt x="15139" y="12976"/>
                </a:lnTo>
                <a:lnTo>
                  <a:pt x="15139" y="12036"/>
                </a:lnTo>
                <a:lnTo>
                  <a:pt x="17113" y="11566"/>
                </a:lnTo>
                <a:lnTo>
                  <a:pt x="17208" y="11848"/>
                </a:lnTo>
                <a:lnTo>
                  <a:pt x="17396" y="12036"/>
                </a:lnTo>
                <a:lnTo>
                  <a:pt x="17678" y="12224"/>
                </a:lnTo>
                <a:lnTo>
                  <a:pt x="17960" y="12224"/>
                </a:lnTo>
                <a:lnTo>
                  <a:pt x="18336" y="12130"/>
                </a:lnTo>
                <a:lnTo>
                  <a:pt x="18618" y="11942"/>
                </a:lnTo>
                <a:lnTo>
                  <a:pt x="18806" y="11660"/>
                </a:lnTo>
                <a:lnTo>
                  <a:pt x="18900" y="11284"/>
                </a:lnTo>
                <a:lnTo>
                  <a:pt x="18900" y="11096"/>
                </a:lnTo>
                <a:lnTo>
                  <a:pt x="20781" y="10626"/>
                </a:lnTo>
                <a:lnTo>
                  <a:pt x="20781" y="11190"/>
                </a:lnTo>
                <a:lnTo>
                  <a:pt x="18994" y="14763"/>
                </a:lnTo>
                <a:lnTo>
                  <a:pt x="18900" y="15045"/>
                </a:lnTo>
                <a:lnTo>
                  <a:pt x="18900" y="15327"/>
                </a:lnTo>
                <a:lnTo>
                  <a:pt x="18994" y="15609"/>
                </a:lnTo>
                <a:lnTo>
                  <a:pt x="19182" y="15891"/>
                </a:lnTo>
                <a:lnTo>
                  <a:pt x="19746" y="16361"/>
                </a:lnTo>
                <a:lnTo>
                  <a:pt x="20310" y="16643"/>
                </a:lnTo>
                <a:lnTo>
                  <a:pt x="20969" y="16925"/>
                </a:lnTo>
                <a:lnTo>
                  <a:pt x="22379" y="16925"/>
                </a:lnTo>
                <a:lnTo>
                  <a:pt x="23037" y="16643"/>
                </a:lnTo>
                <a:lnTo>
                  <a:pt x="23695" y="16361"/>
                </a:lnTo>
                <a:lnTo>
                  <a:pt x="24260" y="15891"/>
                </a:lnTo>
                <a:lnTo>
                  <a:pt x="24354" y="15703"/>
                </a:lnTo>
                <a:lnTo>
                  <a:pt x="24448" y="15515"/>
                </a:lnTo>
                <a:lnTo>
                  <a:pt x="24448" y="15045"/>
                </a:lnTo>
                <a:lnTo>
                  <a:pt x="24354" y="14763"/>
                </a:lnTo>
                <a:lnTo>
                  <a:pt x="22567" y="11190"/>
                </a:lnTo>
                <a:lnTo>
                  <a:pt x="22567" y="9403"/>
                </a:lnTo>
                <a:lnTo>
                  <a:pt x="22473" y="9027"/>
                </a:lnTo>
                <a:lnTo>
                  <a:pt x="22191" y="8651"/>
                </a:lnTo>
                <a:lnTo>
                  <a:pt x="21815" y="8463"/>
                </a:lnTo>
                <a:lnTo>
                  <a:pt x="21439" y="8463"/>
                </a:lnTo>
                <a:lnTo>
                  <a:pt x="18806" y="9121"/>
                </a:lnTo>
                <a:lnTo>
                  <a:pt x="18806" y="7523"/>
                </a:lnTo>
                <a:lnTo>
                  <a:pt x="18806" y="6582"/>
                </a:lnTo>
                <a:lnTo>
                  <a:pt x="18806" y="6206"/>
                </a:lnTo>
                <a:lnTo>
                  <a:pt x="18618" y="5924"/>
                </a:lnTo>
                <a:lnTo>
                  <a:pt x="18242" y="5736"/>
                </a:lnTo>
                <a:lnTo>
                  <a:pt x="17866" y="5642"/>
                </a:lnTo>
                <a:lnTo>
                  <a:pt x="17490" y="5736"/>
                </a:lnTo>
                <a:lnTo>
                  <a:pt x="17208" y="5924"/>
                </a:lnTo>
                <a:lnTo>
                  <a:pt x="17019" y="6206"/>
                </a:lnTo>
                <a:lnTo>
                  <a:pt x="16925" y="6582"/>
                </a:lnTo>
                <a:lnTo>
                  <a:pt x="16925" y="6770"/>
                </a:lnTo>
                <a:lnTo>
                  <a:pt x="12412" y="7523"/>
                </a:lnTo>
                <a:lnTo>
                  <a:pt x="9027" y="5830"/>
                </a:lnTo>
                <a:lnTo>
                  <a:pt x="8839" y="5642"/>
                </a:lnTo>
                <a:lnTo>
                  <a:pt x="9121" y="5360"/>
                </a:lnTo>
                <a:lnTo>
                  <a:pt x="9309" y="5172"/>
                </a:lnTo>
                <a:lnTo>
                  <a:pt x="10249" y="3291"/>
                </a:lnTo>
                <a:lnTo>
                  <a:pt x="10344" y="3103"/>
                </a:lnTo>
                <a:lnTo>
                  <a:pt x="10344" y="2915"/>
                </a:lnTo>
                <a:lnTo>
                  <a:pt x="10344" y="2633"/>
                </a:lnTo>
                <a:lnTo>
                  <a:pt x="10249" y="2445"/>
                </a:lnTo>
                <a:lnTo>
                  <a:pt x="9309" y="565"/>
                </a:lnTo>
                <a:lnTo>
                  <a:pt x="9215" y="377"/>
                </a:lnTo>
                <a:lnTo>
                  <a:pt x="9027" y="188"/>
                </a:lnTo>
                <a:lnTo>
                  <a:pt x="8745" y="94"/>
                </a:lnTo>
                <a:lnTo>
                  <a:pt x="8463" y="0"/>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42955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D5A921-9826-47C7-84CB-71EE2B9328CA}"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BFA32-348F-4FAA-97EC-2E3DEBA1E46F}" type="slidenum">
              <a:rPr lang="en-US" smtClean="0"/>
              <a:t>‹#›</a:t>
            </a:fld>
            <a:endParaRPr lang="en-US"/>
          </a:p>
        </p:txBody>
      </p:sp>
    </p:spTree>
    <p:extLst>
      <p:ext uri="{BB962C8B-B14F-4D97-AF65-F5344CB8AC3E}">
        <p14:creationId xmlns:p14="http://schemas.microsoft.com/office/powerpoint/2010/main" val="1247880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D5A921-9826-47C7-84CB-71EE2B9328CA}"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BFA32-348F-4FAA-97EC-2E3DEBA1E46F}" type="slidenum">
              <a:rPr lang="en-US" smtClean="0"/>
              <a:t>‹#›</a:t>
            </a:fld>
            <a:endParaRPr lang="en-US"/>
          </a:p>
        </p:txBody>
      </p:sp>
    </p:spTree>
    <p:extLst>
      <p:ext uri="{BB962C8B-B14F-4D97-AF65-F5344CB8AC3E}">
        <p14:creationId xmlns:p14="http://schemas.microsoft.com/office/powerpoint/2010/main" val="516633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1351167" y="2135260"/>
            <a:ext cx="9489600" cy="1546400"/>
          </a:xfrm>
          <a:prstGeom prst="rect">
            <a:avLst/>
          </a:prstGeom>
        </p:spPr>
        <p:txBody>
          <a:bodyPr spcFirstLastPara="1" wrap="square" lIns="91425" tIns="91425" rIns="91425" bIns="91425" anchor="b" anchorCtr="0"/>
          <a:lstStyle>
            <a:lvl1pPr lvl="0" algn="ctr" rtl="0">
              <a:spcBef>
                <a:spcPts val="0"/>
              </a:spcBef>
              <a:spcAft>
                <a:spcPts val="0"/>
              </a:spcAft>
              <a:buSzPts val="3600"/>
              <a:buNone/>
              <a:defRPr sz="4800"/>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r>
              <a:rPr lang="en-US"/>
              <a:t>Click to edit Master title style</a:t>
            </a:r>
            <a:endParaRPr/>
          </a:p>
        </p:txBody>
      </p:sp>
      <p:sp>
        <p:nvSpPr>
          <p:cNvPr id="16" name="Google Shape;16;p3"/>
          <p:cNvSpPr txBox="1">
            <a:spLocks noGrp="1"/>
          </p:cNvSpPr>
          <p:nvPr>
            <p:ph type="subTitle" idx="1"/>
          </p:nvPr>
        </p:nvSpPr>
        <p:spPr>
          <a:xfrm>
            <a:off x="914400" y="3802823"/>
            <a:ext cx="10363200" cy="1046400"/>
          </a:xfrm>
          <a:prstGeom prst="rect">
            <a:avLst/>
          </a:prstGeom>
        </p:spPr>
        <p:txBody>
          <a:bodyPr spcFirstLastPara="1" wrap="square" lIns="91425" tIns="91425" rIns="91425" bIns="91425" anchor="t" anchorCtr="0"/>
          <a:lstStyle>
            <a:lvl1pPr lvl="0" algn="ctr" rtl="0">
              <a:spcBef>
                <a:spcPts val="0"/>
              </a:spcBef>
              <a:spcAft>
                <a:spcPts val="0"/>
              </a:spcAft>
              <a:buSzPts val="1800"/>
              <a:buNone/>
              <a:defRPr i="1"/>
            </a:lvl1pPr>
            <a:lvl2pPr lvl="1" algn="ctr" rtl="0">
              <a:spcBef>
                <a:spcPts val="0"/>
              </a:spcBef>
              <a:spcAft>
                <a:spcPts val="0"/>
              </a:spcAft>
              <a:buSzPts val="3000"/>
              <a:buNone/>
              <a:defRPr sz="4000" i="1"/>
            </a:lvl2pPr>
            <a:lvl3pPr lvl="2" algn="ctr" rtl="0">
              <a:spcBef>
                <a:spcPts val="0"/>
              </a:spcBef>
              <a:spcAft>
                <a:spcPts val="0"/>
              </a:spcAft>
              <a:buSzPts val="3000"/>
              <a:buNone/>
              <a:defRPr sz="4000" i="1"/>
            </a:lvl3pPr>
            <a:lvl4pPr lvl="3" algn="ctr" rtl="0">
              <a:spcBef>
                <a:spcPts val="0"/>
              </a:spcBef>
              <a:spcAft>
                <a:spcPts val="0"/>
              </a:spcAft>
              <a:buSzPts val="3000"/>
              <a:buNone/>
              <a:defRPr sz="4000" i="1"/>
            </a:lvl4pPr>
            <a:lvl5pPr lvl="4" algn="ctr" rtl="0">
              <a:spcBef>
                <a:spcPts val="0"/>
              </a:spcBef>
              <a:spcAft>
                <a:spcPts val="0"/>
              </a:spcAft>
              <a:buSzPts val="3000"/>
              <a:buNone/>
              <a:defRPr sz="4000" i="1"/>
            </a:lvl5pPr>
            <a:lvl6pPr lvl="5" algn="ctr" rtl="0">
              <a:spcBef>
                <a:spcPts val="0"/>
              </a:spcBef>
              <a:spcAft>
                <a:spcPts val="0"/>
              </a:spcAft>
              <a:buSzPts val="3000"/>
              <a:buNone/>
              <a:defRPr sz="4000" i="1"/>
            </a:lvl6pPr>
            <a:lvl7pPr lvl="6" algn="ctr" rtl="0">
              <a:spcBef>
                <a:spcPts val="0"/>
              </a:spcBef>
              <a:spcAft>
                <a:spcPts val="0"/>
              </a:spcAft>
              <a:buSzPts val="3000"/>
              <a:buNone/>
              <a:defRPr sz="4000" i="1"/>
            </a:lvl7pPr>
            <a:lvl8pPr lvl="7" algn="ctr" rtl="0">
              <a:spcBef>
                <a:spcPts val="0"/>
              </a:spcBef>
              <a:spcAft>
                <a:spcPts val="0"/>
              </a:spcAft>
              <a:buSzPts val="3000"/>
              <a:buNone/>
              <a:defRPr sz="4000" i="1"/>
            </a:lvl8pPr>
            <a:lvl9pPr lvl="8" algn="ctr" rtl="0">
              <a:spcBef>
                <a:spcPts val="0"/>
              </a:spcBef>
              <a:spcAft>
                <a:spcPts val="0"/>
              </a:spcAft>
              <a:buSzPts val="3000"/>
              <a:buNone/>
              <a:defRPr sz="4000" i="1"/>
            </a:lvl9pPr>
          </a:lstStyle>
          <a:p>
            <a:r>
              <a:rPr lang="en-US"/>
              <a:t>Click to edit Master subtitle style</a:t>
            </a:r>
            <a:endParaRPr/>
          </a:p>
        </p:txBody>
      </p:sp>
      <p:cxnSp>
        <p:nvCxnSpPr>
          <p:cNvPr id="17" name="Google Shape;17;p3"/>
          <p:cNvCxnSpPr/>
          <p:nvPr/>
        </p:nvCxnSpPr>
        <p:spPr>
          <a:xfrm>
            <a:off x="3421400" y="3733800"/>
            <a:ext cx="5349200" cy="0"/>
          </a:xfrm>
          <a:prstGeom prst="straightConnector1">
            <a:avLst/>
          </a:prstGeom>
          <a:noFill/>
          <a:ln w="76200" cap="flat" cmpd="thickThin">
            <a:solidFill>
              <a:srgbClr val="FFFFFF"/>
            </a:solidFill>
            <a:prstDash val="solid"/>
            <a:round/>
            <a:headEnd type="none" w="med" len="med"/>
            <a:tailEnd type="none" w="med" len="med"/>
          </a:ln>
        </p:spPr>
      </p:cxnSp>
      <p:sp>
        <p:nvSpPr>
          <p:cNvPr id="18" name="Google Shape;18;p3"/>
          <p:cNvSpPr txBox="1">
            <a:spLocks noGrp="1"/>
          </p:cNvSpPr>
          <p:nvPr>
            <p:ph type="sldNum" idx="12"/>
          </p:nvPr>
        </p:nvSpPr>
        <p:spPr>
          <a:xfrm>
            <a:off x="-167" y="6333133"/>
            <a:ext cx="121920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8AABFA32-348F-4FAA-97EC-2E3DEBA1E46F}" type="slidenum">
              <a:rPr lang="en-US" smtClean="0"/>
              <a:t>‹#›</a:t>
            </a:fld>
            <a:endParaRPr lang="en-US"/>
          </a:p>
        </p:txBody>
      </p:sp>
    </p:spTree>
    <p:extLst>
      <p:ext uri="{BB962C8B-B14F-4D97-AF65-F5344CB8AC3E}">
        <p14:creationId xmlns:p14="http://schemas.microsoft.com/office/powerpoint/2010/main" val="2342657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bg>
      <p:bgPr>
        <a:blipFill>
          <a:blip r:embed="rId2">
            <a:alphaModFix/>
          </a:blip>
          <a:stretch>
            <a:fillRect/>
          </a:stretch>
        </a:blipFill>
        <a:effectLst/>
      </p:bgPr>
    </p:bg>
    <p:spTree>
      <p:nvGrpSpPr>
        <p:cNvPr id="1" name="Shape 19"/>
        <p:cNvGrpSpPr/>
        <p:nvPr/>
      </p:nvGrpSpPr>
      <p:grpSpPr>
        <a:xfrm>
          <a:off x="0" y="0"/>
          <a:ext cx="0" cy="0"/>
          <a:chOff x="0" y="0"/>
          <a:chExt cx="0" cy="0"/>
        </a:xfrm>
      </p:grpSpPr>
      <p:sp>
        <p:nvSpPr>
          <p:cNvPr id="20" name="Google Shape;20;p4"/>
          <p:cNvSpPr/>
          <p:nvPr/>
        </p:nvSpPr>
        <p:spPr>
          <a:xfrm>
            <a:off x="776067" y="730834"/>
            <a:ext cx="10639867" cy="5396333"/>
          </a:xfrm>
          <a:custGeom>
            <a:avLst/>
            <a:gdLst/>
            <a:ahLst/>
            <a:cxnLst/>
            <a:rect l="l" t="t" r="r" b="b"/>
            <a:pathLst>
              <a:path w="319196" h="161890" extrusionOk="0">
                <a:moveTo>
                  <a:pt x="137286" y="300"/>
                </a:moveTo>
                <a:lnTo>
                  <a:pt x="0" y="241"/>
                </a:lnTo>
                <a:lnTo>
                  <a:pt x="0" y="161890"/>
                </a:lnTo>
                <a:lnTo>
                  <a:pt x="319196" y="161890"/>
                </a:lnTo>
                <a:lnTo>
                  <a:pt x="319196" y="0"/>
                </a:lnTo>
                <a:lnTo>
                  <a:pt x="182036" y="30"/>
                </a:lnTo>
              </a:path>
            </a:pathLst>
          </a:custGeom>
          <a:noFill/>
          <a:ln w="76200" cap="flat" cmpd="thinThick">
            <a:solidFill>
              <a:srgbClr val="FFFFFF"/>
            </a:solidFill>
            <a:prstDash val="solid"/>
            <a:miter lim="8000"/>
            <a:headEnd type="none" w="med" len="med"/>
            <a:tailEnd type="none" w="med" len="med"/>
          </a:ln>
        </p:spPr>
      </p:sp>
      <p:sp>
        <p:nvSpPr>
          <p:cNvPr id="21" name="Google Shape;21;p4"/>
          <p:cNvSpPr txBox="1">
            <a:spLocks noGrp="1"/>
          </p:cNvSpPr>
          <p:nvPr>
            <p:ph type="body" idx="1"/>
          </p:nvPr>
        </p:nvSpPr>
        <p:spPr>
          <a:xfrm>
            <a:off x="1986100" y="2882400"/>
            <a:ext cx="8219600" cy="1093200"/>
          </a:xfrm>
          <a:prstGeom prst="rect">
            <a:avLst/>
          </a:prstGeom>
        </p:spPr>
        <p:txBody>
          <a:bodyPr spcFirstLastPara="1" wrap="square" lIns="91425" tIns="91425" rIns="91425" bIns="91425" anchor="ctr" anchorCtr="0"/>
          <a:lstStyle>
            <a:lvl1pPr marL="609585" lvl="0" indent="-507987" algn="ctr" rtl="0">
              <a:spcBef>
                <a:spcPts val="800"/>
              </a:spcBef>
              <a:spcAft>
                <a:spcPts val="0"/>
              </a:spcAft>
              <a:buSzPts val="2400"/>
              <a:buChar char="▣"/>
              <a:defRPr sz="3200" i="1"/>
            </a:lvl1pPr>
            <a:lvl2pPr marL="1219170" lvl="1" indent="-507987" algn="ctr" rtl="0">
              <a:spcBef>
                <a:spcPts val="0"/>
              </a:spcBef>
              <a:spcAft>
                <a:spcPts val="0"/>
              </a:spcAft>
              <a:buSzPts val="2400"/>
              <a:buChar char="□"/>
              <a:defRPr sz="3200" i="1"/>
            </a:lvl2pPr>
            <a:lvl3pPr marL="1828754" lvl="2" indent="-507987" algn="ctr" rtl="0">
              <a:spcBef>
                <a:spcPts val="0"/>
              </a:spcBef>
              <a:spcAft>
                <a:spcPts val="0"/>
              </a:spcAft>
              <a:buSzPts val="2400"/>
              <a:buChar char="▪"/>
              <a:defRPr sz="3200" i="1"/>
            </a:lvl3pPr>
            <a:lvl4pPr marL="2438339" lvl="3" indent="-507987" algn="ctr" rtl="0">
              <a:spcBef>
                <a:spcPts val="0"/>
              </a:spcBef>
              <a:spcAft>
                <a:spcPts val="0"/>
              </a:spcAft>
              <a:buSzPts val="2400"/>
              <a:buChar char="▪"/>
              <a:defRPr sz="3200" i="1"/>
            </a:lvl4pPr>
            <a:lvl5pPr marL="3047924" lvl="4" indent="-507987" algn="ctr" rtl="0">
              <a:spcBef>
                <a:spcPts val="0"/>
              </a:spcBef>
              <a:spcAft>
                <a:spcPts val="0"/>
              </a:spcAft>
              <a:buSzPts val="2400"/>
              <a:buChar char="▪"/>
              <a:defRPr sz="3200" i="1"/>
            </a:lvl5pPr>
            <a:lvl6pPr marL="3657509" lvl="5" indent="-507987" algn="ctr" rtl="0">
              <a:spcBef>
                <a:spcPts val="0"/>
              </a:spcBef>
              <a:spcAft>
                <a:spcPts val="0"/>
              </a:spcAft>
              <a:buSzPts val="2400"/>
              <a:buChar char="▫"/>
              <a:defRPr sz="3200" i="1"/>
            </a:lvl6pPr>
            <a:lvl7pPr marL="4267093" lvl="6" indent="-507987" algn="ctr" rtl="0">
              <a:spcBef>
                <a:spcPts val="0"/>
              </a:spcBef>
              <a:spcAft>
                <a:spcPts val="0"/>
              </a:spcAft>
              <a:buSzPts val="2400"/>
              <a:buChar char="▫"/>
              <a:defRPr sz="3200" i="1"/>
            </a:lvl7pPr>
            <a:lvl8pPr marL="4876678" lvl="7" indent="-507987" algn="ctr" rtl="0">
              <a:spcBef>
                <a:spcPts val="0"/>
              </a:spcBef>
              <a:spcAft>
                <a:spcPts val="0"/>
              </a:spcAft>
              <a:buSzPts val="2400"/>
              <a:buChar char="▫"/>
              <a:defRPr sz="3200" i="1"/>
            </a:lvl8pPr>
            <a:lvl9pPr marL="5486263" lvl="8" indent="-507987" algn="ctr">
              <a:spcBef>
                <a:spcPts val="0"/>
              </a:spcBef>
              <a:spcAft>
                <a:spcPts val="0"/>
              </a:spcAft>
              <a:buSzPts val="2400"/>
              <a:buChar char="▫"/>
              <a:defRPr sz="3200" i="1"/>
            </a:lvl9pPr>
          </a:lstStyle>
          <a:p>
            <a:pPr lvl="0"/>
            <a:r>
              <a:rPr lang="en-US"/>
              <a:t>Click to edit Master text styles</a:t>
            </a:r>
          </a:p>
        </p:txBody>
      </p:sp>
      <p:sp>
        <p:nvSpPr>
          <p:cNvPr id="22" name="Google Shape;22;p4"/>
          <p:cNvSpPr txBox="1"/>
          <p:nvPr/>
        </p:nvSpPr>
        <p:spPr>
          <a:xfrm>
            <a:off x="5364200" y="322567"/>
            <a:ext cx="14636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8000" b="1">
                <a:solidFill>
                  <a:srgbClr val="FFFFFF"/>
                </a:solidFill>
                <a:latin typeface="Libre Baskerville"/>
                <a:ea typeface="Libre Baskerville"/>
                <a:cs typeface="Libre Baskerville"/>
                <a:sym typeface="Libre Baskerville"/>
              </a:rPr>
              <a:t>“</a:t>
            </a:r>
            <a:endParaRPr sz="8000" b="1">
              <a:solidFill>
                <a:srgbClr val="FFFFFF"/>
              </a:solidFill>
              <a:latin typeface="Libre Baskerville"/>
              <a:ea typeface="Libre Baskerville"/>
              <a:cs typeface="Libre Baskerville"/>
              <a:sym typeface="Libre Baskerville"/>
            </a:endParaRPr>
          </a:p>
        </p:txBody>
      </p:sp>
      <p:sp>
        <p:nvSpPr>
          <p:cNvPr id="23" name="Google Shape;23;p4"/>
          <p:cNvSpPr txBox="1">
            <a:spLocks noGrp="1"/>
          </p:cNvSpPr>
          <p:nvPr>
            <p:ph type="sldNum" idx="12"/>
          </p:nvPr>
        </p:nvSpPr>
        <p:spPr>
          <a:xfrm>
            <a:off x="-167" y="6333133"/>
            <a:ext cx="121920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8AABFA32-348F-4FAA-97EC-2E3DEBA1E46F}" type="slidenum">
              <a:rPr lang="en-US" smtClean="0"/>
              <a:t>‹#›</a:t>
            </a:fld>
            <a:endParaRPr lang="en-US"/>
          </a:p>
        </p:txBody>
      </p:sp>
    </p:spTree>
    <p:extLst>
      <p:ext uri="{BB962C8B-B14F-4D97-AF65-F5344CB8AC3E}">
        <p14:creationId xmlns:p14="http://schemas.microsoft.com/office/powerpoint/2010/main" val="631908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1783033" y="742133"/>
            <a:ext cx="8626000" cy="10584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26" name="Google Shape;26;p5"/>
          <p:cNvSpPr txBox="1">
            <a:spLocks noGrp="1"/>
          </p:cNvSpPr>
          <p:nvPr>
            <p:ph type="body" idx="1"/>
          </p:nvPr>
        </p:nvSpPr>
        <p:spPr>
          <a:xfrm>
            <a:off x="1783033" y="1969225"/>
            <a:ext cx="8626000" cy="4598400"/>
          </a:xfrm>
          <a:prstGeom prst="rect">
            <a:avLst/>
          </a:prstGeom>
        </p:spPr>
        <p:txBody>
          <a:bodyPr spcFirstLastPara="1" wrap="square" lIns="91425" tIns="91425" rIns="91425" bIns="91425" anchor="t" anchorCtr="0"/>
          <a:lstStyle>
            <a:lvl1pPr marL="609585" lvl="0" indent="-457189">
              <a:spcBef>
                <a:spcPts val="800"/>
              </a:spcBef>
              <a:spcAft>
                <a:spcPts val="0"/>
              </a:spcAft>
              <a:buSzPts val="1800"/>
              <a:buChar char="▣"/>
              <a:defRPr/>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n-US"/>
              <a:t>Click to edit Master text styles</a:t>
            </a:r>
          </a:p>
        </p:txBody>
      </p:sp>
      <p:cxnSp>
        <p:nvCxnSpPr>
          <p:cNvPr id="27" name="Google Shape;27;p5"/>
          <p:cNvCxnSpPr/>
          <p:nvPr/>
        </p:nvCxnSpPr>
        <p:spPr>
          <a:xfrm>
            <a:off x="5700800" y="1233747"/>
            <a:ext cx="790400" cy="0"/>
          </a:xfrm>
          <a:prstGeom prst="straightConnector1">
            <a:avLst/>
          </a:prstGeom>
          <a:noFill/>
          <a:ln w="38100" cap="flat" cmpd="thickThin">
            <a:solidFill>
              <a:srgbClr val="FFFFFF"/>
            </a:solidFill>
            <a:prstDash val="solid"/>
            <a:round/>
            <a:headEnd type="none" w="med" len="med"/>
            <a:tailEnd type="none" w="med" len="med"/>
          </a:ln>
        </p:spPr>
      </p:cxnSp>
      <p:sp>
        <p:nvSpPr>
          <p:cNvPr id="28" name="Google Shape;28;p5"/>
          <p:cNvSpPr/>
          <p:nvPr/>
        </p:nvSpPr>
        <p:spPr>
          <a:xfrm>
            <a:off x="5835952" y="572436"/>
            <a:ext cx="520161" cy="520177"/>
          </a:xfrm>
          <a:custGeom>
            <a:avLst/>
            <a:gdLst/>
            <a:ahLst/>
            <a:cxnLst/>
            <a:rect l="l" t="t" r="r" b="b"/>
            <a:pathLst>
              <a:path w="33850" h="33851" extrusionOk="0">
                <a:moveTo>
                  <a:pt x="16925" y="3104"/>
                </a:moveTo>
                <a:lnTo>
                  <a:pt x="17677" y="4514"/>
                </a:lnTo>
                <a:lnTo>
                  <a:pt x="16925" y="5266"/>
                </a:lnTo>
                <a:lnTo>
                  <a:pt x="16173" y="4514"/>
                </a:lnTo>
                <a:lnTo>
                  <a:pt x="16925" y="3104"/>
                </a:lnTo>
                <a:close/>
                <a:moveTo>
                  <a:pt x="16925" y="10344"/>
                </a:moveTo>
                <a:lnTo>
                  <a:pt x="17301" y="10438"/>
                </a:lnTo>
                <a:lnTo>
                  <a:pt x="17583" y="10626"/>
                </a:lnTo>
                <a:lnTo>
                  <a:pt x="17771" y="10908"/>
                </a:lnTo>
                <a:lnTo>
                  <a:pt x="17865" y="11284"/>
                </a:lnTo>
                <a:lnTo>
                  <a:pt x="17771" y="11660"/>
                </a:lnTo>
                <a:lnTo>
                  <a:pt x="17583" y="11942"/>
                </a:lnTo>
                <a:lnTo>
                  <a:pt x="17301" y="12224"/>
                </a:lnTo>
                <a:lnTo>
                  <a:pt x="16549" y="12224"/>
                </a:lnTo>
                <a:lnTo>
                  <a:pt x="16267" y="11942"/>
                </a:lnTo>
                <a:lnTo>
                  <a:pt x="16079" y="11660"/>
                </a:lnTo>
                <a:lnTo>
                  <a:pt x="15985" y="11284"/>
                </a:lnTo>
                <a:lnTo>
                  <a:pt x="16079" y="10908"/>
                </a:lnTo>
                <a:lnTo>
                  <a:pt x="16267" y="10626"/>
                </a:lnTo>
                <a:lnTo>
                  <a:pt x="16549" y="10438"/>
                </a:lnTo>
                <a:lnTo>
                  <a:pt x="16925" y="10344"/>
                </a:lnTo>
                <a:close/>
                <a:moveTo>
                  <a:pt x="6582" y="15327"/>
                </a:moveTo>
                <a:lnTo>
                  <a:pt x="10719" y="23508"/>
                </a:lnTo>
                <a:lnTo>
                  <a:pt x="2445" y="23508"/>
                </a:lnTo>
                <a:lnTo>
                  <a:pt x="6582" y="15327"/>
                </a:lnTo>
                <a:close/>
                <a:moveTo>
                  <a:pt x="27268" y="15327"/>
                </a:moveTo>
                <a:lnTo>
                  <a:pt x="31405" y="23508"/>
                </a:lnTo>
                <a:lnTo>
                  <a:pt x="23131" y="23508"/>
                </a:lnTo>
                <a:lnTo>
                  <a:pt x="27268" y="15327"/>
                </a:lnTo>
                <a:close/>
                <a:moveTo>
                  <a:pt x="9779" y="25388"/>
                </a:moveTo>
                <a:lnTo>
                  <a:pt x="9027" y="25858"/>
                </a:lnTo>
                <a:lnTo>
                  <a:pt x="8274" y="26140"/>
                </a:lnTo>
                <a:lnTo>
                  <a:pt x="7428" y="26328"/>
                </a:lnTo>
                <a:lnTo>
                  <a:pt x="5736" y="26328"/>
                </a:lnTo>
                <a:lnTo>
                  <a:pt x="4890" y="26140"/>
                </a:lnTo>
                <a:lnTo>
                  <a:pt x="4043" y="25858"/>
                </a:lnTo>
                <a:lnTo>
                  <a:pt x="3291" y="25388"/>
                </a:lnTo>
                <a:close/>
                <a:moveTo>
                  <a:pt x="30465" y="25388"/>
                </a:moveTo>
                <a:lnTo>
                  <a:pt x="29713" y="25858"/>
                </a:lnTo>
                <a:lnTo>
                  <a:pt x="28961" y="26140"/>
                </a:lnTo>
                <a:lnTo>
                  <a:pt x="28114" y="26328"/>
                </a:lnTo>
                <a:lnTo>
                  <a:pt x="26422" y="26328"/>
                </a:lnTo>
                <a:lnTo>
                  <a:pt x="25576" y="26140"/>
                </a:lnTo>
                <a:lnTo>
                  <a:pt x="24729" y="25858"/>
                </a:lnTo>
                <a:lnTo>
                  <a:pt x="23977" y="25388"/>
                </a:lnTo>
                <a:close/>
                <a:moveTo>
                  <a:pt x="19370" y="31030"/>
                </a:moveTo>
                <a:lnTo>
                  <a:pt x="20310" y="31970"/>
                </a:lnTo>
                <a:lnTo>
                  <a:pt x="13540" y="31970"/>
                </a:lnTo>
                <a:lnTo>
                  <a:pt x="14480" y="31030"/>
                </a:lnTo>
                <a:close/>
                <a:moveTo>
                  <a:pt x="16643" y="1"/>
                </a:moveTo>
                <a:lnTo>
                  <a:pt x="16455" y="95"/>
                </a:lnTo>
                <a:lnTo>
                  <a:pt x="16267" y="283"/>
                </a:lnTo>
                <a:lnTo>
                  <a:pt x="16079" y="565"/>
                </a:lnTo>
                <a:lnTo>
                  <a:pt x="14198" y="4326"/>
                </a:lnTo>
                <a:lnTo>
                  <a:pt x="14104" y="4608"/>
                </a:lnTo>
                <a:lnTo>
                  <a:pt x="14104" y="4890"/>
                </a:lnTo>
                <a:lnTo>
                  <a:pt x="14198" y="5172"/>
                </a:lnTo>
                <a:lnTo>
                  <a:pt x="14386" y="5360"/>
                </a:lnTo>
                <a:lnTo>
                  <a:pt x="15985" y="6959"/>
                </a:lnTo>
                <a:lnTo>
                  <a:pt x="15985" y="8651"/>
                </a:lnTo>
                <a:lnTo>
                  <a:pt x="15421" y="8933"/>
                </a:lnTo>
                <a:lnTo>
                  <a:pt x="14950" y="9309"/>
                </a:lnTo>
                <a:lnTo>
                  <a:pt x="14574" y="9780"/>
                </a:lnTo>
                <a:lnTo>
                  <a:pt x="14292" y="10344"/>
                </a:lnTo>
                <a:lnTo>
                  <a:pt x="8463" y="10344"/>
                </a:lnTo>
                <a:lnTo>
                  <a:pt x="8086" y="10438"/>
                </a:lnTo>
                <a:lnTo>
                  <a:pt x="7804" y="10626"/>
                </a:lnTo>
                <a:lnTo>
                  <a:pt x="7616" y="10908"/>
                </a:lnTo>
                <a:lnTo>
                  <a:pt x="7522" y="11284"/>
                </a:lnTo>
                <a:lnTo>
                  <a:pt x="7428" y="11660"/>
                </a:lnTo>
                <a:lnTo>
                  <a:pt x="7240" y="11942"/>
                </a:lnTo>
                <a:lnTo>
                  <a:pt x="6958" y="12224"/>
                </a:lnTo>
                <a:lnTo>
                  <a:pt x="6206" y="12224"/>
                </a:lnTo>
                <a:lnTo>
                  <a:pt x="5924" y="11942"/>
                </a:lnTo>
                <a:lnTo>
                  <a:pt x="5736" y="11660"/>
                </a:lnTo>
                <a:lnTo>
                  <a:pt x="5642" y="11284"/>
                </a:lnTo>
                <a:lnTo>
                  <a:pt x="5548" y="10908"/>
                </a:lnTo>
                <a:lnTo>
                  <a:pt x="5360" y="10626"/>
                </a:lnTo>
                <a:lnTo>
                  <a:pt x="5078" y="10438"/>
                </a:lnTo>
                <a:lnTo>
                  <a:pt x="4701" y="10344"/>
                </a:lnTo>
                <a:lnTo>
                  <a:pt x="4325" y="10438"/>
                </a:lnTo>
                <a:lnTo>
                  <a:pt x="4043" y="10626"/>
                </a:lnTo>
                <a:lnTo>
                  <a:pt x="3855" y="10908"/>
                </a:lnTo>
                <a:lnTo>
                  <a:pt x="3761" y="11284"/>
                </a:lnTo>
                <a:lnTo>
                  <a:pt x="3855" y="12036"/>
                </a:lnTo>
                <a:lnTo>
                  <a:pt x="4137" y="12789"/>
                </a:lnTo>
                <a:lnTo>
                  <a:pt x="4607" y="13353"/>
                </a:lnTo>
                <a:lnTo>
                  <a:pt x="5172" y="13823"/>
                </a:lnTo>
                <a:lnTo>
                  <a:pt x="94" y="24072"/>
                </a:lnTo>
                <a:lnTo>
                  <a:pt x="0" y="24260"/>
                </a:lnTo>
                <a:lnTo>
                  <a:pt x="0" y="24542"/>
                </a:lnTo>
                <a:lnTo>
                  <a:pt x="94" y="24824"/>
                </a:lnTo>
                <a:lnTo>
                  <a:pt x="188" y="25012"/>
                </a:lnTo>
                <a:lnTo>
                  <a:pt x="752" y="25764"/>
                </a:lnTo>
                <a:lnTo>
                  <a:pt x="1505" y="26423"/>
                </a:lnTo>
                <a:lnTo>
                  <a:pt x="2163" y="26987"/>
                </a:lnTo>
                <a:lnTo>
                  <a:pt x="3009" y="27363"/>
                </a:lnTo>
                <a:lnTo>
                  <a:pt x="3855" y="27739"/>
                </a:lnTo>
                <a:lnTo>
                  <a:pt x="4701" y="28021"/>
                </a:lnTo>
                <a:lnTo>
                  <a:pt x="5642" y="28209"/>
                </a:lnTo>
                <a:lnTo>
                  <a:pt x="7522" y="28209"/>
                </a:lnTo>
                <a:lnTo>
                  <a:pt x="8463" y="28021"/>
                </a:lnTo>
                <a:lnTo>
                  <a:pt x="9309" y="27739"/>
                </a:lnTo>
                <a:lnTo>
                  <a:pt x="10155" y="27363"/>
                </a:lnTo>
                <a:lnTo>
                  <a:pt x="10907" y="26987"/>
                </a:lnTo>
                <a:lnTo>
                  <a:pt x="11659" y="26423"/>
                </a:lnTo>
                <a:lnTo>
                  <a:pt x="12318" y="25764"/>
                </a:lnTo>
                <a:lnTo>
                  <a:pt x="12976" y="25012"/>
                </a:lnTo>
                <a:lnTo>
                  <a:pt x="13070" y="24824"/>
                </a:lnTo>
                <a:lnTo>
                  <a:pt x="13164" y="24542"/>
                </a:lnTo>
                <a:lnTo>
                  <a:pt x="13164" y="24260"/>
                </a:lnTo>
                <a:lnTo>
                  <a:pt x="13070" y="24072"/>
                </a:lnTo>
                <a:lnTo>
                  <a:pt x="7898" y="13823"/>
                </a:lnTo>
                <a:lnTo>
                  <a:pt x="8369" y="13541"/>
                </a:lnTo>
                <a:lnTo>
                  <a:pt x="8745" y="13165"/>
                </a:lnTo>
                <a:lnTo>
                  <a:pt x="9027" y="12694"/>
                </a:lnTo>
                <a:lnTo>
                  <a:pt x="9215" y="12224"/>
                </a:lnTo>
                <a:lnTo>
                  <a:pt x="14292" y="12224"/>
                </a:lnTo>
                <a:lnTo>
                  <a:pt x="14574" y="12789"/>
                </a:lnTo>
                <a:lnTo>
                  <a:pt x="14950" y="13259"/>
                </a:lnTo>
                <a:lnTo>
                  <a:pt x="15421" y="13729"/>
                </a:lnTo>
                <a:lnTo>
                  <a:pt x="15985" y="14011"/>
                </a:lnTo>
                <a:lnTo>
                  <a:pt x="15985" y="29149"/>
                </a:lnTo>
                <a:lnTo>
                  <a:pt x="14104" y="29149"/>
                </a:lnTo>
                <a:lnTo>
                  <a:pt x="13728" y="29243"/>
                </a:lnTo>
                <a:lnTo>
                  <a:pt x="13446" y="29431"/>
                </a:lnTo>
                <a:lnTo>
                  <a:pt x="10625" y="32252"/>
                </a:lnTo>
                <a:lnTo>
                  <a:pt x="10437" y="32534"/>
                </a:lnTo>
                <a:lnTo>
                  <a:pt x="10343" y="32722"/>
                </a:lnTo>
                <a:lnTo>
                  <a:pt x="10343" y="33004"/>
                </a:lnTo>
                <a:lnTo>
                  <a:pt x="10437" y="33287"/>
                </a:lnTo>
                <a:lnTo>
                  <a:pt x="10531" y="33569"/>
                </a:lnTo>
                <a:lnTo>
                  <a:pt x="10719" y="33757"/>
                </a:lnTo>
                <a:lnTo>
                  <a:pt x="11001" y="33851"/>
                </a:lnTo>
                <a:lnTo>
                  <a:pt x="22849" y="33851"/>
                </a:lnTo>
                <a:lnTo>
                  <a:pt x="23037" y="33757"/>
                </a:lnTo>
                <a:lnTo>
                  <a:pt x="23319" y="33569"/>
                </a:lnTo>
                <a:lnTo>
                  <a:pt x="23413" y="33287"/>
                </a:lnTo>
                <a:lnTo>
                  <a:pt x="23507" y="33004"/>
                </a:lnTo>
                <a:lnTo>
                  <a:pt x="23507" y="32722"/>
                </a:lnTo>
                <a:lnTo>
                  <a:pt x="23413" y="32534"/>
                </a:lnTo>
                <a:lnTo>
                  <a:pt x="23225" y="32252"/>
                </a:lnTo>
                <a:lnTo>
                  <a:pt x="20404" y="29431"/>
                </a:lnTo>
                <a:lnTo>
                  <a:pt x="20122" y="29243"/>
                </a:lnTo>
                <a:lnTo>
                  <a:pt x="19746" y="29149"/>
                </a:lnTo>
                <a:lnTo>
                  <a:pt x="17865" y="29149"/>
                </a:lnTo>
                <a:lnTo>
                  <a:pt x="17865" y="14011"/>
                </a:lnTo>
                <a:lnTo>
                  <a:pt x="18429" y="13729"/>
                </a:lnTo>
                <a:lnTo>
                  <a:pt x="18900" y="13353"/>
                </a:lnTo>
                <a:lnTo>
                  <a:pt x="19276" y="12789"/>
                </a:lnTo>
                <a:lnTo>
                  <a:pt x="19558" y="12224"/>
                </a:lnTo>
                <a:lnTo>
                  <a:pt x="24635" y="12224"/>
                </a:lnTo>
                <a:lnTo>
                  <a:pt x="24823" y="12694"/>
                </a:lnTo>
                <a:lnTo>
                  <a:pt x="25105" y="13165"/>
                </a:lnTo>
                <a:lnTo>
                  <a:pt x="25482" y="13541"/>
                </a:lnTo>
                <a:lnTo>
                  <a:pt x="25952" y="13823"/>
                </a:lnTo>
                <a:lnTo>
                  <a:pt x="20780" y="24072"/>
                </a:lnTo>
                <a:lnTo>
                  <a:pt x="20686" y="24260"/>
                </a:lnTo>
                <a:lnTo>
                  <a:pt x="20686" y="24542"/>
                </a:lnTo>
                <a:lnTo>
                  <a:pt x="20780" y="24824"/>
                </a:lnTo>
                <a:lnTo>
                  <a:pt x="20874" y="25012"/>
                </a:lnTo>
                <a:lnTo>
                  <a:pt x="21438" y="25764"/>
                </a:lnTo>
                <a:lnTo>
                  <a:pt x="22191" y="26423"/>
                </a:lnTo>
                <a:lnTo>
                  <a:pt x="22849" y="26987"/>
                </a:lnTo>
                <a:lnTo>
                  <a:pt x="23695" y="27363"/>
                </a:lnTo>
                <a:lnTo>
                  <a:pt x="24541" y="27739"/>
                </a:lnTo>
                <a:lnTo>
                  <a:pt x="25388" y="28021"/>
                </a:lnTo>
                <a:lnTo>
                  <a:pt x="26328" y="28209"/>
                </a:lnTo>
                <a:lnTo>
                  <a:pt x="28208" y="28209"/>
                </a:lnTo>
                <a:lnTo>
                  <a:pt x="29149" y="28021"/>
                </a:lnTo>
                <a:lnTo>
                  <a:pt x="29995" y="27739"/>
                </a:lnTo>
                <a:lnTo>
                  <a:pt x="30841" y="27363"/>
                </a:lnTo>
                <a:lnTo>
                  <a:pt x="31593" y="26987"/>
                </a:lnTo>
                <a:lnTo>
                  <a:pt x="32346" y="26423"/>
                </a:lnTo>
                <a:lnTo>
                  <a:pt x="33004" y="25764"/>
                </a:lnTo>
                <a:lnTo>
                  <a:pt x="33662" y="25012"/>
                </a:lnTo>
                <a:lnTo>
                  <a:pt x="33850" y="24730"/>
                </a:lnTo>
                <a:lnTo>
                  <a:pt x="33850" y="24354"/>
                </a:lnTo>
                <a:lnTo>
                  <a:pt x="33756" y="24072"/>
                </a:lnTo>
                <a:lnTo>
                  <a:pt x="28584" y="13823"/>
                </a:lnTo>
                <a:lnTo>
                  <a:pt x="29243" y="13353"/>
                </a:lnTo>
                <a:lnTo>
                  <a:pt x="29619" y="12789"/>
                </a:lnTo>
                <a:lnTo>
                  <a:pt x="29995" y="12130"/>
                </a:lnTo>
                <a:lnTo>
                  <a:pt x="30089" y="11284"/>
                </a:lnTo>
                <a:lnTo>
                  <a:pt x="29995" y="10908"/>
                </a:lnTo>
                <a:lnTo>
                  <a:pt x="29807" y="10626"/>
                </a:lnTo>
                <a:lnTo>
                  <a:pt x="29525" y="10438"/>
                </a:lnTo>
                <a:lnTo>
                  <a:pt x="29149" y="10344"/>
                </a:lnTo>
                <a:lnTo>
                  <a:pt x="28773" y="10438"/>
                </a:lnTo>
                <a:lnTo>
                  <a:pt x="28490" y="10626"/>
                </a:lnTo>
                <a:lnTo>
                  <a:pt x="28302" y="10908"/>
                </a:lnTo>
                <a:lnTo>
                  <a:pt x="28208" y="11284"/>
                </a:lnTo>
                <a:lnTo>
                  <a:pt x="28114" y="11660"/>
                </a:lnTo>
                <a:lnTo>
                  <a:pt x="27926" y="11942"/>
                </a:lnTo>
                <a:lnTo>
                  <a:pt x="27644" y="12224"/>
                </a:lnTo>
                <a:lnTo>
                  <a:pt x="26892" y="12224"/>
                </a:lnTo>
                <a:lnTo>
                  <a:pt x="26610" y="11942"/>
                </a:lnTo>
                <a:lnTo>
                  <a:pt x="26422" y="11660"/>
                </a:lnTo>
                <a:lnTo>
                  <a:pt x="26328" y="11284"/>
                </a:lnTo>
                <a:lnTo>
                  <a:pt x="26234" y="10908"/>
                </a:lnTo>
                <a:lnTo>
                  <a:pt x="26046" y="10626"/>
                </a:lnTo>
                <a:lnTo>
                  <a:pt x="25764" y="10438"/>
                </a:lnTo>
                <a:lnTo>
                  <a:pt x="25388" y="10344"/>
                </a:lnTo>
                <a:lnTo>
                  <a:pt x="19558" y="10344"/>
                </a:lnTo>
                <a:lnTo>
                  <a:pt x="19276" y="9780"/>
                </a:lnTo>
                <a:lnTo>
                  <a:pt x="18900" y="9309"/>
                </a:lnTo>
                <a:lnTo>
                  <a:pt x="18429" y="8933"/>
                </a:lnTo>
                <a:lnTo>
                  <a:pt x="17865" y="8651"/>
                </a:lnTo>
                <a:lnTo>
                  <a:pt x="17865" y="6959"/>
                </a:lnTo>
                <a:lnTo>
                  <a:pt x="19464" y="5360"/>
                </a:lnTo>
                <a:lnTo>
                  <a:pt x="19652" y="5172"/>
                </a:lnTo>
                <a:lnTo>
                  <a:pt x="19746" y="4890"/>
                </a:lnTo>
                <a:lnTo>
                  <a:pt x="19746" y="4608"/>
                </a:lnTo>
                <a:lnTo>
                  <a:pt x="19652" y="4326"/>
                </a:lnTo>
                <a:lnTo>
                  <a:pt x="17771" y="565"/>
                </a:lnTo>
                <a:lnTo>
                  <a:pt x="17583" y="283"/>
                </a:lnTo>
                <a:lnTo>
                  <a:pt x="17395" y="95"/>
                </a:lnTo>
                <a:lnTo>
                  <a:pt x="17207" y="1"/>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 name="Google Shape;29;p5"/>
          <p:cNvSpPr txBox="1">
            <a:spLocks noGrp="1"/>
          </p:cNvSpPr>
          <p:nvPr>
            <p:ph type="sldNum" idx="12"/>
          </p:nvPr>
        </p:nvSpPr>
        <p:spPr>
          <a:xfrm>
            <a:off x="-167" y="6333133"/>
            <a:ext cx="121920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8AABFA32-348F-4FAA-97EC-2E3DEBA1E46F}" type="slidenum">
              <a:rPr lang="en-US" smtClean="0"/>
              <a:t>‹#›</a:t>
            </a:fld>
            <a:endParaRPr lang="en-US"/>
          </a:p>
        </p:txBody>
      </p:sp>
    </p:spTree>
    <p:extLst>
      <p:ext uri="{BB962C8B-B14F-4D97-AF65-F5344CB8AC3E}">
        <p14:creationId xmlns:p14="http://schemas.microsoft.com/office/powerpoint/2010/main" val="1467408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1783033" y="742133"/>
            <a:ext cx="8626000" cy="10584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32" name="Google Shape;32;p6"/>
          <p:cNvSpPr txBox="1">
            <a:spLocks noGrp="1"/>
          </p:cNvSpPr>
          <p:nvPr>
            <p:ph type="body" idx="1"/>
          </p:nvPr>
        </p:nvSpPr>
        <p:spPr>
          <a:xfrm>
            <a:off x="1174133" y="1970333"/>
            <a:ext cx="4778000" cy="4597600"/>
          </a:xfrm>
          <a:prstGeom prst="rect">
            <a:avLst/>
          </a:prstGeom>
        </p:spPr>
        <p:txBody>
          <a:bodyPr spcFirstLastPara="1" wrap="square" lIns="91425" tIns="91425" rIns="91425" bIns="91425" anchor="t" anchorCtr="0"/>
          <a:lstStyle>
            <a:lvl1pPr marL="609585" lvl="0" indent="-457189">
              <a:spcBef>
                <a:spcPts val="800"/>
              </a:spcBef>
              <a:spcAft>
                <a:spcPts val="0"/>
              </a:spcAft>
              <a:buSzPts val="1800"/>
              <a:buChar char="▣"/>
              <a:defRPr/>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n-US"/>
              <a:t>Click to edit Master text styles</a:t>
            </a:r>
          </a:p>
        </p:txBody>
      </p:sp>
      <p:sp>
        <p:nvSpPr>
          <p:cNvPr id="33" name="Google Shape;33;p6"/>
          <p:cNvSpPr txBox="1">
            <a:spLocks noGrp="1"/>
          </p:cNvSpPr>
          <p:nvPr>
            <p:ph type="body" idx="2"/>
          </p:nvPr>
        </p:nvSpPr>
        <p:spPr>
          <a:xfrm>
            <a:off x="6239864" y="1970333"/>
            <a:ext cx="4778000" cy="4597600"/>
          </a:xfrm>
          <a:prstGeom prst="rect">
            <a:avLst/>
          </a:prstGeom>
        </p:spPr>
        <p:txBody>
          <a:bodyPr spcFirstLastPara="1" wrap="square" lIns="91425" tIns="91425" rIns="91425" bIns="91425" anchor="t" anchorCtr="0"/>
          <a:lstStyle>
            <a:lvl1pPr marL="609585" lvl="0" indent="-457189">
              <a:spcBef>
                <a:spcPts val="800"/>
              </a:spcBef>
              <a:spcAft>
                <a:spcPts val="0"/>
              </a:spcAft>
              <a:buSzPts val="1800"/>
              <a:buChar char="▣"/>
              <a:defRPr/>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n-US"/>
              <a:t>Click to edit Master text styles</a:t>
            </a:r>
          </a:p>
        </p:txBody>
      </p:sp>
      <p:cxnSp>
        <p:nvCxnSpPr>
          <p:cNvPr id="34" name="Google Shape;34;p6"/>
          <p:cNvCxnSpPr/>
          <p:nvPr/>
        </p:nvCxnSpPr>
        <p:spPr>
          <a:xfrm>
            <a:off x="5700800" y="1233747"/>
            <a:ext cx="790400" cy="0"/>
          </a:xfrm>
          <a:prstGeom prst="straightConnector1">
            <a:avLst/>
          </a:prstGeom>
          <a:noFill/>
          <a:ln w="38100" cap="flat" cmpd="thickThin">
            <a:solidFill>
              <a:srgbClr val="FFFFFF"/>
            </a:solidFill>
            <a:prstDash val="solid"/>
            <a:round/>
            <a:headEnd type="none" w="med" len="med"/>
            <a:tailEnd type="none" w="med" len="med"/>
          </a:ln>
        </p:spPr>
      </p:cxnSp>
      <p:sp>
        <p:nvSpPr>
          <p:cNvPr id="35" name="Google Shape;35;p6"/>
          <p:cNvSpPr/>
          <p:nvPr/>
        </p:nvSpPr>
        <p:spPr>
          <a:xfrm>
            <a:off x="5835952" y="572436"/>
            <a:ext cx="520161" cy="520177"/>
          </a:xfrm>
          <a:custGeom>
            <a:avLst/>
            <a:gdLst/>
            <a:ahLst/>
            <a:cxnLst/>
            <a:rect l="l" t="t" r="r" b="b"/>
            <a:pathLst>
              <a:path w="33850" h="33851" extrusionOk="0">
                <a:moveTo>
                  <a:pt x="16925" y="3104"/>
                </a:moveTo>
                <a:lnTo>
                  <a:pt x="17677" y="4514"/>
                </a:lnTo>
                <a:lnTo>
                  <a:pt x="16925" y="5266"/>
                </a:lnTo>
                <a:lnTo>
                  <a:pt x="16173" y="4514"/>
                </a:lnTo>
                <a:lnTo>
                  <a:pt x="16925" y="3104"/>
                </a:lnTo>
                <a:close/>
                <a:moveTo>
                  <a:pt x="16925" y="10344"/>
                </a:moveTo>
                <a:lnTo>
                  <a:pt x="17301" y="10438"/>
                </a:lnTo>
                <a:lnTo>
                  <a:pt x="17583" y="10626"/>
                </a:lnTo>
                <a:lnTo>
                  <a:pt x="17771" y="10908"/>
                </a:lnTo>
                <a:lnTo>
                  <a:pt x="17865" y="11284"/>
                </a:lnTo>
                <a:lnTo>
                  <a:pt x="17771" y="11660"/>
                </a:lnTo>
                <a:lnTo>
                  <a:pt x="17583" y="11942"/>
                </a:lnTo>
                <a:lnTo>
                  <a:pt x="17301" y="12224"/>
                </a:lnTo>
                <a:lnTo>
                  <a:pt x="16549" y="12224"/>
                </a:lnTo>
                <a:lnTo>
                  <a:pt x="16267" y="11942"/>
                </a:lnTo>
                <a:lnTo>
                  <a:pt x="16079" y="11660"/>
                </a:lnTo>
                <a:lnTo>
                  <a:pt x="15985" y="11284"/>
                </a:lnTo>
                <a:lnTo>
                  <a:pt x="16079" y="10908"/>
                </a:lnTo>
                <a:lnTo>
                  <a:pt x="16267" y="10626"/>
                </a:lnTo>
                <a:lnTo>
                  <a:pt x="16549" y="10438"/>
                </a:lnTo>
                <a:lnTo>
                  <a:pt x="16925" y="10344"/>
                </a:lnTo>
                <a:close/>
                <a:moveTo>
                  <a:pt x="6582" y="15327"/>
                </a:moveTo>
                <a:lnTo>
                  <a:pt x="10719" y="23508"/>
                </a:lnTo>
                <a:lnTo>
                  <a:pt x="2445" y="23508"/>
                </a:lnTo>
                <a:lnTo>
                  <a:pt x="6582" y="15327"/>
                </a:lnTo>
                <a:close/>
                <a:moveTo>
                  <a:pt x="27268" y="15327"/>
                </a:moveTo>
                <a:lnTo>
                  <a:pt x="31405" y="23508"/>
                </a:lnTo>
                <a:lnTo>
                  <a:pt x="23131" y="23508"/>
                </a:lnTo>
                <a:lnTo>
                  <a:pt x="27268" y="15327"/>
                </a:lnTo>
                <a:close/>
                <a:moveTo>
                  <a:pt x="9779" y="25388"/>
                </a:moveTo>
                <a:lnTo>
                  <a:pt x="9027" y="25858"/>
                </a:lnTo>
                <a:lnTo>
                  <a:pt x="8274" y="26140"/>
                </a:lnTo>
                <a:lnTo>
                  <a:pt x="7428" y="26328"/>
                </a:lnTo>
                <a:lnTo>
                  <a:pt x="5736" y="26328"/>
                </a:lnTo>
                <a:lnTo>
                  <a:pt x="4890" y="26140"/>
                </a:lnTo>
                <a:lnTo>
                  <a:pt x="4043" y="25858"/>
                </a:lnTo>
                <a:lnTo>
                  <a:pt x="3291" y="25388"/>
                </a:lnTo>
                <a:close/>
                <a:moveTo>
                  <a:pt x="30465" y="25388"/>
                </a:moveTo>
                <a:lnTo>
                  <a:pt x="29713" y="25858"/>
                </a:lnTo>
                <a:lnTo>
                  <a:pt x="28961" y="26140"/>
                </a:lnTo>
                <a:lnTo>
                  <a:pt x="28114" y="26328"/>
                </a:lnTo>
                <a:lnTo>
                  <a:pt x="26422" y="26328"/>
                </a:lnTo>
                <a:lnTo>
                  <a:pt x="25576" y="26140"/>
                </a:lnTo>
                <a:lnTo>
                  <a:pt x="24729" y="25858"/>
                </a:lnTo>
                <a:lnTo>
                  <a:pt x="23977" y="25388"/>
                </a:lnTo>
                <a:close/>
                <a:moveTo>
                  <a:pt x="19370" y="31030"/>
                </a:moveTo>
                <a:lnTo>
                  <a:pt x="20310" y="31970"/>
                </a:lnTo>
                <a:lnTo>
                  <a:pt x="13540" y="31970"/>
                </a:lnTo>
                <a:lnTo>
                  <a:pt x="14480" y="31030"/>
                </a:lnTo>
                <a:close/>
                <a:moveTo>
                  <a:pt x="16643" y="1"/>
                </a:moveTo>
                <a:lnTo>
                  <a:pt x="16455" y="95"/>
                </a:lnTo>
                <a:lnTo>
                  <a:pt x="16267" y="283"/>
                </a:lnTo>
                <a:lnTo>
                  <a:pt x="16079" y="565"/>
                </a:lnTo>
                <a:lnTo>
                  <a:pt x="14198" y="4326"/>
                </a:lnTo>
                <a:lnTo>
                  <a:pt x="14104" y="4608"/>
                </a:lnTo>
                <a:lnTo>
                  <a:pt x="14104" y="4890"/>
                </a:lnTo>
                <a:lnTo>
                  <a:pt x="14198" y="5172"/>
                </a:lnTo>
                <a:lnTo>
                  <a:pt x="14386" y="5360"/>
                </a:lnTo>
                <a:lnTo>
                  <a:pt x="15985" y="6959"/>
                </a:lnTo>
                <a:lnTo>
                  <a:pt x="15985" y="8651"/>
                </a:lnTo>
                <a:lnTo>
                  <a:pt x="15421" y="8933"/>
                </a:lnTo>
                <a:lnTo>
                  <a:pt x="14950" y="9309"/>
                </a:lnTo>
                <a:lnTo>
                  <a:pt x="14574" y="9780"/>
                </a:lnTo>
                <a:lnTo>
                  <a:pt x="14292" y="10344"/>
                </a:lnTo>
                <a:lnTo>
                  <a:pt x="8463" y="10344"/>
                </a:lnTo>
                <a:lnTo>
                  <a:pt x="8086" y="10438"/>
                </a:lnTo>
                <a:lnTo>
                  <a:pt x="7804" y="10626"/>
                </a:lnTo>
                <a:lnTo>
                  <a:pt x="7616" y="10908"/>
                </a:lnTo>
                <a:lnTo>
                  <a:pt x="7522" y="11284"/>
                </a:lnTo>
                <a:lnTo>
                  <a:pt x="7428" y="11660"/>
                </a:lnTo>
                <a:lnTo>
                  <a:pt x="7240" y="11942"/>
                </a:lnTo>
                <a:lnTo>
                  <a:pt x="6958" y="12224"/>
                </a:lnTo>
                <a:lnTo>
                  <a:pt x="6206" y="12224"/>
                </a:lnTo>
                <a:lnTo>
                  <a:pt x="5924" y="11942"/>
                </a:lnTo>
                <a:lnTo>
                  <a:pt x="5736" y="11660"/>
                </a:lnTo>
                <a:lnTo>
                  <a:pt x="5642" y="11284"/>
                </a:lnTo>
                <a:lnTo>
                  <a:pt x="5548" y="10908"/>
                </a:lnTo>
                <a:lnTo>
                  <a:pt x="5360" y="10626"/>
                </a:lnTo>
                <a:lnTo>
                  <a:pt x="5078" y="10438"/>
                </a:lnTo>
                <a:lnTo>
                  <a:pt x="4701" y="10344"/>
                </a:lnTo>
                <a:lnTo>
                  <a:pt x="4325" y="10438"/>
                </a:lnTo>
                <a:lnTo>
                  <a:pt x="4043" y="10626"/>
                </a:lnTo>
                <a:lnTo>
                  <a:pt x="3855" y="10908"/>
                </a:lnTo>
                <a:lnTo>
                  <a:pt x="3761" y="11284"/>
                </a:lnTo>
                <a:lnTo>
                  <a:pt x="3855" y="12036"/>
                </a:lnTo>
                <a:lnTo>
                  <a:pt x="4137" y="12789"/>
                </a:lnTo>
                <a:lnTo>
                  <a:pt x="4607" y="13353"/>
                </a:lnTo>
                <a:lnTo>
                  <a:pt x="5172" y="13823"/>
                </a:lnTo>
                <a:lnTo>
                  <a:pt x="94" y="24072"/>
                </a:lnTo>
                <a:lnTo>
                  <a:pt x="0" y="24260"/>
                </a:lnTo>
                <a:lnTo>
                  <a:pt x="0" y="24542"/>
                </a:lnTo>
                <a:lnTo>
                  <a:pt x="94" y="24824"/>
                </a:lnTo>
                <a:lnTo>
                  <a:pt x="188" y="25012"/>
                </a:lnTo>
                <a:lnTo>
                  <a:pt x="752" y="25764"/>
                </a:lnTo>
                <a:lnTo>
                  <a:pt x="1505" y="26423"/>
                </a:lnTo>
                <a:lnTo>
                  <a:pt x="2163" y="26987"/>
                </a:lnTo>
                <a:lnTo>
                  <a:pt x="3009" y="27363"/>
                </a:lnTo>
                <a:lnTo>
                  <a:pt x="3855" y="27739"/>
                </a:lnTo>
                <a:lnTo>
                  <a:pt x="4701" y="28021"/>
                </a:lnTo>
                <a:lnTo>
                  <a:pt x="5642" y="28209"/>
                </a:lnTo>
                <a:lnTo>
                  <a:pt x="7522" y="28209"/>
                </a:lnTo>
                <a:lnTo>
                  <a:pt x="8463" y="28021"/>
                </a:lnTo>
                <a:lnTo>
                  <a:pt x="9309" y="27739"/>
                </a:lnTo>
                <a:lnTo>
                  <a:pt x="10155" y="27363"/>
                </a:lnTo>
                <a:lnTo>
                  <a:pt x="10907" y="26987"/>
                </a:lnTo>
                <a:lnTo>
                  <a:pt x="11659" y="26423"/>
                </a:lnTo>
                <a:lnTo>
                  <a:pt x="12318" y="25764"/>
                </a:lnTo>
                <a:lnTo>
                  <a:pt x="12976" y="25012"/>
                </a:lnTo>
                <a:lnTo>
                  <a:pt x="13070" y="24824"/>
                </a:lnTo>
                <a:lnTo>
                  <a:pt x="13164" y="24542"/>
                </a:lnTo>
                <a:lnTo>
                  <a:pt x="13164" y="24260"/>
                </a:lnTo>
                <a:lnTo>
                  <a:pt x="13070" y="24072"/>
                </a:lnTo>
                <a:lnTo>
                  <a:pt x="7898" y="13823"/>
                </a:lnTo>
                <a:lnTo>
                  <a:pt x="8369" y="13541"/>
                </a:lnTo>
                <a:lnTo>
                  <a:pt x="8745" y="13165"/>
                </a:lnTo>
                <a:lnTo>
                  <a:pt x="9027" y="12694"/>
                </a:lnTo>
                <a:lnTo>
                  <a:pt x="9215" y="12224"/>
                </a:lnTo>
                <a:lnTo>
                  <a:pt x="14292" y="12224"/>
                </a:lnTo>
                <a:lnTo>
                  <a:pt x="14574" y="12789"/>
                </a:lnTo>
                <a:lnTo>
                  <a:pt x="14950" y="13259"/>
                </a:lnTo>
                <a:lnTo>
                  <a:pt x="15421" y="13729"/>
                </a:lnTo>
                <a:lnTo>
                  <a:pt x="15985" y="14011"/>
                </a:lnTo>
                <a:lnTo>
                  <a:pt x="15985" y="29149"/>
                </a:lnTo>
                <a:lnTo>
                  <a:pt x="14104" y="29149"/>
                </a:lnTo>
                <a:lnTo>
                  <a:pt x="13728" y="29243"/>
                </a:lnTo>
                <a:lnTo>
                  <a:pt x="13446" y="29431"/>
                </a:lnTo>
                <a:lnTo>
                  <a:pt x="10625" y="32252"/>
                </a:lnTo>
                <a:lnTo>
                  <a:pt x="10437" y="32534"/>
                </a:lnTo>
                <a:lnTo>
                  <a:pt x="10343" y="32722"/>
                </a:lnTo>
                <a:lnTo>
                  <a:pt x="10343" y="33004"/>
                </a:lnTo>
                <a:lnTo>
                  <a:pt x="10437" y="33287"/>
                </a:lnTo>
                <a:lnTo>
                  <a:pt x="10531" y="33569"/>
                </a:lnTo>
                <a:lnTo>
                  <a:pt x="10719" y="33757"/>
                </a:lnTo>
                <a:lnTo>
                  <a:pt x="11001" y="33851"/>
                </a:lnTo>
                <a:lnTo>
                  <a:pt x="22849" y="33851"/>
                </a:lnTo>
                <a:lnTo>
                  <a:pt x="23037" y="33757"/>
                </a:lnTo>
                <a:lnTo>
                  <a:pt x="23319" y="33569"/>
                </a:lnTo>
                <a:lnTo>
                  <a:pt x="23413" y="33287"/>
                </a:lnTo>
                <a:lnTo>
                  <a:pt x="23507" y="33004"/>
                </a:lnTo>
                <a:lnTo>
                  <a:pt x="23507" y="32722"/>
                </a:lnTo>
                <a:lnTo>
                  <a:pt x="23413" y="32534"/>
                </a:lnTo>
                <a:lnTo>
                  <a:pt x="23225" y="32252"/>
                </a:lnTo>
                <a:lnTo>
                  <a:pt x="20404" y="29431"/>
                </a:lnTo>
                <a:lnTo>
                  <a:pt x="20122" y="29243"/>
                </a:lnTo>
                <a:lnTo>
                  <a:pt x="19746" y="29149"/>
                </a:lnTo>
                <a:lnTo>
                  <a:pt x="17865" y="29149"/>
                </a:lnTo>
                <a:lnTo>
                  <a:pt x="17865" y="14011"/>
                </a:lnTo>
                <a:lnTo>
                  <a:pt x="18429" y="13729"/>
                </a:lnTo>
                <a:lnTo>
                  <a:pt x="18900" y="13353"/>
                </a:lnTo>
                <a:lnTo>
                  <a:pt x="19276" y="12789"/>
                </a:lnTo>
                <a:lnTo>
                  <a:pt x="19558" y="12224"/>
                </a:lnTo>
                <a:lnTo>
                  <a:pt x="24635" y="12224"/>
                </a:lnTo>
                <a:lnTo>
                  <a:pt x="24823" y="12694"/>
                </a:lnTo>
                <a:lnTo>
                  <a:pt x="25105" y="13165"/>
                </a:lnTo>
                <a:lnTo>
                  <a:pt x="25482" y="13541"/>
                </a:lnTo>
                <a:lnTo>
                  <a:pt x="25952" y="13823"/>
                </a:lnTo>
                <a:lnTo>
                  <a:pt x="20780" y="24072"/>
                </a:lnTo>
                <a:lnTo>
                  <a:pt x="20686" y="24260"/>
                </a:lnTo>
                <a:lnTo>
                  <a:pt x="20686" y="24542"/>
                </a:lnTo>
                <a:lnTo>
                  <a:pt x="20780" y="24824"/>
                </a:lnTo>
                <a:lnTo>
                  <a:pt x="20874" y="25012"/>
                </a:lnTo>
                <a:lnTo>
                  <a:pt x="21438" y="25764"/>
                </a:lnTo>
                <a:lnTo>
                  <a:pt x="22191" y="26423"/>
                </a:lnTo>
                <a:lnTo>
                  <a:pt x="22849" y="26987"/>
                </a:lnTo>
                <a:lnTo>
                  <a:pt x="23695" y="27363"/>
                </a:lnTo>
                <a:lnTo>
                  <a:pt x="24541" y="27739"/>
                </a:lnTo>
                <a:lnTo>
                  <a:pt x="25388" y="28021"/>
                </a:lnTo>
                <a:lnTo>
                  <a:pt x="26328" y="28209"/>
                </a:lnTo>
                <a:lnTo>
                  <a:pt x="28208" y="28209"/>
                </a:lnTo>
                <a:lnTo>
                  <a:pt x="29149" y="28021"/>
                </a:lnTo>
                <a:lnTo>
                  <a:pt x="29995" y="27739"/>
                </a:lnTo>
                <a:lnTo>
                  <a:pt x="30841" y="27363"/>
                </a:lnTo>
                <a:lnTo>
                  <a:pt x="31593" y="26987"/>
                </a:lnTo>
                <a:lnTo>
                  <a:pt x="32346" y="26423"/>
                </a:lnTo>
                <a:lnTo>
                  <a:pt x="33004" y="25764"/>
                </a:lnTo>
                <a:lnTo>
                  <a:pt x="33662" y="25012"/>
                </a:lnTo>
                <a:lnTo>
                  <a:pt x="33850" y="24730"/>
                </a:lnTo>
                <a:lnTo>
                  <a:pt x="33850" y="24354"/>
                </a:lnTo>
                <a:lnTo>
                  <a:pt x="33756" y="24072"/>
                </a:lnTo>
                <a:lnTo>
                  <a:pt x="28584" y="13823"/>
                </a:lnTo>
                <a:lnTo>
                  <a:pt x="29243" y="13353"/>
                </a:lnTo>
                <a:lnTo>
                  <a:pt x="29619" y="12789"/>
                </a:lnTo>
                <a:lnTo>
                  <a:pt x="29995" y="12130"/>
                </a:lnTo>
                <a:lnTo>
                  <a:pt x="30089" y="11284"/>
                </a:lnTo>
                <a:lnTo>
                  <a:pt x="29995" y="10908"/>
                </a:lnTo>
                <a:lnTo>
                  <a:pt x="29807" y="10626"/>
                </a:lnTo>
                <a:lnTo>
                  <a:pt x="29525" y="10438"/>
                </a:lnTo>
                <a:lnTo>
                  <a:pt x="29149" y="10344"/>
                </a:lnTo>
                <a:lnTo>
                  <a:pt x="28773" y="10438"/>
                </a:lnTo>
                <a:lnTo>
                  <a:pt x="28490" y="10626"/>
                </a:lnTo>
                <a:lnTo>
                  <a:pt x="28302" y="10908"/>
                </a:lnTo>
                <a:lnTo>
                  <a:pt x="28208" y="11284"/>
                </a:lnTo>
                <a:lnTo>
                  <a:pt x="28114" y="11660"/>
                </a:lnTo>
                <a:lnTo>
                  <a:pt x="27926" y="11942"/>
                </a:lnTo>
                <a:lnTo>
                  <a:pt x="27644" y="12224"/>
                </a:lnTo>
                <a:lnTo>
                  <a:pt x="26892" y="12224"/>
                </a:lnTo>
                <a:lnTo>
                  <a:pt x="26610" y="11942"/>
                </a:lnTo>
                <a:lnTo>
                  <a:pt x="26422" y="11660"/>
                </a:lnTo>
                <a:lnTo>
                  <a:pt x="26328" y="11284"/>
                </a:lnTo>
                <a:lnTo>
                  <a:pt x="26234" y="10908"/>
                </a:lnTo>
                <a:lnTo>
                  <a:pt x="26046" y="10626"/>
                </a:lnTo>
                <a:lnTo>
                  <a:pt x="25764" y="10438"/>
                </a:lnTo>
                <a:lnTo>
                  <a:pt x="25388" y="10344"/>
                </a:lnTo>
                <a:lnTo>
                  <a:pt x="19558" y="10344"/>
                </a:lnTo>
                <a:lnTo>
                  <a:pt x="19276" y="9780"/>
                </a:lnTo>
                <a:lnTo>
                  <a:pt x="18900" y="9309"/>
                </a:lnTo>
                <a:lnTo>
                  <a:pt x="18429" y="8933"/>
                </a:lnTo>
                <a:lnTo>
                  <a:pt x="17865" y="8651"/>
                </a:lnTo>
                <a:lnTo>
                  <a:pt x="17865" y="6959"/>
                </a:lnTo>
                <a:lnTo>
                  <a:pt x="19464" y="5360"/>
                </a:lnTo>
                <a:lnTo>
                  <a:pt x="19652" y="5172"/>
                </a:lnTo>
                <a:lnTo>
                  <a:pt x="19746" y="4890"/>
                </a:lnTo>
                <a:lnTo>
                  <a:pt x="19746" y="4608"/>
                </a:lnTo>
                <a:lnTo>
                  <a:pt x="19652" y="4326"/>
                </a:lnTo>
                <a:lnTo>
                  <a:pt x="17771" y="565"/>
                </a:lnTo>
                <a:lnTo>
                  <a:pt x="17583" y="283"/>
                </a:lnTo>
                <a:lnTo>
                  <a:pt x="17395" y="95"/>
                </a:lnTo>
                <a:lnTo>
                  <a:pt x="17207" y="1"/>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6"/>
          <p:cNvSpPr txBox="1">
            <a:spLocks noGrp="1"/>
          </p:cNvSpPr>
          <p:nvPr>
            <p:ph type="sldNum" idx="12"/>
          </p:nvPr>
        </p:nvSpPr>
        <p:spPr>
          <a:xfrm>
            <a:off x="-167" y="6333133"/>
            <a:ext cx="121920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8AABFA32-348F-4FAA-97EC-2E3DEBA1E46F}" type="slidenum">
              <a:rPr lang="en-US" smtClean="0"/>
              <a:t>‹#›</a:t>
            </a:fld>
            <a:endParaRPr lang="en-US"/>
          </a:p>
        </p:txBody>
      </p:sp>
    </p:spTree>
    <p:extLst>
      <p:ext uri="{BB962C8B-B14F-4D97-AF65-F5344CB8AC3E}">
        <p14:creationId xmlns:p14="http://schemas.microsoft.com/office/powerpoint/2010/main" val="2010881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1783033" y="742133"/>
            <a:ext cx="8626000" cy="1058400"/>
          </a:xfrm>
          <a:prstGeom prst="rect">
            <a:avLst/>
          </a:prstGeom>
        </p:spPr>
        <p:txBody>
          <a:bodyPr spcFirstLastPara="1" wrap="square" lIns="91425" tIns="91425" rIns="91425" bIns="91425" anchor="b" anchorCtr="0"/>
          <a:lstStyle>
            <a:lvl1pPr lvl="0" rtl="0">
              <a:spcBef>
                <a:spcPts val="0"/>
              </a:spcBef>
              <a:spcAft>
                <a:spcPts val="0"/>
              </a:spcAft>
              <a:buSzPts val="18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39" name="Google Shape;39;p7"/>
          <p:cNvSpPr txBox="1">
            <a:spLocks noGrp="1"/>
          </p:cNvSpPr>
          <p:nvPr>
            <p:ph type="body" idx="1"/>
          </p:nvPr>
        </p:nvSpPr>
        <p:spPr>
          <a:xfrm>
            <a:off x="1088600" y="2123133"/>
            <a:ext cx="3200400" cy="4444800"/>
          </a:xfrm>
          <a:prstGeom prst="rect">
            <a:avLst/>
          </a:prstGeom>
        </p:spPr>
        <p:txBody>
          <a:bodyPr spcFirstLastPara="1" wrap="square" lIns="91425" tIns="91425" rIns="91425" bIns="91425" anchor="t" anchorCtr="0"/>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pPr lvl="0"/>
            <a:r>
              <a:rPr lang="en-US"/>
              <a:t>Click to edit Master text styles</a:t>
            </a:r>
          </a:p>
        </p:txBody>
      </p:sp>
      <p:sp>
        <p:nvSpPr>
          <p:cNvPr id="40" name="Google Shape;40;p7"/>
          <p:cNvSpPr txBox="1">
            <a:spLocks noGrp="1"/>
          </p:cNvSpPr>
          <p:nvPr>
            <p:ph type="body" idx="2"/>
          </p:nvPr>
        </p:nvSpPr>
        <p:spPr>
          <a:xfrm>
            <a:off x="4453009" y="2123133"/>
            <a:ext cx="3200400" cy="4444800"/>
          </a:xfrm>
          <a:prstGeom prst="rect">
            <a:avLst/>
          </a:prstGeom>
        </p:spPr>
        <p:txBody>
          <a:bodyPr spcFirstLastPara="1" wrap="square" lIns="91425" tIns="91425" rIns="91425" bIns="91425" anchor="t" anchorCtr="0"/>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pPr lvl="0"/>
            <a:r>
              <a:rPr lang="en-US"/>
              <a:t>Click to edit Master text styles</a:t>
            </a:r>
          </a:p>
        </p:txBody>
      </p:sp>
      <p:sp>
        <p:nvSpPr>
          <p:cNvPr id="41" name="Google Shape;41;p7"/>
          <p:cNvSpPr txBox="1">
            <a:spLocks noGrp="1"/>
          </p:cNvSpPr>
          <p:nvPr>
            <p:ph type="body" idx="3"/>
          </p:nvPr>
        </p:nvSpPr>
        <p:spPr>
          <a:xfrm>
            <a:off x="7817419" y="2123133"/>
            <a:ext cx="3200400" cy="4444800"/>
          </a:xfrm>
          <a:prstGeom prst="rect">
            <a:avLst/>
          </a:prstGeom>
        </p:spPr>
        <p:txBody>
          <a:bodyPr spcFirstLastPara="1" wrap="square" lIns="91425" tIns="91425" rIns="91425" bIns="91425" anchor="t" anchorCtr="0"/>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pPr lvl="0"/>
            <a:r>
              <a:rPr lang="en-US"/>
              <a:t>Click to edit Master text styles</a:t>
            </a:r>
          </a:p>
        </p:txBody>
      </p:sp>
      <p:cxnSp>
        <p:nvCxnSpPr>
          <p:cNvPr id="42" name="Google Shape;42;p7"/>
          <p:cNvCxnSpPr/>
          <p:nvPr/>
        </p:nvCxnSpPr>
        <p:spPr>
          <a:xfrm>
            <a:off x="5700800" y="1233747"/>
            <a:ext cx="790400" cy="0"/>
          </a:xfrm>
          <a:prstGeom prst="straightConnector1">
            <a:avLst/>
          </a:prstGeom>
          <a:noFill/>
          <a:ln w="38100" cap="flat" cmpd="thickThin">
            <a:solidFill>
              <a:srgbClr val="FFFFFF"/>
            </a:solidFill>
            <a:prstDash val="solid"/>
            <a:round/>
            <a:headEnd type="none" w="med" len="med"/>
            <a:tailEnd type="none" w="med" len="med"/>
          </a:ln>
        </p:spPr>
      </p:cxnSp>
      <p:sp>
        <p:nvSpPr>
          <p:cNvPr id="43" name="Google Shape;43;p7"/>
          <p:cNvSpPr/>
          <p:nvPr/>
        </p:nvSpPr>
        <p:spPr>
          <a:xfrm>
            <a:off x="5835952" y="572436"/>
            <a:ext cx="520161" cy="520177"/>
          </a:xfrm>
          <a:custGeom>
            <a:avLst/>
            <a:gdLst/>
            <a:ahLst/>
            <a:cxnLst/>
            <a:rect l="l" t="t" r="r" b="b"/>
            <a:pathLst>
              <a:path w="33850" h="33851" extrusionOk="0">
                <a:moveTo>
                  <a:pt x="16925" y="3104"/>
                </a:moveTo>
                <a:lnTo>
                  <a:pt x="17677" y="4514"/>
                </a:lnTo>
                <a:lnTo>
                  <a:pt x="16925" y="5266"/>
                </a:lnTo>
                <a:lnTo>
                  <a:pt x="16173" y="4514"/>
                </a:lnTo>
                <a:lnTo>
                  <a:pt x="16925" y="3104"/>
                </a:lnTo>
                <a:close/>
                <a:moveTo>
                  <a:pt x="16925" y="10344"/>
                </a:moveTo>
                <a:lnTo>
                  <a:pt x="17301" y="10438"/>
                </a:lnTo>
                <a:lnTo>
                  <a:pt x="17583" y="10626"/>
                </a:lnTo>
                <a:lnTo>
                  <a:pt x="17771" y="10908"/>
                </a:lnTo>
                <a:lnTo>
                  <a:pt x="17865" y="11284"/>
                </a:lnTo>
                <a:lnTo>
                  <a:pt x="17771" y="11660"/>
                </a:lnTo>
                <a:lnTo>
                  <a:pt x="17583" y="11942"/>
                </a:lnTo>
                <a:lnTo>
                  <a:pt x="17301" y="12224"/>
                </a:lnTo>
                <a:lnTo>
                  <a:pt x="16549" y="12224"/>
                </a:lnTo>
                <a:lnTo>
                  <a:pt x="16267" y="11942"/>
                </a:lnTo>
                <a:lnTo>
                  <a:pt x="16079" y="11660"/>
                </a:lnTo>
                <a:lnTo>
                  <a:pt x="15985" y="11284"/>
                </a:lnTo>
                <a:lnTo>
                  <a:pt x="16079" y="10908"/>
                </a:lnTo>
                <a:lnTo>
                  <a:pt x="16267" y="10626"/>
                </a:lnTo>
                <a:lnTo>
                  <a:pt x="16549" y="10438"/>
                </a:lnTo>
                <a:lnTo>
                  <a:pt x="16925" y="10344"/>
                </a:lnTo>
                <a:close/>
                <a:moveTo>
                  <a:pt x="6582" y="15327"/>
                </a:moveTo>
                <a:lnTo>
                  <a:pt x="10719" y="23508"/>
                </a:lnTo>
                <a:lnTo>
                  <a:pt x="2445" y="23508"/>
                </a:lnTo>
                <a:lnTo>
                  <a:pt x="6582" y="15327"/>
                </a:lnTo>
                <a:close/>
                <a:moveTo>
                  <a:pt x="27268" y="15327"/>
                </a:moveTo>
                <a:lnTo>
                  <a:pt x="31405" y="23508"/>
                </a:lnTo>
                <a:lnTo>
                  <a:pt x="23131" y="23508"/>
                </a:lnTo>
                <a:lnTo>
                  <a:pt x="27268" y="15327"/>
                </a:lnTo>
                <a:close/>
                <a:moveTo>
                  <a:pt x="9779" y="25388"/>
                </a:moveTo>
                <a:lnTo>
                  <a:pt x="9027" y="25858"/>
                </a:lnTo>
                <a:lnTo>
                  <a:pt x="8274" y="26140"/>
                </a:lnTo>
                <a:lnTo>
                  <a:pt x="7428" y="26328"/>
                </a:lnTo>
                <a:lnTo>
                  <a:pt x="5736" y="26328"/>
                </a:lnTo>
                <a:lnTo>
                  <a:pt x="4890" y="26140"/>
                </a:lnTo>
                <a:lnTo>
                  <a:pt x="4043" y="25858"/>
                </a:lnTo>
                <a:lnTo>
                  <a:pt x="3291" y="25388"/>
                </a:lnTo>
                <a:close/>
                <a:moveTo>
                  <a:pt x="30465" y="25388"/>
                </a:moveTo>
                <a:lnTo>
                  <a:pt x="29713" y="25858"/>
                </a:lnTo>
                <a:lnTo>
                  <a:pt x="28961" y="26140"/>
                </a:lnTo>
                <a:lnTo>
                  <a:pt x="28114" y="26328"/>
                </a:lnTo>
                <a:lnTo>
                  <a:pt x="26422" y="26328"/>
                </a:lnTo>
                <a:lnTo>
                  <a:pt x="25576" y="26140"/>
                </a:lnTo>
                <a:lnTo>
                  <a:pt x="24729" y="25858"/>
                </a:lnTo>
                <a:lnTo>
                  <a:pt x="23977" y="25388"/>
                </a:lnTo>
                <a:close/>
                <a:moveTo>
                  <a:pt x="19370" y="31030"/>
                </a:moveTo>
                <a:lnTo>
                  <a:pt x="20310" y="31970"/>
                </a:lnTo>
                <a:lnTo>
                  <a:pt x="13540" y="31970"/>
                </a:lnTo>
                <a:lnTo>
                  <a:pt x="14480" y="31030"/>
                </a:lnTo>
                <a:close/>
                <a:moveTo>
                  <a:pt x="16643" y="1"/>
                </a:moveTo>
                <a:lnTo>
                  <a:pt x="16455" y="95"/>
                </a:lnTo>
                <a:lnTo>
                  <a:pt x="16267" y="283"/>
                </a:lnTo>
                <a:lnTo>
                  <a:pt x="16079" y="565"/>
                </a:lnTo>
                <a:lnTo>
                  <a:pt x="14198" y="4326"/>
                </a:lnTo>
                <a:lnTo>
                  <a:pt x="14104" y="4608"/>
                </a:lnTo>
                <a:lnTo>
                  <a:pt x="14104" y="4890"/>
                </a:lnTo>
                <a:lnTo>
                  <a:pt x="14198" y="5172"/>
                </a:lnTo>
                <a:lnTo>
                  <a:pt x="14386" y="5360"/>
                </a:lnTo>
                <a:lnTo>
                  <a:pt x="15985" y="6959"/>
                </a:lnTo>
                <a:lnTo>
                  <a:pt x="15985" y="8651"/>
                </a:lnTo>
                <a:lnTo>
                  <a:pt x="15421" y="8933"/>
                </a:lnTo>
                <a:lnTo>
                  <a:pt x="14950" y="9309"/>
                </a:lnTo>
                <a:lnTo>
                  <a:pt x="14574" y="9780"/>
                </a:lnTo>
                <a:lnTo>
                  <a:pt x="14292" y="10344"/>
                </a:lnTo>
                <a:lnTo>
                  <a:pt x="8463" y="10344"/>
                </a:lnTo>
                <a:lnTo>
                  <a:pt x="8086" y="10438"/>
                </a:lnTo>
                <a:lnTo>
                  <a:pt x="7804" y="10626"/>
                </a:lnTo>
                <a:lnTo>
                  <a:pt x="7616" y="10908"/>
                </a:lnTo>
                <a:lnTo>
                  <a:pt x="7522" y="11284"/>
                </a:lnTo>
                <a:lnTo>
                  <a:pt x="7428" y="11660"/>
                </a:lnTo>
                <a:lnTo>
                  <a:pt x="7240" y="11942"/>
                </a:lnTo>
                <a:lnTo>
                  <a:pt x="6958" y="12224"/>
                </a:lnTo>
                <a:lnTo>
                  <a:pt x="6206" y="12224"/>
                </a:lnTo>
                <a:lnTo>
                  <a:pt x="5924" y="11942"/>
                </a:lnTo>
                <a:lnTo>
                  <a:pt x="5736" y="11660"/>
                </a:lnTo>
                <a:lnTo>
                  <a:pt x="5642" y="11284"/>
                </a:lnTo>
                <a:lnTo>
                  <a:pt x="5548" y="10908"/>
                </a:lnTo>
                <a:lnTo>
                  <a:pt x="5360" y="10626"/>
                </a:lnTo>
                <a:lnTo>
                  <a:pt x="5078" y="10438"/>
                </a:lnTo>
                <a:lnTo>
                  <a:pt x="4701" y="10344"/>
                </a:lnTo>
                <a:lnTo>
                  <a:pt x="4325" y="10438"/>
                </a:lnTo>
                <a:lnTo>
                  <a:pt x="4043" y="10626"/>
                </a:lnTo>
                <a:lnTo>
                  <a:pt x="3855" y="10908"/>
                </a:lnTo>
                <a:lnTo>
                  <a:pt x="3761" y="11284"/>
                </a:lnTo>
                <a:lnTo>
                  <a:pt x="3855" y="12036"/>
                </a:lnTo>
                <a:lnTo>
                  <a:pt x="4137" y="12789"/>
                </a:lnTo>
                <a:lnTo>
                  <a:pt x="4607" y="13353"/>
                </a:lnTo>
                <a:lnTo>
                  <a:pt x="5172" y="13823"/>
                </a:lnTo>
                <a:lnTo>
                  <a:pt x="94" y="24072"/>
                </a:lnTo>
                <a:lnTo>
                  <a:pt x="0" y="24260"/>
                </a:lnTo>
                <a:lnTo>
                  <a:pt x="0" y="24542"/>
                </a:lnTo>
                <a:lnTo>
                  <a:pt x="94" y="24824"/>
                </a:lnTo>
                <a:lnTo>
                  <a:pt x="188" y="25012"/>
                </a:lnTo>
                <a:lnTo>
                  <a:pt x="752" y="25764"/>
                </a:lnTo>
                <a:lnTo>
                  <a:pt x="1505" y="26423"/>
                </a:lnTo>
                <a:lnTo>
                  <a:pt x="2163" y="26987"/>
                </a:lnTo>
                <a:lnTo>
                  <a:pt x="3009" y="27363"/>
                </a:lnTo>
                <a:lnTo>
                  <a:pt x="3855" y="27739"/>
                </a:lnTo>
                <a:lnTo>
                  <a:pt x="4701" y="28021"/>
                </a:lnTo>
                <a:lnTo>
                  <a:pt x="5642" y="28209"/>
                </a:lnTo>
                <a:lnTo>
                  <a:pt x="7522" y="28209"/>
                </a:lnTo>
                <a:lnTo>
                  <a:pt x="8463" y="28021"/>
                </a:lnTo>
                <a:lnTo>
                  <a:pt x="9309" y="27739"/>
                </a:lnTo>
                <a:lnTo>
                  <a:pt x="10155" y="27363"/>
                </a:lnTo>
                <a:lnTo>
                  <a:pt x="10907" y="26987"/>
                </a:lnTo>
                <a:lnTo>
                  <a:pt x="11659" y="26423"/>
                </a:lnTo>
                <a:lnTo>
                  <a:pt x="12318" y="25764"/>
                </a:lnTo>
                <a:lnTo>
                  <a:pt x="12976" y="25012"/>
                </a:lnTo>
                <a:lnTo>
                  <a:pt x="13070" y="24824"/>
                </a:lnTo>
                <a:lnTo>
                  <a:pt x="13164" y="24542"/>
                </a:lnTo>
                <a:lnTo>
                  <a:pt x="13164" y="24260"/>
                </a:lnTo>
                <a:lnTo>
                  <a:pt x="13070" y="24072"/>
                </a:lnTo>
                <a:lnTo>
                  <a:pt x="7898" y="13823"/>
                </a:lnTo>
                <a:lnTo>
                  <a:pt x="8369" y="13541"/>
                </a:lnTo>
                <a:lnTo>
                  <a:pt x="8745" y="13165"/>
                </a:lnTo>
                <a:lnTo>
                  <a:pt x="9027" y="12694"/>
                </a:lnTo>
                <a:lnTo>
                  <a:pt x="9215" y="12224"/>
                </a:lnTo>
                <a:lnTo>
                  <a:pt x="14292" y="12224"/>
                </a:lnTo>
                <a:lnTo>
                  <a:pt x="14574" y="12789"/>
                </a:lnTo>
                <a:lnTo>
                  <a:pt x="14950" y="13259"/>
                </a:lnTo>
                <a:lnTo>
                  <a:pt x="15421" y="13729"/>
                </a:lnTo>
                <a:lnTo>
                  <a:pt x="15985" y="14011"/>
                </a:lnTo>
                <a:lnTo>
                  <a:pt x="15985" y="29149"/>
                </a:lnTo>
                <a:lnTo>
                  <a:pt x="14104" y="29149"/>
                </a:lnTo>
                <a:lnTo>
                  <a:pt x="13728" y="29243"/>
                </a:lnTo>
                <a:lnTo>
                  <a:pt x="13446" y="29431"/>
                </a:lnTo>
                <a:lnTo>
                  <a:pt x="10625" y="32252"/>
                </a:lnTo>
                <a:lnTo>
                  <a:pt x="10437" y="32534"/>
                </a:lnTo>
                <a:lnTo>
                  <a:pt x="10343" y="32722"/>
                </a:lnTo>
                <a:lnTo>
                  <a:pt x="10343" y="33004"/>
                </a:lnTo>
                <a:lnTo>
                  <a:pt x="10437" y="33287"/>
                </a:lnTo>
                <a:lnTo>
                  <a:pt x="10531" y="33569"/>
                </a:lnTo>
                <a:lnTo>
                  <a:pt x="10719" y="33757"/>
                </a:lnTo>
                <a:lnTo>
                  <a:pt x="11001" y="33851"/>
                </a:lnTo>
                <a:lnTo>
                  <a:pt x="22849" y="33851"/>
                </a:lnTo>
                <a:lnTo>
                  <a:pt x="23037" y="33757"/>
                </a:lnTo>
                <a:lnTo>
                  <a:pt x="23319" y="33569"/>
                </a:lnTo>
                <a:lnTo>
                  <a:pt x="23413" y="33287"/>
                </a:lnTo>
                <a:lnTo>
                  <a:pt x="23507" y="33004"/>
                </a:lnTo>
                <a:lnTo>
                  <a:pt x="23507" y="32722"/>
                </a:lnTo>
                <a:lnTo>
                  <a:pt x="23413" y="32534"/>
                </a:lnTo>
                <a:lnTo>
                  <a:pt x="23225" y="32252"/>
                </a:lnTo>
                <a:lnTo>
                  <a:pt x="20404" y="29431"/>
                </a:lnTo>
                <a:lnTo>
                  <a:pt x="20122" y="29243"/>
                </a:lnTo>
                <a:lnTo>
                  <a:pt x="19746" y="29149"/>
                </a:lnTo>
                <a:lnTo>
                  <a:pt x="17865" y="29149"/>
                </a:lnTo>
                <a:lnTo>
                  <a:pt x="17865" y="14011"/>
                </a:lnTo>
                <a:lnTo>
                  <a:pt x="18429" y="13729"/>
                </a:lnTo>
                <a:lnTo>
                  <a:pt x="18900" y="13353"/>
                </a:lnTo>
                <a:lnTo>
                  <a:pt x="19276" y="12789"/>
                </a:lnTo>
                <a:lnTo>
                  <a:pt x="19558" y="12224"/>
                </a:lnTo>
                <a:lnTo>
                  <a:pt x="24635" y="12224"/>
                </a:lnTo>
                <a:lnTo>
                  <a:pt x="24823" y="12694"/>
                </a:lnTo>
                <a:lnTo>
                  <a:pt x="25105" y="13165"/>
                </a:lnTo>
                <a:lnTo>
                  <a:pt x="25482" y="13541"/>
                </a:lnTo>
                <a:lnTo>
                  <a:pt x="25952" y="13823"/>
                </a:lnTo>
                <a:lnTo>
                  <a:pt x="20780" y="24072"/>
                </a:lnTo>
                <a:lnTo>
                  <a:pt x="20686" y="24260"/>
                </a:lnTo>
                <a:lnTo>
                  <a:pt x="20686" y="24542"/>
                </a:lnTo>
                <a:lnTo>
                  <a:pt x="20780" y="24824"/>
                </a:lnTo>
                <a:lnTo>
                  <a:pt x="20874" y="25012"/>
                </a:lnTo>
                <a:lnTo>
                  <a:pt x="21438" y="25764"/>
                </a:lnTo>
                <a:lnTo>
                  <a:pt x="22191" y="26423"/>
                </a:lnTo>
                <a:lnTo>
                  <a:pt x="22849" y="26987"/>
                </a:lnTo>
                <a:lnTo>
                  <a:pt x="23695" y="27363"/>
                </a:lnTo>
                <a:lnTo>
                  <a:pt x="24541" y="27739"/>
                </a:lnTo>
                <a:lnTo>
                  <a:pt x="25388" y="28021"/>
                </a:lnTo>
                <a:lnTo>
                  <a:pt x="26328" y="28209"/>
                </a:lnTo>
                <a:lnTo>
                  <a:pt x="28208" y="28209"/>
                </a:lnTo>
                <a:lnTo>
                  <a:pt x="29149" y="28021"/>
                </a:lnTo>
                <a:lnTo>
                  <a:pt x="29995" y="27739"/>
                </a:lnTo>
                <a:lnTo>
                  <a:pt x="30841" y="27363"/>
                </a:lnTo>
                <a:lnTo>
                  <a:pt x="31593" y="26987"/>
                </a:lnTo>
                <a:lnTo>
                  <a:pt x="32346" y="26423"/>
                </a:lnTo>
                <a:lnTo>
                  <a:pt x="33004" y="25764"/>
                </a:lnTo>
                <a:lnTo>
                  <a:pt x="33662" y="25012"/>
                </a:lnTo>
                <a:lnTo>
                  <a:pt x="33850" y="24730"/>
                </a:lnTo>
                <a:lnTo>
                  <a:pt x="33850" y="24354"/>
                </a:lnTo>
                <a:lnTo>
                  <a:pt x="33756" y="24072"/>
                </a:lnTo>
                <a:lnTo>
                  <a:pt x="28584" y="13823"/>
                </a:lnTo>
                <a:lnTo>
                  <a:pt x="29243" y="13353"/>
                </a:lnTo>
                <a:lnTo>
                  <a:pt x="29619" y="12789"/>
                </a:lnTo>
                <a:lnTo>
                  <a:pt x="29995" y="12130"/>
                </a:lnTo>
                <a:lnTo>
                  <a:pt x="30089" y="11284"/>
                </a:lnTo>
                <a:lnTo>
                  <a:pt x="29995" y="10908"/>
                </a:lnTo>
                <a:lnTo>
                  <a:pt x="29807" y="10626"/>
                </a:lnTo>
                <a:lnTo>
                  <a:pt x="29525" y="10438"/>
                </a:lnTo>
                <a:lnTo>
                  <a:pt x="29149" y="10344"/>
                </a:lnTo>
                <a:lnTo>
                  <a:pt x="28773" y="10438"/>
                </a:lnTo>
                <a:lnTo>
                  <a:pt x="28490" y="10626"/>
                </a:lnTo>
                <a:lnTo>
                  <a:pt x="28302" y="10908"/>
                </a:lnTo>
                <a:lnTo>
                  <a:pt x="28208" y="11284"/>
                </a:lnTo>
                <a:lnTo>
                  <a:pt x="28114" y="11660"/>
                </a:lnTo>
                <a:lnTo>
                  <a:pt x="27926" y="11942"/>
                </a:lnTo>
                <a:lnTo>
                  <a:pt x="27644" y="12224"/>
                </a:lnTo>
                <a:lnTo>
                  <a:pt x="26892" y="12224"/>
                </a:lnTo>
                <a:lnTo>
                  <a:pt x="26610" y="11942"/>
                </a:lnTo>
                <a:lnTo>
                  <a:pt x="26422" y="11660"/>
                </a:lnTo>
                <a:lnTo>
                  <a:pt x="26328" y="11284"/>
                </a:lnTo>
                <a:lnTo>
                  <a:pt x="26234" y="10908"/>
                </a:lnTo>
                <a:lnTo>
                  <a:pt x="26046" y="10626"/>
                </a:lnTo>
                <a:lnTo>
                  <a:pt x="25764" y="10438"/>
                </a:lnTo>
                <a:lnTo>
                  <a:pt x="25388" y="10344"/>
                </a:lnTo>
                <a:lnTo>
                  <a:pt x="19558" y="10344"/>
                </a:lnTo>
                <a:lnTo>
                  <a:pt x="19276" y="9780"/>
                </a:lnTo>
                <a:lnTo>
                  <a:pt x="18900" y="9309"/>
                </a:lnTo>
                <a:lnTo>
                  <a:pt x="18429" y="8933"/>
                </a:lnTo>
                <a:lnTo>
                  <a:pt x="17865" y="8651"/>
                </a:lnTo>
                <a:lnTo>
                  <a:pt x="17865" y="6959"/>
                </a:lnTo>
                <a:lnTo>
                  <a:pt x="19464" y="5360"/>
                </a:lnTo>
                <a:lnTo>
                  <a:pt x="19652" y="5172"/>
                </a:lnTo>
                <a:lnTo>
                  <a:pt x="19746" y="4890"/>
                </a:lnTo>
                <a:lnTo>
                  <a:pt x="19746" y="4608"/>
                </a:lnTo>
                <a:lnTo>
                  <a:pt x="19652" y="4326"/>
                </a:lnTo>
                <a:lnTo>
                  <a:pt x="17771" y="565"/>
                </a:lnTo>
                <a:lnTo>
                  <a:pt x="17583" y="283"/>
                </a:lnTo>
                <a:lnTo>
                  <a:pt x="17395" y="95"/>
                </a:lnTo>
                <a:lnTo>
                  <a:pt x="17207" y="1"/>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 name="Google Shape;44;p7"/>
          <p:cNvSpPr txBox="1">
            <a:spLocks noGrp="1"/>
          </p:cNvSpPr>
          <p:nvPr>
            <p:ph type="sldNum" idx="12"/>
          </p:nvPr>
        </p:nvSpPr>
        <p:spPr>
          <a:xfrm>
            <a:off x="-167" y="6333133"/>
            <a:ext cx="121920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8AABFA32-348F-4FAA-97EC-2E3DEBA1E46F}" type="slidenum">
              <a:rPr lang="en-US" smtClean="0"/>
              <a:t>‹#›</a:t>
            </a:fld>
            <a:endParaRPr lang="en-US"/>
          </a:p>
        </p:txBody>
      </p:sp>
    </p:spTree>
    <p:extLst>
      <p:ext uri="{BB962C8B-B14F-4D97-AF65-F5344CB8AC3E}">
        <p14:creationId xmlns:p14="http://schemas.microsoft.com/office/powerpoint/2010/main" val="4228402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783033" y="742133"/>
            <a:ext cx="8626000" cy="10584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cxnSp>
        <p:nvCxnSpPr>
          <p:cNvPr id="47" name="Google Shape;47;p8"/>
          <p:cNvCxnSpPr/>
          <p:nvPr/>
        </p:nvCxnSpPr>
        <p:spPr>
          <a:xfrm>
            <a:off x="5700800" y="1233747"/>
            <a:ext cx="790400" cy="0"/>
          </a:xfrm>
          <a:prstGeom prst="straightConnector1">
            <a:avLst/>
          </a:prstGeom>
          <a:noFill/>
          <a:ln w="38100" cap="flat" cmpd="thickThin">
            <a:solidFill>
              <a:srgbClr val="FFFFFF"/>
            </a:solidFill>
            <a:prstDash val="solid"/>
            <a:round/>
            <a:headEnd type="none" w="med" len="med"/>
            <a:tailEnd type="none" w="med" len="med"/>
          </a:ln>
        </p:spPr>
      </p:cxnSp>
      <p:sp>
        <p:nvSpPr>
          <p:cNvPr id="48" name="Google Shape;48;p8"/>
          <p:cNvSpPr/>
          <p:nvPr/>
        </p:nvSpPr>
        <p:spPr>
          <a:xfrm>
            <a:off x="5835952" y="572436"/>
            <a:ext cx="520161" cy="520177"/>
          </a:xfrm>
          <a:custGeom>
            <a:avLst/>
            <a:gdLst/>
            <a:ahLst/>
            <a:cxnLst/>
            <a:rect l="l" t="t" r="r" b="b"/>
            <a:pathLst>
              <a:path w="33850" h="33851" extrusionOk="0">
                <a:moveTo>
                  <a:pt x="16925" y="3104"/>
                </a:moveTo>
                <a:lnTo>
                  <a:pt x="17677" y="4514"/>
                </a:lnTo>
                <a:lnTo>
                  <a:pt x="16925" y="5266"/>
                </a:lnTo>
                <a:lnTo>
                  <a:pt x="16173" y="4514"/>
                </a:lnTo>
                <a:lnTo>
                  <a:pt x="16925" y="3104"/>
                </a:lnTo>
                <a:close/>
                <a:moveTo>
                  <a:pt x="16925" y="10344"/>
                </a:moveTo>
                <a:lnTo>
                  <a:pt x="17301" y="10438"/>
                </a:lnTo>
                <a:lnTo>
                  <a:pt x="17583" y="10626"/>
                </a:lnTo>
                <a:lnTo>
                  <a:pt x="17771" y="10908"/>
                </a:lnTo>
                <a:lnTo>
                  <a:pt x="17865" y="11284"/>
                </a:lnTo>
                <a:lnTo>
                  <a:pt x="17771" y="11660"/>
                </a:lnTo>
                <a:lnTo>
                  <a:pt x="17583" y="11942"/>
                </a:lnTo>
                <a:lnTo>
                  <a:pt x="17301" y="12224"/>
                </a:lnTo>
                <a:lnTo>
                  <a:pt x="16549" y="12224"/>
                </a:lnTo>
                <a:lnTo>
                  <a:pt x="16267" y="11942"/>
                </a:lnTo>
                <a:lnTo>
                  <a:pt x="16079" y="11660"/>
                </a:lnTo>
                <a:lnTo>
                  <a:pt x="15985" y="11284"/>
                </a:lnTo>
                <a:lnTo>
                  <a:pt x="16079" y="10908"/>
                </a:lnTo>
                <a:lnTo>
                  <a:pt x="16267" y="10626"/>
                </a:lnTo>
                <a:lnTo>
                  <a:pt x="16549" y="10438"/>
                </a:lnTo>
                <a:lnTo>
                  <a:pt x="16925" y="10344"/>
                </a:lnTo>
                <a:close/>
                <a:moveTo>
                  <a:pt x="6582" y="15327"/>
                </a:moveTo>
                <a:lnTo>
                  <a:pt x="10719" y="23508"/>
                </a:lnTo>
                <a:lnTo>
                  <a:pt x="2445" y="23508"/>
                </a:lnTo>
                <a:lnTo>
                  <a:pt x="6582" y="15327"/>
                </a:lnTo>
                <a:close/>
                <a:moveTo>
                  <a:pt x="27268" y="15327"/>
                </a:moveTo>
                <a:lnTo>
                  <a:pt x="31405" y="23508"/>
                </a:lnTo>
                <a:lnTo>
                  <a:pt x="23131" y="23508"/>
                </a:lnTo>
                <a:lnTo>
                  <a:pt x="27268" y="15327"/>
                </a:lnTo>
                <a:close/>
                <a:moveTo>
                  <a:pt x="9779" y="25388"/>
                </a:moveTo>
                <a:lnTo>
                  <a:pt x="9027" y="25858"/>
                </a:lnTo>
                <a:lnTo>
                  <a:pt x="8274" y="26140"/>
                </a:lnTo>
                <a:lnTo>
                  <a:pt x="7428" y="26328"/>
                </a:lnTo>
                <a:lnTo>
                  <a:pt x="5736" y="26328"/>
                </a:lnTo>
                <a:lnTo>
                  <a:pt x="4890" y="26140"/>
                </a:lnTo>
                <a:lnTo>
                  <a:pt x="4043" y="25858"/>
                </a:lnTo>
                <a:lnTo>
                  <a:pt x="3291" y="25388"/>
                </a:lnTo>
                <a:close/>
                <a:moveTo>
                  <a:pt x="30465" y="25388"/>
                </a:moveTo>
                <a:lnTo>
                  <a:pt x="29713" y="25858"/>
                </a:lnTo>
                <a:lnTo>
                  <a:pt x="28961" y="26140"/>
                </a:lnTo>
                <a:lnTo>
                  <a:pt x="28114" y="26328"/>
                </a:lnTo>
                <a:lnTo>
                  <a:pt x="26422" y="26328"/>
                </a:lnTo>
                <a:lnTo>
                  <a:pt x="25576" y="26140"/>
                </a:lnTo>
                <a:lnTo>
                  <a:pt x="24729" y="25858"/>
                </a:lnTo>
                <a:lnTo>
                  <a:pt x="23977" y="25388"/>
                </a:lnTo>
                <a:close/>
                <a:moveTo>
                  <a:pt x="19370" y="31030"/>
                </a:moveTo>
                <a:lnTo>
                  <a:pt x="20310" y="31970"/>
                </a:lnTo>
                <a:lnTo>
                  <a:pt x="13540" y="31970"/>
                </a:lnTo>
                <a:lnTo>
                  <a:pt x="14480" y="31030"/>
                </a:lnTo>
                <a:close/>
                <a:moveTo>
                  <a:pt x="16643" y="1"/>
                </a:moveTo>
                <a:lnTo>
                  <a:pt x="16455" y="95"/>
                </a:lnTo>
                <a:lnTo>
                  <a:pt x="16267" y="283"/>
                </a:lnTo>
                <a:lnTo>
                  <a:pt x="16079" y="565"/>
                </a:lnTo>
                <a:lnTo>
                  <a:pt x="14198" y="4326"/>
                </a:lnTo>
                <a:lnTo>
                  <a:pt x="14104" y="4608"/>
                </a:lnTo>
                <a:lnTo>
                  <a:pt x="14104" y="4890"/>
                </a:lnTo>
                <a:lnTo>
                  <a:pt x="14198" y="5172"/>
                </a:lnTo>
                <a:lnTo>
                  <a:pt x="14386" y="5360"/>
                </a:lnTo>
                <a:lnTo>
                  <a:pt x="15985" y="6959"/>
                </a:lnTo>
                <a:lnTo>
                  <a:pt x="15985" y="8651"/>
                </a:lnTo>
                <a:lnTo>
                  <a:pt x="15421" y="8933"/>
                </a:lnTo>
                <a:lnTo>
                  <a:pt x="14950" y="9309"/>
                </a:lnTo>
                <a:lnTo>
                  <a:pt x="14574" y="9780"/>
                </a:lnTo>
                <a:lnTo>
                  <a:pt x="14292" y="10344"/>
                </a:lnTo>
                <a:lnTo>
                  <a:pt x="8463" y="10344"/>
                </a:lnTo>
                <a:lnTo>
                  <a:pt x="8086" y="10438"/>
                </a:lnTo>
                <a:lnTo>
                  <a:pt x="7804" y="10626"/>
                </a:lnTo>
                <a:lnTo>
                  <a:pt x="7616" y="10908"/>
                </a:lnTo>
                <a:lnTo>
                  <a:pt x="7522" y="11284"/>
                </a:lnTo>
                <a:lnTo>
                  <a:pt x="7428" y="11660"/>
                </a:lnTo>
                <a:lnTo>
                  <a:pt x="7240" y="11942"/>
                </a:lnTo>
                <a:lnTo>
                  <a:pt x="6958" y="12224"/>
                </a:lnTo>
                <a:lnTo>
                  <a:pt x="6206" y="12224"/>
                </a:lnTo>
                <a:lnTo>
                  <a:pt x="5924" y="11942"/>
                </a:lnTo>
                <a:lnTo>
                  <a:pt x="5736" y="11660"/>
                </a:lnTo>
                <a:lnTo>
                  <a:pt x="5642" y="11284"/>
                </a:lnTo>
                <a:lnTo>
                  <a:pt x="5548" y="10908"/>
                </a:lnTo>
                <a:lnTo>
                  <a:pt x="5360" y="10626"/>
                </a:lnTo>
                <a:lnTo>
                  <a:pt x="5078" y="10438"/>
                </a:lnTo>
                <a:lnTo>
                  <a:pt x="4701" y="10344"/>
                </a:lnTo>
                <a:lnTo>
                  <a:pt x="4325" y="10438"/>
                </a:lnTo>
                <a:lnTo>
                  <a:pt x="4043" y="10626"/>
                </a:lnTo>
                <a:lnTo>
                  <a:pt x="3855" y="10908"/>
                </a:lnTo>
                <a:lnTo>
                  <a:pt x="3761" y="11284"/>
                </a:lnTo>
                <a:lnTo>
                  <a:pt x="3855" y="12036"/>
                </a:lnTo>
                <a:lnTo>
                  <a:pt x="4137" y="12789"/>
                </a:lnTo>
                <a:lnTo>
                  <a:pt x="4607" y="13353"/>
                </a:lnTo>
                <a:lnTo>
                  <a:pt x="5172" y="13823"/>
                </a:lnTo>
                <a:lnTo>
                  <a:pt x="94" y="24072"/>
                </a:lnTo>
                <a:lnTo>
                  <a:pt x="0" y="24260"/>
                </a:lnTo>
                <a:lnTo>
                  <a:pt x="0" y="24542"/>
                </a:lnTo>
                <a:lnTo>
                  <a:pt x="94" y="24824"/>
                </a:lnTo>
                <a:lnTo>
                  <a:pt x="188" y="25012"/>
                </a:lnTo>
                <a:lnTo>
                  <a:pt x="752" y="25764"/>
                </a:lnTo>
                <a:lnTo>
                  <a:pt x="1505" y="26423"/>
                </a:lnTo>
                <a:lnTo>
                  <a:pt x="2163" y="26987"/>
                </a:lnTo>
                <a:lnTo>
                  <a:pt x="3009" y="27363"/>
                </a:lnTo>
                <a:lnTo>
                  <a:pt x="3855" y="27739"/>
                </a:lnTo>
                <a:lnTo>
                  <a:pt x="4701" y="28021"/>
                </a:lnTo>
                <a:lnTo>
                  <a:pt x="5642" y="28209"/>
                </a:lnTo>
                <a:lnTo>
                  <a:pt x="7522" y="28209"/>
                </a:lnTo>
                <a:lnTo>
                  <a:pt x="8463" y="28021"/>
                </a:lnTo>
                <a:lnTo>
                  <a:pt x="9309" y="27739"/>
                </a:lnTo>
                <a:lnTo>
                  <a:pt x="10155" y="27363"/>
                </a:lnTo>
                <a:lnTo>
                  <a:pt x="10907" y="26987"/>
                </a:lnTo>
                <a:lnTo>
                  <a:pt x="11659" y="26423"/>
                </a:lnTo>
                <a:lnTo>
                  <a:pt x="12318" y="25764"/>
                </a:lnTo>
                <a:lnTo>
                  <a:pt x="12976" y="25012"/>
                </a:lnTo>
                <a:lnTo>
                  <a:pt x="13070" y="24824"/>
                </a:lnTo>
                <a:lnTo>
                  <a:pt x="13164" y="24542"/>
                </a:lnTo>
                <a:lnTo>
                  <a:pt x="13164" y="24260"/>
                </a:lnTo>
                <a:lnTo>
                  <a:pt x="13070" y="24072"/>
                </a:lnTo>
                <a:lnTo>
                  <a:pt x="7898" y="13823"/>
                </a:lnTo>
                <a:lnTo>
                  <a:pt x="8369" y="13541"/>
                </a:lnTo>
                <a:lnTo>
                  <a:pt x="8745" y="13165"/>
                </a:lnTo>
                <a:lnTo>
                  <a:pt x="9027" y="12694"/>
                </a:lnTo>
                <a:lnTo>
                  <a:pt x="9215" y="12224"/>
                </a:lnTo>
                <a:lnTo>
                  <a:pt x="14292" y="12224"/>
                </a:lnTo>
                <a:lnTo>
                  <a:pt x="14574" y="12789"/>
                </a:lnTo>
                <a:lnTo>
                  <a:pt x="14950" y="13259"/>
                </a:lnTo>
                <a:lnTo>
                  <a:pt x="15421" y="13729"/>
                </a:lnTo>
                <a:lnTo>
                  <a:pt x="15985" y="14011"/>
                </a:lnTo>
                <a:lnTo>
                  <a:pt x="15985" y="29149"/>
                </a:lnTo>
                <a:lnTo>
                  <a:pt x="14104" y="29149"/>
                </a:lnTo>
                <a:lnTo>
                  <a:pt x="13728" y="29243"/>
                </a:lnTo>
                <a:lnTo>
                  <a:pt x="13446" y="29431"/>
                </a:lnTo>
                <a:lnTo>
                  <a:pt x="10625" y="32252"/>
                </a:lnTo>
                <a:lnTo>
                  <a:pt x="10437" y="32534"/>
                </a:lnTo>
                <a:lnTo>
                  <a:pt x="10343" y="32722"/>
                </a:lnTo>
                <a:lnTo>
                  <a:pt x="10343" y="33004"/>
                </a:lnTo>
                <a:lnTo>
                  <a:pt x="10437" y="33287"/>
                </a:lnTo>
                <a:lnTo>
                  <a:pt x="10531" y="33569"/>
                </a:lnTo>
                <a:lnTo>
                  <a:pt x="10719" y="33757"/>
                </a:lnTo>
                <a:lnTo>
                  <a:pt x="11001" y="33851"/>
                </a:lnTo>
                <a:lnTo>
                  <a:pt x="22849" y="33851"/>
                </a:lnTo>
                <a:lnTo>
                  <a:pt x="23037" y="33757"/>
                </a:lnTo>
                <a:lnTo>
                  <a:pt x="23319" y="33569"/>
                </a:lnTo>
                <a:lnTo>
                  <a:pt x="23413" y="33287"/>
                </a:lnTo>
                <a:lnTo>
                  <a:pt x="23507" y="33004"/>
                </a:lnTo>
                <a:lnTo>
                  <a:pt x="23507" y="32722"/>
                </a:lnTo>
                <a:lnTo>
                  <a:pt x="23413" y="32534"/>
                </a:lnTo>
                <a:lnTo>
                  <a:pt x="23225" y="32252"/>
                </a:lnTo>
                <a:lnTo>
                  <a:pt x="20404" y="29431"/>
                </a:lnTo>
                <a:lnTo>
                  <a:pt x="20122" y="29243"/>
                </a:lnTo>
                <a:lnTo>
                  <a:pt x="19746" y="29149"/>
                </a:lnTo>
                <a:lnTo>
                  <a:pt x="17865" y="29149"/>
                </a:lnTo>
                <a:lnTo>
                  <a:pt x="17865" y="14011"/>
                </a:lnTo>
                <a:lnTo>
                  <a:pt x="18429" y="13729"/>
                </a:lnTo>
                <a:lnTo>
                  <a:pt x="18900" y="13353"/>
                </a:lnTo>
                <a:lnTo>
                  <a:pt x="19276" y="12789"/>
                </a:lnTo>
                <a:lnTo>
                  <a:pt x="19558" y="12224"/>
                </a:lnTo>
                <a:lnTo>
                  <a:pt x="24635" y="12224"/>
                </a:lnTo>
                <a:lnTo>
                  <a:pt x="24823" y="12694"/>
                </a:lnTo>
                <a:lnTo>
                  <a:pt x="25105" y="13165"/>
                </a:lnTo>
                <a:lnTo>
                  <a:pt x="25482" y="13541"/>
                </a:lnTo>
                <a:lnTo>
                  <a:pt x="25952" y="13823"/>
                </a:lnTo>
                <a:lnTo>
                  <a:pt x="20780" y="24072"/>
                </a:lnTo>
                <a:lnTo>
                  <a:pt x="20686" y="24260"/>
                </a:lnTo>
                <a:lnTo>
                  <a:pt x="20686" y="24542"/>
                </a:lnTo>
                <a:lnTo>
                  <a:pt x="20780" y="24824"/>
                </a:lnTo>
                <a:lnTo>
                  <a:pt x="20874" y="25012"/>
                </a:lnTo>
                <a:lnTo>
                  <a:pt x="21438" y="25764"/>
                </a:lnTo>
                <a:lnTo>
                  <a:pt x="22191" y="26423"/>
                </a:lnTo>
                <a:lnTo>
                  <a:pt x="22849" y="26987"/>
                </a:lnTo>
                <a:lnTo>
                  <a:pt x="23695" y="27363"/>
                </a:lnTo>
                <a:lnTo>
                  <a:pt x="24541" y="27739"/>
                </a:lnTo>
                <a:lnTo>
                  <a:pt x="25388" y="28021"/>
                </a:lnTo>
                <a:lnTo>
                  <a:pt x="26328" y="28209"/>
                </a:lnTo>
                <a:lnTo>
                  <a:pt x="28208" y="28209"/>
                </a:lnTo>
                <a:lnTo>
                  <a:pt x="29149" y="28021"/>
                </a:lnTo>
                <a:lnTo>
                  <a:pt x="29995" y="27739"/>
                </a:lnTo>
                <a:lnTo>
                  <a:pt x="30841" y="27363"/>
                </a:lnTo>
                <a:lnTo>
                  <a:pt x="31593" y="26987"/>
                </a:lnTo>
                <a:lnTo>
                  <a:pt x="32346" y="26423"/>
                </a:lnTo>
                <a:lnTo>
                  <a:pt x="33004" y="25764"/>
                </a:lnTo>
                <a:lnTo>
                  <a:pt x="33662" y="25012"/>
                </a:lnTo>
                <a:lnTo>
                  <a:pt x="33850" y="24730"/>
                </a:lnTo>
                <a:lnTo>
                  <a:pt x="33850" y="24354"/>
                </a:lnTo>
                <a:lnTo>
                  <a:pt x="33756" y="24072"/>
                </a:lnTo>
                <a:lnTo>
                  <a:pt x="28584" y="13823"/>
                </a:lnTo>
                <a:lnTo>
                  <a:pt x="29243" y="13353"/>
                </a:lnTo>
                <a:lnTo>
                  <a:pt x="29619" y="12789"/>
                </a:lnTo>
                <a:lnTo>
                  <a:pt x="29995" y="12130"/>
                </a:lnTo>
                <a:lnTo>
                  <a:pt x="30089" y="11284"/>
                </a:lnTo>
                <a:lnTo>
                  <a:pt x="29995" y="10908"/>
                </a:lnTo>
                <a:lnTo>
                  <a:pt x="29807" y="10626"/>
                </a:lnTo>
                <a:lnTo>
                  <a:pt x="29525" y="10438"/>
                </a:lnTo>
                <a:lnTo>
                  <a:pt x="29149" y="10344"/>
                </a:lnTo>
                <a:lnTo>
                  <a:pt x="28773" y="10438"/>
                </a:lnTo>
                <a:lnTo>
                  <a:pt x="28490" y="10626"/>
                </a:lnTo>
                <a:lnTo>
                  <a:pt x="28302" y="10908"/>
                </a:lnTo>
                <a:lnTo>
                  <a:pt x="28208" y="11284"/>
                </a:lnTo>
                <a:lnTo>
                  <a:pt x="28114" y="11660"/>
                </a:lnTo>
                <a:lnTo>
                  <a:pt x="27926" y="11942"/>
                </a:lnTo>
                <a:lnTo>
                  <a:pt x="27644" y="12224"/>
                </a:lnTo>
                <a:lnTo>
                  <a:pt x="26892" y="12224"/>
                </a:lnTo>
                <a:lnTo>
                  <a:pt x="26610" y="11942"/>
                </a:lnTo>
                <a:lnTo>
                  <a:pt x="26422" y="11660"/>
                </a:lnTo>
                <a:lnTo>
                  <a:pt x="26328" y="11284"/>
                </a:lnTo>
                <a:lnTo>
                  <a:pt x="26234" y="10908"/>
                </a:lnTo>
                <a:lnTo>
                  <a:pt x="26046" y="10626"/>
                </a:lnTo>
                <a:lnTo>
                  <a:pt x="25764" y="10438"/>
                </a:lnTo>
                <a:lnTo>
                  <a:pt x="25388" y="10344"/>
                </a:lnTo>
                <a:lnTo>
                  <a:pt x="19558" y="10344"/>
                </a:lnTo>
                <a:lnTo>
                  <a:pt x="19276" y="9780"/>
                </a:lnTo>
                <a:lnTo>
                  <a:pt x="18900" y="9309"/>
                </a:lnTo>
                <a:lnTo>
                  <a:pt x="18429" y="8933"/>
                </a:lnTo>
                <a:lnTo>
                  <a:pt x="17865" y="8651"/>
                </a:lnTo>
                <a:lnTo>
                  <a:pt x="17865" y="6959"/>
                </a:lnTo>
                <a:lnTo>
                  <a:pt x="19464" y="5360"/>
                </a:lnTo>
                <a:lnTo>
                  <a:pt x="19652" y="5172"/>
                </a:lnTo>
                <a:lnTo>
                  <a:pt x="19746" y="4890"/>
                </a:lnTo>
                <a:lnTo>
                  <a:pt x="19746" y="4608"/>
                </a:lnTo>
                <a:lnTo>
                  <a:pt x="19652" y="4326"/>
                </a:lnTo>
                <a:lnTo>
                  <a:pt x="17771" y="565"/>
                </a:lnTo>
                <a:lnTo>
                  <a:pt x="17583" y="283"/>
                </a:lnTo>
                <a:lnTo>
                  <a:pt x="17395" y="95"/>
                </a:lnTo>
                <a:lnTo>
                  <a:pt x="17207" y="1"/>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8"/>
          <p:cNvSpPr txBox="1">
            <a:spLocks noGrp="1"/>
          </p:cNvSpPr>
          <p:nvPr>
            <p:ph type="sldNum" idx="12"/>
          </p:nvPr>
        </p:nvSpPr>
        <p:spPr>
          <a:xfrm>
            <a:off x="-167" y="6333133"/>
            <a:ext cx="121920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8AABFA32-348F-4FAA-97EC-2E3DEBA1E46F}" type="slidenum">
              <a:rPr lang="en-US" smtClean="0"/>
              <a:t>‹#›</a:t>
            </a:fld>
            <a:endParaRPr lang="en-US"/>
          </a:p>
        </p:txBody>
      </p:sp>
    </p:spTree>
    <p:extLst>
      <p:ext uri="{BB962C8B-B14F-4D97-AF65-F5344CB8AC3E}">
        <p14:creationId xmlns:p14="http://schemas.microsoft.com/office/powerpoint/2010/main" val="2734200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0"/>
        <p:cNvGrpSpPr/>
        <p:nvPr/>
      </p:nvGrpSpPr>
      <p:grpSpPr>
        <a:xfrm>
          <a:off x="0" y="0"/>
          <a:ext cx="0" cy="0"/>
          <a:chOff x="0" y="0"/>
          <a:chExt cx="0" cy="0"/>
        </a:xfrm>
      </p:grpSpPr>
      <p:sp>
        <p:nvSpPr>
          <p:cNvPr id="51" name="Google Shape;51;p9"/>
          <p:cNvSpPr txBox="1">
            <a:spLocks noGrp="1"/>
          </p:cNvSpPr>
          <p:nvPr>
            <p:ph type="body" idx="1"/>
          </p:nvPr>
        </p:nvSpPr>
        <p:spPr>
          <a:xfrm>
            <a:off x="609600" y="5875079"/>
            <a:ext cx="10972800" cy="692800"/>
          </a:xfrm>
          <a:prstGeom prst="rect">
            <a:avLst/>
          </a:prstGeom>
        </p:spPr>
        <p:txBody>
          <a:bodyPr spcFirstLastPara="1" wrap="square" lIns="91425" tIns="91425" rIns="91425" bIns="91425" anchor="t" anchorCtr="0"/>
          <a:lstStyle>
            <a:lvl1pPr marL="609585" lvl="0" indent="-304792" algn="ctr">
              <a:spcBef>
                <a:spcPts val="480"/>
              </a:spcBef>
              <a:spcAft>
                <a:spcPts val="0"/>
              </a:spcAft>
              <a:buSzPts val="1800"/>
              <a:buNone/>
              <a:defRPr sz="2400"/>
            </a:lvl1pPr>
          </a:lstStyle>
          <a:p>
            <a:pPr lvl="0"/>
            <a:r>
              <a:rPr lang="en-US"/>
              <a:t>Click to edit Master text styles</a:t>
            </a:r>
          </a:p>
        </p:txBody>
      </p:sp>
      <p:cxnSp>
        <p:nvCxnSpPr>
          <p:cNvPr id="52" name="Google Shape;52;p9"/>
          <p:cNvCxnSpPr/>
          <p:nvPr/>
        </p:nvCxnSpPr>
        <p:spPr>
          <a:xfrm>
            <a:off x="5700800" y="5875080"/>
            <a:ext cx="790400" cy="0"/>
          </a:xfrm>
          <a:prstGeom prst="straightConnector1">
            <a:avLst/>
          </a:prstGeom>
          <a:noFill/>
          <a:ln w="38100" cap="flat" cmpd="thickThin">
            <a:solidFill>
              <a:srgbClr val="FFFFFF"/>
            </a:solidFill>
            <a:prstDash val="solid"/>
            <a:round/>
            <a:headEnd type="none" w="med" len="med"/>
            <a:tailEnd type="none" w="med" len="med"/>
          </a:ln>
        </p:spPr>
      </p:cxnSp>
      <p:sp>
        <p:nvSpPr>
          <p:cNvPr id="53" name="Google Shape;53;p9"/>
          <p:cNvSpPr txBox="1">
            <a:spLocks noGrp="1"/>
          </p:cNvSpPr>
          <p:nvPr>
            <p:ph type="sldNum" idx="12"/>
          </p:nvPr>
        </p:nvSpPr>
        <p:spPr>
          <a:xfrm>
            <a:off x="-167" y="6333133"/>
            <a:ext cx="121920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8AABFA32-348F-4FAA-97EC-2E3DEBA1E46F}" type="slidenum">
              <a:rPr lang="en-US" smtClean="0"/>
              <a:t>‹#›</a:t>
            </a:fld>
            <a:endParaRPr lang="en-US"/>
          </a:p>
        </p:txBody>
      </p:sp>
    </p:spTree>
    <p:extLst>
      <p:ext uri="{BB962C8B-B14F-4D97-AF65-F5344CB8AC3E}">
        <p14:creationId xmlns:p14="http://schemas.microsoft.com/office/powerpoint/2010/main" val="3092039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0"/>
          <p:cNvSpPr txBox="1">
            <a:spLocks noGrp="1"/>
          </p:cNvSpPr>
          <p:nvPr>
            <p:ph type="sldNum" idx="12"/>
          </p:nvPr>
        </p:nvSpPr>
        <p:spPr>
          <a:xfrm>
            <a:off x="-167" y="6333133"/>
            <a:ext cx="121920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8AABFA32-348F-4FAA-97EC-2E3DEBA1E46F}" type="slidenum">
              <a:rPr lang="en-US" smtClean="0"/>
              <a:t>‹#›</a:t>
            </a:fld>
            <a:endParaRPr lang="en-US"/>
          </a:p>
        </p:txBody>
      </p:sp>
    </p:spTree>
    <p:extLst>
      <p:ext uri="{BB962C8B-B14F-4D97-AF65-F5344CB8AC3E}">
        <p14:creationId xmlns:p14="http://schemas.microsoft.com/office/powerpoint/2010/main" val="732748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p:nvPr/>
        </p:nvSpPr>
        <p:spPr>
          <a:xfrm>
            <a:off x="0" y="-67"/>
            <a:ext cx="12192000" cy="6858000"/>
          </a:xfrm>
          <a:prstGeom prst="rect">
            <a:avLst/>
          </a:prstGeom>
          <a:gradFill>
            <a:gsLst>
              <a:gs pos="0">
                <a:srgbClr val="B40036">
                  <a:alpha val="74901"/>
                </a:srgbClr>
              </a:gs>
              <a:gs pos="100000">
                <a:srgbClr val="002685">
                  <a:alpha val="74901"/>
                </a:srgbClr>
              </a:gs>
            </a:gsLst>
            <a:lin ang="18900044"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 name="Google Shape;7;p1"/>
          <p:cNvSpPr txBox="1">
            <a:spLocks noGrp="1"/>
          </p:cNvSpPr>
          <p:nvPr>
            <p:ph type="title"/>
          </p:nvPr>
        </p:nvSpPr>
        <p:spPr>
          <a:xfrm>
            <a:off x="1783033" y="742133"/>
            <a:ext cx="8626000" cy="1058400"/>
          </a:xfrm>
          <a:prstGeom prst="rect">
            <a:avLst/>
          </a:prstGeom>
          <a:noFill/>
          <a:ln>
            <a:noFill/>
          </a:ln>
        </p:spPr>
        <p:txBody>
          <a:bodyPr spcFirstLastPara="1" wrap="square" lIns="91425" tIns="91425" rIns="91425" bIns="91425" anchor="b" anchorCtr="0"/>
          <a:lstStyle>
            <a:lvl1pPr lvl="0" algn="ctr">
              <a:spcBef>
                <a:spcPts val="0"/>
              </a:spcBef>
              <a:spcAft>
                <a:spcPts val="0"/>
              </a:spcAft>
              <a:buClr>
                <a:srgbClr val="FFFFFF"/>
              </a:buClr>
              <a:buSzPts val="1800"/>
              <a:buFont typeface="Cinzel"/>
              <a:buNone/>
              <a:defRPr sz="1800">
                <a:solidFill>
                  <a:srgbClr val="FFFFFF"/>
                </a:solidFill>
                <a:latin typeface="Cinzel"/>
                <a:ea typeface="Cinzel"/>
                <a:cs typeface="Cinzel"/>
                <a:sym typeface="Cinzel"/>
              </a:defRPr>
            </a:lvl1pPr>
            <a:lvl2pPr lvl="1" algn="ctr">
              <a:spcBef>
                <a:spcPts val="0"/>
              </a:spcBef>
              <a:spcAft>
                <a:spcPts val="0"/>
              </a:spcAft>
              <a:buClr>
                <a:srgbClr val="FFFFFF"/>
              </a:buClr>
              <a:buSzPts val="3600"/>
              <a:buFont typeface="Cinzel"/>
              <a:buNone/>
              <a:defRPr sz="3600">
                <a:solidFill>
                  <a:srgbClr val="FFFFFF"/>
                </a:solidFill>
                <a:latin typeface="Cinzel"/>
                <a:ea typeface="Cinzel"/>
                <a:cs typeface="Cinzel"/>
                <a:sym typeface="Cinzel"/>
              </a:defRPr>
            </a:lvl2pPr>
            <a:lvl3pPr lvl="2" algn="ctr">
              <a:spcBef>
                <a:spcPts val="0"/>
              </a:spcBef>
              <a:spcAft>
                <a:spcPts val="0"/>
              </a:spcAft>
              <a:buClr>
                <a:srgbClr val="FFFFFF"/>
              </a:buClr>
              <a:buSzPts val="3600"/>
              <a:buFont typeface="Cinzel"/>
              <a:buNone/>
              <a:defRPr sz="3600">
                <a:solidFill>
                  <a:srgbClr val="FFFFFF"/>
                </a:solidFill>
                <a:latin typeface="Cinzel"/>
                <a:ea typeface="Cinzel"/>
                <a:cs typeface="Cinzel"/>
                <a:sym typeface="Cinzel"/>
              </a:defRPr>
            </a:lvl3pPr>
            <a:lvl4pPr lvl="3" algn="ctr">
              <a:spcBef>
                <a:spcPts val="0"/>
              </a:spcBef>
              <a:spcAft>
                <a:spcPts val="0"/>
              </a:spcAft>
              <a:buClr>
                <a:srgbClr val="FFFFFF"/>
              </a:buClr>
              <a:buSzPts val="3600"/>
              <a:buFont typeface="Cinzel"/>
              <a:buNone/>
              <a:defRPr sz="3600">
                <a:solidFill>
                  <a:srgbClr val="FFFFFF"/>
                </a:solidFill>
                <a:latin typeface="Cinzel"/>
                <a:ea typeface="Cinzel"/>
                <a:cs typeface="Cinzel"/>
                <a:sym typeface="Cinzel"/>
              </a:defRPr>
            </a:lvl4pPr>
            <a:lvl5pPr lvl="4" algn="ctr">
              <a:spcBef>
                <a:spcPts val="0"/>
              </a:spcBef>
              <a:spcAft>
                <a:spcPts val="0"/>
              </a:spcAft>
              <a:buClr>
                <a:srgbClr val="FFFFFF"/>
              </a:buClr>
              <a:buSzPts val="3600"/>
              <a:buFont typeface="Cinzel"/>
              <a:buNone/>
              <a:defRPr sz="3600">
                <a:solidFill>
                  <a:srgbClr val="FFFFFF"/>
                </a:solidFill>
                <a:latin typeface="Cinzel"/>
                <a:ea typeface="Cinzel"/>
                <a:cs typeface="Cinzel"/>
                <a:sym typeface="Cinzel"/>
              </a:defRPr>
            </a:lvl5pPr>
            <a:lvl6pPr lvl="5" algn="ctr">
              <a:spcBef>
                <a:spcPts val="0"/>
              </a:spcBef>
              <a:spcAft>
                <a:spcPts val="0"/>
              </a:spcAft>
              <a:buClr>
                <a:srgbClr val="FFFFFF"/>
              </a:buClr>
              <a:buSzPts val="3600"/>
              <a:buFont typeface="Cinzel"/>
              <a:buNone/>
              <a:defRPr sz="3600">
                <a:solidFill>
                  <a:srgbClr val="FFFFFF"/>
                </a:solidFill>
                <a:latin typeface="Cinzel"/>
                <a:ea typeface="Cinzel"/>
                <a:cs typeface="Cinzel"/>
                <a:sym typeface="Cinzel"/>
              </a:defRPr>
            </a:lvl6pPr>
            <a:lvl7pPr lvl="6" algn="ctr">
              <a:spcBef>
                <a:spcPts val="0"/>
              </a:spcBef>
              <a:spcAft>
                <a:spcPts val="0"/>
              </a:spcAft>
              <a:buClr>
                <a:srgbClr val="FFFFFF"/>
              </a:buClr>
              <a:buSzPts val="3600"/>
              <a:buFont typeface="Cinzel"/>
              <a:buNone/>
              <a:defRPr sz="3600">
                <a:solidFill>
                  <a:srgbClr val="FFFFFF"/>
                </a:solidFill>
                <a:latin typeface="Cinzel"/>
                <a:ea typeface="Cinzel"/>
                <a:cs typeface="Cinzel"/>
                <a:sym typeface="Cinzel"/>
              </a:defRPr>
            </a:lvl7pPr>
            <a:lvl8pPr lvl="7" algn="ctr">
              <a:spcBef>
                <a:spcPts val="0"/>
              </a:spcBef>
              <a:spcAft>
                <a:spcPts val="0"/>
              </a:spcAft>
              <a:buClr>
                <a:srgbClr val="FFFFFF"/>
              </a:buClr>
              <a:buSzPts val="3600"/>
              <a:buFont typeface="Cinzel"/>
              <a:buNone/>
              <a:defRPr sz="3600">
                <a:solidFill>
                  <a:srgbClr val="FFFFFF"/>
                </a:solidFill>
                <a:latin typeface="Cinzel"/>
                <a:ea typeface="Cinzel"/>
                <a:cs typeface="Cinzel"/>
                <a:sym typeface="Cinzel"/>
              </a:defRPr>
            </a:lvl8pPr>
            <a:lvl9pPr lvl="8" algn="ctr">
              <a:spcBef>
                <a:spcPts val="0"/>
              </a:spcBef>
              <a:spcAft>
                <a:spcPts val="0"/>
              </a:spcAft>
              <a:buClr>
                <a:srgbClr val="FFFFFF"/>
              </a:buClr>
              <a:buSzPts val="3600"/>
              <a:buFont typeface="Cinzel"/>
              <a:buNone/>
              <a:defRPr sz="3600">
                <a:solidFill>
                  <a:srgbClr val="FFFFFF"/>
                </a:solidFill>
                <a:latin typeface="Cinzel"/>
                <a:ea typeface="Cinzel"/>
                <a:cs typeface="Cinzel"/>
                <a:sym typeface="Cinzel"/>
              </a:defRPr>
            </a:lvl9pPr>
          </a:lstStyle>
          <a:p>
            <a:endParaRPr/>
          </a:p>
        </p:txBody>
      </p:sp>
      <p:sp>
        <p:nvSpPr>
          <p:cNvPr id="8" name="Google Shape;8;p1"/>
          <p:cNvSpPr txBox="1">
            <a:spLocks noGrp="1"/>
          </p:cNvSpPr>
          <p:nvPr>
            <p:ph type="body" idx="1"/>
          </p:nvPr>
        </p:nvSpPr>
        <p:spPr>
          <a:xfrm>
            <a:off x="1783033" y="1969225"/>
            <a:ext cx="8626000" cy="4598400"/>
          </a:xfrm>
          <a:prstGeom prst="rect">
            <a:avLst/>
          </a:prstGeom>
          <a:noFill/>
          <a:ln>
            <a:noFill/>
          </a:ln>
        </p:spPr>
        <p:txBody>
          <a:bodyPr spcFirstLastPara="1" wrap="square" lIns="91425" tIns="91425" rIns="91425" bIns="91425" anchor="t" anchorCtr="0"/>
          <a:lstStyle>
            <a:lvl1pPr marL="457200" lvl="0" indent="-342900">
              <a:spcBef>
                <a:spcPts val="600"/>
              </a:spcBef>
              <a:spcAft>
                <a:spcPts val="0"/>
              </a:spcAft>
              <a:buClr>
                <a:srgbClr val="FFFFFF"/>
              </a:buClr>
              <a:buSzPts val="1800"/>
              <a:buFont typeface="Libre Baskerville"/>
              <a:buChar char="▣"/>
              <a:defRPr sz="1800">
                <a:solidFill>
                  <a:srgbClr val="FFFFFF"/>
                </a:solidFill>
                <a:latin typeface="Libre Baskerville"/>
                <a:ea typeface="Libre Baskerville"/>
                <a:cs typeface="Libre Baskerville"/>
                <a:sym typeface="Libre Baskerville"/>
              </a:defRPr>
            </a:lvl1pPr>
            <a:lvl2pPr marL="914400" lvl="1" indent="-342900">
              <a:spcBef>
                <a:spcPts val="0"/>
              </a:spcBef>
              <a:spcAft>
                <a:spcPts val="0"/>
              </a:spcAft>
              <a:buClr>
                <a:srgbClr val="FFFFFF"/>
              </a:buClr>
              <a:buSzPts val="1800"/>
              <a:buFont typeface="Libre Baskerville"/>
              <a:buChar char="□"/>
              <a:defRPr sz="1800">
                <a:solidFill>
                  <a:srgbClr val="FFFFFF"/>
                </a:solidFill>
                <a:latin typeface="Libre Baskerville"/>
                <a:ea typeface="Libre Baskerville"/>
                <a:cs typeface="Libre Baskerville"/>
                <a:sym typeface="Libre Baskerville"/>
              </a:defRPr>
            </a:lvl2pPr>
            <a:lvl3pPr marL="1371600" lvl="2" indent="-342900">
              <a:spcBef>
                <a:spcPts val="0"/>
              </a:spcBef>
              <a:spcAft>
                <a:spcPts val="0"/>
              </a:spcAft>
              <a:buClr>
                <a:srgbClr val="FFFFFF"/>
              </a:buClr>
              <a:buSzPts val="1800"/>
              <a:buFont typeface="Libre Baskerville"/>
              <a:buChar char="▪"/>
              <a:defRPr sz="1800">
                <a:solidFill>
                  <a:srgbClr val="FFFFFF"/>
                </a:solidFill>
                <a:latin typeface="Libre Baskerville"/>
                <a:ea typeface="Libre Baskerville"/>
                <a:cs typeface="Libre Baskerville"/>
                <a:sym typeface="Libre Baskerville"/>
              </a:defRPr>
            </a:lvl3pPr>
            <a:lvl4pPr marL="1828800" lvl="3" indent="-342900">
              <a:spcBef>
                <a:spcPts val="0"/>
              </a:spcBef>
              <a:spcAft>
                <a:spcPts val="0"/>
              </a:spcAft>
              <a:buClr>
                <a:srgbClr val="FFFFFF"/>
              </a:buClr>
              <a:buSzPts val="1800"/>
              <a:buFont typeface="Libre Baskerville"/>
              <a:buChar char="▪"/>
              <a:defRPr sz="1800">
                <a:solidFill>
                  <a:srgbClr val="FFFFFF"/>
                </a:solidFill>
                <a:latin typeface="Libre Baskerville"/>
                <a:ea typeface="Libre Baskerville"/>
                <a:cs typeface="Libre Baskerville"/>
                <a:sym typeface="Libre Baskerville"/>
              </a:defRPr>
            </a:lvl4pPr>
            <a:lvl5pPr marL="2286000" lvl="4" indent="-342900">
              <a:spcBef>
                <a:spcPts val="0"/>
              </a:spcBef>
              <a:spcAft>
                <a:spcPts val="0"/>
              </a:spcAft>
              <a:buClr>
                <a:srgbClr val="FFFFFF"/>
              </a:buClr>
              <a:buSzPts val="1800"/>
              <a:buFont typeface="Libre Baskerville"/>
              <a:buChar char="▪"/>
              <a:defRPr sz="1800">
                <a:solidFill>
                  <a:srgbClr val="FFFFFF"/>
                </a:solidFill>
                <a:latin typeface="Libre Baskerville"/>
                <a:ea typeface="Libre Baskerville"/>
                <a:cs typeface="Libre Baskerville"/>
                <a:sym typeface="Libre Baskerville"/>
              </a:defRPr>
            </a:lvl5pPr>
            <a:lvl6pPr marL="2743200" lvl="5" indent="-342900">
              <a:spcBef>
                <a:spcPts val="0"/>
              </a:spcBef>
              <a:spcAft>
                <a:spcPts val="0"/>
              </a:spcAft>
              <a:buClr>
                <a:srgbClr val="FFFFFF"/>
              </a:buClr>
              <a:buSzPts val="1800"/>
              <a:buFont typeface="Libre Baskerville"/>
              <a:buChar char="▫"/>
              <a:defRPr sz="1800">
                <a:solidFill>
                  <a:srgbClr val="FFFFFF"/>
                </a:solidFill>
                <a:latin typeface="Libre Baskerville"/>
                <a:ea typeface="Libre Baskerville"/>
                <a:cs typeface="Libre Baskerville"/>
                <a:sym typeface="Libre Baskerville"/>
              </a:defRPr>
            </a:lvl6pPr>
            <a:lvl7pPr marL="3200400" lvl="6" indent="-342900">
              <a:spcBef>
                <a:spcPts val="0"/>
              </a:spcBef>
              <a:spcAft>
                <a:spcPts val="0"/>
              </a:spcAft>
              <a:buClr>
                <a:srgbClr val="FFFFFF"/>
              </a:buClr>
              <a:buSzPts val="1800"/>
              <a:buFont typeface="Libre Baskerville"/>
              <a:buChar char="▫"/>
              <a:defRPr sz="1800">
                <a:solidFill>
                  <a:srgbClr val="FFFFFF"/>
                </a:solidFill>
                <a:latin typeface="Libre Baskerville"/>
                <a:ea typeface="Libre Baskerville"/>
                <a:cs typeface="Libre Baskerville"/>
                <a:sym typeface="Libre Baskerville"/>
              </a:defRPr>
            </a:lvl7pPr>
            <a:lvl8pPr marL="3657600" lvl="7" indent="-342900">
              <a:spcBef>
                <a:spcPts val="0"/>
              </a:spcBef>
              <a:spcAft>
                <a:spcPts val="0"/>
              </a:spcAft>
              <a:buClr>
                <a:srgbClr val="FFFFFF"/>
              </a:buClr>
              <a:buSzPts val="1800"/>
              <a:buFont typeface="Libre Baskerville"/>
              <a:buChar char="▫"/>
              <a:defRPr sz="1800">
                <a:solidFill>
                  <a:srgbClr val="FFFFFF"/>
                </a:solidFill>
                <a:latin typeface="Libre Baskerville"/>
                <a:ea typeface="Libre Baskerville"/>
                <a:cs typeface="Libre Baskerville"/>
                <a:sym typeface="Libre Baskerville"/>
              </a:defRPr>
            </a:lvl8pPr>
            <a:lvl9pPr marL="4114800" lvl="8" indent="-342900">
              <a:spcBef>
                <a:spcPts val="0"/>
              </a:spcBef>
              <a:spcAft>
                <a:spcPts val="0"/>
              </a:spcAft>
              <a:buClr>
                <a:srgbClr val="FFFFFF"/>
              </a:buClr>
              <a:buSzPts val="1800"/>
              <a:buFont typeface="Libre Baskerville"/>
              <a:buChar char="▫"/>
              <a:defRPr sz="1800">
                <a:solidFill>
                  <a:srgbClr val="FFFFFF"/>
                </a:solidFill>
                <a:latin typeface="Libre Baskerville"/>
                <a:ea typeface="Libre Baskerville"/>
                <a:cs typeface="Libre Baskerville"/>
                <a:sym typeface="Libre Baskerville"/>
              </a:defRPr>
            </a:lvl9pPr>
          </a:lstStyle>
          <a:p>
            <a:endParaRPr/>
          </a:p>
        </p:txBody>
      </p:sp>
      <p:sp>
        <p:nvSpPr>
          <p:cNvPr id="9" name="Google Shape;9;p1"/>
          <p:cNvSpPr txBox="1">
            <a:spLocks noGrp="1"/>
          </p:cNvSpPr>
          <p:nvPr>
            <p:ph type="sldNum" idx="12"/>
          </p:nvPr>
        </p:nvSpPr>
        <p:spPr>
          <a:xfrm>
            <a:off x="-167" y="6333133"/>
            <a:ext cx="12192000" cy="524800"/>
          </a:xfrm>
          <a:prstGeom prst="rect">
            <a:avLst/>
          </a:prstGeom>
          <a:noFill/>
          <a:ln>
            <a:noFill/>
          </a:ln>
        </p:spPr>
        <p:txBody>
          <a:bodyPr spcFirstLastPara="1" wrap="square" lIns="91425" tIns="91425" rIns="91425" bIns="91425" anchor="t" anchorCtr="0">
            <a:noAutofit/>
          </a:bodyPr>
          <a:lstStyle>
            <a:lvl1pPr lvl="0" algn="ctr">
              <a:buNone/>
              <a:defRPr sz="1467">
                <a:solidFill>
                  <a:srgbClr val="FFFFFF"/>
                </a:solidFill>
                <a:latin typeface="Cinzel"/>
                <a:ea typeface="Cinzel"/>
                <a:cs typeface="Cinzel"/>
                <a:sym typeface="Cinzel"/>
              </a:defRPr>
            </a:lvl1pPr>
            <a:lvl2pPr lvl="1" algn="ctr">
              <a:buNone/>
              <a:defRPr sz="1467">
                <a:solidFill>
                  <a:srgbClr val="FFFFFF"/>
                </a:solidFill>
                <a:latin typeface="Cinzel"/>
                <a:ea typeface="Cinzel"/>
                <a:cs typeface="Cinzel"/>
                <a:sym typeface="Cinzel"/>
              </a:defRPr>
            </a:lvl2pPr>
            <a:lvl3pPr lvl="2" algn="ctr">
              <a:buNone/>
              <a:defRPr sz="1467">
                <a:solidFill>
                  <a:srgbClr val="FFFFFF"/>
                </a:solidFill>
                <a:latin typeface="Cinzel"/>
                <a:ea typeface="Cinzel"/>
                <a:cs typeface="Cinzel"/>
                <a:sym typeface="Cinzel"/>
              </a:defRPr>
            </a:lvl3pPr>
            <a:lvl4pPr lvl="3" algn="ctr">
              <a:buNone/>
              <a:defRPr sz="1467">
                <a:solidFill>
                  <a:srgbClr val="FFFFFF"/>
                </a:solidFill>
                <a:latin typeface="Cinzel"/>
                <a:ea typeface="Cinzel"/>
                <a:cs typeface="Cinzel"/>
                <a:sym typeface="Cinzel"/>
              </a:defRPr>
            </a:lvl4pPr>
            <a:lvl5pPr lvl="4" algn="ctr">
              <a:buNone/>
              <a:defRPr sz="1467">
                <a:solidFill>
                  <a:srgbClr val="FFFFFF"/>
                </a:solidFill>
                <a:latin typeface="Cinzel"/>
                <a:ea typeface="Cinzel"/>
                <a:cs typeface="Cinzel"/>
                <a:sym typeface="Cinzel"/>
              </a:defRPr>
            </a:lvl5pPr>
            <a:lvl6pPr lvl="5" algn="ctr">
              <a:buNone/>
              <a:defRPr sz="1467">
                <a:solidFill>
                  <a:srgbClr val="FFFFFF"/>
                </a:solidFill>
                <a:latin typeface="Cinzel"/>
                <a:ea typeface="Cinzel"/>
                <a:cs typeface="Cinzel"/>
                <a:sym typeface="Cinzel"/>
              </a:defRPr>
            </a:lvl6pPr>
            <a:lvl7pPr lvl="6" algn="ctr">
              <a:buNone/>
              <a:defRPr sz="1467">
                <a:solidFill>
                  <a:srgbClr val="FFFFFF"/>
                </a:solidFill>
                <a:latin typeface="Cinzel"/>
                <a:ea typeface="Cinzel"/>
                <a:cs typeface="Cinzel"/>
                <a:sym typeface="Cinzel"/>
              </a:defRPr>
            </a:lvl7pPr>
            <a:lvl8pPr lvl="7" algn="ctr">
              <a:buNone/>
              <a:defRPr sz="1467">
                <a:solidFill>
                  <a:srgbClr val="FFFFFF"/>
                </a:solidFill>
                <a:latin typeface="Cinzel"/>
                <a:ea typeface="Cinzel"/>
                <a:cs typeface="Cinzel"/>
                <a:sym typeface="Cinzel"/>
              </a:defRPr>
            </a:lvl8pPr>
            <a:lvl9pPr lvl="8" algn="ctr">
              <a:buNone/>
              <a:defRPr sz="1467">
                <a:solidFill>
                  <a:srgbClr val="FFFFFF"/>
                </a:solidFill>
                <a:latin typeface="Cinzel"/>
                <a:ea typeface="Cinzel"/>
                <a:cs typeface="Cinzel"/>
                <a:sym typeface="Cinzel"/>
              </a:defRPr>
            </a:lvl9pPr>
          </a:lstStyle>
          <a:p>
            <a:fld id="{8AABFA32-348F-4FAA-97EC-2E3DEBA1E46F}" type="slidenum">
              <a:rPr lang="en-US" smtClean="0"/>
              <a:t>‹#›</a:t>
            </a:fld>
            <a:endParaRPr lang="en-US"/>
          </a:p>
        </p:txBody>
      </p:sp>
    </p:spTree>
    <p:extLst>
      <p:ext uri="{BB962C8B-B14F-4D97-AF65-F5344CB8AC3E}">
        <p14:creationId xmlns:p14="http://schemas.microsoft.com/office/powerpoint/2010/main" val="2834287983"/>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19574-17C4-4783-89F4-00D4BB827BA6}"/>
              </a:ext>
            </a:extLst>
          </p:cNvPr>
          <p:cNvSpPr>
            <a:spLocks noGrp="1"/>
          </p:cNvSpPr>
          <p:nvPr>
            <p:ph type="ctrTitle"/>
          </p:nvPr>
        </p:nvSpPr>
        <p:spPr/>
        <p:txBody>
          <a:bodyPr>
            <a:normAutofit fontScale="90000"/>
          </a:bodyPr>
          <a:lstStyle/>
          <a:p>
            <a:r>
              <a:rPr lang="en-US" dirty="0"/>
              <a:t>Eysenck’s </a:t>
            </a:r>
            <a:r>
              <a:rPr lang="en-US" dirty="0" err="1"/>
              <a:t>Behavioural</a:t>
            </a:r>
            <a:r>
              <a:rPr lang="en-US" dirty="0"/>
              <a:t> Genetics &amp; McCrae-Costa’s Five Factor Model</a:t>
            </a:r>
          </a:p>
        </p:txBody>
      </p:sp>
      <p:sp>
        <p:nvSpPr>
          <p:cNvPr id="3" name="Subtitle 2">
            <a:extLst>
              <a:ext uri="{FF2B5EF4-FFF2-40B4-BE49-F238E27FC236}">
                <a16:creationId xmlns:a16="http://schemas.microsoft.com/office/drawing/2014/main" id="{9177DC3C-7B21-495E-BB2B-CB0C6EA686F1}"/>
              </a:ext>
            </a:extLst>
          </p:cNvPr>
          <p:cNvSpPr>
            <a:spLocks noGrp="1"/>
          </p:cNvSpPr>
          <p:nvPr>
            <p:ph type="subTitle" idx="1"/>
          </p:nvPr>
        </p:nvSpPr>
        <p:spPr>
          <a:xfrm>
            <a:off x="1065320" y="4455620"/>
            <a:ext cx="10093131" cy="1143000"/>
          </a:xfrm>
        </p:spPr>
        <p:txBody>
          <a:bodyPr/>
          <a:lstStyle/>
          <a:p>
            <a:r>
              <a:rPr lang="en-US" b="1" dirty="0">
                <a:solidFill>
                  <a:schemeClr val="tx1"/>
                </a:solidFill>
              </a:rPr>
              <a:t>Personality Psychology</a:t>
            </a:r>
          </a:p>
        </p:txBody>
      </p:sp>
    </p:spTree>
    <p:extLst>
      <p:ext uri="{BB962C8B-B14F-4D97-AF65-F5344CB8AC3E}">
        <p14:creationId xmlns:p14="http://schemas.microsoft.com/office/powerpoint/2010/main" val="1783123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r>
              <a:rPr lang="en-US" sz="3600" dirty="0"/>
              <a:t>Robert McCrae and Paul Costa Five-Factor Model</a:t>
            </a:r>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r>
              <a:rPr lang="en-US" dirty="0"/>
              <a:t>Using the factor-analytic method, the personality traits Cattell and Eysenck derived varied in number. </a:t>
            </a:r>
          </a:p>
          <a:p>
            <a:r>
              <a:rPr lang="en-US" dirty="0"/>
              <a:t>This does not indicate an inherent weakness in the method but instead reflects the way each theorist chose to measure personality. </a:t>
            </a:r>
          </a:p>
          <a:p>
            <a:pPr lvl="1"/>
            <a:r>
              <a:rPr lang="en-US" dirty="0"/>
              <a:t>Some more recent personality researchers have expressed dissatisfaction with both theories, suggesting that Eysenck had too few dimensions (three) and Cattell had too many factors (sixteen).</a:t>
            </a:r>
          </a:p>
          <a:p>
            <a:r>
              <a:rPr lang="en-US" dirty="0"/>
              <a:t>Robert McCrae (1949–) and Paul Costa (1942–) embarked on an extensive research program starting in the 1980s that identified five so-called robust or Big Five factors (McCrae &amp; Costa, 1985b, 1987).</a:t>
            </a:r>
          </a:p>
          <a:p>
            <a:r>
              <a:rPr lang="en-US" dirty="0"/>
              <a:t>These factors are </a:t>
            </a:r>
            <a:r>
              <a:rPr lang="en-US" sz="2400" b="1" dirty="0"/>
              <a:t>neuroticism, extraversion, openness, agreeableness, and conscientiousness. </a:t>
            </a:r>
          </a:p>
          <a:p>
            <a:r>
              <a:rPr lang="en-US" dirty="0"/>
              <a:t>More than 25 years and hundreds of studies later, one of the originators of the five-factor model accurately described it as marking “a turning point in the history of personality psychology” (McCrae, 2011, p. 210).</a:t>
            </a:r>
          </a:p>
        </p:txBody>
      </p:sp>
    </p:spTree>
    <p:extLst>
      <p:ext uri="{BB962C8B-B14F-4D97-AF65-F5344CB8AC3E}">
        <p14:creationId xmlns:p14="http://schemas.microsoft.com/office/powerpoint/2010/main" val="2377642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r>
              <a:rPr lang="en-US" sz="3600" dirty="0"/>
              <a:t>Personality Measurement</a:t>
            </a:r>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r>
              <a:rPr lang="en-US" dirty="0"/>
              <a:t>The factors were confirmed through a variety of assessment techniques including self-ratings, objective tests, and observers’ reports. </a:t>
            </a:r>
          </a:p>
          <a:p>
            <a:pPr lvl="1"/>
            <a:r>
              <a:rPr lang="en-US" dirty="0"/>
              <a:t>McCrae and Costa then developed a personality test, the NEO Personality Inventory, using an acronym derived from the initials of the first three factors.</a:t>
            </a:r>
          </a:p>
          <a:p>
            <a:r>
              <a:rPr lang="en-US" dirty="0"/>
              <a:t>Studies of twins have found that four of the five factors show </a:t>
            </a:r>
            <a:r>
              <a:rPr lang="en-US" b="1" u="sng" dirty="0"/>
              <a:t>a stronger hereditary component</a:t>
            </a:r>
            <a:r>
              <a:rPr lang="en-US" dirty="0"/>
              <a:t>: </a:t>
            </a:r>
            <a:r>
              <a:rPr lang="en-US" b="1" dirty="0"/>
              <a:t>neuroticism, extraversion, openness, and conscientiousness</a:t>
            </a:r>
            <a:r>
              <a:rPr lang="en-US" dirty="0"/>
              <a:t>. </a:t>
            </a:r>
            <a:r>
              <a:rPr lang="en-US" b="1" dirty="0"/>
              <a:t>Agreeableness was found to have a stronger environmental component.</a:t>
            </a:r>
          </a:p>
          <a:p>
            <a:r>
              <a:rPr lang="en-US" dirty="0"/>
              <a:t>There is a similarity between the extraversion and neuroticism factors of McCrae and Costa and the extraversion and neuroticism dimensions proposed by Eysenck.</a:t>
            </a:r>
          </a:p>
          <a:p>
            <a:r>
              <a:rPr lang="en-US" dirty="0"/>
              <a:t>Agreeableness and conscientiousness in the </a:t>
            </a:r>
            <a:r>
              <a:rPr lang="en-US" dirty="0" err="1"/>
              <a:t>McCraeCosta</a:t>
            </a:r>
            <a:r>
              <a:rPr lang="en-US" dirty="0"/>
              <a:t> model may represent the low end of Eysenck’s psychoticism dimension (impulse control). Openness shows a high positive correlation with intelligence. Similarly, agreeableness correlates with Adler’s concept of social interest.</a:t>
            </a:r>
          </a:p>
        </p:txBody>
      </p:sp>
    </p:spTree>
    <p:extLst>
      <p:ext uri="{BB962C8B-B14F-4D97-AF65-F5344CB8AC3E}">
        <p14:creationId xmlns:p14="http://schemas.microsoft.com/office/powerpoint/2010/main" val="1311830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endParaRPr lang="en-US" sz="3600" dirty="0"/>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endParaRPr lang="en-US" dirty="0"/>
          </a:p>
        </p:txBody>
      </p:sp>
      <p:pic>
        <p:nvPicPr>
          <p:cNvPr id="4" name="Picture 3">
            <a:extLst>
              <a:ext uri="{FF2B5EF4-FFF2-40B4-BE49-F238E27FC236}">
                <a16:creationId xmlns:a16="http://schemas.microsoft.com/office/drawing/2014/main" id="{8144E93B-19BB-41BE-AD27-8E56E4790E00}"/>
              </a:ext>
            </a:extLst>
          </p:cNvPr>
          <p:cNvPicPr>
            <a:picLocks noChangeAspect="1"/>
          </p:cNvPicPr>
          <p:nvPr/>
        </p:nvPicPr>
        <p:blipFill>
          <a:blip r:embed="rId2"/>
          <a:stretch>
            <a:fillRect/>
          </a:stretch>
        </p:blipFill>
        <p:spPr>
          <a:xfrm>
            <a:off x="523782" y="1800533"/>
            <a:ext cx="11436145" cy="3975960"/>
          </a:xfrm>
          <a:prstGeom prst="rect">
            <a:avLst/>
          </a:prstGeom>
        </p:spPr>
      </p:pic>
    </p:spTree>
    <p:extLst>
      <p:ext uri="{BB962C8B-B14F-4D97-AF65-F5344CB8AC3E}">
        <p14:creationId xmlns:p14="http://schemas.microsoft.com/office/powerpoint/2010/main" val="2893200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endParaRPr lang="en-US" sz="3600" dirty="0"/>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endParaRPr lang="en-US" dirty="0"/>
          </a:p>
        </p:txBody>
      </p:sp>
      <p:pic>
        <p:nvPicPr>
          <p:cNvPr id="4" name="Picture 3">
            <a:extLst>
              <a:ext uri="{FF2B5EF4-FFF2-40B4-BE49-F238E27FC236}">
                <a16:creationId xmlns:a16="http://schemas.microsoft.com/office/drawing/2014/main" id="{0AA8168F-3CED-4F0C-B4DB-C55D0EA8BCC1}"/>
              </a:ext>
            </a:extLst>
          </p:cNvPr>
          <p:cNvPicPr>
            <a:picLocks noChangeAspect="1"/>
          </p:cNvPicPr>
          <p:nvPr/>
        </p:nvPicPr>
        <p:blipFill>
          <a:blip r:embed="rId2"/>
          <a:stretch>
            <a:fillRect/>
          </a:stretch>
        </p:blipFill>
        <p:spPr>
          <a:xfrm>
            <a:off x="2310227" y="225189"/>
            <a:ext cx="7171126" cy="6407622"/>
          </a:xfrm>
          <a:prstGeom prst="rect">
            <a:avLst/>
          </a:prstGeom>
        </p:spPr>
      </p:pic>
    </p:spTree>
    <p:extLst>
      <p:ext uri="{BB962C8B-B14F-4D97-AF65-F5344CB8AC3E}">
        <p14:creationId xmlns:p14="http://schemas.microsoft.com/office/powerpoint/2010/main" val="2272695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r>
              <a:rPr lang="en-US" sz="3600" dirty="0"/>
              <a:t>Cultural and gender differences</a:t>
            </a:r>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r>
              <a:rPr lang="en-US" dirty="0"/>
              <a:t>The five factors have been consistently observed in Eastern as well as Western cultures, a finding that also supports a genetic component. </a:t>
            </a:r>
          </a:p>
          <a:p>
            <a:r>
              <a:rPr lang="en-US" dirty="0"/>
              <a:t>McCrae and Costa noted that the Big Five factors and their traits appear to represent a “common human structure of personality” that transcends cultural differences.</a:t>
            </a:r>
          </a:p>
          <a:p>
            <a:r>
              <a:rPr lang="en-US" dirty="0"/>
              <a:t>These five factors and their traits have been found in more than 50 diverse nations including Britain, Germany, Portugal, the Czech Republic, Turkey, Israel, China, Korea, Japan, France, the Philippines, Russia, India, Denmark, Italy, Lebanon, Canada, and Romania, and among both native-born and Hispanic residents of the United States.</a:t>
            </a:r>
          </a:p>
          <a:p>
            <a:pPr lvl="1"/>
            <a:r>
              <a:rPr lang="en-US" dirty="0"/>
              <a:t>It is important to note that those countries in which the five factors have been measured tend to be urban, literate, well-educated societies. </a:t>
            </a:r>
          </a:p>
          <a:p>
            <a:pPr lvl="1"/>
            <a:r>
              <a:rPr lang="en-US" dirty="0"/>
              <a:t>No evidence of the five factors was found in an extensive study of a small, isolated, largely illiterate tribal group residing in a remote area of Bolivia.</a:t>
            </a:r>
          </a:p>
          <a:p>
            <a:endParaRPr lang="en-US" dirty="0"/>
          </a:p>
        </p:txBody>
      </p:sp>
    </p:spTree>
    <p:extLst>
      <p:ext uri="{BB962C8B-B14F-4D97-AF65-F5344CB8AC3E}">
        <p14:creationId xmlns:p14="http://schemas.microsoft.com/office/powerpoint/2010/main" val="3813142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r>
              <a:rPr lang="en-US" sz="3600" dirty="0"/>
              <a:t>Cultural and gender differences</a:t>
            </a:r>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r>
              <a:rPr lang="en-US" dirty="0"/>
              <a:t>Although the same factors are common to virtually all urban cultures, major differences have been recognized in their relative importance and social desirability from one culture to another. </a:t>
            </a:r>
          </a:p>
          <a:p>
            <a:pPr lvl="1"/>
            <a:r>
              <a:rPr lang="en-US" dirty="0"/>
              <a:t>For example, Australians consider extraversion and agreeableness to be more desirable to have than the other three factors.</a:t>
            </a:r>
          </a:p>
          <a:p>
            <a:pPr lvl="1"/>
            <a:r>
              <a:rPr lang="en-US" dirty="0"/>
              <a:t>Japanese consider conscientiousness to be more important than all other factors. In other words, in Japanese society it is more important for a person to be conscientious than to be extraverted, agreeable, open, or even emotionally stable.</a:t>
            </a:r>
          </a:p>
          <a:p>
            <a:pPr lvl="1"/>
            <a:r>
              <a:rPr lang="en-US" dirty="0"/>
              <a:t>In Hong Kong and in India, agreeableness was found to be the most important factor.</a:t>
            </a:r>
          </a:p>
          <a:p>
            <a:pPr lvl="1"/>
            <a:r>
              <a:rPr lang="en-US" dirty="0"/>
              <a:t>In Singapore, emotional stability was more important, whereas in Venezuela, the primary characteristic to praise is extraversion.</a:t>
            </a:r>
          </a:p>
          <a:p>
            <a:pPr lvl="1"/>
            <a:r>
              <a:rPr lang="en-US" dirty="0"/>
              <a:t>No single factor was found to be more significant than others in Chile, Finland, Germany, the Netherlands, Norway, Turkey, and the United States. </a:t>
            </a:r>
          </a:p>
          <a:p>
            <a:pPr lvl="1"/>
            <a:r>
              <a:rPr lang="en-US" dirty="0"/>
              <a:t>Overall, Europeans and Americans tended to score higher in extraversion and openness to experience and lower in agreeableness than did Asians and Africans</a:t>
            </a:r>
          </a:p>
        </p:txBody>
      </p:sp>
    </p:spTree>
    <p:extLst>
      <p:ext uri="{BB962C8B-B14F-4D97-AF65-F5344CB8AC3E}">
        <p14:creationId xmlns:p14="http://schemas.microsoft.com/office/powerpoint/2010/main" val="3259490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r>
              <a:rPr lang="en-US" sz="3600" dirty="0"/>
              <a:t>Cultural and gender differences</a:t>
            </a:r>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r>
              <a:rPr lang="en-US" dirty="0"/>
              <a:t>There seem to be consistent sex differences in the five factors. </a:t>
            </a:r>
          </a:p>
          <a:p>
            <a:r>
              <a:rPr lang="en-US" dirty="0"/>
              <a:t>Research carried out in 55 countries, both Eastern and Western, found that women reported higher levels of neuroticism, extraversion, agreeableness, and conscientiousness than men. </a:t>
            </a:r>
          </a:p>
          <a:p>
            <a:r>
              <a:rPr lang="en-US" dirty="0"/>
              <a:t>These differences were most pronounced in prosperous and egalitarian nations where women had greater opportunity for education and employment.</a:t>
            </a:r>
          </a:p>
        </p:txBody>
      </p:sp>
    </p:spTree>
    <p:extLst>
      <p:ext uri="{BB962C8B-B14F-4D97-AF65-F5344CB8AC3E}">
        <p14:creationId xmlns:p14="http://schemas.microsoft.com/office/powerpoint/2010/main" val="4216712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r>
              <a:rPr lang="en-US" sz="3600" dirty="0"/>
              <a:t>Is personality stable over-time?</a:t>
            </a:r>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r>
              <a:rPr lang="en-US" dirty="0"/>
              <a:t>The five factors have been found in children as well as adults. Longitudinal research studying the same people over a 6-year period demonstrated a high level of stability for all five traits.</a:t>
            </a:r>
          </a:p>
          <a:p>
            <a:r>
              <a:rPr lang="en-US" dirty="0"/>
              <a:t>Those high in agreeableness as children were likely to remain so as adults.</a:t>
            </a:r>
          </a:p>
          <a:p>
            <a:r>
              <a:rPr lang="en-US" dirty="0"/>
              <a:t>A large-scale research review showed that neuroticism, extraversion, and openness appeared to decrease as people reached their 60s, whereas agreeableness and conscientiousness seem to increase with age (</a:t>
            </a:r>
            <a:r>
              <a:rPr lang="en-US" dirty="0" err="1"/>
              <a:t>Debast</a:t>
            </a:r>
            <a:r>
              <a:rPr lang="en-US" dirty="0"/>
              <a:t> et al., 2014).</a:t>
            </a:r>
          </a:p>
        </p:txBody>
      </p:sp>
    </p:spTree>
    <p:extLst>
      <p:ext uri="{BB962C8B-B14F-4D97-AF65-F5344CB8AC3E}">
        <p14:creationId xmlns:p14="http://schemas.microsoft.com/office/powerpoint/2010/main" val="1242714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r>
              <a:rPr lang="en-US" sz="3600" dirty="0"/>
              <a:t>Basic Premises</a:t>
            </a:r>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r>
              <a:rPr lang="en-US" sz="2000" dirty="0" err="1"/>
              <a:t>Behavioural</a:t>
            </a:r>
            <a:r>
              <a:rPr lang="en-US" sz="2000" dirty="0"/>
              <a:t> Genetics</a:t>
            </a:r>
            <a:r>
              <a:rPr lang="en-US" sz="2000" dirty="0">
                <a:sym typeface="Wingdings" panose="05000000000000000000" pitchFamily="2" charset="2"/>
              </a:rPr>
              <a:t> </a:t>
            </a:r>
          </a:p>
          <a:p>
            <a:pPr lvl="1"/>
            <a:r>
              <a:rPr lang="en-US" sz="2000" dirty="0"/>
              <a:t>Meaning the connection between genetics and personality, so that significant amount of our personality is determined by genetics component.</a:t>
            </a:r>
          </a:p>
          <a:p>
            <a:r>
              <a:rPr lang="en-US" sz="2000" dirty="0"/>
              <a:t>Eysenck agreed with Cattell that personality is composed of traits, or factors, derived by the factor-analytic method. </a:t>
            </a:r>
          </a:p>
          <a:p>
            <a:pPr lvl="1"/>
            <a:r>
              <a:rPr lang="en-US" sz="2000" dirty="0"/>
              <a:t>However, Eysenck was also a critic of factor analysis and of Cattell’s research because of the potential subjectivity in the technique and the difficulty in replicating Cattell’s findings.</a:t>
            </a:r>
          </a:p>
          <a:p>
            <a:pPr lvl="1"/>
            <a:r>
              <a:rPr lang="en-US" sz="2000" dirty="0"/>
              <a:t>Although Eysenck used factor analysis to uncover personality traits, he supplemented the method with personality tests and experimental studies that considered a wide range of variables</a:t>
            </a:r>
          </a:p>
          <a:p>
            <a:endParaRPr lang="en-US" sz="2000" dirty="0"/>
          </a:p>
        </p:txBody>
      </p:sp>
    </p:spTree>
    <p:extLst>
      <p:ext uri="{BB962C8B-B14F-4D97-AF65-F5344CB8AC3E}">
        <p14:creationId xmlns:p14="http://schemas.microsoft.com/office/powerpoint/2010/main" val="1281145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r>
              <a:rPr lang="en-US" sz="3600" dirty="0"/>
              <a:t>Dimensions of personality </a:t>
            </a:r>
            <a:r>
              <a:rPr lang="en-US" sz="2400" dirty="0"/>
              <a:t>(Eysenck &amp; Eysenck 1963)</a:t>
            </a:r>
            <a:endParaRPr lang="en-US" sz="3600" dirty="0"/>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r>
              <a:rPr lang="en-US" dirty="0"/>
              <a:t>The three dimensions as </a:t>
            </a:r>
            <a:r>
              <a:rPr lang="en-US" dirty="0" err="1"/>
              <a:t>superfactors</a:t>
            </a:r>
            <a:r>
              <a:rPr lang="en-US" dirty="0"/>
              <a:t> (Eysenck, 1990a, 1990b; Eysenck &amp; Eysenck, 1985).</a:t>
            </a:r>
          </a:p>
          <a:p>
            <a:pPr marL="114300" indent="0">
              <a:buNone/>
            </a:pPr>
            <a:endParaRPr lang="en-US" dirty="0"/>
          </a:p>
          <a:p>
            <a:pPr marL="114300" indent="0" algn="ctr">
              <a:buNone/>
            </a:pPr>
            <a:r>
              <a:rPr lang="en-US" dirty="0"/>
              <a:t>E—Extraversion versus introversion</a:t>
            </a:r>
          </a:p>
          <a:p>
            <a:pPr marL="114300" indent="0" algn="ctr">
              <a:buNone/>
            </a:pPr>
            <a:r>
              <a:rPr lang="en-US" dirty="0"/>
              <a:t>N—Neuroticism versus emotional stability</a:t>
            </a:r>
          </a:p>
          <a:p>
            <a:pPr marL="114300" indent="0" algn="ctr">
              <a:buNone/>
            </a:pPr>
            <a:r>
              <a:rPr lang="en-US" dirty="0"/>
              <a:t>P—Psychoticism versus impulse control (or superego functioning)</a:t>
            </a:r>
          </a:p>
          <a:p>
            <a:pPr marL="114300" indent="0" algn="ctr">
              <a:buNone/>
            </a:pPr>
            <a:endParaRPr lang="en-US" dirty="0"/>
          </a:p>
          <a:p>
            <a:r>
              <a:rPr lang="en-US" dirty="0"/>
              <a:t>The Eysenck Personality Inventory has since been used with great success in translated forms in nearly 40 countries, including those as diverse as Italy and Kuwait (see Abdel-</a:t>
            </a:r>
            <a:r>
              <a:rPr lang="en-US" dirty="0" err="1"/>
              <a:t>Khalek</a:t>
            </a:r>
            <a:r>
              <a:rPr lang="en-US" dirty="0"/>
              <a:t>, 2012; </a:t>
            </a:r>
            <a:r>
              <a:rPr lang="en-US" dirty="0" err="1"/>
              <a:t>Dazzi</a:t>
            </a:r>
            <a:r>
              <a:rPr lang="en-US" dirty="0"/>
              <a:t>, 2011).</a:t>
            </a:r>
          </a:p>
          <a:p>
            <a:r>
              <a:rPr lang="en-US" dirty="0"/>
              <a:t>Eysenck noted that the dimensions of extraversion and neuroticism have been recognized as basic elements of personality since the time of the ancient Greek philosophers.</a:t>
            </a:r>
          </a:p>
          <a:p>
            <a:r>
              <a:rPr lang="en-US" dirty="0"/>
              <a:t>The formulations of the same dimensions could be found on nearly every personality assessment device ever developed.</a:t>
            </a:r>
          </a:p>
        </p:txBody>
      </p:sp>
    </p:spTree>
    <p:extLst>
      <p:ext uri="{BB962C8B-B14F-4D97-AF65-F5344CB8AC3E}">
        <p14:creationId xmlns:p14="http://schemas.microsoft.com/office/powerpoint/2010/main" val="2927400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endParaRPr lang="en-US" sz="3600" dirty="0"/>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endParaRPr lang="en-US" dirty="0"/>
          </a:p>
        </p:txBody>
      </p:sp>
      <p:pic>
        <p:nvPicPr>
          <p:cNvPr id="5" name="Picture 4">
            <a:extLst>
              <a:ext uri="{FF2B5EF4-FFF2-40B4-BE49-F238E27FC236}">
                <a16:creationId xmlns:a16="http://schemas.microsoft.com/office/drawing/2014/main" id="{0AF700B5-F77F-4D92-8017-1B06705844C3}"/>
              </a:ext>
            </a:extLst>
          </p:cNvPr>
          <p:cNvPicPr>
            <a:picLocks noChangeAspect="1"/>
          </p:cNvPicPr>
          <p:nvPr/>
        </p:nvPicPr>
        <p:blipFill>
          <a:blip r:embed="rId2"/>
          <a:stretch>
            <a:fillRect/>
          </a:stretch>
        </p:blipFill>
        <p:spPr>
          <a:xfrm>
            <a:off x="2026889" y="1534967"/>
            <a:ext cx="7649771" cy="3788066"/>
          </a:xfrm>
          <a:prstGeom prst="rect">
            <a:avLst/>
          </a:prstGeom>
        </p:spPr>
      </p:pic>
    </p:spTree>
    <p:extLst>
      <p:ext uri="{BB962C8B-B14F-4D97-AF65-F5344CB8AC3E}">
        <p14:creationId xmlns:p14="http://schemas.microsoft.com/office/powerpoint/2010/main" val="1124480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r>
              <a:rPr lang="en-US" sz="3600" dirty="0"/>
              <a:t>Dimensions of personality </a:t>
            </a:r>
            <a:r>
              <a:rPr lang="en-US" sz="2400" dirty="0"/>
              <a:t>(Eysenck &amp; Eysenck 1963)</a:t>
            </a:r>
            <a:endParaRPr lang="en-US" sz="3600" dirty="0"/>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r>
              <a:rPr lang="en-US" dirty="0"/>
              <a:t>Stability over time</a:t>
            </a:r>
          </a:p>
          <a:p>
            <a:pPr lvl="1"/>
            <a:r>
              <a:rPr lang="en-US" dirty="0"/>
              <a:t>The traits and dimensions Eysenck proposed tend to remain stable throughout the lifespan despite our different social and environmental experiences.</a:t>
            </a:r>
          </a:p>
          <a:p>
            <a:pPr lvl="1"/>
            <a:r>
              <a:rPr lang="en-US" dirty="0"/>
              <a:t>Studies in England and the Scandinavian countries confirm the stability over time of Eysenck’s dimensions, particularly extraversion and neuroticism (</a:t>
            </a:r>
            <a:r>
              <a:rPr lang="en-US" dirty="0" err="1"/>
              <a:t>Billstedt</a:t>
            </a:r>
            <a:r>
              <a:rPr lang="en-US" dirty="0"/>
              <a:t> et al., 2014; Gale, Booth, </a:t>
            </a:r>
            <a:r>
              <a:rPr lang="en-US" dirty="0" err="1"/>
              <a:t>Mottus</a:t>
            </a:r>
            <a:r>
              <a:rPr lang="en-US" dirty="0"/>
              <a:t>, </a:t>
            </a:r>
            <a:r>
              <a:rPr lang="en-US" dirty="0" err="1"/>
              <a:t>Kuh</a:t>
            </a:r>
            <a:r>
              <a:rPr lang="en-US" dirty="0"/>
              <a:t>, &amp; </a:t>
            </a:r>
            <a:r>
              <a:rPr lang="en-US" dirty="0" err="1"/>
              <a:t>Deary</a:t>
            </a:r>
            <a:r>
              <a:rPr lang="en-US" dirty="0"/>
              <a:t>, 2013).</a:t>
            </a:r>
          </a:p>
          <a:p>
            <a:r>
              <a:rPr lang="en-US" dirty="0"/>
              <a:t>Does intelligence influence one’s personality?</a:t>
            </a:r>
          </a:p>
          <a:p>
            <a:pPr lvl="1"/>
            <a:r>
              <a:rPr lang="en-US" dirty="0"/>
              <a:t>Eysenck considered it an important influence on personality.</a:t>
            </a:r>
          </a:p>
          <a:p>
            <a:pPr lvl="1"/>
            <a:r>
              <a:rPr lang="en-US" dirty="0"/>
              <a:t>He noted that a person with an IQ of 120, which is high, is likely to have a more complex and multidimensional personality than a person with an IQ of 80.</a:t>
            </a:r>
          </a:p>
          <a:p>
            <a:pPr lvl="1"/>
            <a:r>
              <a:rPr lang="en-US" dirty="0"/>
              <a:t>His research also suggested that some 80 percent of our intelligence is inherited, leaving only 20 percent as the product of social and environmental forces (Eysenck &amp; Eysenck, 1985).</a:t>
            </a:r>
          </a:p>
        </p:txBody>
      </p:sp>
    </p:spTree>
    <p:extLst>
      <p:ext uri="{BB962C8B-B14F-4D97-AF65-F5344CB8AC3E}">
        <p14:creationId xmlns:p14="http://schemas.microsoft.com/office/powerpoint/2010/main" val="2879485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r>
              <a:rPr lang="en-US" sz="3600" dirty="0"/>
              <a:t>Extraversion</a:t>
            </a:r>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r>
              <a:rPr lang="en-US" dirty="0"/>
              <a:t>Extraverts are oriented toward the outside world, prefer the company of other people, and tend to be sociable, impulsive, adventurous, assertive, and dominant.</a:t>
            </a:r>
          </a:p>
          <a:p>
            <a:r>
              <a:rPr lang="en-US" dirty="0"/>
              <a:t>People who score high in extraversion on the Eysenck Personality Inventory have been found to experience more pleasant emotions and to be happier than those who score low in extraversion (Fisher &amp; Francis, 2013; Holder &amp; Klassen, 2010; Lucas &amp; Fujita, 2000).</a:t>
            </a:r>
          </a:p>
          <a:p>
            <a:r>
              <a:rPr lang="en-US" dirty="0"/>
              <a:t>Extraverted businessmen have been shown to be much better at performing difficult tasks than introverted businessmen (Campbell, Alana, Davalos, McCabe, &amp; Troup, 2011).</a:t>
            </a:r>
          </a:p>
          <a:p>
            <a:r>
              <a:rPr lang="en-US" dirty="0"/>
              <a:t>Eysenck found that extraverts have a lower base level of cortical arousal than introverts do. </a:t>
            </a:r>
          </a:p>
          <a:p>
            <a:pPr lvl="1"/>
            <a:r>
              <a:rPr lang="en-US" dirty="0"/>
              <a:t>Because the cortical arousal levels for extraverts are low, they need, and actively seek, excitement and stimulation. In contrast, introverts shy away from excitement and stimulation because their cortical arousal levels are already high (Eysenck, 1990b).</a:t>
            </a:r>
          </a:p>
          <a:p>
            <a:r>
              <a:rPr lang="en-US" dirty="0"/>
              <a:t>Introverts react more strongly than extraverts to sensory stimulation. </a:t>
            </a:r>
          </a:p>
          <a:p>
            <a:pPr lvl="1"/>
            <a:r>
              <a:rPr lang="en-US" dirty="0"/>
              <a:t>Studies have shown that introverts exhibit greater sensitivity to low-level stimuli and have lower pain thresholds than extraverts.</a:t>
            </a:r>
          </a:p>
        </p:txBody>
      </p:sp>
    </p:spTree>
    <p:extLst>
      <p:ext uri="{BB962C8B-B14F-4D97-AF65-F5344CB8AC3E}">
        <p14:creationId xmlns:p14="http://schemas.microsoft.com/office/powerpoint/2010/main" val="3370992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r>
              <a:rPr lang="en-US" sz="3600" dirty="0"/>
              <a:t>Neuroticism</a:t>
            </a:r>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r>
              <a:rPr lang="en-US" dirty="0"/>
              <a:t>Neuroticism is largely inherited, a product of genetics rather than learning or experience.</a:t>
            </a:r>
          </a:p>
          <a:p>
            <a:r>
              <a:rPr lang="en-US" dirty="0"/>
              <a:t>People high in neuroticism have greater activity in the brain areas that control the sympathetic branch of the autonomic nervous system. </a:t>
            </a:r>
          </a:p>
          <a:p>
            <a:pPr lvl="1"/>
            <a:r>
              <a:rPr lang="en-US" dirty="0"/>
              <a:t>This is the body’s alarm system, which responds to stressful or dangerous events by increasing breathing rate, heart rate, blood flow to the muscles, and release of adrenaline. </a:t>
            </a:r>
          </a:p>
          <a:p>
            <a:pPr lvl="1"/>
            <a:r>
              <a:rPr lang="en-US" dirty="0"/>
              <a:t>Eysenck argued that in neurotics, the sympathetic nervous system overreacts even to mild stressors, resulting in chronic hypersensitivity.</a:t>
            </a:r>
          </a:p>
          <a:p>
            <a:pPr lvl="1"/>
            <a:r>
              <a:rPr lang="en-US" dirty="0"/>
              <a:t>This condition leads to heightened emotionality in response to almost any difficult situation. Indeed, neurotics react emotionally to events other people consider insignificant. </a:t>
            </a:r>
          </a:p>
          <a:p>
            <a:pPr lvl="1"/>
            <a:r>
              <a:rPr lang="en-US" dirty="0"/>
              <a:t>According to Eysenck, these differences in biological reactivity on the neuroticism dimension are innate. People are genetically predisposed either toward neuroticism or toward emotional stability.</a:t>
            </a:r>
          </a:p>
          <a:p>
            <a:r>
              <a:rPr lang="en-US" dirty="0"/>
              <a:t>Studies in Australia found that people who scored high in neuroticism on the EPI outperformed those who scored low when their work environment was fast-paced and stressful. In other words, neurotics seem to function best in busy situations where they were forced to work harder (</a:t>
            </a:r>
            <a:r>
              <a:rPr lang="en-US" dirty="0" err="1"/>
              <a:t>Smillie</a:t>
            </a:r>
            <a:r>
              <a:rPr lang="en-US" dirty="0"/>
              <a:t>, Yeo, Furnham, &amp; Jackson, 2006).</a:t>
            </a:r>
          </a:p>
        </p:txBody>
      </p:sp>
    </p:spTree>
    <p:extLst>
      <p:ext uri="{BB962C8B-B14F-4D97-AF65-F5344CB8AC3E}">
        <p14:creationId xmlns:p14="http://schemas.microsoft.com/office/powerpoint/2010/main" val="1048522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r>
              <a:rPr lang="en-US" sz="3600" dirty="0"/>
              <a:t>Psychoticism</a:t>
            </a:r>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r>
              <a:rPr lang="en-US" dirty="0"/>
              <a:t>People who score high in psychoticism are aggressive, antisocial, tough-minded, cold, and egocentric. Also, they have been found to be cruel, hostile, and insensitive to the needs and feelings of others. </a:t>
            </a:r>
          </a:p>
          <a:p>
            <a:pPr lvl="1"/>
            <a:r>
              <a:rPr lang="en-US" dirty="0"/>
              <a:t>In addition, they score low on emotional well-being and have greater problems with alcohol, drug abuse, and violent criminal behavior than people who score low in psychoticism (</a:t>
            </a:r>
            <a:r>
              <a:rPr lang="en-US" dirty="0" err="1"/>
              <a:t>Boduszek</a:t>
            </a:r>
            <a:r>
              <a:rPr lang="en-US" dirty="0"/>
              <a:t>, Shevlin, Adamson, &amp; Hyland, 2013; </a:t>
            </a:r>
            <a:r>
              <a:rPr lang="en-US" dirty="0" err="1"/>
              <a:t>Ciarrochi</a:t>
            </a:r>
            <a:r>
              <a:rPr lang="en-US" dirty="0"/>
              <a:t> &amp; Heaven, 2007; Sher, </a:t>
            </a:r>
            <a:r>
              <a:rPr lang="en-US" dirty="0" err="1"/>
              <a:t>Bartholow</a:t>
            </a:r>
            <a:r>
              <a:rPr lang="en-US" dirty="0"/>
              <a:t>, &amp; Wood, 2000).</a:t>
            </a:r>
          </a:p>
          <a:p>
            <a:r>
              <a:rPr lang="en-US" dirty="0"/>
              <a:t>Paradoxically, people who score high in psychoticism can also be highly creative. </a:t>
            </a:r>
          </a:p>
          <a:p>
            <a:pPr lvl="1"/>
            <a:r>
              <a:rPr lang="en-US" dirty="0"/>
              <a:t>The research evidence tends to suggest a large genetic component. </a:t>
            </a:r>
          </a:p>
          <a:p>
            <a:pPr lvl="1"/>
            <a:r>
              <a:rPr lang="en-US" dirty="0"/>
              <a:t>However, it has also been found that those who scored high in psychoticism had more authoritarian and controlling parents than those who scored low, thus supporting the potentially harmful influence of the childhood environment</a:t>
            </a:r>
          </a:p>
          <a:p>
            <a:r>
              <a:rPr lang="en-US" dirty="0"/>
              <a:t>Men generally tend to score higher on psychoticism than women, which led Eysenck to suggest that psychoticism may be related to male hormones.</a:t>
            </a:r>
          </a:p>
          <a:p>
            <a:r>
              <a:rPr lang="en-US" dirty="0"/>
              <a:t>He also speculated that people who score high on all three dimensions may be apt to display criminal behavior.</a:t>
            </a:r>
          </a:p>
        </p:txBody>
      </p:sp>
    </p:spTree>
    <p:extLst>
      <p:ext uri="{BB962C8B-B14F-4D97-AF65-F5344CB8AC3E}">
        <p14:creationId xmlns:p14="http://schemas.microsoft.com/office/powerpoint/2010/main" val="2519717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r>
              <a:rPr lang="en-US" sz="3600" dirty="0"/>
              <a:t>The Role of Heredity</a:t>
            </a:r>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r>
              <a:rPr lang="en-US" dirty="0"/>
              <a:t>Traits and dimensions are determined primarily by heredity, although the research evidence shows a stronger genetic component for extraversion and neuroticism than for psychoticism.</a:t>
            </a:r>
          </a:p>
          <a:p>
            <a:r>
              <a:rPr lang="en-US" dirty="0"/>
              <a:t>Eysenck did not rule out environmental and situational influences on personality, such as family interactions in childhood, but he believed their effects on personality were limited.</a:t>
            </a:r>
          </a:p>
          <a:p>
            <a:r>
              <a:rPr lang="en-US" dirty="0"/>
              <a:t>His research design involved comparisons of identical (monozygotic) and fraternal (dizygotic) twins. </a:t>
            </a:r>
          </a:p>
          <a:p>
            <a:r>
              <a:rPr lang="en-US" dirty="0"/>
              <a:t>The studies showed that identical twins are more alike in their personalities than are fraternal twins, even when the identical twins were reared by different parents in different environments during childhood.</a:t>
            </a:r>
          </a:p>
          <a:p>
            <a:r>
              <a:rPr lang="en-US" dirty="0"/>
              <a:t>Cross-cultural research demonstrates that Eysenck’s three personality dimensions have been found consistently in more than 35 nations including the United States, England, Australia, Japan, China, Nigeria, and Sweden.</a:t>
            </a:r>
          </a:p>
          <a:p>
            <a:pPr lvl="1"/>
            <a:r>
              <a:rPr lang="en-US" dirty="0"/>
              <a:t>The confirmation of the same three personality dimensions in diverse cultures is further evidence for the primacy of inherited factors in the shaping of personality.</a:t>
            </a:r>
          </a:p>
        </p:txBody>
      </p:sp>
    </p:spTree>
    <p:extLst>
      <p:ext uri="{BB962C8B-B14F-4D97-AF65-F5344CB8AC3E}">
        <p14:creationId xmlns:p14="http://schemas.microsoft.com/office/powerpoint/2010/main" val="1477747554"/>
      </p:ext>
    </p:extLst>
  </p:cSld>
  <p:clrMapOvr>
    <a:masterClrMapping/>
  </p:clrMapOvr>
</p:sld>
</file>

<file path=ppt/theme/theme1.xml><?xml version="1.0" encoding="utf-8"?>
<a:theme xmlns:a="http://schemas.openxmlformats.org/drawingml/2006/main" name="Vicent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Vicentio · SlidesCarnival</Template>
  <TotalTime>58</TotalTime>
  <Words>2022</Words>
  <Application>Microsoft Office PowerPoint</Application>
  <PresentationFormat>Widescreen</PresentationFormat>
  <Paragraphs>92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Cinzel</vt:lpstr>
      <vt:lpstr>Libre Baskerville</vt:lpstr>
      <vt:lpstr>Vicentio template</vt:lpstr>
      <vt:lpstr>Eysenck’s Behavioural Genetics &amp; McCrae-Costa’s Five Factor Model</vt:lpstr>
      <vt:lpstr>Basic Premises</vt:lpstr>
      <vt:lpstr>Dimensions of personality (Eysenck &amp; Eysenck 1963)</vt:lpstr>
      <vt:lpstr>PowerPoint Presentation</vt:lpstr>
      <vt:lpstr>Dimensions of personality (Eysenck &amp; Eysenck 1963)</vt:lpstr>
      <vt:lpstr>Extraversion</vt:lpstr>
      <vt:lpstr>Neuroticism</vt:lpstr>
      <vt:lpstr>Psychoticism</vt:lpstr>
      <vt:lpstr>The Role of Heredity</vt:lpstr>
      <vt:lpstr>Robert McCrae and Paul Costa Five-Factor Model</vt:lpstr>
      <vt:lpstr>Personality Measurement</vt:lpstr>
      <vt:lpstr>PowerPoint Presentation</vt:lpstr>
      <vt:lpstr>PowerPoint Presentation</vt:lpstr>
      <vt:lpstr>Cultural and gender differences</vt:lpstr>
      <vt:lpstr>Cultural and gender differences</vt:lpstr>
      <vt:lpstr>Cultural and gender differences</vt:lpstr>
      <vt:lpstr>Is personality stable over-time?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Rizqy Amelia Zein</dc:creator>
  <cp:lastModifiedBy>Rizqy Amelia Zein</cp:lastModifiedBy>
  <cp:revision>10</cp:revision>
  <dcterms:created xsi:type="dcterms:W3CDTF">2019-05-07T21:11:23Z</dcterms:created>
  <dcterms:modified xsi:type="dcterms:W3CDTF">2019-05-07T22:09:40Z</dcterms:modified>
</cp:coreProperties>
</file>