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zqy Amelia Zein" userId="cc7f1b78-f160-453e-8f4a-bb8ffa60458c" providerId="ADAL" clId="{C3933B59-3F5C-4762-A8BD-299E3DB9751E}"/>
    <pc:docChg chg="undo custSel addSld modSld sldOrd">
      <pc:chgData name="Rizqy Amelia Zein" userId="cc7f1b78-f160-453e-8f4a-bb8ffa60458c" providerId="ADAL" clId="{C3933B59-3F5C-4762-A8BD-299E3DB9751E}" dt="2022-09-29T10:08:42.480" v="3569" actId="20577"/>
      <pc:docMkLst>
        <pc:docMk/>
      </pc:docMkLst>
      <pc:sldChg chg="modSp">
        <pc:chgData name="Rizqy Amelia Zein" userId="cc7f1b78-f160-453e-8f4a-bb8ffa60458c" providerId="ADAL" clId="{C3933B59-3F5C-4762-A8BD-299E3DB9751E}" dt="2022-09-27T08:30:52.516" v="2401" actId="403"/>
        <pc:sldMkLst>
          <pc:docMk/>
          <pc:sldMk cId="1472978253" sldId="258"/>
        </pc:sldMkLst>
        <pc:spChg chg="mod">
          <ac:chgData name="Rizqy Amelia Zein" userId="cc7f1b78-f160-453e-8f4a-bb8ffa60458c" providerId="ADAL" clId="{C3933B59-3F5C-4762-A8BD-299E3DB9751E}" dt="2022-09-27T08:30:52.516" v="2401" actId="403"/>
          <ac:spMkLst>
            <pc:docMk/>
            <pc:sldMk cId="1472978253" sldId="258"/>
            <ac:spMk id="5" creationId="{9BFB45FD-601A-4B9A-A8A1-65C4167A2564}"/>
          </ac:spMkLst>
        </pc:spChg>
      </pc:sldChg>
      <pc:sldChg chg="modSp add">
        <pc:chgData name="Rizqy Amelia Zein" userId="cc7f1b78-f160-453e-8f4a-bb8ffa60458c" providerId="ADAL" clId="{C3933B59-3F5C-4762-A8BD-299E3DB9751E}" dt="2022-09-27T08:54:21.379" v="3475" actId="20577"/>
        <pc:sldMkLst>
          <pc:docMk/>
          <pc:sldMk cId="3325764973" sldId="259"/>
        </pc:sldMkLst>
        <pc:spChg chg="mod">
          <ac:chgData name="Rizqy Amelia Zein" userId="cc7f1b78-f160-453e-8f4a-bb8ffa60458c" providerId="ADAL" clId="{C3933B59-3F5C-4762-A8BD-299E3DB9751E}" dt="2022-09-27T08:54:21.379" v="3475" actId="20577"/>
          <ac:spMkLst>
            <pc:docMk/>
            <pc:sldMk cId="3325764973" sldId="259"/>
            <ac:spMk id="5" creationId="{9BFB45FD-601A-4B9A-A8A1-65C4167A2564}"/>
          </ac:spMkLst>
        </pc:spChg>
      </pc:sldChg>
      <pc:sldChg chg="modSp add ord">
        <pc:chgData name="Rizqy Amelia Zein" userId="cc7f1b78-f160-453e-8f4a-bb8ffa60458c" providerId="ADAL" clId="{C3933B59-3F5C-4762-A8BD-299E3DB9751E}" dt="2022-09-27T08:54:04.057" v="3473" actId="20577"/>
        <pc:sldMkLst>
          <pc:docMk/>
          <pc:sldMk cId="591594858" sldId="260"/>
        </pc:sldMkLst>
        <pc:spChg chg="mod">
          <ac:chgData name="Rizqy Amelia Zein" userId="cc7f1b78-f160-453e-8f4a-bb8ffa60458c" providerId="ADAL" clId="{C3933B59-3F5C-4762-A8BD-299E3DB9751E}" dt="2022-09-27T08:54:04.057" v="3473" actId="20577"/>
          <ac:spMkLst>
            <pc:docMk/>
            <pc:sldMk cId="591594858" sldId="260"/>
            <ac:spMk id="5" creationId="{9BFB45FD-601A-4B9A-A8A1-65C4167A2564}"/>
          </ac:spMkLst>
        </pc:spChg>
      </pc:sldChg>
      <pc:sldChg chg="modSp add">
        <pc:chgData name="Rizqy Amelia Zein" userId="cc7f1b78-f160-453e-8f4a-bb8ffa60458c" providerId="ADAL" clId="{C3933B59-3F5C-4762-A8BD-299E3DB9751E}" dt="2022-09-29T10:08:42.480" v="3569" actId="20577"/>
        <pc:sldMkLst>
          <pc:docMk/>
          <pc:sldMk cId="3634617918" sldId="261"/>
        </pc:sldMkLst>
        <pc:spChg chg="mod">
          <ac:chgData name="Rizqy Amelia Zein" userId="cc7f1b78-f160-453e-8f4a-bb8ffa60458c" providerId="ADAL" clId="{C3933B59-3F5C-4762-A8BD-299E3DB9751E}" dt="2022-09-29T10:08:42.480" v="3569" actId="20577"/>
          <ac:spMkLst>
            <pc:docMk/>
            <pc:sldMk cId="3634617918" sldId="261"/>
            <ac:spMk id="5" creationId="{9BFB45FD-601A-4B9A-A8A1-65C4167A25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2C3A-9328-4EF9-BCEB-3176B85C7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CFA33-9438-4F24-8610-6EFBBD199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50BD-D6CB-4376-A10A-24ED4803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88AD-CC39-4FD4-BAF0-A58B356B4FCA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8861-142B-4484-9FEF-78377E98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C03D-E84B-46EE-A345-7D2BB2A7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ED0-B8DE-4138-95EC-188C7AED6B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39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161C-81C2-4F40-84F8-47079C15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BFF35-50DF-4748-BE36-D84922B30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53F59-9A44-4144-96D5-EA987A9F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88AD-CC39-4FD4-BAF0-A58B356B4FCA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E8E86-0CD4-4363-8558-7C0321D9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5050A-A7DB-411A-8F8E-A0E3FD32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ED0-B8DE-4138-95EC-188C7AED6B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96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5F2FD-B636-4F69-ADF4-B8F3D591E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8530-3E94-44F3-8D1F-6DE0DB0BA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16C37-AB69-45FD-8667-79DD0FC3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88AD-CC39-4FD4-BAF0-A58B356B4FCA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590C7-52FD-4A25-B17C-D1D97333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A9269-9D88-4271-9385-0EEBC9ED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ED0-B8DE-4138-95EC-188C7AED6B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53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1FCB-9589-4E5C-B332-78923A75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3764-6DD9-4468-B4B1-35249D0D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46420-55D7-4010-8542-7DFFCA0F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88AD-CC39-4FD4-BAF0-A58B356B4FCA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E57A6-E673-4752-8B64-102A6FA6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C339C-FC5A-44BC-99BC-AB30129E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ED0-B8DE-4138-95EC-188C7AED6B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13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33E9-9F72-4BC0-8F3C-9D757AD9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E0FD2-85ED-46A0-A044-17515C28B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C581-3C12-4B2C-87BE-E56362F0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88AD-CC39-4FD4-BAF0-A58B356B4FCA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33C4A-7E2B-484D-8F25-A664ABA4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7E893-AA21-4C71-A32C-F69C296E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ED0-B8DE-4138-95EC-188C7AED6B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58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FBE6-B0BA-4FD7-83BA-27FB22F9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822E-83C3-4694-9F5F-7707DFC7B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49CAA-5346-4338-831B-62F7B48A8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55F10-F824-4B2D-B4C5-B0C2751A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88AD-CC39-4FD4-BAF0-A58B356B4FCA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01AD6-CE24-4463-8168-D86EFF6F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E8F28-9D46-4F8B-9D41-F6713A73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ED0-B8DE-4138-95EC-188C7AED6B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4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3399-3A82-4AFF-84A3-76EF65A2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764D2-1C06-4407-8A88-17D4F5E3F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F15F7-201D-4CB9-BDF2-300E387B0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7F3A8-728E-4475-AB03-53BCC4CFF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5C670-1696-40BE-9B90-670F0D728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84F2C-9B35-484C-B150-1692A74E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88AD-CC39-4FD4-BAF0-A58B356B4FCA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57D5C-6770-47FF-B096-C79045BC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37011-CA2D-4188-8A3B-447FF3C9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ED0-B8DE-4138-95EC-188C7AED6B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76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F5E0-CCC2-4F5E-9F29-F3D576E3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7EC15-E958-4EFB-B902-2473DB5F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88AD-CC39-4FD4-BAF0-A58B356B4FCA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87947-88A6-459B-970E-964C83FA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E2CF4-A464-441F-BBAE-843C1FEC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ED0-B8DE-4138-95EC-188C7AED6B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22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85E0D-BD34-4D62-A833-5DA24E16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88AD-CC39-4FD4-BAF0-A58B356B4FCA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27B61-1809-4767-A8F9-AACDCAEC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96C9E-6479-4E15-863B-499AC838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ED0-B8DE-4138-95EC-188C7AED6B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03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DE7A-C654-4F3E-9056-0685E7D2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1A4D-7813-4534-AE3B-06663565E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0EF97-6EC4-4DD1-B4C9-88157DB27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5E0CD-35E2-4D68-8689-EFD8D79B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88AD-CC39-4FD4-BAF0-A58B356B4FCA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709B8-9BE1-41A7-81EC-AA87AF7B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BDEFD-D44C-4FB9-9C93-92EB228E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ED0-B8DE-4138-95EC-188C7AED6B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4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94F9-678F-485C-9B64-64D4C203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CB737-6B05-4566-9A9B-47AE86067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5783A-8239-4A5A-AA9F-513063AB4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72A70-F678-4176-B46B-610B8C2A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88AD-CC39-4FD4-BAF0-A58B356B4FCA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5CD4A-E6A7-4C2C-8271-7A09E31A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3C1DE-12C6-4B82-AA94-F45E77D8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ED0-B8DE-4138-95EC-188C7AED6B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4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F184C-F672-4D1A-A0D4-CF8216DF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E4AE8-29D0-41C1-8D48-FF12E406D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961FB-563A-465A-BA5B-DD43D687E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988AD-CC39-4FD4-BAF0-A58B356B4FCA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CFDB5-B87B-422B-A46E-968D598FC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E00C1-752E-4BBE-A287-39AA69B62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5ED0-B8DE-4138-95EC-188C7AED6B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97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FB45FD-601A-4B9A-A8A1-65C4167A2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4050"/>
            <a:ext cx="10515600" cy="5562913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hasil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 385) = 33.567, 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.001, 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0.217) 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disimpulkan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partisipan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masuk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kondisi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ancaman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realistik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kecenderungan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agresi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0.345, 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0.023, 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.002)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daripada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partisipan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kondisi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ancaman</a:t>
            </a:r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simbolik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(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0.027, 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0.002, 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.012)…</a:t>
            </a:r>
          </a:p>
        </p:txBody>
      </p:sp>
    </p:spTree>
    <p:extLst>
      <p:ext uri="{BB962C8B-B14F-4D97-AF65-F5344CB8AC3E}">
        <p14:creationId xmlns:p14="http://schemas.microsoft.com/office/powerpoint/2010/main" val="147297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FB45FD-601A-4B9A-A8A1-65C4167A2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4050"/>
            <a:ext cx="10515600" cy="5562913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-studi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mencoba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mengaitkan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ancaman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antar-kelompok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intergroup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kecenderungan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seseorang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terlibat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tindakan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kekerasan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cenderung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konklusif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ancaman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antar-kelompok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kemungkinan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terjadinya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kekerasan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Sutarno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2000;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Marfuati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2008;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Sumiati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2010). </a:t>
            </a:r>
          </a:p>
          <a:p>
            <a:pPr marL="0" indent="0" algn="ctr">
              <a:buNone/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Temuan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kami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mendukung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-studi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sekaligus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memperkayanya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ancaman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simbolik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realistik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efek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berbeda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memprediksi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kecenderungan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munculnya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perilaku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agresif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9159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FB45FD-601A-4B9A-A8A1-65C4167A2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4050"/>
            <a:ext cx="10515600" cy="5562913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kami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percaya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menghasilkan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temuan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kontribusi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ilmiah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duanya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ctr">
              <a:buNone/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temuan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juga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berhasil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menjawab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pertanyaan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menghantui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disiplin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psikologi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sosial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selama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berabad-abad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ctr">
              <a:buNone/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Temuan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juga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diimplementasikan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praktis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intervensi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sosial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melenyapkan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diskriminasi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sosial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muka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bumi</a:t>
            </a: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576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FB45FD-601A-4B9A-A8A1-65C4167A2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4050"/>
            <a:ext cx="10515600" cy="5562913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-studi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menemukan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bukti</a:t>
            </a:r>
            <a:r>
              <a:rPr lang="de-DE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lang="de-DE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kuat</a:t>
            </a:r>
            <a:r>
              <a:rPr lang="de-DE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ancaman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realistik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memprediksi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kecenderungan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agresivitas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dibandingkan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ancaman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simbolik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ctr">
              <a:buNone/>
            </a:pP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Artinya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menghadapi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ancaman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realistik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mungkin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tindakan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agresif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upaya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mempertahankan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ctr">
              <a:buNone/>
            </a:pP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amat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masuk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akal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ancaman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realistik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dihindari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segera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agar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melindungi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dirinya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bahaya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kerugian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timbul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atas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ancaman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sedangkan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tindakan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kekerasan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solusi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cepat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paling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tersedia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dibandingkan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perilaku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3461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DEE93E68DEA14D9AD638524B83C966" ma:contentTypeVersion="14" ma:contentTypeDescription="Create a new document." ma:contentTypeScope="" ma:versionID="5498c234ae61e64d19f316e81d1a2c59">
  <xsd:schema xmlns:xsd="http://www.w3.org/2001/XMLSchema" xmlns:xs="http://www.w3.org/2001/XMLSchema" xmlns:p="http://schemas.microsoft.com/office/2006/metadata/properties" xmlns:ns3="a3e9c6a5-2333-40e8-99b0-6ceee5971a29" xmlns:ns4="17dad94a-f28a-4535-ac89-96c184c96bb3" targetNamespace="http://schemas.microsoft.com/office/2006/metadata/properties" ma:root="true" ma:fieldsID="74f39674e96574d264b8f5e10ef68400" ns3:_="" ns4:_="">
    <xsd:import namespace="a3e9c6a5-2333-40e8-99b0-6ceee5971a29"/>
    <xsd:import namespace="17dad94a-f28a-4535-ac89-96c184c96b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9c6a5-2333-40e8-99b0-6ceee5971a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dad94a-f28a-4535-ac89-96c184c96bb3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7F162C-06A9-4008-850D-B79ADFF74FAB}">
  <ds:schemaRefs>
    <ds:schemaRef ds:uri="http://schemas.microsoft.com/office/2006/documentManagement/types"/>
    <ds:schemaRef ds:uri="http://purl.org/dc/dcmitype/"/>
    <ds:schemaRef ds:uri="17dad94a-f28a-4535-ac89-96c184c96bb3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a3e9c6a5-2333-40e8-99b0-6ceee5971a2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45678D4-BEBA-466A-AAD7-659FE5C30A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F53558-1030-4E7E-A44A-BCCC567B5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e9c6a5-2333-40e8-99b0-6ceee5971a29"/>
    <ds:schemaRef ds:uri="17dad94a-f28a-4535-ac89-96c184c96b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Rizqy Amelia Zein</dc:creator>
  <cp:lastModifiedBy>Rizqy Amelia Zein</cp:lastModifiedBy>
  <cp:revision>2</cp:revision>
  <dcterms:created xsi:type="dcterms:W3CDTF">2022-09-27T08:09:05Z</dcterms:created>
  <dcterms:modified xsi:type="dcterms:W3CDTF">2022-09-29T10:12:21Z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0x01010092DEE93E68DEA14D9AD638524B83C966</vt:lpwstr>
  </property>
</Properties>
</file>