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65" r:id="rId4"/>
    <p:sldMasterId id="2147483663" r:id="rId5"/>
  </p:sldMasterIdLst>
  <p:notesMasterIdLst>
    <p:notesMasterId r:id="rId28"/>
  </p:notesMasterIdLst>
  <p:sldIdLst>
    <p:sldId id="256" r:id="rId6"/>
    <p:sldId id="279" r:id="rId7"/>
    <p:sldId id="281" r:id="rId8"/>
    <p:sldId id="326" r:id="rId9"/>
    <p:sldId id="327" r:id="rId10"/>
    <p:sldId id="328" r:id="rId11"/>
    <p:sldId id="330" r:id="rId12"/>
    <p:sldId id="329" r:id="rId13"/>
    <p:sldId id="331" r:id="rId14"/>
    <p:sldId id="333" r:id="rId15"/>
    <p:sldId id="332" r:id="rId16"/>
    <p:sldId id="337" r:id="rId17"/>
    <p:sldId id="343" r:id="rId18"/>
    <p:sldId id="334" r:id="rId19"/>
    <p:sldId id="335" r:id="rId20"/>
    <p:sldId id="342" r:id="rId21"/>
    <p:sldId id="344" r:id="rId22"/>
    <p:sldId id="345" r:id="rId23"/>
    <p:sldId id="338" r:id="rId24"/>
    <p:sldId id="336" r:id="rId25"/>
    <p:sldId id="340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D15"/>
    <a:srgbClr val="616468"/>
    <a:srgbClr val="202321"/>
    <a:srgbClr val="F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13D92-5BE2-42F7-B879-243EA13B3A8C}" v="1150" dt="2023-07-08T09:10:16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21" autoAdjust="0"/>
  </p:normalViewPr>
  <p:slideViewPr>
    <p:cSldViewPr snapToGrid="0">
      <p:cViewPr varScale="1">
        <p:scale>
          <a:sx n="59" d="100"/>
          <a:sy n="59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qy Amelia Zein" userId="S::amelia.zein@psikologi.unair.ac.id::cc7f1b78-f160-453e-8f4a-bb8ffa60458c" providerId="AD" clId="Web-{508F5281-196B-D38C-2A6F-30451D2314CE}"/>
    <pc:docChg chg="modSld">
      <pc:chgData name="Rizqy Amelia Zein" userId="S::amelia.zein@psikologi.unair.ac.id::cc7f1b78-f160-453e-8f4a-bb8ffa60458c" providerId="AD" clId="Web-{508F5281-196B-D38C-2A6F-30451D2314CE}" dt="2022-10-11T09:59:41.918" v="58" actId="1076"/>
      <pc:docMkLst>
        <pc:docMk/>
      </pc:docMkLst>
      <pc:sldChg chg="addSp modSp">
        <pc:chgData name="Rizqy Amelia Zein" userId="S::amelia.zein@psikologi.unair.ac.id::cc7f1b78-f160-453e-8f4a-bb8ffa60458c" providerId="AD" clId="Web-{508F5281-196B-D38C-2A6F-30451D2314CE}" dt="2022-10-11T09:59:41.918" v="58" actId="1076"/>
        <pc:sldMkLst>
          <pc:docMk/>
          <pc:sldMk cId="2797848466" sldId="256"/>
        </pc:sldMkLst>
        <pc:spChg chg="add mod">
          <ac:chgData name="Rizqy Amelia Zein" userId="S::amelia.zein@psikologi.unair.ac.id::cc7f1b78-f160-453e-8f4a-bb8ffa60458c" providerId="AD" clId="Web-{508F5281-196B-D38C-2A6F-30451D2314CE}" dt="2022-10-11T09:59:41.918" v="58" actId="1076"/>
          <ac:spMkLst>
            <pc:docMk/>
            <pc:sldMk cId="2797848466" sldId="256"/>
            <ac:spMk id="2" creationId="{28678FD1-1C43-F197-84B0-EAB304043129}"/>
          </ac:spMkLst>
        </pc:spChg>
        <pc:spChg chg="mod">
          <ac:chgData name="Rizqy Amelia Zein" userId="S::amelia.zein@psikologi.unair.ac.id::cc7f1b78-f160-453e-8f4a-bb8ffa60458c" providerId="AD" clId="Web-{508F5281-196B-D38C-2A6F-30451D2314CE}" dt="2022-10-11T09:58:29.337" v="16" actId="20577"/>
          <ac:spMkLst>
            <pc:docMk/>
            <pc:sldMk cId="2797848466" sldId="256"/>
            <ac:spMk id="40" creationId="{3019BC18-E6DE-F4DA-A02C-30AFAD584A73}"/>
          </ac:spMkLst>
        </pc:spChg>
      </pc:sldChg>
    </pc:docChg>
  </pc:docChgLst>
  <pc:docChgLst>
    <pc:chgData name="Rizqy Amelia Zein" userId="S::amelia.zein@psikologi.unair.ac.id::cc7f1b78-f160-453e-8f4a-bb8ffa60458c" providerId="AD" clId="Web-{683A5D56-B6DB-57B5-D3E0-7DA4A318D684}"/>
    <pc:docChg chg="modSld">
      <pc:chgData name="Rizqy Amelia Zein" userId="S::amelia.zein@psikologi.unair.ac.id::cc7f1b78-f160-453e-8f4a-bb8ffa60458c" providerId="AD" clId="Web-{683A5D56-B6DB-57B5-D3E0-7DA4A318D684}" dt="2022-11-12T05:01:41.540" v="5" actId="20577"/>
      <pc:docMkLst>
        <pc:docMk/>
      </pc:docMkLst>
      <pc:sldChg chg="modSp">
        <pc:chgData name="Rizqy Amelia Zein" userId="S::amelia.zein@psikologi.unair.ac.id::cc7f1b78-f160-453e-8f4a-bb8ffa60458c" providerId="AD" clId="Web-{683A5D56-B6DB-57B5-D3E0-7DA4A318D684}" dt="2022-11-12T05:01:41.540" v="5" actId="20577"/>
        <pc:sldMkLst>
          <pc:docMk/>
          <pc:sldMk cId="237740637" sldId="323"/>
        </pc:sldMkLst>
        <pc:spChg chg="mod">
          <ac:chgData name="Rizqy Amelia Zein" userId="S::amelia.zein@psikologi.unair.ac.id::cc7f1b78-f160-453e-8f4a-bb8ffa60458c" providerId="AD" clId="Web-{683A5D56-B6DB-57B5-D3E0-7DA4A318D684}" dt="2022-11-12T05:01:41.540" v="5" actId="20577"/>
          <ac:spMkLst>
            <pc:docMk/>
            <pc:sldMk cId="237740637" sldId="323"/>
            <ac:spMk id="5" creationId="{FAF5D3F3-90DF-4F69-89D5-7E1FF3929BD0}"/>
          </ac:spMkLst>
        </pc:spChg>
      </pc:sldChg>
    </pc:docChg>
  </pc:docChgLst>
  <pc:docChgLst>
    <pc:chgData name="Rizqy Amelia Zein" userId="cc7f1b78-f160-453e-8f4a-bb8ffa60458c" providerId="ADAL" clId="{FBF3CDE4-760D-6E48-8477-727623F8A453}"/>
    <pc:docChg chg="custSel modSld">
      <pc:chgData name="Rizqy Amelia Zein" userId="cc7f1b78-f160-453e-8f4a-bb8ffa60458c" providerId="ADAL" clId="{FBF3CDE4-760D-6E48-8477-727623F8A453}" dt="2022-11-12T08:02:46.792" v="297" actId="1576"/>
      <pc:docMkLst>
        <pc:docMk/>
      </pc:docMkLst>
      <pc:sldChg chg="modSp">
        <pc:chgData name="Rizqy Amelia Zein" userId="cc7f1b78-f160-453e-8f4a-bb8ffa60458c" providerId="ADAL" clId="{FBF3CDE4-760D-6E48-8477-727623F8A453}" dt="2022-11-11T20:51:06.212" v="295" actId="20577"/>
        <pc:sldMkLst>
          <pc:docMk/>
          <pc:sldMk cId="1706265679" sldId="279"/>
        </pc:sldMkLst>
        <pc:spChg chg="mod">
          <ac:chgData name="Rizqy Amelia Zein" userId="cc7f1b78-f160-453e-8f4a-bb8ffa60458c" providerId="ADAL" clId="{FBF3CDE4-760D-6E48-8477-727623F8A453}" dt="2022-11-11T20:51:06.212" v="295" actId="20577"/>
          <ac:spMkLst>
            <pc:docMk/>
            <pc:sldMk cId="1706265679" sldId="279"/>
            <ac:spMk id="3" creationId="{7BF27A33-E4D9-46A4-AAF9-A8359D205F71}"/>
          </ac:spMkLst>
        </pc:spChg>
      </pc:sldChg>
      <pc:sldChg chg="modSp">
        <pc:chgData name="Rizqy Amelia Zein" userId="cc7f1b78-f160-453e-8f4a-bb8ffa60458c" providerId="ADAL" clId="{FBF3CDE4-760D-6E48-8477-727623F8A453}" dt="2022-11-11T20:35:07.226" v="91" actId="20577"/>
        <pc:sldMkLst>
          <pc:docMk/>
          <pc:sldMk cId="3561508456" sldId="305"/>
        </pc:sldMkLst>
        <pc:spChg chg="mod">
          <ac:chgData name="Rizqy Amelia Zein" userId="cc7f1b78-f160-453e-8f4a-bb8ffa60458c" providerId="ADAL" clId="{FBF3CDE4-760D-6E48-8477-727623F8A453}" dt="2022-11-11T20:35:07.226" v="91" actId="20577"/>
          <ac:spMkLst>
            <pc:docMk/>
            <pc:sldMk cId="3561508456" sldId="305"/>
            <ac:spMk id="6" creationId="{8EB19DE8-68CD-4831-A0FD-745C34A762C1}"/>
          </ac:spMkLst>
        </pc:spChg>
      </pc:sldChg>
      <pc:sldChg chg="modSp">
        <pc:chgData name="Rizqy Amelia Zein" userId="cc7f1b78-f160-453e-8f4a-bb8ffa60458c" providerId="ADAL" clId="{FBF3CDE4-760D-6E48-8477-727623F8A453}" dt="2022-11-12T08:00:08.621" v="296" actId="1076"/>
        <pc:sldMkLst>
          <pc:docMk/>
          <pc:sldMk cId="1438398017" sldId="311"/>
        </pc:sldMkLst>
        <pc:picChg chg="mod">
          <ac:chgData name="Rizqy Amelia Zein" userId="cc7f1b78-f160-453e-8f4a-bb8ffa60458c" providerId="ADAL" clId="{FBF3CDE4-760D-6E48-8477-727623F8A453}" dt="2022-11-12T08:00:08.621" v="296" actId="1076"/>
          <ac:picMkLst>
            <pc:docMk/>
            <pc:sldMk cId="1438398017" sldId="311"/>
            <ac:picMk id="4" creationId="{972D8791-F4F9-D5BC-A8B9-D81104C0E8BB}"/>
          </ac:picMkLst>
        </pc:picChg>
      </pc:sldChg>
      <pc:sldChg chg="modSp">
        <pc:chgData name="Rizqy Amelia Zein" userId="cc7f1b78-f160-453e-8f4a-bb8ffa60458c" providerId="ADAL" clId="{FBF3CDE4-760D-6E48-8477-727623F8A453}" dt="2022-11-11T20:46:52.669" v="287" actId="20577"/>
        <pc:sldMkLst>
          <pc:docMk/>
          <pc:sldMk cId="3883114724" sldId="315"/>
        </pc:sldMkLst>
        <pc:spChg chg="mod">
          <ac:chgData name="Rizqy Amelia Zein" userId="cc7f1b78-f160-453e-8f4a-bb8ffa60458c" providerId="ADAL" clId="{FBF3CDE4-760D-6E48-8477-727623F8A453}" dt="2022-11-11T20:46:52.669" v="287" actId="20577"/>
          <ac:spMkLst>
            <pc:docMk/>
            <pc:sldMk cId="3883114724" sldId="315"/>
            <ac:spMk id="6" creationId="{8EB19DE8-68CD-4831-A0FD-745C34A762C1}"/>
          </ac:spMkLst>
        </pc:spChg>
      </pc:sldChg>
      <pc:sldChg chg="modSp">
        <pc:chgData name="Rizqy Amelia Zein" userId="cc7f1b78-f160-453e-8f4a-bb8ffa60458c" providerId="ADAL" clId="{FBF3CDE4-760D-6E48-8477-727623F8A453}" dt="2022-11-11T20:37:00.916" v="127" actId="20577"/>
        <pc:sldMkLst>
          <pc:docMk/>
          <pc:sldMk cId="2479120806" sldId="318"/>
        </pc:sldMkLst>
        <pc:spChg chg="mod">
          <ac:chgData name="Rizqy Amelia Zein" userId="cc7f1b78-f160-453e-8f4a-bb8ffa60458c" providerId="ADAL" clId="{FBF3CDE4-760D-6E48-8477-727623F8A453}" dt="2022-11-11T20:37:00.916" v="127" actId="20577"/>
          <ac:spMkLst>
            <pc:docMk/>
            <pc:sldMk cId="2479120806" sldId="318"/>
            <ac:spMk id="6" creationId="{8EB19DE8-68CD-4831-A0FD-745C34A762C1}"/>
          </ac:spMkLst>
        </pc:spChg>
      </pc:sldChg>
      <pc:sldChg chg="modSp">
        <pc:chgData name="Rizqy Amelia Zein" userId="cc7f1b78-f160-453e-8f4a-bb8ffa60458c" providerId="ADAL" clId="{FBF3CDE4-760D-6E48-8477-727623F8A453}" dt="2022-11-11T20:43:44.371" v="250" actId="20577"/>
        <pc:sldMkLst>
          <pc:docMk/>
          <pc:sldMk cId="237740637" sldId="323"/>
        </pc:sldMkLst>
        <pc:spChg chg="mod">
          <ac:chgData name="Rizqy Amelia Zein" userId="cc7f1b78-f160-453e-8f4a-bb8ffa60458c" providerId="ADAL" clId="{FBF3CDE4-760D-6E48-8477-727623F8A453}" dt="2022-11-11T20:43:44.371" v="250" actId="20577"/>
          <ac:spMkLst>
            <pc:docMk/>
            <pc:sldMk cId="237740637" sldId="323"/>
            <ac:spMk id="6" creationId="{8EB19DE8-68CD-4831-A0FD-745C34A762C1}"/>
          </ac:spMkLst>
        </pc:spChg>
      </pc:sldChg>
      <pc:sldChg chg="modSp">
        <pc:chgData name="Rizqy Amelia Zein" userId="cc7f1b78-f160-453e-8f4a-bb8ffa60458c" providerId="ADAL" clId="{FBF3CDE4-760D-6E48-8477-727623F8A453}" dt="2022-11-12T08:02:46.792" v="297" actId="1576"/>
        <pc:sldMkLst>
          <pc:docMk/>
          <pc:sldMk cId="304449401" sldId="324"/>
        </pc:sldMkLst>
        <pc:spChg chg="mod">
          <ac:chgData name="Rizqy Amelia Zein" userId="cc7f1b78-f160-453e-8f4a-bb8ffa60458c" providerId="ADAL" clId="{FBF3CDE4-760D-6E48-8477-727623F8A453}" dt="2022-11-12T08:02:46.792" v="297" actId="1576"/>
          <ac:spMkLst>
            <pc:docMk/>
            <pc:sldMk cId="304449401" sldId="324"/>
            <ac:spMk id="6" creationId="{8EB19DE8-68CD-4831-A0FD-745C34A762C1}"/>
          </ac:spMkLst>
        </pc:spChg>
      </pc:sldChg>
    </pc:docChg>
  </pc:docChgLst>
  <pc:docChgLst>
    <pc:chgData name="Rizqy Amelia Zein" userId="cc7f1b78-f160-453e-8f4a-bb8ffa60458c" providerId="ADAL" clId="{0DC57697-A926-4B08-A90B-D8CE13F7B4B7}"/>
    <pc:docChg chg="undo custSel addSld delSld modSld sldOrd">
      <pc:chgData name="Rizqy Amelia Zein" userId="cc7f1b78-f160-453e-8f4a-bb8ffa60458c" providerId="ADAL" clId="{0DC57697-A926-4B08-A90B-D8CE13F7B4B7}" dt="2022-09-27T11:50:40.828" v="14661"/>
      <pc:docMkLst>
        <pc:docMk/>
      </pc:docMkLst>
      <pc:sldChg chg="modSp">
        <pc:chgData name="Rizqy Amelia Zein" userId="cc7f1b78-f160-453e-8f4a-bb8ffa60458c" providerId="ADAL" clId="{0DC57697-A926-4B08-A90B-D8CE13F7B4B7}" dt="2022-09-26T09:22:32.825" v="231" actId="114"/>
        <pc:sldMkLst>
          <pc:docMk/>
          <pc:sldMk cId="2797848466" sldId="256"/>
        </pc:sldMkLst>
        <pc:spChg chg="mod">
          <ac:chgData name="Rizqy Amelia Zein" userId="cc7f1b78-f160-453e-8f4a-bb8ffa60458c" providerId="ADAL" clId="{0DC57697-A926-4B08-A90B-D8CE13F7B4B7}" dt="2022-09-26T09:22:32.825" v="231" actId="114"/>
          <ac:spMkLst>
            <pc:docMk/>
            <pc:sldMk cId="2797848466" sldId="256"/>
            <ac:spMk id="38" creationId="{9DC3BD7A-8F55-46B0-E4FD-D649047BF7CD}"/>
          </ac:spMkLst>
        </pc:spChg>
      </pc:sldChg>
      <pc:sldChg chg="modSp">
        <pc:chgData name="Rizqy Amelia Zein" userId="cc7f1b78-f160-453e-8f4a-bb8ffa60458c" providerId="ADAL" clId="{0DC57697-A926-4B08-A90B-D8CE13F7B4B7}" dt="2022-09-26T09:22:38.831" v="232"/>
        <pc:sldMkLst>
          <pc:docMk/>
          <pc:sldMk cId="3598885345" sldId="263"/>
        </pc:sldMkLst>
        <pc:spChg chg="mod">
          <ac:chgData name="Rizqy Amelia Zein" userId="cc7f1b78-f160-453e-8f4a-bb8ffa60458c" providerId="ADAL" clId="{0DC57697-A926-4B08-A90B-D8CE13F7B4B7}" dt="2022-09-26T09:22:38.831" v="232"/>
          <ac:spMkLst>
            <pc:docMk/>
            <pc:sldMk cId="3598885345" sldId="263"/>
            <ac:spMk id="7" creationId="{006AD5B8-87B6-6FCC-4F5C-4EEE4BB5D3BE}"/>
          </ac:spMkLst>
        </pc:spChg>
      </pc:sldChg>
      <pc:sldChg chg="addSp modSp add ord modAnim">
        <pc:chgData name="Rizqy Amelia Zein" userId="cc7f1b78-f160-453e-8f4a-bb8ffa60458c" providerId="ADAL" clId="{0DC57697-A926-4B08-A90B-D8CE13F7B4B7}" dt="2022-09-27T11:48:49.239" v="14551" actId="313"/>
        <pc:sldMkLst>
          <pc:docMk/>
          <pc:sldMk cId="1706265679" sldId="279"/>
        </pc:sldMkLst>
        <pc:spChg chg="mod">
          <ac:chgData name="Rizqy Amelia Zein" userId="cc7f1b78-f160-453e-8f4a-bb8ffa60458c" providerId="ADAL" clId="{0DC57697-A926-4B08-A90B-D8CE13F7B4B7}" dt="2022-09-26T10:10:33.572" v="2158" actId="403"/>
          <ac:spMkLst>
            <pc:docMk/>
            <pc:sldMk cId="1706265679" sldId="279"/>
            <ac:spMk id="2" creationId="{5DB4934A-E4C1-4960-9459-5CCE7A55D783}"/>
          </ac:spMkLst>
        </pc:spChg>
        <pc:spChg chg="add mod">
          <ac:chgData name="Rizqy Amelia Zein" userId="cc7f1b78-f160-453e-8f4a-bb8ffa60458c" providerId="ADAL" clId="{0DC57697-A926-4B08-A90B-D8CE13F7B4B7}" dt="2022-09-27T11:48:49.239" v="14551" actId="313"/>
          <ac:spMkLst>
            <pc:docMk/>
            <pc:sldMk cId="1706265679" sldId="279"/>
            <ac:spMk id="3" creationId="{7BF27A33-E4D9-46A4-AAF9-A8359D205F71}"/>
          </ac:spMkLst>
        </pc:spChg>
      </pc:sldChg>
      <pc:sldChg chg="modSp add">
        <pc:chgData name="Rizqy Amelia Zein" userId="cc7f1b78-f160-453e-8f4a-bb8ffa60458c" providerId="ADAL" clId="{0DC57697-A926-4B08-A90B-D8CE13F7B4B7}" dt="2022-09-26T09:32:54.163" v="296" actId="20577"/>
        <pc:sldMkLst>
          <pc:docMk/>
          <pc:sldMk cId="4140033096" sldId="281"/>
        </pc:sldMkLst>
        <pc:spChg chg="mod">
          <ac:chgData name="Rizqy Amelia Zein" userId="cc7f1b78-f160-453e-8f4a-bb8ffa60458c" providerId="ADAL" clId="{0DC57697-A926-4B08-A90B-D8CE13F7B4B7}" dt="2022-09-26T09:32:54.163" v="296" actId="20577"/>
          <ac:spMkLst>
            <pc:docMk/>
            <pc:sldMk cId="4140033096" sldId="281"/>
            <ac:spMk id="2" creationId="{5DB4934A-E4C1-4960-9459-5CCE7A55D783}"/>
          </ac:spMkLst>
        </pc:spChg>
      </pc:sldChg>
    </pc:docChg>
  </pc:docChgLst>
  <pc:docChgLst>
    <pc:chgData name="Rizqy Amelia Zein" userId="cc7f1b78-f160-453e-8f4a-bb8ffa60458c" providerId="ADAL" clId="{C766FC23-7DA3-45AB-8266-B234BD0AE8D6}"/>
    <pc:docChg chg="undo custSel addSld delSld modSld sldOrd">
      <pc:chgData name="Rizqy Amelia Zein" userId="cc7f1b78-f160-453e-8f4a-bb8ffa60458c" providerId="ADAL" clId="{C766FC23-7DA3-45AB-8266-B234BD0AE8D6}" dt="2022-10-12T08:33:17.241" v="14487" actId="20577"/>
      <pc:docMkLst>
        <pc:docMk/>
      </pc:docMkLst>
      <pc:sldChg chg="modSp">
        <pc:chgData name="Rizqy Amelia Zein" userId="cc7f1b78-f160-453e-8f4a-bb8ffa60458c" providerId="ADAL" clId="{C766FC23-7DA3-45AB-8266-B234BD0AE8D6}" dt="2022-10-11T10:47:08.661" v="13885" actId="20577"/>
        <pc:sldMkLst>
          <pc:docMk/>
          <pc:sldMk cId="2797848466" sldId="256"/>
        </pc:sldMkLst>
        <pc:spChg chg="mod">
          <ac:chgData name="Rizqy Amelia Zein" userId="cc7f1b78-f160-453e-8f4a-bb8ffa60458c" providerId="ADAL" clId="{C766FC23-7DA3-45AB-8266-B234BD0AE8D6}" dt="2022-10-11T10:45:56.502" v="13841" actId="14100"/>
          <ac:spMkLst>
            <pc:docMk/>
            <pc:sldMk cId="2797848466" sldId="256"/>
            <ac:spMk id="2" creationId="{28678FD1-1C43-F197-84B0-EAB304043129}"/>
          </ac:spMkLst>
        </pc:spChg>
        <pc:spChg chg="mod">
          <ac:chgData name="Rizqy Amelia Zein" userId="cc7f1b78-f160-453e-8f4a-bb8ffa60458c" providerId="ADAL" clId="{C766FC23-7DA3-45AB-8266-B234BD0AE8D6}" dt="2022-10-11T10:47:08.661" v="13885" actId="20577"/>
          <ac:spMkLst>
            <pc:docMk/>
            <pc:sldMk cId="2797848466" sldId="256"/>
            <ac:spMk id="38" creationId="{9DC3BD7A-8F55-46B0-E4FD-D649047BF7CD}"/>
          </ac:spMkLst>
        </pc:spChg>
      </pc:sldChg>
      <pc:sldChg chg="modSp">
        <pc:chgData name="Rizqy Amelia Zein" userId="cc7f1b78-f160-453e-8f4a-bb8ffa60458c" providerId="ADAL" clId="{C766FC23-7DA3-45AB-8266-B234BD0AE8D6}" dt="2022-10-11T10:47:29.903" v="13894" actId="404"/>
        <pc:sldMkLst>
          <pc:docMk/>
          <pc:sldMk cId="3598885345" sldId="263"/>
        </pc:sldMkLst>
        <pc:spChg chg="mod">
          <ac:chgData name="Rizqy Amelia Zein" userId="cc7f1b78-f160-453e-8f4a-bb8ffa60458c" providerId="ADAL" clId="{C766FC23-7DA3-45AB-8266-B234BD0AE8D6}" dt="2022-10-11T10:47:29.903" v="13894" actId="404"/>
          <ac:spMkLst>
            <pc:docMk/>
            <pc:sldMk cId="3598885345" sldId="263"/>
            <ac:spMk id="7" creationId="{006AD5B8-87B6-6FCC-4F5C-4EEE4BB5D3BE}"/>
          </ac:spMkLst>
        </pc:spChg>
      </pc:sldChg>
      <pc:sldChg chg="modSp">
        <pc:chgData name="Rizqy Amelia Zein" userId="cc7f1b78-f160-453e-8f4a-bb8ffa60458c" providerId="ADAL" clId="{C766FC23-7DA3-45AB-8266-B234BD0AE8D6}" dt="2022-10-11T10:47:17.354" v="13891" actId="20577"/>
        <pc:sldMkLst>
          <pc:docMk/>
          <pc:sldMk cId="1706265679" sldId="279"/>
        </pc:sldMkLst>
        <pc:spChg chg="mod">
          <ac:chgData name="Rizqy Amelia Zein" userId="cc7f1b78-f160-453e-8f4a-bb8ffa60458c" providerId="ADAL" clId="{C766FC23-7DA3-45AB-8266-B234BD0AE8D6}" dt="2022-10-11T10:47:17.354" v="13891" actId="20577"/>
          <ac:spMkLst>
            <pc:docMk/>
            <pc:sldMk cId="1706265679" sldId="279"/>
            <ac:spMk id="2" creationId="{5DB4934A-E4C1-4960-9459-5CCE7A55D783}"/>
          </ac:spMkLst>
        </pc:spChg>
        <pc:spChg chg="mod">
          <ac:chgData name="Rizqy Amelia Zein" userId="cc7f1b78-f160-453e-8f4a-bb8ffa60458c" providerId="ADAL" clId="{C766FC23-7DA3-45AB-8266-B234BD0AE8D6}" dt="2022-10-10T12:40:29.597" v="5923" actId="20577"/>
          <ac:spMkLst>
            <pc:docMk/>
            <pc:sldMk cId="1706265679" sldId="279"/>
            <ac:spMk id="3" creationId="{7BF27A33-E4D9-46A4-AAF9-A8359D205F71}"/>
          </ac:spMkLst>
        </pc:spChg>
      </pc:sldChg>
      <pc:sldChg chg="delSp modSp add modAnim modNotesTx">
        <pc:chgData name="Rizqy Amelia Zein" userId="cc7f1b78-f160-453e-8f4a-bb8ffa60458c" providerId="ADAL" clId="{C766FC23-7DA3-45AB-8266-B234BD0AE8D6}" dt="2022-10-12T08:33:17.241" v="14487" actId="20577"/>
        <pc:sldMkLst>
          <pc:docMk/>
          <pc:sldMk cId="3561508456" sldId="305"/>
        </pc:sldMkLst>
        <pc:spChg chg="mod">
          <ac:chgData name="Rizqy Amelia Zein" userId="cc7f1b78-f160-453e-8f4a-bb8ffa60458c" providerId="ADAL" clId="{C766FC23-7DA3-45AB-8266-B234BD0AE8D6}" dt="2022-10-11T09:45:56.193" v="12725" actId="114"/>
          <ac:spMkLst>
            <pc:docMk/>
            <pc:sldMk cId="3561508456" sldId="305"/>
            <ac:spMk id="5" creationId="{FAF5D3F3-90DF-4F69-89D5-7E1FF3929BD0}"/>
          </ac:spMkLst>
        </pc:spChg>
        <pc:spChg chg="mod">
          <ac:chgData name="Rizqy Amelia Zein" userId="cc7f1b78-f160-453e-8f4a-bb8ffa60458c" providerId="ADAL" clId="{C766FC23-7DA3-45AB-8266-B234BD0AE8D6}" dt="2022-10-12T08:33:17.241" v="14487" actId="20577"/>
          <ac:spMkLst>
            <pc:docMk/>
            <pc:sldMk cId="3561508456" sldId="305"/>
            <ac:spMk id="6" creationId="{8EB19DE8-68CD-4831-A0FD-745C34A762C1}"/>
          </ac:spMkLst>
        </pc:spChg>
        <pc:picChg chg="del">
          <ac:chgData name="Rizqy Amelia Zein" userId="cc7f1b78-f160-453e-8f4a-bb8ffa60458c" providerId="ADAL" clId="{C766FC23-7DA3-45AB-8266-B234BD0AE8D6}" dt="2022-10-11T09:45:58.345" v="12726" actId="478"/>
          <ac:picMkLst>
            <pc:docMk/>
            <pc:sldMk cId="3561508456" sldId="305"/>
            <ac:picMk id="8" creationId="{ED43C167-0881-482D-B3F4-703533FE0979}"/>
          </ac:picMkLst>
        </pc:picChg>
      </pc:sldChg>
    </pc:docChg>
  </pc:docChgLst>
  <pc:docChgLst>
    <pc:chgData name="Rizqy Amelia Zein" userId="cc7f1b78-f160-453e-8f4a-bb8ffa60458c" providerId="ADAL" clId="{0DD7D130-547C-4C4B-950F-4E0365530241}"/>
    <pc:docChg chg="undo redo custSel addSld delSld modSld sldOrd">
      <pc:chgData name="Rizqy Amelia Zein" userId="cc7f1b78-f160-453e-8f4a-bb8ffa60458c" providerId="ADAL" clId="{0DD7D130-547C-4C4B-950F-4E0365530241}" dt="2022-09-14T09:20:50.034" v="7866" actId="20577"/>
      <pc:docMkLst>
        <pc:docMk/>
      </pc:docMkLst>
      <pc:sldChg chg="modSp mod">
        <pc:chgData name="Rizqy Amelia Zein" userId="cc7f1b78-f160-453e-8f4a-bb8ffa60458c" providerId="ADAL" clId="{0DD7D130-547C-4C4B-950F-4E0365530241}" dt="2022-09-14T04:27:44.425" v="251" actId="207"/>
        <pc:sldMkLst>
          <pc:docMk/>
          <pc:sldMk cId="2797848466" sldId="256"/>
        </pc:sldMkLst>
        <pc:spChg chg="mod">
          <ac:chgData name="Rizqy Amelia Zein" userId="cc7f1b78-f160-453e-8f4a-bb8ffa60458c" providerId="ADAL" clId="{0DD7D130-547C-4C4B-950F-4E0365530241}" dt="2022-09-14T04:27:27.696" v="237" actId="20577"/>
          <ac:spMkLst>
            <pc:docMk/>
            <pc:sldMk cId="2797848466" sldId="256"/>
            <ac:spMk id="36" creationId="{51AFA1DF-B1CB-33CE-B95A-03B4E703222B}"/>
          </ac:spMkLst>
        </pc:spChg>
        <pc:spChg chg="mod">
          <ac:chgData name="Rizqy Amelia Zein" userId="cc7f1b78-f160-453e-8f4a-bb8ffa60458c" providerId="ADAL" clId="{0DD7D130-547C-4C4B-950F-4E0365530241}" dt="2022-09-14T04:26:13.012" v="127" actId="20577"/>
          <ac:spMkLst>
            <pc:docMk/>
            <pc:sldMk cId="2797848466" sldId="256"/>
            <ac:spMk id="38" creationId="{9DC3BD7A-8F55-46B0-E4FD-D649047BF7CD}"/>
          </ac:spMkLst>
        </pc:spChg>
        <pc:spChg chg="mod">
          <ac:chgData name="Rizqy Amelia Zein" userId="cc7f1b78-f160-453e-8f4a-bb8ffa60458c" providerId="ADAL" clId="{0DD7D130-547C-4C4B-950F-4E0365530241}" dt="2022-09-14T04:27:44.425" v="251" actId="207"/>
          <ac:spMkLst>
            <pc:docMk/>
            <pc:sldMk cId="2797848466" sldId="256"/>
            <ac:spMk id="40" creationId="{3019BC18-E6DE-F4DA-A02C-30AFAD584A73}"/>
          </ac:spMkLst>
        </pc:spChg>
      </pc:sldChg>
      <pc:sldChg chg="addSp modSp mod modClrScheme chgLayout">
        <pc:chgData name="Rizqy Amelia Zein" userId="cc7f1b78-f160-453e-8f4a-bb8ffa60458c" providerId="ADAL" clId="{0DD7D130-547C-4C4B-950F-4E0365530241}" dt="2022-09-14T04:31:06.209" v="367"/>
        <pc:sldMkLst>
          <pc:docMk/>
          <pc:sldMk cId="3598885345" sldId="263"/>
        </pc:sldMkLst>
        <pc:spChg chg="mod">
          <ac:chgData name="Rizqy Amelia Zein" userId="cc7f1b78-f160-453e-8f4a-bb8ffa60458c" providerId="ADAL" clId="{0DD7D130-547C-4C4B-950F-4E0365530241}" dt="2022-09-14T04:29:25.956" v="366" actId="20577"/>
          <ac:spMkLst>
            <pc:docMk/>
            <pc:sldMk cId="3598885345" sldId="263"/>
            <ac:spMk id="2" creationId="{8F98E7FC-1EB9-4441-A011-A0827B9AB01F}"/>
          </ac:spMkLst>
        </pc:spChg>
        <pc:spChg chg="add mod">
          <ac:chgData name="Rizqy Amelia Zein" userId="cc7f1b78-f160-453e-8f4a-bb8ffa60458c" providerId="ADAL" clId="{0DD7D130-547C-4C4B-950F-4E0365530241}" dt="2022-09-14T04:31:06.209" v="367"/>
          <ac:spMkLst>
            <pc:docMk/>
            <pc:sldMk cId="3598885345" sldId="263"/>
            <ac:spMk id="7" creationId="{006AD5B8-87B6-6FCC-4F5C-4EEE4BB5D3BE}"/>
          </ac:spMkLst>
        </pc:spChg>
        <pc:spChg chg="add mod">
          <ac:chgData name="Rizqy Amelia Zein" userId="cc7f1b78-f160-453e-8f4a-bb8ffa60458c" providerId="ADAL" clId="{0DD7D130-547C-4C4B-950F-4E0365530241}" dt="2022-09-14T04:25:38.242" v="1" actId="26606"/>
          <ac:spMkLst>
            <pc:docMk/>
            <pc:sldMk cId="3598885345" sldId="263"/>
            <ac:spMk id="9" creationId="{33AC8324-3E3A-3A49-EFB2-9E923647E4A5}"/>
          </ac:spMkLst>
        </pc:spChg>
      </pc:sldChg>
    </pc:docChg>
  </pc:docChgLst>
  <pc:docChgLst>
    <pc:chgData name="Rizqy Amelia Zein" userId="S::amelia.zein@psikologi.unair.ac.id::cc7f1b78-f160-453e-8f4a-bb8ffa60458c" providerId="AD" clId="Web-{B103BC3B-12DE-446A-63E1-E1E4570F99E9}"/>
    <pc:docChg chg="modSld">
      <pc:chgData name="Rizqy Amelia Zein" userId="S::amelia.zein@psikologi.unair.ac.id::cc7f1b78-f160-453e-8f4a-bb8ffa60458c" providerId="AD" clId="Web-{B103BC3B-12DE-446A-63E1-E1E4570F99E9}" dt="2022-10-11T10:30:54.636" v="98" actId="20577"/>
      <pc:docMkLst>
        <pc:docMk/>
      </pc:docMkLst>
      <pc:sldChg chg="modSp">
        <pc:chgData name="Rizqy Amelia Zein" userId="S::amelia.zein@psikologi.unair.ac.id::cc7f1b78-f160-453e-8f4a-bb8ffa60458c" providerId="AD" clId="Web-{B103BC3B-12DE-446A-63E1-E1E4570F99E9}" dt="2022-10-11T10:30:54.636" v="98" actId="20577"/>
        <pc:sldMkLst>
          <pc:docMk/>
          <pc:sldMk cId="3561508456" sldId="305"/>
        </pc:sldMkLst>
        <pc:spChg chg="mod">
          <ac:chgData name="Rizqy Amelia Zein" userId="S::amelia.zein@psikologi.unair.ac.id::cc7f1b78-f160-453e-8f4a-bb8ffa60458c" providerId="AD" clId="Web-{B103BC3B-12DE-446A-63E1-E1E4570F99E9}" dt="2022-10-11T10:30:54.636" v="98" actId="20577"/>
          <ac:spMkLst>
            <pc:docMk/>
            <pc:sldMk cId="3561508456" sldId="305"/>
            <ac:spMk id="6" creationId="{8EB19DE8-68CD-4831-A0FD-745C34A762C1}"/>
          </ac:spMkLst>
        </pc:spChg>
      </pc:sldChg>
    </pc:docChg>
  </pc:docChgLst>
  <pc:docChgLst>
    <pc:chgData name="Rizqy Amelia Zein" userId="cc7f1b78-f160-453e-8f4a-bb8ffa60458c" providerId="ADAL" clId="{B6856B23-7B01-4C1F-B6C7-BCF7DA0FD6F9}"/>
    <pc:docChg chg="addSld delSld modSld sldOrd">
      <pc:chgData name="Rizqy Amelia Zein" userId="cc7f1b78-f160-453e-8f4a-bb8ffa60458c" providerId="ADAL" clId="{B6856B23-7B01-4C1F-B6C7-BCF7DA0FD6F9}" dt="2022-10-25T07:18:02.038" v="464" actId="20577"/>
      <pc:docMkLst>
        <pc:docMk/>
      </pc:docMkLst>
      <pc:sldChg chg="modSp">
        <pc:chgData name="Rizqy Amelia Zein" userId="cc7f1b78-f160-453e-8f4a-bb8ffa60458c" providerId="ADAL" clId="{B6856B23-7B01-4C1F-B6C7-BCF7DA0FD6F9}" dt="2022-10-25T07:12:00.864" v="83" actId="404"/>
        <pc:sldMkLst>
          <pc:docMk/>
          <pc:sldMk cId="2797848466" sldId="256"/>
        </pc:sldMkLst>
        <pc:spChg chg="mod">
          <ac:chgData name="Rizqy Amelia Zein" userId="cc7f1b78-f160-453e-8f4a-bb8ffa60458c" providerId="ADAL" clId="{B6856B23-7B01-4C1F-B6C7-BCF7DA0FD6F9}" dt="2022-10-25T07:12:00.864" v="83" actId="404"/>
          <ac:spMkLst>
            <pc:docMk/>
            <pc:sldMk cId="2797848466" sldId="256"/>
            <ac:spMk id="38" creationId="{9DC3BD7A-8F55-46B0-E4FD-D649047BF7CD}"/>
          </ac:spMkLst>
        </pc:spChg>
      </pc:sldChg>
      <pc:sldChg chg="modSp">
        <pc:chgData name="Rizqy Amelia Zein" userId="cc7f1b78-f160-453e-8f4a-bb8ffa60458c" providerId="ADAL" clId="{B6856B23-7B01-4C1F-B6C7-BCF7DA0FD6F9}" dt="2022-10-25T07:13:29.468" v="119" actId="403"/>
        <pc:sldMkLst>
          <pc:docMk/>
          <pc:sldMk cId="3598885345" sldId="263"/>
        </pc:sldMkLst>
        <pc:spChg chg="mod">
          <ac:chgData name="Rizqy Amelia Zein" userId="cc7f1b78-f160-453e-8f4a-bb8ffa60458c" providerId="ADAL" clId="{B6856B23-7B01-4C1F-B6C7-BCF7DA0FD6F9}" dt="2022-10-25T07:13:29.468" v="119" actId="403"/>
          <ac:spMkLst>
            <pc:docMk/>
            <pc:sldMk cId="3598885345" sldId="263"/>
            <ac:spMk id="7" creationId="{006AD5B8-87B6-6FCC-4F5C-4EEE4BB5D3BE}"/>
          </ac:spMkLst>
        </pc:spChg>
      </pc:sldChg>
      <pc:sldChg chg="del">
        <pc:chgData name="Rizqy Amelia Zein" userId="cc7f1b78-f160-453e-8f4a-bb8ffa60458c" providerId="ADAL" clId="{B6856B23-7B01-4C1F-B6C7-BCF7DA0FD6F9}" dt="2022-10-25T07:12:27.600" v="91" actId="2696"/>
        <pc:sldMkLst>
          <pc:docMk/>
          <pc:sldMk cId="1345391545" sldId="271"/>
        </pc:sldMkLst>
      </pc:sldChg>
      <pc:sldChg chg="modSp modAnim">
        <pc:chgData name="Rizqy Amelia Zein" userId="cc7f1b78-f160-453e-8f4a-bb8ffa60458c" providerId="ADAL" clId="{B6856B23-7B01-4C1F-B6C7-BCF7DA0FD6F9}" dt="2022-10-25T07:18:02.038" v="464" actId="20577"/>
        <pc:sldMkLst>
          <pc:docMk/>
          <pc:sldMk cId="1706265679" sldId="279"/>
        </pc:sldMkLst>
        <pc:spChg chg="mod">
          <ac:chgData name="Rizqy Amelia Zein" userId="cc7f1b78-f160-453e-8f4a-bb8ffa60458c" providerId="ADAL" clId="{B6856B23-7B01-4C1F-B6C7-BCF7DA0FD6F9}" dt="2022-10-25T07:18:02.038" v="464" actId="20577"/>
          <ac:spMkLst>
            <pc:docMk/>
            <pc:sldMk cId="1706265679" sldId="279"/>
            <ac:spMk id="3" creationId="{7BF27A33-E4D9-46A4-AAF9-A8359D205F71}"/>
          </ac:spMkLst>
        </pc:spChg>
      </pc:sldChg>
      <pc:sldChg chg="del">
        <pc:chgData name="Rizqy Amelia Zein" userId="cc7f1b78-f160-453e-8f4a-bb8ffa60458c" providerId="ADAL" clId="{B6856B23-7B01-4C1F-B6C7-BCF7DA0FD6F9}" dt="2022-10-25T07:12:27.707" v="93" actId="2696"/>
        <pc:sldMkLst>
          <pc:docMk/>
          <pc:sldMk cId="3646494388" sldId="282"/>
        </pc:sldMkLst>
      </pc:sldChg>
      <pc:sldChg chg="del">
        <pc:chgData name="Rizqy Amelia Zein" userId="cc7f1b78-f160-453e-8f4a-bb8ffa60458c" providerId="ADAL" clId="{B6856B23-7B01-4C1F-B6C7-BCF7DA0FD6F9}" dt="2022-10-25T07:12:49.509" v="108" actId="2696"/>
        <pc:sldMkLst>
          <pc:docMk/>
          <pc:sldMk cId="66676697" sldId="283"/>
        </pc:sldMkLst>
      </pc:sldChg>
      <pc:sldChg chg="del">
        <pc:chgData name="Rizqy Amelia Zein" userId="cc7f1b78-f160-453e-8f4a-bb8ffa60458c" providerId="ADAL" clId="{B6856B23-7B01-4C1F-B6C7-BCF7DA0FD6F9}" dt="2022-10-25T07:12:27.571" v="90" actId="2696"/>
        <pc:sldMkLst>
          <pc:docMk/>
          <pc:sldMk cId="2290443365" sldId="285"/>
        </pc:sldMkLst>
      </pc:sldChg>
      <pc:sldChg chg="del">
        <pc:chgData name="Rizqy Amelia Zein" userId="cc7f1b78-f160-453e-8f4a-bb8ffa60458c" providerId="ADAL" clId="{B6856B23-7B01-4C1F-B6C7-BCF7DA0FD6F9}" dt="2022-10-25T07:12:27.809" v="94" actId="2696"/>
        <pc:sldMkLst>
          <pc:docMk/>
          <pc:sldMk cId="3799814540" sldId="286"/>
        </pc:sldMkLst>
      </pc:sldChg>
      <pc:sldChg chg="del">
        <pc:chgData name="Rizqy Amelia Zein" userId="cc7f1b78-f160-453e-8f4a-bb8ffa60458c" providerId="ADAL" clId="{B6856B23-7B01-4C1F-B6C7-BCF7DA0FD6F9}" dt="2022-10-25T07:12:17.850" v="88" actId="2696"/>
        <pc:sldMkLst>
          <pc:docMk/>
          <pc:sldMk cId="3497079686" sldId="287"/>
        </pc:sldMkLst>
      </pc:sldChg>
      <pc:sldChg chg="del">
        <pc:chgData name="Rizqy Amelia Zein" userId="cc7f1b78-f160-453e-8f4a-bb8ffa60458c" providerId="ADAL" clId="{B6856B23-7B01-4C1F-B6C7-BCF7DA0FD6F9}" dt="2022-10-25T07:12:10.250" v="84" actId="2696"/>
        <pc:sldMkLst>
          <pc:docMk/>
          <pc:sldMk cId="330334565" sldId="289"/>
        </pc:sldMkLst>
      </pc:sldChg>
      <pc:sldChg chg="del">
        <pc:chgData name="Rizqy Amelia Zein" userId="cc7f1b78-f160-453e-8f4a-bb8ffa60458c" providerId="ADAL" clId="{B6856B23-7B01-4C1F-B6C7-BCF7DA0FD6F9}" dt="2022-10-25T07:12:34.873" v="102" actId="2696"/>
        <pc:sldMkLst>
          <pc:docMk/>
          <pc:sldMk cId="1857382806" sldId="290"/>
        </pc:sldMkLst>
      </pc:sldChg>
      <pc:sldChg chg="del">
        <pc:chgData name="Rizqy Amelia Zein" userId="cc7f1b78-f160-453e-8f4a-bb8ffa60458c" providerId="ADAL" clId="{B6856B23-7B01-4C1F-B6C7-BCF7DA0FD6F9}" dt="2022-10-25T07:12:34.897" v="103" actId="2696"/>
        <pc:sldMkLst>
          <pc:docMk/>
          <pc:sldMk cId="3789614857" sldId="291"/>
        </pc:sldMkLst>
      </pc:sldChg>
      <pc:sldChg chg="del">
        <pc:chgData name="Rizqy Amelia Zein" userId="cc7f1b78-f160-453e-8f4a-bb8ffa60458c" providerId="ADAL" clId="{B6856B23-7B01-4C1F-B6C7-BCF7DA0FD6F9}" dt="2022-10-25T07:12:17.616" v="87" actId="2696"/>
        <pc:sldMkLst>
          <pc:docMk/>
          <pc:sldMk cId="1866761552" sldId="292"/>
        </pc:sldMkLst>
      </pc:sldChg>
      <pc:sldChg chg="del">
        <pc:chgData name="Rizqy Amelia Zein" userId="cc7f1b78-f160-453e-8f4a-bb8ffa60458c" providerId="ADAL" clId="{B6856B23-7B01-4C1F-B6C7-BCF7DA0FD6F9}" dt="2022-10-25T07:12:17.537" v="85" actId="2696"/>
        <pc:sldMkLst>
          <pc:docMk/>
          <pc:sldMk cId="3365167793" sldId="293"/>
        </pc:sldMkLst>
      </pc:sldChg>
      <pc:sldChg chg="del">
        <pc:chgData name="Rizqy Amelia Zein" userId="cc7f1b78-f160-453e-8f4a-bb8ffa60458c" providerId="ADAL" clId="{B6856B23-7B01-4C1F-B6C7-BCF7DA0FD6F9}" dt="2022-10-25T07:12:17.590" v="86" actId="2696"/>
        <pc:sldMkLst>
          <pc:docMk/>
          <pc:sldMk cId="232325735" sldId="294"/>
        </pc:sldMkLst>
      </pc:sldChg>
      <pc:sldChg chg="del">
        <pc:chgData name="Rizqy Amelia Zein" userId="cc7f1b78-f160-453e-8f4a-bb8ffa60458c" providerId="ADAL" clId="{B6856B23-7B01-4C1F-B6C7-BCF7DA0FD6F9}" dt="2022-10-25T07:12:27.629" v="92" actId="2696"/>
        <pc:sldMkLst>
          <pc:docMk/>
          <pc:sldMk cId="2555132950" sldId="296"/>
        </pc:sldMkLst>
      </pc:sldChg>
      <pc:sldChg chg="del">
        <pc:chgData name="Rizqy Amelia Zein" userId="cc7f1b78-f160-453e-8f4a-bb8ffa60458c" providerId="ADAL" clId="{B6856B23-7B01-4C1F-B6C7-BCF7DA0FD6F9}" dt="2022-10-25T07:12:28.161" v="98" actId="2696"/>
        <pc:sldMkLst>
          <pc:docMk/>
          <pc:sldMk cId="3319860307" sldId="297"/>
        </pc:sldMkLst>
      </pc:sldChg>
      <pc:sldChg chg="del">
        <pc:chgData name="Rizqy Amelia Zein" userId="cc7f1b78-f160-453e-8f4a-bb8ffa60458c" providerId="ADAL" clId="{B6856B23-7B01-4C1F-B6C7-BCF7DA0FD6F9}" dt="2022-10-25T07:12:27.824" v="95" actId="2696"/>
        <pc:sldMkLst>
          <pc:docMk/>
          <pc:sldMk cId="1542720637" sldId="298"/>
        </pc:sldMkLst>
      </pc:sldChg>
      <pc:sldChg chg="del">
        <pc:chgData name="Rizqy Amelia Zein" userId="cc7f1b78-f160-453e-8f4a-bb8ffa60458c" providerId="ADAL" clId="{B6856B23-7B01-4C1F-B6C7-BCF7DA0FD6F9}" dt="2022-10-25T07:12:17.870" v="89" actId="2696"/>
        <pc:sldMkLst>
          <pc:docMk/>
          <pc:sldMk cId="4121503565" sldId="299"/>
        </pc:sldMkLst>
      </pc:sldChg>
      <pc:sldChg chg="del">
        <pc:chgData name="Rizqy Amelia Zein" userId="cc7f1b78-f160-453e-8f4a-bb8ffa60458c" providerId="ADAL" clId="{B6856B23-7B01-4C1F-B6C7-BCF7DA0FD6F9}" dt="2022-10-25T07:12:28.436" v="100" actId="2696"/>
        <pc:sldMkLst>
          <pc:docMk/>
          <pc:sldMk cId="1969018132" sldId="300"/>
        </pc:sldMkLst>
      </pc:sldChg>
      <pc:sldChg chg="del">
        <pc:chgData name="Rizqy Amelia Zein" userId="cc7f1b78-f160-453e-8f4a-bb8ffa60458c" providerId="ADAL" clId="{B6856B23-7B01-4C1F-B6C7-BCF7DA0FD6F9}" dt="2022-10-25T07:12:28.343" v="99" actId="2696"/>
        <pc:sldMkLst>
          <pc:docMk/>
          <pc:sldMk cId="3427796130" sldId="301"/>
        </pc:sldMkLst>
      </pc:sldChg>
      <pc:sldChg chg="del">
        <pc:chgData name="Rizqy Amelia Zein" userId="cc7f1b78-f160-453e-8f4a-bb8ffa60458c" providerId="ADAL" clId="{B6856B23-7B01-4C1F-B6C7-BCF7DA0FD6F9}" dt="2022-10-25T07:12:28.513" v="101" actId="2696"/>
        <pc:sldMkLst>
          <pc:docMk/>
          <pc:sldMk cId="1711323491" sldId="302"/>
        </pc:sldMkLst>
      </pc:sldChg>
      <pc:sldChg chg="del">
        <pc:chgData name="Rizqy Amelia Zein" userId="cc7f1b78-f160-453e-8f4a-bb8ffa60458c" providerId="ADAL" clId="{B6856B23-7B01-4C1F-B6C7-BCF7DA0FD6F9}" dt="2022-10-25T07:12:27.965" v="96" actId="2696"/>
        <pc:sldMkLst>
          <pc:docMk/>
          <pc:sldMk cId="2157277014" sldId="303"/>
        </pc:sldMkLst>
      </pc:sldChg>
      <pc:sldChg chg="del">
        <pc:chgData name="Rizqy Amelia Zein" userId="cc7f1b78-f160-453e-8f4a-bb8ffa60458c" providerId="ADAL" clId="{B6856B23-7B01-4C1F-B6C7-BCF7DA0FD6F9}" dt="2022-10-25T07:12:28.080" v="97" actId="2696"/>
        <pc:sldMkLst>
          <pc:docMk/>
          <pc:sldMk cId="1768660160" sldId="304"/>
        </pc:sldMkLst>
      </pc:sldChg>
      <pc:sldChg chg="modSp ord modAnim">
        <pc:chgData name="Rizqy Amelia Zein" userId="cc7f1b78-f160-453e-8f4a-bb8ffa60458c" providerId="ADAL" clId="{B6856B23-7B01-4C1F-B6C7-BCF7DA0FD6F9}" dt="2022-10-25T07:12:52.758" v="109"/>
        <pc:sldMkLst>
          <pc:docMk/>
          <pc:sldMk cId="3561508456" sldId="305"/>
        </pc:sldMkLst>
        <pc:spChg chg="mod">
          <ac:chgData name="Rizqy Amelia Zein" userId="cc7f1b78-f160-453e-8f4a-bb8ffa60458c" providerId="ADAL" clId="{B6856B23-7B01-4C1F-B6C7-BCF7DA0FD6F9}" dt="2022-10-25T07:12:39.633" v="104" actId="20577"/>
          <ac:spMkLst>
            <pc:docMk/>
            <pc:sldMk cId="3561508456" sldId="305"/>
            <ac:spMk id="5" creationId="{FAF5D3F3-90DF-4F69-89D5-7E1FF3929BD0}"/>
          </ac:spMkLst>
        </pc:spChg>
        <pc:spChg chg="mod">
          <ac:chgData name="Rizqy Amelia Zein" userId="cc7f1b78-f160-453e-8f4a-bb8ffa60458c" providerId="ADAL" clId="{B6856B23-7B01-4C1F-B6C7-BCF7DA0FD6F9}" dt="2022-10-25T07:12:42.161" v="105" actId="20577"/>
          <ac:spMkLst>
            <pc:docMk/>
            <pc:sldMk cId="3561508456" sldId="305"/>
            <ac:spMk id="6" creationId="{8EB19DE8-68CD-4831-A0FD-745C34A762C1}"/>
          </ac:spMkLst>
        </pc:spChg>
      </pc:sldChg>
      <pc:sldChg chg="add">
        <pc:chgData name="Rizqy Amelia Zein" userId="cc7f1b78-f160-453e-8f4a-bb8ffa60458c" providerId="ADAL" clId="{B6856B23-7B01-4C1F-B6C7-BCF7DA0FD6F9}" dt="2022-10-25T07:12:45.512" v="106"/>
        <pc:sldMkLst>
          <pc:docMk/>
          <pc:sldMk cId="220489250" sldId="306"/>
        </pc:sldMkLst>
      </pc:sldChg>
      <pc:sldChg chg="add">
        <pc:chgData name="Rizqy Amelia Zein" userId="cc7f1b78-f160-453e-8f4a-bb8ffa60458c" providerId="ADAL" clId="{B6856B23-7B01-4C1F-B6C7-BCF7DA0FD6F9}" dt="2022-10-25T07:12:47.961" v="107"/>
        <pc:sldMkLst>
          <pc:docMk/>
          <pc:sldMk cId="3331605850" sldId="307"/>
        </pc:sldMkLst>
      </pc:sldChg>
      <pc:sldChg chg="add ord">
        <pc:chgData name="Rizqy Amelia Zein" userId="cc7f1b78-f160-453e-8f4a-bb8ffa60458c" providerId="ADAL" clId="{B6856B23-7B01-4C1F-B6C7-BCF7DA0FD6F9}" dt="2022-10-25T07:12:57.259" v="111"/>
        <pc:sldMkLst>
          <pc:docMk/>
          <pc:sldMk cId="1092840227" sldId="308"/>
        </pc:sldMkLst>
      </pc:sldChg>
    </pc:docChg>
  </pc:docChgLst>
  <pc:docChgLst>
    <pc:chgData name="Rizqy Amelia Zein" userId="S::amelia.zein@psikologi.unair.ac.id::cc7f1b78-f160-453e-8f4a-bb8ffa60458c" providerId="AD" clId="Web-{73EAC83B-E677-52F8-B1BF-638996667F2F}"/>
    <pc:docChg chg="modSld">
      <pc:chgData name="Rizqy Amelia Zein" userId="S::amelia.zein@psikologi.unair.ac.id::cc7f1b78-f160-453e-8f4a-bb8ffa60458c" providerId="AD" clId="Web-{73EAC83B-E677-52F8-B1BF-638996667F2F}" dt="2022-10-11T11:04:20.070" v="36" actId="20577"/>
      <pc:docMkLst>
        <pc:docMk/>
      </pc:docMkLst>
    </pc:docChg>
  </pc:docChgLst>
  <pc:docChgLst>
    <pc:chgData name="Rizqy Amelia Zein" userId="cc7f1b78-f160-453e-8f4a-bb8ffa60458c" providerId="ADAL" clId="{986AFDAE-9647-1040-8EE2-D707C8EEAC32}"/>
    <pc:docChg chg="modSld">
      <pc:chgData name="Rizqy Amelia Zein" userId="cc7f1b78-f160-453e-8f4a-bb8ffa60458c" providerId="ADAL" clId="{986AFDAE-9647-1040-8EE2-D707C8EEAC32}" dt="2023-07-08T06:54:00.745" v="360" actId="20577"/>
      <pc:docMkLst>
        <pc:docMk/>
      </pc:docMkLst>
      <pc:sldChg chg="modSp">
        <pc:chgData name="Rizqy Amelia Zein" userId="cc7f1b78-f160-453e-8f4a-bb8ffa60458c" providerId="ADAL" clId="{986AFDAE-9647-1040-8EE2-D707C8EEAC32}" dt="2023-07-08T06:44:56.431" v="16" actId="20577"/>
        <pc:sldMkLst>
          <pc:docMk/>
          <pc:sldMk cId="4219052156" sldId="330"/>
        </pc:sldMkLst>
        <pc:spChg chg="mod">
          <ac:chgData name="Rizqy Amelia Zein" userId="cc7f1b78-f160-453e-8f4a-bb8ffa60458c" providerId="ADAL" clId="{986AFDAE-9647-1040-8EE2-D707C8EEAC32}" dt="2023-07-08T06:44:56.431" v="16" actId="20577"/>
          <ac:spMkLst>
            <pc:docMk/>
            <pc:sldMk cId="4219052156" sldId="330"/>
            <ac:spMk id="4" creationId="{2BB6C018-0382-197A-F4AF-31EA5DF541B0}"/>
          </ac:spMkLst>
        </pc:spChg>
      </pc:sldChg>
      <pc:sldChg chg="modSp">
        <pc:chgData name="Rizqy Amelia Zein" userId="cc7f1b78-f160-453e-8f4a-bb8ffa60458c" providerId="ADAL" clId="{986AFDAE-9647-1040-8EE2-D707C8EEAC32}" dt="2023-07-08T06:45:44.664" v="61" actId="20577"/>
        <pc:sldMkLst>
          <pc:docMk/>
          <pc:sldMk cId="3425748889" sldId="331"/>
        </pc:sldMkLst>
        <pc:spChg chg="mod">
          <ac:chgData name="Rizqy Amelia Zein" userId="cc7f1b78-f160-453e-8f4a-bb8ffa60458c" providerId="ADAL" clId="{986AFDAE-9647-1040-8EE2-D707C8EEAC32}" dt="2023-07-08T06:45:44.664" v="61" actId="20577"/>
          <ac:spMkLst>
            <pc:docMk/>
            <pc:sldMk cId="3425748889" sldId="331"/>
            <ac:spMk id="4" creationId="{2BB6C018-0382-197A-F4AF-31EA5DF541B0}"/>
          </ac:spMkLst>
        </pc:spChg>
      </pc:sldChg>
      <pc:sldChg chg="modSp modNotesTx">
        <pc:chgData name="Rizqy Amelia Zein" userId="cc7f1b78-f160-453e-8f4a-bb8ffa60458c" providerId="ADAL" clId="{986AFDAE-9647-1040-8EE2-D707C8EEAC32}" dt="2023-07-08T06:54:00.745" v="360" actId="20577"/>
        <pc:sldMkLst>
          <pc:docMk/>
          <pc:sldMk cId="1340187768" sldId="336"/>
        </pc:sldMkLst>
        <pc:spChg chg="mod">
          <ac:chgData name="Rizqy Amelia Zein" userId="cc7f1b78-f160-453e-8f4a-bb8ffa60458c" providerId="ADAL" clId="{986AFDAE-9647-1040-8EE2-D707C8EEAC32}" dt="2023-07-08T06:54:00.745" v="360" actId="20577"/>
          <ac:spMkLst>
            <pc:docMk/>
            <pc:sldMk cId="1340187768" sldId="336"/>
            <ac:spMk id="4" creationId="{DBE6C895-D08E-50F4-0F53-B951CD11F8A8}"/>
          </ac:spMkLst>
        </pc:spChg>
      </pc:sldChg>
      <pc:sldChg chg="modSp">
        <pc:chgData name="Rizqy Amelia Zein" userId="cc7f1b78-f160-453e-8f4a-bb8ffa60458c" providerId="ADAL" clId="{986AFDAE-9647-1040-8EE2-D707C8EEAC32}" dt="2023-07-08T06:50:53.042" v="69" actId="115"/>
        <pc:sldMkLst>
          <pc:docMk/>
          <pc:sldMk cId="2342660701" sldId="340"/>
        </pc:sldMkLst>
        <pc:spChg chg="mod">
          <ac:chgData name="Rizqy Amelia Zein" userId="cc7f1b78-f160-453e-8f4a-bb8ffa60458c" providerId="ADAL" clId="{986AFDAE-9647-1040-8EE2-D707C8EEAC32}" dt="2023-07-08T06:50:53.042" v="69" actId="115"/>
          <ac:spMkLst>
            <pc:docMk/>
            <pc:sldMk cId="2342660701" sldId="340"/>
            <ac:spMk id="4" creationId="{DBE6C895-D08E-50F4-0F53-B951CD11F8A8}"/>
          </ac:spMkLst>
        </pc:spChg>
      </pc:sldChg>
      <pc:sldChg chg="modSp">
        <pc:chgData name="Rizqy Amelia Zein" userId="cc7f1b78-f160-453e-8f4a-bb8ffa60458c" providerId="ADAL" clId="{986AFDAE-9647-1040-8EE2-D707C8EEAC32}" dt="2023-07-08T06:49:47.452" v="65" actId="20577"/>
        <pc:sldMkLst>
          <pc:docMk/>
          <pc:sldMk cId="1217517666" sldId="345"/>
        </pc:sldMkLst>
        <pc:spChg chg="mod">
          <ac:chgData name="Rizqy Amelia Zein" userId="cc7f1b78-f160-453e-8f4a-bb8ffa60458c" providerId="ADAL" clId="{986AFDAE-9647-1040-8EE2-D707C8EEAC32}" dt="2023-07-08T06:49:47.452" v="65" actId="20577"/>
          <ac:spMkLst>
            <pc:docMk/>
            <pc:sldMk cId="1217517666" sldId="345"/>
            <ac:spMk id="4" creationId="{BBD6BFB4-3829-0521-A18E-4EE7936FE2C4}"/>
          </ac:spMkLst>
        </pc:spChg>
      </pc:sldChg>
    </pc:docChg>
  </pc:docChgLst>
  <pc:docChgLst>
    <pc:chgData name="Rizqy Amelia Zein" userId="S::amelia.zein@psikologi.unair.ac.id::cc7f1b78-f160-453e-8f4a-bb8ffa60458c" providerId="AD" clId="Web-{2F9C0BEB-78A7-0B0E-3380-972FB8CE24D2}"/>
    <pc:docChg chg="modSld">
      <pc:chgData name="Rizqy Amelia Zein" userId="S::amelia.zein@psikologi.unair.ac.id::cc7f1b78-f160-453e-8f4a-bb8ffa60458c" providerId="AD" clId="Web-{2F9C0BEB-78A7-0B0E-3380-972FB8CE24D2}" dt="2022-10-11T11:42:34.382" v="290" actId="20577"/>
      <pc:docMkLst>
        <pc:docMk/>
      </pc:docMkLst>
    </pc:docChg>
  </pc:docChgLst>
  <pc:docChgLst>
    <pc:chgData name="Rizqy Amelia Zein" userId="cc7f1b78-f160-453e-8f4a-bb8ffa60458c" providerId="ADAL" clId="{8AACDCE8-7EEB-430F-9383-182C253B5F6D}"/>
    <pc:docChg chg="undo redo custSel addSld delSld modSld sldOrd">
      <pc:chgData name="Rizqy Amelia Zein" userId="cc7f1b78-f160-453e-8f4a-bb8ffa60458c" providerId="ADAL" clId="{8AACDCE8-7EEB-430F-9383-182C253B5F6D}" dt="2022-11-12T05:22:58.583" v="16949"/>
      <pc:docMkLst>
        <pc:docMk/>
      </pc:docMkLst>
      <pc:sldChg chg="delSp mod">
        <pc:chgData name="Rizqy Amelia Zein" userId="cc7f1b78-f160-453e-8f4a-bb8ffa60458c" providerId="ADAL" clId="{8AACDCE8-7EEB-430F-9383-182C253B5F6D}" dt="2022-11-10T19:35:26.356" v="29" actId="478"/>
        <pc:sldMkLst>
          <pc:docMk/>
          <pc:sldMk cId="2797848466" sldId="256"/>
        </pc:sldMkLst>
        <pc:spChg chg="del">
          <ac:chgData name="Rizqy Amelia Zein" userId="cc7f1b78-f160-453e-8f4a-bb8ffa60458c" providerId="ADAL" clId="{8AACDCE8-7EEB-430F-9383-182C253B5F6D}" dt="2022-11-10T19:35:26.356" v="29" actId="478"/>
          <ac:spMkLst>
            <pc:docMk/>
            <pc:sldMk cId="2797848466" sldId="256"/>
            <ac:spMk id="2" creationId="{28678FD1-1C43-F197-84B0-EAB304043129}"/>
          </ac:spMkLst>
        </pc:spChg>
      </pc:sldChg>
      <pc:sldChg chg="modSp mod modAnim">
        <pc:chgData name="Rizqy Amelia Zein" userId="cc7f1b78-f160-453e-8f4a-bb8ffa60458c" providerId="ADAL" clId="{8AACDCE8-7EEB-430F-9383-182C253B5F6D}" dt="2022-11-10T13:56:43.519" v="28"/>
        <pc:sldMkLst>
          <pc:docMk/>
          <pc:sldMk cId="1706265679" sldId="279"/>
        </pc:sldMkLst>
        <pc:spChg chg="mod">
          <ac:chgData name="Rizqy Amelia Zein" userId="cc7f1b78-f160-453e-8f4a-bb8ffa60458c" providerId="ADAL" clId="{8AACDCE8-7EEB-430F-9383-182C253B5F6D}" dt="2022-11-10T13:56:43.519" v="28"/>
          <ac:spMkLst>
            <pc:docMk/>
            <pc:sldMk cId="1706265679" sldId="279"/>
            <ac:spMk id="3" creationId="{7BF27A33-E4D9-46A4-AAF9-A8359D205F71}"/>
          </ac:spMkLst>
        </pc:spChg>
      </pc:sldChg>
      <pc:sldChg chg="addSp delSp modSp mod modAnim">
        <pc:chgData name="Rizqy Amelia Zein" userId="cc7f1b78-f160-453e-8f4a-bb8ffa60458c" providerId="ADAL" clId="{8AACDCE8-7EEB-430F-9383-182C253B5F6D}" dt="2022-11-11T14:53:51.365" v="16518" actId="20577"/>
        <pc:sldMkLst>
          <pc:docMk/>
          <pc:sldMk cId="3561508456" sldId="305"/>
        </pc:sldMkLst>
        <pc:spChg chg="mod">
          <ac:chgData name="Rizqy Amelia Zein" userId="cc7f1b78-f160-453e-8f4a-bb8ffa60458c" providerId="ADAL" clId="{8AACDCE8-7EEB-430F-9383-182C253B5F6D}" dt="2022-11-11T07:11:46.126" v="868" actId="20577"/>
          <ac:spMkLst>
            <pc:docMk/>
            <pc:sldMk cId="3561508456" sldId="305"/>
            <ac:spMk id="5" creationId="{FAF5D3F3-90DF-4F69-89D5-7E1FF3929BD0}"/>
          </ac:spMkLst>
        </pc:spChg>
        <pc:spChg chg="add del mod">
          <ac:chgData name="Rizqy Amelia Zein" userId="cc7f1b78-f160-453e-8f4a-bb8ffa60458c" providerId="ADAL" clId="{8AACDCE8-7EEB-430F-9383-182C253B5F6D}" dt="2022-11-11T14:53:51.365" v="16518" actId="20577"/>
          <ac:spMkLst>
            <pc:docMk/>
            <pc:sldMk cId="3561508456" sldId="305"/>
            <ac:spMk id="6" creationId="{8EB19DE8-68CD-4831-A0FD-745C34A762C1}"/>
          </ac:spMkLst>
        </pc:spChg>
        <pc:picChg chg="add del mod">
          <ac:chgData name="Rizqy Amelia Zein" userId="cc7f1b78-f160-453e-8f4a-bb8ffa60458c" providerId="ADAL" clId="{8AACDCE8-7EEB-430F-9383-182C253B5F6D}" dt="2022-11-10T19:36:28.593" v="33"/>
          <ac:picMkLst>
            <pc:docMk/>
            <pc:sldMk cId="3561508456" sldId="305"/>
            <ac:picMk id="4" creationId="{AC50EF3C-74D1-E322-C7D9-3D619AC401A3}"/>
          </ac:picMkLst>
        </pc:picChg>
        <pc:picChg chg="add del mod">
          <ac:chgData name="Rizqy Amelia Zein" userId="cc7f1b78-f160-453e-8f4a-bb8ffa60458c" providerId="ADAL" clId="{8AACDCE8-7EEB-430F-9383-182C253B5F6D}" dt="2022-11-10T19:36:30.396" v="38"/>
          <ac:picMkLst>
            <pc:docMk/>
            <pc:sldMk cId="3561508456" sldId="305"/>
            <ac:picMk id="8" creationId="{75662B4F-A2DD-B761-9874-6264B11C90A9}"/>
          </ac:picMkLst>
        </pc:picChg>
        <pc:picChg chg="add del mod">
          <ac:chgData name="Rizqy Amelia Zein" userId="cc7f1b78-f160-453e-8f4a-bb8ffa60458c" providerId="ADAL" clId="{8AACDCE8-7EEB-430F-9383-182C253B5F6D}" dt="2022-11-10T19:41:10.280" v="163" actId="478"/>
          <ac:picMkLst>
            <pc:docMk/>
            <pc:sldMk cId="3561508456" sldId="305"/>
            <ac:picMk id="10" creationId="{6F119AA5-A6AF-1903-BE9F-04B0B537A271}"/>
          </ac:picMkLst>
        </pc:picChg>
        <pc:picChg chg="add mod">
          <ac:chgData name="Rizqy Amelia Zein" userId="cc7f1b78-f160-453e-8f4a-bb8ffa60458c" providerId="ADAL" clId="{8AACDCE8-7EEB-430F-9383-182C253B5F6D}" dt="2022-11-10T19:41:16.892" v="168" actId="1076"/>
          <ac:picMkLst>
            <pc:docMk/>
            <pc:sldMk cId="3561508456" sldId="305"/>
            <ac:picMk id="12" creationId="{DBBFC31E-D119-0A30-A91D-C3BD0E6686C5}"/>
          </ac:picMkLst>
        </pc:picChg>
      </pc:sldChg>
      <pc:sldChg chg="modSp mod modAnim">
        <pc:chgData name="Rizqy Amelia Zein" userId="cc7f1b78-f160-453e-8f4a-bb8ffa60458c" providerId="ADAL" clId="{8AACDCE8-7EEB-430F-9383-182C253B5F6D}" dt="2022-11-11T14:47:02.921" v="16384" actId="113"/>
        <pc:sldMkLst>
          <pc:docMk/>
          <pc:sldMk cId="220489250" sldId="306"/>
        </pc:sldMkLst>
        <pc:spChg chg="mod">
          <ac:chgData name="Rizqy Amelia Zein" userId="cc7f1b78-f160-453e-8f4a-bb8ffa60458c" providerId="ADAL" clId="{8AACDCE8-7EEB-430F-9383-182C253B5F6D}" dt="2022-11-11T13:42:28.561" v="12700" actId="20577"/>
          <ac:spMkLst>
            <pc:docMk/>
            <pc:sldMk cId="220489250" sldId="306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47:02.921" v="16384" actId="113"/>
          <ac:spMkLst>
            <pc:docMk/>
            <pc:sldMk cId="220489250" sldId="306"/>
            <ac:spMk id="6" creationId="{8EB19DE8-68CD-4831-A0FD-745C34A762C1}"/>
          </ac:spMkLst>
        </pc:spChg>
      </pc:sldChg>
      <pc:sldChg chg="addSp modSp mod ord modAnim">
        <pc:chgData name="Rizqy Amelia Zein" userId="cc7f1b78-f160-453e-8f4a-bb8ffa60458c" providerId="ADAL" clId="{8AACDCE8-7EEB-430F-9383-182C253B5F6D}" dt="2022-11-11T13:20:38.095" v="11133" actId="20577"/>
        <pc:sldMkLst>
          <pc:docMk/>
          <pc:sldMk cId="3331605850" sldId="307"/>
        </pc:sldMkLst>
        <pc:spChg chg="mod">
          <ac:chgData name="Rizqy Amelia Zein" userId="cc7f1b78-f160-453e-8f4a-bb8ffa60458c" providerId="ADAL" clId="{8AACDCE8-7EEB-430F-9383-182C253B5F6D}" dt="2022-11-11T13:18:04.256" v="10995" actId="20577"/>
          <ac:spMkLst>
            <pc:docMk/>
            <pc:sldMk cId="3331605850" sldId="307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3:20:38.095" v="11133" actId="20577"/>
          <ac:spMkLst>
            <pc:docMk/>
            <pc:sldMk cId="3331605850" sldId="307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3:20:25.174" v="11126" actId="1076"/>
          <ac:picMkLst>
            <pc:docMk/>
            <pc:sldMk cId="3331605850" sldId="307"/>
            <ac:picMk id="4" creationId="{9FCABA10-B9B5-428C-97B7-09729D97BE71}"/>
          </ac:picMkLst>
        </pc:picChg>
      </pc:sldChg>
      <pc:sldChg chg="modSp mod">
        <pc:chgData name="Rizqy Amelia Zein" userId="cc7f1b78-f160-453e-8f4a-bb8ffa60458c" providerId="ADAL" clId="{8AACDCE8-7EEB-430F-9383-182C253B5F6D}" dt="2022-11-11T07:46:09.070" v="1619" actId="20577"/>
        <pc:sldMkLst>
          <pc:docMk/>
          <pc:sldMk cId="1092840227" sldId="308"/>
        </pc:sldMkLst>
        <pc:spChg chg="mod">
          <ac:chgData name="Rizqy Amelia Zein" userId="cc7f1b78-f160-453e-8f4a-bb8ffa60458c" providerId="ADAL" clId="{8AACDCE8-7EEB-430F-9383-182C253B5F6D}" dt="2022-11-11T07:46:09.070" v="1619" actId="20577"/>
          <ac:spMkLst>
            <pc:docMk/>
            <pc:sldMk cId="1092840227" sldId="308"/>
            <ac:spMk id="2" creationId="{5DB4934A-E4C1-4960-9459-5CCE7A55D783}"/>
          </ac:spMkLst>
        </pc:spChg>
      </pc:sldChg>
      <pc:sldChg chg="addSp delSp modSp add mod ord modAnim">
        <pc:chgData name="Rizqy Amelia Zein" userId="cc7f1b78-f160-453e-8f4a-bb8ffa60458c" providerId="ADAL" clId="{8AACDCE8-7EEB-430F-9383-182C253B5F6D}" dt="2022-11-11T12:16:21.442" v="8658" actId="20577"/>
        <pc:sldMkLst>
          <pc:docMk/>
          <pc:sldMk cId="1816690491" sldId="309"/>
        </pc:sldMkLst>
        <pc:spChg chg="mod">
          <ac:chgData name="Rizqy Amelia Zein" userId="cc7f1b78-f160-453e-8f4a-bb8ffa60458c" providerId="ADAL" clId="{8AACDCE8-7EEB-430F-9383-182C253B5F6D}" dt="2022-11-11T12:16:21.442" v="8658" actId="20577"/>
          <ac:spMkLst>
            <pc:docMk/>
            <pc:sldMk cId="1816690491" sldId="309"/>
            <ac:spMk id="5" creationId="{FAF5D3F3-90DF-4F69-89D5-7E1FF3929BD0}"/>
          </ac:spMkLst>
        </pc:spChg>
        <pc:spChg chg="del">
          <ac:chgData name="Rizqy Amelia Zein" userId="cc7f1b78-f160-453e-8f4a-bb8ffa60458c" providerId="ADAL" clId="{8AACDCE8-7EEB-430F-9383-182C253B5F6D}" dt="2022-11-11T07:17:40.678" v="1230"/>
          <ac:spMkLst>
            <pc:docMk/>
            <pc:sldMk cId="1816690491" sldId="309"/>
            <ac:spMk id="6" creationId="{8EB19DE8-68CD-4831-A0FD-745C34A762C1}"/>
          </ac:spMkLst>
        </pc:spChg>
        <pc:spChg chg="add del mod">
          <ac:chgData name="Rizqy Amelia Zein" userId="cc7f1b78-f160-453e-8f4a-bb8ffa60458c" providerId="ADAL" clId="{8AACDCE8-7EEB-430F-9383-182C253B5F6D}" dt="2022-11-11T07:19:29.522" v="1237"/>
          <ac:spMkLst>
            <pc:docMk/>
            <pc:sldMk cId="1816690491" sldId="309"/>
            <ac:spMk id="8" creationId="{2450D1CA-8FB9-6DCA-5783-1AC73B196C50}"/>
          </ac:spMkLst>
        </pc:spChg>
        <pc:spChg chg="add mod">
          <ac:chgData name="Rizqy Amelia Zein" userId="cc7f1b78-f160-453e-8f4a-bb8ffa60458c" providerId="ADAL" clId="{8AACDCE8-7EEB-430F-9383-182C253B5F6D}" dt="2022-11-11T07:41:32.339" v="1531" actId="1076"/>
          <ac:spMkLst>
            <pc:docMk/>
            <pc:sldMk cId="1816690491" sldId="309"/>
            <ac:spMk id="11" creationId="{852F0BEA-9376-F4F9-159F-9EB6B8891996}"/>
          </ac:spMkLst>
        </pc:spChg>
        <pc:picChg chg="add del mod modCrop">
          <ac:chgData name="Rizqy Amelia Zein" userId="cc7f1b78-f160-453e-8f4a-bb8ffa60458c" providerId="ADAL" clId="{8AACDCE8-7EEB-430F-9383-182C253B5F6D}" dt="2022-11-11T07:19:29.088" v="1236" actId="478"/>
          <ac:picMkLst>
            <pc:docMk/>
            <pc:sldMk cId="1816690491" sldId="309"/>
            <ac:picMk id="4" creationId="{BABC71E4-2688-A6E1-C4AA-2EC6ACD32834}"/>
          </ac:picMkLst>
        </pc:picChg>
        <pc:picChg chg="add mod">
          <ac:chgData name="Rizqy Amelia Zein" userId="cc7f1b78-f160-453e-8f4a-bb8ffa60458c" providerId="ADAL" clId="{8AACDCE8-7EEB-430F-9383-182C253B5F6D}" dt="2022-11-11T07:19:44.532" v="1242" actId="1076"/>
          <ac:picMkLst>
            <pc:docMk/>
            <pc:sldMk cId="1816690491" sldId="309"/>
            <ac:picMk id="10" creationId="{26578AED-9868-DB2B-D9EB-12FE11C8DEFF}"/>
          </ac:picMkLst>
        </pc:picChg>
      </pc:sldChg>
      <pc:sldChg chg="modSp add mod">
        <pc:chgData name="Rizqy Amelia Zein" userId="cc7f1b78-f160-453e-8f4a-bb8ffa60458c" providerId="ADAL" clId="{8AACDCE8-7EEB-430F-9383-182C253B5F6D}" dt="2022-11-11T14:49:09.604" v="16401" actId="20577"/>
        <pc:sldMkLst>
          <pc:docMk/>
          <pc:sldMk cId="4244844781" sldId="310"/>
        </pc:sldMkLst>
        <pc:spChg chg="mod">
          <ac:chgData name="Rizqy Amelia Zein" userId="cc7f1b78-f160-453e-8f4a-bb8ffa60458c" providerId="ADAL" clId="{8AACDCE8-7EEB-430F-9383-182C253B5F6D}" dt="2022-11-11T14:49:09.604" v="16401" actId="20577"/>
          <ac:spMkLst>
            <pc:docMk/>
            <pc:sldMk cId="4244844781" sldId="310"/>
            <ac:spMk id="2" creationId="{5DB4934A-E4C1-4960-9459-5CCE7A55D783}"/>
          </ac:spMkLst>
        </pc:spChg>
      </pc:sldChg>
      <pc:sldChg chg="addSp modSp add mod modAnim">
        <pc:chgData name="Rizqy Amelia Zein" userId="cc7f1b78-f160-453e-8f4a-bb8ffa60458c" providerId="ADAL" clId="{8AACDCE8-7EEB-430F-9383-182C253B5F6D}" dt="2022-11-11T14:52:44.615" v="16471" actId="113"/>
        <pc:sldMkLst>
          <pc:docMk/>
          <pc:sldMk cId="1438398017" sldId="311"/>
        </pc:sldMkLst>
        <pc:spChg chg="mod">
          <ac:chgData name="Rizqy Amelia Zein" userId="cc7f1b78-f160-453e-8f4a-bb8ffa60458c" providerId="ADAL" clId="{8AACDCE8-7EEB-430F-9383-182C253B5F6D}" dt="2022-11-11T07:39:32.946" v="1503" actId="20577"/>
          <ac:spMkLst>
            <pc:docMk/>
            <pc:sldMk cId="1438398017" sldId="311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52:44.615" v="16471" actId="113"/>
          <ac:spMkLst>
            <pc:docMk/>
            <pc:sldMk cId="1438398017" sldId="311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09:13:00.025" v="2496" actId="1076"/>
          <ac:picMkLst>
            <pc:docMk/>
            <pc:sldMk cId="1438398017" sldId="311"/>
            <ac:picMk id="4" creationId="{972D8791-F4F9-D5BC-A8B9-D81104C0E8BB}"/>
          </ac:picMkLst>
        </pc:picChg>
      </pc:sldChg>
      <pc:sldChg chg="addSp delSp modSp add mod modAnim">
        <pc:chgData name="Rizqy Amelia Zein" userId="cc7f1b78-f160-453e-8f4a-bb8ffa60458c" providerId="ADAL" clId="{8AACDCE8-7EEB-430F-9383-182C253B5F6D}" dt="2022-11-11T14:50:45.001" v="16432" actId="113"/>
        <pc:sldMkLst>
          <pc:docMk/>
          <pc:sldMk cId="2128960466" sldId="312"/>
        </pc:sldMkLst>
        <pc:spChg chg="add del">
          <ac:chgData name="Rizqy Amelia Zein" userId="cc7f1b78-f160-453e-8f4a-bb8ffa60458c" providerId="ADAL" clId="{8AACDCE8-7EEB-430F-9383-182C253B5F6D}" dt="2022-11-11T09:52:10.697" v="4822" actId="22"/>
          <ac:spMkLst>
            <pc:docMk/>
            <pc:sldMk cId="2128960466" sldId="312"/>
            <ac:spMk id="4" creationId="{58B5C1F8-C0C8-24A4-050B-1E8C2F9B8DD4}"/>
          </ac:spMkLst>
        </pc:spChg>
        <pc:spChg chg="mod">
          <ac:chgData name="Rizqy Amelia Zein" userId="cc7f1b78-f160-453e-8f4a-bb8ffa60458c" providerId="ADAL" clId="{8AACDCE8-7EEB-430F-9383-182C253B5F6D}" dt="2022-11-11T07:45:42.311" v="1595" actId="20577"/>
          <ac:spMkLst>
            <pc:docMk/>
            <pc:sldMk cId="2128960466" sldId="312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50:45.001" v="16432" actId="113"/>
          <ac:spMkLst>
            <pc:docMk/>
            <pc:sldMk cId="2128960466" sldId="312"/>
            <ac:spMk id="6" creationId="{8EB19DE8-68CD-4831-A0FD-745C34A762C1}"/>
          </ac:spMkLst>
        </pc:spChg>
        <pc:spChg chg="add del">
          <ac:chgData name="Rizqy Amelia Zein" userId="cc7f1b78-f160-453e-8f4a-bb8ffa60458c" providerId="ADAL" clId="{8AACDCE8-7EEB-430F-9383-182C253B5F6D}" dt="2022-11-11T09:52:59.340" v="4824" actId="22"/>
          <ac:spMkLst>
            <pc:docMk/>
            <pc:sldMk cId="2128960466" sldId="312"/>
            <ac:spMk id="8" creationId="{46201FF4-D2CD-1D5E-E06A-8140C2666F26}"/>
          </ac:spMkLst>
        </pc:spChg>
        <pc:picChg chg="add mod">
          <ac:chgData name="Rizqy Amelia Zein" userId="cc7f1b78-f160-453e-8f4a-bb8ffa60458c" providerId="ADAL" clId="{8AACDCE8-7EEB-430F-9383-182C253B5F6D}" dt="2022-11-11T09:54:52.957" v="4834" actId="1076"/>
          <ac:picMkLst>
            <pc:docMk/>
            <pc:sldMk cId="2128960466" sldId="312"/>
            <ac:picMk id="10" creationId="{2AC5DDCD-65AD-6E25-3D4E-E3C572599874}"/>
          </ac:picMkLst>
        </pc:picChg>
      </pc:sldChg>
      <pc:sldChg chg="add del">
        <pc:chgData name="Rizqy Amelia Zein" userId="cc7f1b78-f160-453e-8f4a-bb8ffa60458c" providerId="ADAL" clId="{8AACDCE8-7EEB-430F-9383-182C253B5F6D}" dt="2022-11-11T07:45:44.975" v="1596" actId="47"/>
        <pc:sldMkLst>
          <pc:docMk/>
          <pc:sldMk cId="2174420466" sldId="313"/>
        </pc:sldMkLst>
      </pc:sldChg>
      <pc:sldChg chg="modSp add mod">
        <pc:chgData name="Rizqy Amelia Zein" userId="cc7f1b78-f160-453e-8f4a-bb8ffa60458c" providerId="ADAL" clId="{8AACDCE8-7EEB-430F-9383-182C253B5F6D}" dt="2022-11-11T07:48:45.289" v="1716" actId="20577"/>
        <pc:sldMkLst>
          <pc:docMk/>
          <pc:sldMk cId="2886306417" sldId="313"/>
        </pc:sldMkLst>
        <pc:spChg chg="mod">
          <ac:chgData name="Rizqy Amelia Zein" userId="cc7f1b78-f160-453e-8f4a-bb8ffa60458c" providerId="ADAL" clId="{8AACDCE8-7EEB-430F-9383-182C253B5F6D}" dt="2022-11-11T07:48:45.289" v="1716" actId="20577"/>
          <ac:spMkLst>
            <pc:docMk/>
            <pc:sldMk cId="2886306417" sldId="313"/>
            <ac:spMk id="2" creationId="{5DB4934A-E4C1-4960-9459-5CCE7A55D783}"/>
          </ac:spMkLst>
        </pc:spChg>
      </pc:sldChg>
      <pc:sldChg chg="modSp add mod">
        <pc:chgData name="Rizqy Amelia Zein" userId="cc7f1b78-f160-453e-8f4a-bb8ffa60458c" providerId="ADAL" clId="{8AACDCE8-7EEB-430F-9383-182C253B5F6D}" dt="2022-11-11T07:48:57.262" v="1747" actId="20577"/>
        <pc:sldMkLst>
          <pc:docMk/>
          <pc:sldMk cId="1595920476" sldId="314"/>
        </pc:sldMkLst>
        <pc:spChg chg="mod">
          <ac:chgData name="Rizqy Amelia Zein" userId="cc7f1b78-f160-453e-8f4a-bb8ffa60458c" providerId="ADAL" clId="{8AACDCE8-7EEB-430F-9383-182C253B5F6D}" dt="2022-11-11T07:48:57.262" v="1747" actId="20577"/>
          <ac:spMkLst>
            <pc:docMk/>
            <pc:sldMk cId="1595920476" sldId="314"/>
            <ac:spMk id="2" creationId="{5DB4934A-E4C1-4960-9459-5CCE7A55D783}"/>
          </ac:spMkLst>
        </pc:spChg>
      </pc:sldChg>
      <pc:sldChg chg="addSp delSp modSp add mod ord modAnim modNotesTx">
        <pc:chgData name="Rizqy Amelia Zein" userId="cc7f1b78-f160-453e-8f4a-bb8ffa60458c" providerId="ADAL" clId="{8AACDCE8-7EEB-430F-9383-182C253B5F6D}" dt="2022-11-12T04:47:04.488" v="16713"/>
        <pc:sldMkLst>
          <pc:docMk/>
          <pc:sldMk cId="3883114724" sldId="315"/>
        </pc:sldMkLst>
        <pc:spChg chg="mod">
          <ac:chgData name="Rizqy Amelia Zein" userId="cc7f1b78-f160-453e-8f4a-bb8ffa60458c" providerId="ADAL" clId="{8AACDCE8-7EEB-430F-9383-182C253B5F6D}" dt="2022-11-11T09:20:09.073" v="3353" actId="20577"/>
          <ac:spMkLst>
            <pc:docMk/>
            <pc:sldMk cId="3883114724" sldId="315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51:31.949" v="16455" actId="114"/>
          <ac:spMkLst>
            <pc:docMk/>
            <pc:sldMk cId="3883114724" sldId="315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09:29:15.018" v="3567" actId="1076"/>
          <ac:picMkLst>
            <pc:docMk/>
            <pc:sldMk cId="3883114724" sldId="315"/>
            <ac:picMk id="4" creationId="{597DA79A-BD63-EC47-7BB7-09CB144E3ACB}"/>
          </ac:picMkLst>
        </pc:picChg>
        <pc:picChg chg="add del mod">
          <ac:chgData name="Rizqy Amelia Zein" userId="cc7f1b78-f160-453e-8f4a-bb8ffa60458c" providerId="ADAL" clId="{8AACDCE8-7EEB-430F-9383-182C253B5F6D}" dt="2022-11-11T09:50:02.105" v="4815" actId="478"/>
          <ac:picMkLst>
            <pc:docMk/>
            <pc:sldMk cId="3883114724" sldId="315"/>
            <ac:picMk id="8" creationId="{C6CBFBAE-ADCF-67E3-A310-56C672F25C52}"/>
          </ac:picMkLst>
        </pc:picChg>
        <pc:picChg chg="add mod">
          <ac:chgData name="Rizqy Amelia Zein" userId="cc7f1b78-f160-453e-8f4a-bb8ffa60458c" providerId="ADAL" clId="{8AACDCE8-7EEB-430F-9383-182C253B5F6D}" dt="2022-11-11T09:50:49.158" v="4820" actId="1076"/>
          <ac:picMkLst>
            <pc:docMk/>
            <pc:sldMk cId="3883114724" sldId="315"/>
            <ac:picMk id="10" creationId="{EA18A3C9-B5E8-82F4-F9BC-5FE6EDC8B73B}"/>
          </ac:picMkLst>
        </pc:picChg>
      </pc:sldChg>
      <pc:sldChg chg="addSp delSp modSp add mod ord modAnim">
        <pc:chgData name="Rizqy Amelia Zein" userId="cc7f1b78-f160-453e-8f4a-bb8ffa60458c" providerId="ADAL" clId="{8AACDCE8-7EEB-430F-9383-182C253B5F6D}" dt="2022-11-11T14:49:54.776" v="16405" actId="113"/>
        <pc:sldMkLst>
          <pc:docMk/>
          <pc:sldMk cId="1537236117" sldId="316"/>
        </pc:sldMkLst>
        <pc:spChg chg="mod">
          <ac:chgData name="Rizqy Amelia Zein" userId="cc7f1b78-f160-453e-8f4a-bb8ffa60458c" providerId="ADAL" clId="{8AACDCE8-7EEB-430F-9383-182C253B5F6D}" dt="2022-11-11T12:49:35.961" v="9444" actId="20577"/>
          <ac:spMkLst>
            <pc:docMk/>
            <pc:sldMk cId="1537236117" sldId="316"/>
            <ac:spMk id="5" creationId="{FAF5D3F3-90DF-4F69-89D5-7E1FF3929BD0}"/>
          </ac:spMkLst>
        </pc:spChg>
        <pc:spChg chg="add del mod">
          <ac:chgData name="Rizqy Amelia Zein" userId="cc7f1b78-f160-453e-8f4a-bb8ffa60458c" providerId="ADAL" clId="{8AACDCE8-7EEB-430F-9383-182C253B5F6D}" dt="2022-11-11T14:49:54.776" v="16405" actId="113"/>
          <ac:spMkLst>
            <pc:docMk/>
            <pc:sldMk cId="1537236117" sldId="316"/>
            <ac:spMk id="6" creationId="{8EB19DE8-68CD-4831-A0FD-745C34A762C1}"/>
          </ac:spMkLst>
        </pc:spChg>
        <pc:picChg chg="add del mod">
          <ac:chgData name="Rizqy Amelia Zein" userId="cc7f1b78-f160-453e-8f4a-bb8ffa60458c" providerId="ADAL" clId="{8AACDCE8-7EEB-430F-9383-182C253B5F6D}" dt="2022-11-11T12:49:40.186" v="9446"/>
          <ac:picMkLst>
            <pc:docMk/>
            <pc:sldMk cId="1537236117" sldId="316"/>
            <ac:picMk id="4" creationId="{C26A1781-07CE-0A42-C64B-58F60DE082F5}"/>
          </ac:picMkLst>
        </pc:picChg>
        <pc:picChg chg="add mod">
          <ac:chgData name="Rizqy Amelia Zein" userId="cc7f1b78-f160-453e-8f4a-bb8ffa60458c" providerId="ADAL" clId="{8AACDCE8-7EEB-430F-9383-182C253B5F6D}" dt="2022-11-11T12:49:48.435" v="9452" actId="27614"/>
          <ac:picMkLst>
            <pc:docMk/>
            <pc:sldMk cId="1537236117" sldId="316"/>
            <ac:picMk id="8" creationId="{952A0645-C52C-C0CC-F03D-32CDEFE04DF3}"/>
          </ac:picMkLst>
        </pc:picChg>
      </pc:sldChg>
      <pc:sldChg chg="addSp modSp add mod modAnim">
        <pc:chgData name="Rizqy Amelia Zein" userId="cc7f1b78-f160-453e-8f4a-bb8ffa60458c" providerId="ADAL" clId="{8AACDCE8-7EEB-430F-9383-182C253B5F6D}" dt="2022-11-11T15:00:02.250" v="16584" actId="1076"/>
        <pc:sldMkLst>
          <pc:docMk/>
          <pc:sldMk cId="3915849246" sldId="317"/>
        </pc:sldMkLst>
        <pc:spChg chg="mod">
          <ac:chgData name="Rizqy Amelia Zein" userId="cc7f1b78-f160-453e-8f4a-bb8ffa60458c" providerId="ADAL" clId="{8AACDCE8-7EEB-430F-9383-182C253B5F6D}" dt="2022-11-11T12:15:12.052" v="8564" actId="20577"/>
          <ac:spMkLst>
            <pc:docMk/>
            <pc:sldMk cId="3915849246" sldId="317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59:12.858" v="16573" actId="113"/>
          <ac:spMkLst>
            <pc:docMk/>
            <pc:sldMk cId="3915849246" sldId="317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5:00:02.250" v="16584" actId="1076"/>
          <ac:picMkLst>
            <pc:docMk/>
            <pc:sldMk cId="3915849246" sldId="317"/>
            <ac:picMk id="4" creationId="{0B1E81D5-87F5-F92A-8B72-1DA1899B8BE0}"/>
          </ac:picMkLst>
        </pc:picChg>
      </pc:sldChg>
      <pc:sldChg chg="addSp modSp add mod modAnim">
        <pc:chgData name="Rizqy Amelia Zein" userId="cc7f1b78-f160-453e-8f4a-bb8ffa60458c" providerId="ADAL" clId="{8AACDCE8-7EEB-430F-9383-182C253B5F6D}" dt="2022-11-11T15:00:30.576" v="16585" actId="113"/>
        <pc:sldMkLst>
          <pc:docMk/>
          <pc:sldMk cId="2479120806" sldId="318"/>
        </pc:sldMkLst>
        <pc:spChg chg="mod">
          <ac:chgData name="Rizqy Amelia Zein" userId="cc7f1b78-f160-453e-8f4a-bb8ffa60458c" providerId="ADAL" clId="{8AACDCE8-7EEB-430F-9383-182C253B5F6D}" dt="2022-11-11T13:28:12.790" v="11517" actId="20577"/>
          <ac:spMkLst>
            <pc:docMk/>
            <pc:sldMk cId="2479120806" sldId="318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5:00:30.576" v="16585" actId="113"/>
          <ac:spMkLst>
            <pc:docMk/>
            <pc:sldMk cId="2479120806" sldId="318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1:43:20.724" v="7928" actId="1076"/>
          <ac:picMkLst>
            <pc:docMk/>
            <pc:sldMk cId="2479120806" sldId="318"/>
            <ac:picMk id="4" creationId="{F06870A3-2EB0-5014-1DC4-06675E74D557}"/>
          </ac:picMkLst>
        </pc:picChg>
      </pc:sldChg>
      <pc:sldChg chg="add del">
        <pc:chgData name="Rizqy Amelia Zein" userId="cc7f1b78-f160-453e-8f4a-bb8ffa60458c" providerId="ADAL" clId="{8AACDCE8-7EEB-430F-9383-182C253B5F6D}" dt="2022-11-11T13:08:44.552" v="10956" actId="47"/>
        <pc:sldMkLst>
          <pc:docMk/>
          <pc:sldMk cId="1464867190" sldId="319"/>
        </pc:sldMkLst>
      </pc:sldChg>
      <pc:sldChg chg="modSp add mod modAnim">
        <pc:chgData name="Rizqy Amelia Zein" userId="cc7f1b78-f160-453e-8f4a-bb8ffa60458c" providerId="ADAL" clId="{8AACDCE8-7EEB-430F-9383-182C253B5F6D}" dt="2022-11-11T14:48:26.574" v="16396" actId="113"/>
        <pc:sldMkLst>
          <pc:docMk/>
          <pc:sldMk cId="2238087186" sldId="320"/>
        </pc:sldMkLst>
        <pc:spChg chg="mod">
          <ac:chgData name="Rizqy Amelia Zein" userId="cc7f1b78-f160-453e-8f4a-bb8ffa60458c" providerId="ADAL" clId="{8AACDCE8-7EEB-430F-9383-182C253B5F6D}" dt="2022-11-11T13:23:57.721" v="11204" actId="20577"/>
          <ac:spMkLst>
            <pc:docMk/>
            <pc:sldMk cId="2238087186" sldId="320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48:26.574" v="16396" actId="113"/>
          <ac:spMkLst>
            <pc:docMk/>
            <pc:sldMk cId="2238087186" sldId="320"/>
            <ac:spMk id="6" creationId="{8EB19DE8-68CD-4831-A0FD-745C34A762C1}"/>
          </ac:spMkLst>
        </pc:spChg>
      </pc:sldChg>
      <pc:sldChg chg="addSp modSp add mod modAnim">
        <pc:chgData name="Rizqy Amelia Zein" userId="cc7f1b78-f160-453e-8f4a-bb8ffa60458c" providerId="ADAL" clId="{8AACDCE8-7EEB-430F-9383-182C253B5F6D}" dt="2022-11-11T14:12:15.128" v="14570" actId="1076"/>
        <pc:sldMkLst>
          <pc:docMk/>
          <pc:sldMk cId="1667266989" sldId="321"/>
        </pc:sldMkLst>
        <pc:spChg chg="mod">
          <ac:chgData name="Rizqy Amelia Zein" userId="cc7f1b78-f160-453e-8f4a-bb8ffa60458c" providerId="ADAL" clId="{8AACDCE8-7EEB-430F-9383-182C253B5F6D}" dt="2022-11-11T13:58:01.459" v="13836" actId="20577"/>
          <ac:spMkLst>
            <pc:docMk/>
            <pc:sldMk cId="1667266989" sldId="321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4:09:23.787" v="14551" actId="20577"/>
          <ac:spMkLst>
            <pc:docMk/>
            <pc:sldMk cId="1667266989" sldId="321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4:04:06.141" v="14264" actId="1076"/>
          <ac:picMkLst>
            <pc:docMk/>
            <pc:sldMk cId="1667266989" sldId="321"/>
            <ac:picMk id="4" creationId="{397A6218-0BCB-AE5E-7BD6-74D417599E3D}"/>
          </ac:picMkLst>
        </pc:picChg>
        <pc:picChg chg="add mod">
          <ac:chgData name="Rizqy Amelia Zein" userId="cc7f1b78-f160-453e-8f4a-bb8ffa60458c" providerId="ADAL" clId="{8AACDCE8-7EEB-430F-9383-182C253B5F6D}" dt="2022-11-11T14:12:15.128" v="14570" actId="1076"/>
          <ac:picMkLst>
            <pc:docMk/>
            <pc:sldMk cId="1667266989" sldId="321"/>
            <ac:picMk id="8" creationId="{5ED16910-E3DD-E0AD-0478-237E990F8F0C}"/>
          </ac:picMkLst>
        </pc:picChg>
        <pc:picChg chg="add mod">
          <ac:chgData name="Rizqy Amelia Zein" userId="cc7f1b78-f160-453e-8f4a-bb8ffa60458c" providerId="ADAL" clId="{8AACDCE8-7EEB-430F-9383-182C253B5F6D}" dt="2022-11-11T14:12:15.128" v="14570" actId="1076"/>
          <ac:picMkLst>
            <pc:docMk/>
            <pc:sldMk cId="1667266989" sldId="321"/>
            <ac:picMk id="10" creationId="{E261A420-28B1-440F-178F-CC825F2E52EA}"/>
          </ac:picMkLst>
        </pc:picChg>
      </pc:sldChg>
      <pc:sldChg chg="add del">
        <pc:chgData name="Rizqy Amelia Zein" userId="cc7f1b78-f160-453e-8f4a-bb8ffa60458c" providerId="ADAL" clId="{8AACDCE8-7EEB-430F-9383-182C253B5F6D}" dt="2022-11-11T13:07:37.018" v="10927" actId="47"/>
        <pc:sldMkLst>
          <pc:docMk/>
          <pc:sldMk cId="3069090279" sldId="321"/>
        </pc:sldMkLst>
      </pc:sldChg>
      <pc:sldChg chg="addSp delSp modSp add mod ord modAnim modNotesTx">
        <pc:chgData name="Rizqy Amelia Zein" userId="cc7f1b78-f160-453e-8f4a-bb8ffa60458c" providerId="ADAL" clId="{8AACDCE8-7EEB-430F-9383-182C253B5F6D}" dt="2022-11-11T14:55:03.884" v="16543" actId="20577"/>
        <pc:sldMkLst>
          <pc:docMk/>
          <pc:sldMk cId="481999950" sldId="322"/>
        </pc:sldMkLst>
        <pc:spChg chg="mod">
          <ac:chgData name="Rizqy Amelia Zein" userId="cc7f1b78-f160-453e-8f4a-bb8ffa60458c" providerId="ADAL" clId="{8AACDCE8-7EEB-430F-9383-182C253B5F6D}" dt="2022-11-11T14:55:03.884" v="16543" actId="20577"/>
          <ac:spMkLst>
            <pc:docMk/>
            <pc:sldMk cId="481999950" sldId="322"/>
            <ac:spMk id="5" creationId="{FAF5D3F3-90DF-4F69-89D5-7E1FF3929BD0}"/>
          </ac:spMkLst>
        </pc:spChg>
        <pc:spChg chg="del">
          <ac:chgData name="Rizqy Amelia Zein" userId="cc7f1b78-f160-453e-8f4a-bb8ffa60458c" providerId="ADAL" clId="{8AACDCE8-7EEB-430F-9383-182C253B5F6D}" dt="2022-11-11T13:41:44.105" v="12620"/>
          <ac:spMkLst>
            <pc:docMk/>
            <pc:sldMk cId="481999950" sldId="322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3:41:48.946" v="12624" actId="1076"/>
          <ac:picMkLst>
            <pc:docMk/>
            <pc:sldMk cId="481999950" sldId="322"/>
            <ac:picMk id="4" creationId="{3AADD681-1928-6EB8-0CA7-CE8A715850C9}"/>
          </ac:picMkLst>
        </pc:picChg>
      </pc:sldChg>
      <pc:sldChg chg="addSp modSp add mod modAnim modNotesTx">
        <pc:chgData name="Rizqy Amelia Zein" userId="cc7f1b78-f160-453e-8f4a-bb8ffa60458c" providerId="ADAL" clId="{8AACDCE8-7EEB-430F-9383-182C253B5F6D}" dt="2022-11-12T05:22:58.583" v="16949"/>
        <pc:sldMkLst>
          <pc:docMk/>
          <pc:sldMk cId="237740637" sldId="323"/>
        </pc:sldMkLst>
        <pc:spChg chg="mod">
          <ac:chgData name="Rizqy Amelia Zein" userId="cc7f1b78-f160-453e-8f4a-bb8ffa60458c" providerId="ADAL" clId="{8AACDCE8-7EEB-430F-9383-182C253B5F6D}" dt="2022-11-12T05:01:36.896" v="16857" actId="20577"/>
          <ac:spMkLst>
            <pc:docMk/>
            <pc:sldMk cId="237740637" sldId="323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2T05:01:52.327" v="16858" actId="14100"/>
          <ac:spMkLst>
            <pc:docMk/>
            <pc:sldMk cId="237740637" sldId="323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4:44:50.065" v="16338" actId="962"/>
          <ac:picMkLst>
            <pc:docMk/>
            <pc:sldMk cId="237740637" sldId="323"/>
            <ac:picMk id="4" creationId="{143A7714-0E2B-3937-7877-11120B6609B0}"/>
          </ac:picMkLst>
        </pc:picChg>
      </pc:sldChg>
      <pc:sldChg chg="addSp modSp add mod modAnim">
        <pc:chgData name="Rizqy Amelia Zein" userId="cc7f1b78-f160-453e-8f4a-bb8ffa60458c" providerId="ADAL" clId="{8AACDCE8-7EEB-430F-9383-182C253B5F6D}" dt="2022-11-11T15:02:16.604" v="16640" actId="1076"/>
        <pc:sldMkLst>
          <pc:docMk/>
          <pc:sldMk cId="304449401" sldId="324"/>
        </pc:sldMkLst>
        <pc:spChg chg="mod">
          <ac:chgData name="Rizqy Amelia Zein" userId="cc7f1b78-f160-453e-8f4a-bb8ffa60458c" providerId="ADAL" clId="{8AACDCE8-7EEB-430F-9383-182C253B5F6D}" dt="2022-11-11T14:13:37.940" v="14609" actId="20577"/>
          <ac:spMkLst>
            <pc:docMk/>
            <pc:sldMk cId="304449401" sldId="324"/>
            <ac:spMk id="5" creationId="{FAF5D3F3-90DF-4F69-89D5-7E1FF3929BD0}"/>
          </ac:spMkLst>
        </pc:spChg>
        <pc:spChg chg="mod">
          <ac:chgData name="Rizqy Amelia Zein" userId="cc7f1b78-f160-453e-8f4a-bb8ffa60458c" providerId="ADAL" clId="{8AACDCE8-7EEB-430F-9383-182C253B5F6D}" dt="2022-11-11T15:02:08.507" v="16639" actId="14100"/>
          <ac:spMkLst>
            <pc:docMk/>
            <pc:sldMk cId="304449401" sldId="324"/>
            <ac:spMk id="6" creationId="{8EB19DE8-68CD-4831-A0FD-745C34A762C1}"/>
          </ac:spMkLst>
        </pc:spChg>
        <pc:picChg chg="add mod">
          <ac:chgData name="Rizqy Amelia Zein" userId="cc7f1b78-f160-453e-8f4a-bb8ffa60458c" providerId="ADAL" clId="{8AACDCE8-7EEB-430F-9383-182C253B5F6D}" dt="2022-11-11T15:02:16.604" v="16640" actId="1076"/>
          <ac:picMkLst>
            <pc:docMk/>
            <pc:sldMk cId="304449401" sldId="324"/>
            <ac:picMk id="4" creationId="{A04BB882-239E-120A-A14B-44BB60154735}"/>
          </ac:picMkLst>
        </pc:picChg>
      </pc:sldChg>
      <pc:sldChg chg="addSp delSp modSp add mod addAnim delAnim modAnim">
        <pc:chgData name="Rizqy Amelia Zein" userId="cc7f1b78-f160-453e-8f4a-bb8ffa60458c" providerId="ADAL" clId="{8AACDCE8-7EEB-430F-9383-182C253B5F6D}" dt="2022-11-11T14:30:17.898" v="15491" actId="1076"/>
        <pc:sldMkLst>
          <pc:docMk/>
          <pc:sldMk cId="1618728034" sldId="325"/>
        </pc:sldMkLst>
        <pc:spChg chg="add del">
          <ac:chgData name="Rizqy Amelia Zein" userId="cc7f1b78-f160-453e-8f4a-bb8ffa60458c" providerId="ADAL" clId="{8AACDCE8-7EEB-430F-9383-182C253B5F6D}" dt="2022-11-11T14:29:32.700" v="15434" actId="478"/>
          <ac:spMkLst>
            <pc:docMk/>
            <pc:sldMk cId="1618728034" sldId="325"/>
            <ac:spMk id="2" creationId="{74C617B9-025D-434A-9329-475080415A47}"/>
          </ac:spMkLst>
        </pc:spChg>
        <pc:spChg chg="add del">
          <ac:chgData name="Rizqy Amelia Zein" userId="cc7f1b78-f160-453e-8f4a-bb8ffa60458c" providerId="ADAL" clId="{8AACDCE8-7EEB-430F-9383-182C253B5F6D}" dt="2022-11-11T14:29:35.622" v="15435" actId="478"/>
          <ac:spMkLst>
            <pc:docMk/>
            <pc:sldMk cId="1618728034" sldId="325"/>
            <ac:spMk id="5" creationId="{FAF5D3F3-90DF-4F69-89D5-7E1FF3929BD0}"/>
          </ac:spMkLst>
        </pc:spChg>
        <pc:spChg chg="add del mod">
          <ac:chgData name="Rizqy Amelia Zein" userId="cc7f1b78-f160-453e-8f4a-bb8ffa60458c" providerId="ADAL" clId="{8AACDCE8-7EEB-430F-9383-182C253B5F6D}" dt="2022-11-11T14:29:35.622" v="15435" actId="478"/>
          <ac:spMkLst>
            <pc:docMk/>
            <pc:sldMk cId="1618728034" sldId="325"/>
            <ac:spMk id="6" creationId="{8EB19DE8-68CD-4831-A0FD-745C34A762C1}"/>
          </ac:spMkLst>
        </pc:spChg>
        <pc:spChg chg="add mod">
          <ac:chgData name="Rizqy Amelia Zein" userId="cc7f1b78-f160-453e-8f4a-bb8ffa60458c" providerId="ADAL" clId="{8AACDCE8-7EEB-430F-9383-182C253B5F6D}" dt="2022-11-11T14:30:17.898" v="15491" actId="1076"/>
          <ac:spMkLst>
            <pc:docMk/>
            <pc:sldMk cId="1618728034" sldId="325"/>
            <ac:spMk id="7" creationId="{F971ACA3-42AF-471F-3A08-08AE6621BB85}"/>
          </ac:spMkLst>
        </pc:spChg>
        <pc:picChg chg="add mod">
          <ac:chgData name="Rizqy Amelia Zein" userId="cc7f1b78-f160-453e-8f4a-bb8ffa60458c" providerId="ADAL" clId="{8AACDCE8-7EEB-430F-9383-182C253B5F6D}" dt="2022-11-11T14:29:43.669" v="15440" actId="1076"/>
          <ac:picMkLst>
            <pc:docMk/>
            <pc:sldMk cId="1618728034" sldId="325"/>
            <ac:picMk id="4" creationId="{96BECEE8-A37E-BA87-8E75-4827975862E1}"/>
          </ac:picMkLst>
        </pc:picChg>
      </pc:sldChg>
    </pc:docChg>
  </pc:docChgLst>
  <pc:docChgLst>
    <pc:chgData name="Rizqy Amelia Zein" userId="cc7f1b78-f160-453e-8f4a-bb8ffa60458c" providerId="ADAL" clId="{92013D92-5BE2-42F7-B879-243EA13B3A8C}"/>
    <pc:docChg chg="undo custSel addSld delSld modSld sldOrd">
      <pc:chgData name="Rizqy Amelia Zein" userId="cc7f1b78-f160-453e-8f4a-bb8ffa60458c" providerId="ADAL" clId="{92013D92-5BE2-42F7-B879-243EA13B3A8C}" dt="2023-07-08T09:10:16.149" v="17602" actId="20577"/>
      <pc:docMkLst>
        <pc:docMk/>
      </pc:docMkLst>
      <pc:sldChg chg="addSp modSp mod">
        <pc:chgData name="Rizqy Amelia Zein" userId="cc7f1b78-f160-453e-8f4a-bb8ffa60458c" providerId="ADAL" clId="{92013D92-5BE2-42F7-B879-243EA13B3A8C}" dt="2023-07-07T09:27:24.460" v="6058" actId="571"/>
        <pc:sldMkLst>
          <pc:docMk/>
          <pc:sldMk cId="2797848466" sldId="256"/>
        </pc:sldMkLst>
        <pc:spChg chg="add mod">
          <ac:chgData name="Rizqy Amelia Zein" userId="cc7f1b78-f160-453e-8f4a-bb8ffa60458c" providerId="ADAL" clId="{92013D92-5BE2-42F7-B879-243EA13B3A8C}" dt="2023-07-07T09:27:24.460" v="6058" actId="571"/>
          <ac:spMkLst>
            <pc:docMk/>
            <pc:sldMk cId="2797848466" sldId="256"/>
            <ac:spMk id="2" creationId="{F8F9F1F1-A5EE-2CAE-41D8-2976FB6CCBBB}"/>
          </ac:spMkLst>
        </pc:spChg>
        <pc:spChg chg="mod">
          <ac:chgData name="Rizqy Amelia Zein" userId="cc7f1b78-f160-453e-8f4a-bb8ffa60458c" providerId="ADAL" clId="{92013D92-5BE2-42F7-B879-243EA13B3A8C}" dt="2023-07-07T07:23:47.464" v="69" actId="20577"/>
          <ac:spMkLst>
            <pc:docMk/>
            <pc:sldMk cId="2797848466" sldId="256"/>
            <ac:spMk id="38" creationId="{9DC3BD7A-8F55-46B0-E4FD-D649047BF7CD}"/>
          </ac:spMkLst>
        </pc:spChg>
        <pc:spChg chg="mod">
          <ac:chgData name="Rizqy Amelia Zein" userId="cc7f1b78-f160-453e-8f4a-bb8ffa60458c" providerId="ADAL" clId="{92013D92-5BE2-42F7-B879-243EA13B3A8C}" dt="2023-07-07T09:27:11.037" v="6056" actId="20577"/>
          <ac:spMkLst>
            <pc:docMk/>
            <pc:sldMk cId="2797848466" sldId="256"/>
            <ac:spMk id="40" creationId="{3019BC18-E6DE-F4DA-A02C-30AFAD584A73}"/>
          </ac:spMkLst>
        </pc:spChg>
      </pc:sldChg>
      <pc:sldChg chg="addSp delSp modSp mod">
        <pc:chgData name="Rizqy Amelia Zein" userId="cc7f1b78-f160-453e-8f4a-bb8ffa60458c" providerId="ADAL" clId="{92013D92-5BE2-42F7-B879-243EA13B3A8C}" dt="2023-07-07T09:27:30.955" v="6059"/>
        <pc:sldMkLst>
          <pc:docMk/>
          <pc:sldMk cId="3598885345" sldId="263"/>
        </pc:sldMkLst>
        <pc:spChg chg="add mod">
          <ac:chgData name="Rizqy Amelia Zein" userId="cc7f1b78-f160-453e-8f4a-bb8ffa60458c" providerId="ADAL" clId="{92013D92-5BE2-42F7-B879-243EA13B3A8C}" dt="2023-07-07T09:27:30.955" v="6059"/>
          <ac:spMkLst>
            <pc:docMk/>
            <pc:sldMk cId="3598885345" sldId="263"/>
            <ac:spMk id="3" creationId="{B6203802-A710-8EBD-B142-3CD20FDB100E}"/>
          </ac:spMkLst>
        </pc:spChg>
        <pc:spChg chg="mod">
          <ac:chgData name="Rizqy Amelia Zein" userId="cc7f1b78-f160-453e-8f4a-bb8ffa60458c" providerId="ADAL" clId="{92013D92-5BE2-42F7-B879-243EA13B3A8C}" dt="2023-07-07T08:05:40.471" v="542"/>
          <ac:spMkLst>
            <pc:docMk/>
            <pc:sldMk cId="3598885345" sldId="263"/>
            <ac:spMk id="7" creationId="{006AD5B8-87B6-6FCC-4F5C-4EEE4BB5D3BE}"/>
          </ac:spMkLst>
        </pc:spChg>
        <pc:spChg chg="del">
          <ac:chgData name="Rizqy Amelia Zein" userId="cc7f1b78-f160-453e-8f4a-bb8ffa60458c" providerId="ADAL" clId="{92013D92-5BE2-42F7-B879-243EA13B3A8C}" dt="2023-07-07T09:27:30.955" v="6059"/>
          <ac:spMkLst>
            <pc:docMk/>
            <pc:sldMk cId="3598885345" sldId="263"/>
            <ac:spMk id="9" creationId="{33AC8324-3E3A-3A49-EFB2-9E923647E4A5}"/>
          </ac:spMkLst>
        </pc:spChg>
      </pc:sldChg>
      <pc:sldChg chg="modSp modAnim">
        <pc:chgData name="Rizqy Amelia Zein" userId="cc7f1b78-f160-453e-8f4a-bb8ffa60458c" providerId="ADAL" clId="{92013D92-5BE2-42F7-B879-243EA13B3A8C}" dt="2023-07-07T08:04:42.040" v="539" actId="20577"/>
        <pc:sldMkLst>
          <pc:docMk/>
          <pc:sldMk cId="1706265679" sldId="279"/>
        </pc:sldMkLst>
        <pc:spChg chg="mod">
          <ac:chgData name="Rizqy Amelia Zein" userId="cc7f1b78-f160-453e-8f4a-bb8ffa60458c" providerId="ADAL" clId="{92013D92-5BE2-42F7-B879-243EA13B3A8C}" dt="2023-07-07T08:04:42.040" v="539" actId="20577"/>
          <ac:spMkLst>
            <pc:docMk/>
            <pc:sldMk cId="1706265679" sldId="279"/>
            <ac:spMk id="3" creationId="{7BF27A33-E4D9-46A4-AAF9-A8359D205F71}"/>
          </ac:spMkLst>
        </pc:spChg>
      </pc:sldChg>
      <pc:sldChg chg="del">
        <pc:chgData name="Rizqy Amelia Zein" userId="cc7f1b78-f160-453e-8f4a-bb8ffa60458c" providerId="ADAL" clId="{92013D92-5BE2-42F7-B879-243EA13B3A8C}" dt="2023-07-07T08:05:33.678" v="541" actId="47"/>
        <pc:sldMkLst>
          <pc:docMk/>
          <pc:sldMk cId="3561508456" sldId="305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20489250" sldId="306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3331605850" sldId="307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092840227" sldId="308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816690491" sldId="309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4244844781" sldId="310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438398017" sldId="311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128960466" sldId="312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886306417" sldId="313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595920476" sldId="314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3883114724" sldId="315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537236117" sldId="316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3915849246" sldId="317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479120806" sldId="318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238087186" sldId="320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667266989" sldId="321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481999950" sldId="322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237740637" sldId="323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304449401" sldId="324"/>
        </pc:sldMkLst>
      </pc:sldChg>
      <pc:sldChg chg="del">
        <pc:chgData name="Rizqy Amelia Zein" userId="cc7f1b78-f160-453e-8f4a-bb8ffa60458c" providerId="ADAL" clId="{92013D92-5BE2-42F7-B879-243EA13B3A8C}" dt="2023-07-07T08:05:30.501" v="540" actId="47"/>
        <pc:sldMkLst>
          <pc:docMk/>
          <pc:sldMk cId="1618728034" sldId="325"/>
        </pc:sldMkLst>
      </pc:sldChg>
      <pc:sldChg chg="modSp new mod ord modAnim">
        <pc:chgData name="Rizqy Amelia Zein" userId="cc7f1b78-f160-453e-8f4a-bb8ffa60458c" providerId="ADAL" clId="{92013D92-5BE2-42F7-B879-243EA13B3A8C}" dt="2023-07-08T08:56:01.182" v="17591" actId="20577"/>
        <pc:sldMkLst>
          <pc:docMk/>
          <pc:sldMk cId="641266232" sldId="326"/>
        </pc:sldMkLst>
        <pc:spChg chg="mod">
          <ac:chgData name="Rizqy Amelia Zein" userId="cc7f1b78-f160-453e-8f4a-bb8ffa60458c" providerId="ADAL" clId="{92013D92-5BE2-42F7-B879-243EA13B3A8C}" dt="2023-07-07T08:37:58.077" v="3514" actId="20577"/>
          <ac:spMkLst>
            <pc:docMk/>
            <pc:sldMk cId="641266232" sldId="326"/>
            <ac:spMk id="3" creationId="{C2988091-D897-F2EE-5464-8BEFED9C2CB2}"/>
          </ac:spMkLst>
        </pc:spChg>
        <pc:spChg chg="mod">
          <ac:chgData name="Rizqy Amelia Zein" userId="cc7f1b78-f160-453e-8f4a-bb8ffa60458c" providerId="ADAL" clId="{92013D92-5BE2-42F7-B879-243EA13B3A8C}" dt="2023-07-08T08:56:01.182" v="17591" actId="20577"/>
          <ac:spMkLst>
            <pc:docMk/>
            <pc:sldMk cId="641266232" sldId="326"/>
            <ac:spMk id="4" creationId="{02F8D57C-1548-1B6A-4D5B-4C2C91AE483B}"/>
          </ac:spMkLst>
        </pc:spChg>
      </pc:sldChg>
      <pc:sldChg chg="addSp modSp new mod modAnim modNotesTx">
        <pc:chgData name="Rizqy Amelia Zein" userId="cc7f1b78-f160-453e-8f4a-bb8ffa60458c" providerId="ADAL" clId="{92013D92-5BE2-42F7-B879-243EA13B3A8C}" dt="2023-07-07T19:44:58.316" v="16952"/>
        <pc:sldMkLst>
          <pc:docMk/>
          <pc:sldMk cId="200987414" sldId="327"/>
        </pc:sldMkLst>
        <pc:spChg chg="mod">
          <ac:chgData name="Rizqy Amelia Zein" userId="cc7f1b78-f160-453e-8f4a-bb8ffa60458c" providerId="ADAL" clId="{92013D92-5BE2-42F7-B879-243EA13B3A8C}" dt="2023-07-07T08:38:02.913" v="3519" actId="20577"/>
          <ac:spMkLst>
            <pc:docMk/>
            <pc:sldMk cId="200987414" sldId="327"/>
            <ac:spMk id="3" creationId="{BB14313F-8E92-FDBE-4886-486157B503D0}"/>
          </ac:spMkLst>
        </pc:spChg>
        <pc:spChg chg="mod">
          <ac:chgData name="Rizqy Amelia Zein" userId="cc7f1b78-f160-453e-8f4a-bb8ffa60458c" providerId="ADAL" clId="{92013D92-5BE2-42F7-B879-243EA13B3A8C}" dt="2023-07-07T19:07:21.322" v="12845" actId="255"/>
          <ac:spMkLst>
            <pc:docMk/>
            <pc:sldMk cId="200987414" sldId="327"/>
            <ac:spMk id="4" creationId="{004430A8-96C6-7F78-645A-31FBF3A57B7F}"/>
          </ac:spMkLst>
        </pc:spChg>
        <pc:picChg chg="add mod">
          <ac:chgData name="Rizqy Amelia Zein" userId="cc7f1b78-f160-453e-8f4a-bb8ffa60458c" providerId="ADAL" clId="{92013D92-5BE2-42F7-B879-243EA13B3A8C}" dt="2023-07-07T08:37:37.897" v="3504" actId="1076"/>
          <ac:picMkLst>
            <pc:docMk/>
            <pc:sldMk cId="200987414" sldId="327"/>
            <ac:picMk id="1026" creationId="{D19AED0D-A665-7B38-E23C-2D48D3F4BB22}"/>
          </ac:picMkLst>
        </pc:picChg>
      </pc:sldChg>
      <pc:sldChg chg="modSp add mod ord">
        <pc:chgData name="Rizqy Amelia Zein" userId="cc7f1b78-f160-453e-8f4a-bb8ffa60458c" providerId="ADAL" clId="{92013D92-5BE2-42F7-B879-243EA13B3A8C}" dt="2023-07-07T08:06:51.444" v="609" actId="20577"/>
        <pc:sldMkLst>
          <pc:docMk/>
          <pc:sldMk cId="3469314055" sldId="328"/>
        </pc:sldMkLst>
        <pc:spChg chg="mod">
          <ac:chgData name="Rizqy Amelia Zein" userId="cc7f1b78-f160-453e-8f4a-bb8ffa60458c" providerId="ADAL" clId="{92013D92-5BE2-42F7-B879-243EA13B3A8C}" dt="2023-07-07T08:06:51.444" v="609" actId="20577"/>
          <ac:spMkLst>
            <pc:docMk/>
            <pc:sldMk cId="3469314055" sldId="328"/>
            <ac:spMk id="2" creationId="{5DB4934A-E4C1-4960-9459-5CCE7A55D783}"/>
          </ac:spMkLst>
        </pc:spChg>
      </pc:sldChg>
      <pc:sldChg chg="modSp add mod">
        <pc:chgData name="Rizqy Amelia Zein" userId="cc7f1b78-f160-453e-8f4a-bb8ffa60458c" providerId="ADAL" clId="{92013D92-5BE2-42F7-B879-243EA13B3A8C}" dt="2023-07-07T09:38:21.042" v="6803" actId="20577"/>
        <pc:sldMkLst>
          <pc:docMk/>
          <pc:sldMk cId="3452131251" sldId="329"/>
        </pc:sldMkLst>
        <pc:spChg chg="mod">
          <ac:chgData name="Rizqy Amelia Zein" userId="cc7f1b78-f160-453e-8f4a-bb8ffa60458c" providerId="ADAL" clId="{92013D92-5BE2-42F7-B879-243EA13B3A8C}" dt="2023-07-07T09:38:21.042" v="6803" actId="20577"/>
          <ac:spMkLst>
            <pc:docMk/>
            <pc:sldMk cId="3452131251" sldId="329"/>
            <ac:spMk id="2" creationId="{5DB4934A-E4C1-4960-9459-5CCE7A55D783}"/>
          </ac:spMkLst>
        </pc:spChg>
      </pc:sldChg>
      <pc:sldChg chg="new del">
        <pc:chgData name="Rizqy Amelia Zein" userId="cc7f1b78-f160-453e-8f4a-bb8ffa60458c" providerId="ADAL" clId="{92013D92-5BE2-42F7-B879-243EA13B3A8C}" dt="2023-07-07T08:38:58.497" v="3556" actId="2696"/>
        <pc:sldMkLst>
          <pc:docMk/>
          <pc:sldMk cId="368758544" sldId="330"/>
        </pc:sldMkLst>
      </pc:sldChg>
      <pc:sldChg chg="new del">
        <pc:chgData name="Rizqy Amelia Zein" userId="cc7f1b78-f160-453e-8f4a-bb8ffa60458c" providerId="ADAL" clId="{92013D92-5BE2-42F7-B879-243EA13B3A8C}" dt="2023-07-07T08:26:21.184" v="2376" actId="47"/>
        <pc:sldMkLst>
          <pc:docMk/>
          <pc:sldMk cId="1384754620" sldId="330"/>
        </pc:sldMkLst>
      </pc:sldChg>
      <pc:sldChg chg="addSp delSp modSp new mod ord modAnim modNotesTx">
        <pc:chgData name="Rizqy Amelia Zein" userId="cc7f1b78-f160-453e-8f4a-bb8ffa60458c" providerId="ADAL" clId="{92013D92-5BE2-42F7-B879-243EA13B3A8C}" dt="2023-07-07T19:46:03.450" v="16967"/>
        <pc:sldMkLst>
          <pc:docMk/>
          <pc:sldMk cId="4219052156" sldId="330"/>
        </pc:sldMkLst>
        <pc:spChg chg="mod">
          <ac:chgData name="Rizqy Amelia Zein" userId="cc7f1b78-f160-453e-8f4a-bb8ffa60458c" providerId="ADAL" clId="{92013D92-5BE2-42F7-B879-243EA13B3A8C}" dt="2023-07-07T09:02:27.466" v="4706" actId="20577"/>
          <ac:spMkLst>
            <pc:docMk/>
            <pc:sldMk cId="4219052156" sldId="330"/>
            <ac:spMk id="3" creationId="{35DE11B0-10F0-6B91-00BD-F83500382487}"/>
          </ac:spMkLst>
        </pc:spChg>
        <pc:spChg chg="mod">
          <ac:chgData name="Rizqy Amelia Zein" userId="cc7f1b78-f160-453e-8f4a-bb8ffa60458c" providerId="ADAL" clId="{92013D92-5BE2-42F7-B879-243EA13B3A8C}" dt="2023-07-07T09:06:32.556" v="4924" actId="20577"/>
          <ac:spMkLst>
            <pc:docMk/>
            <pc:sldMk cId="4219052156" sldId="330"/>
            <ac:spMk id="4" creationId="{2BB6C018-0382-197A-F4AF-31EA5DF541B0}"/>
          </ac:spMkLst>
        </pc:spChg>
        <pc:picChg chg="add mod">
          <ac:chgData name="Rizqy Amelia Zein" userId="cc7f1b78-f160-453e-8f4a-bb8ffa60458c" providerId="ADAL" clId="{92013D92-5BE2-42F7-B879-243EA13B3A8C}" dt="2023-07-07T19:45:24.448" v="16958" actId="1076"/>
          <ac:picMkLst>
            <pc:docMk/>
            <pc:sldMk cId="4219052156" sldId="330"/>
            <ac:picMk id="5" creationId="{169044C0-E868-6EF2-731B-8F182793E736}"/>
          </ac:picMkLst>
        </pc:picChg>
        <pc:picChg chg="add del mod">
          <ac:chgData name="Rizqy Amelia Zein" userId="cc7f1b78-f160-453e-8f4a-bb8ffa60458c" providerId="ADAL" clId="{92013D92-5BE2-42F7-B879-243EA13B3A8C}" dt="2023-07-07T08:46:21.208" v="4011"/>
          <ac:picMkLst>
            <pc:docMk/>
            <pc:sldMk cId="4219052156" sldId="330"/>
            <ac:picMk id="6" creationId="{549773C7-1681-6A1A-5BE2-6F89750CE3D1}"/>
          </ac:picMkLst>
        </pc:picChg>
        <pc:picChg chg="add mod">
          <ac:chgData name="Rizqy Amelia Zein" userId="cc7f1b78-f160-453e-8f4a-bb8ffa60458c" providerId="ADAL" clId="{92013D92-5BE2-42F7-B879-243EA13B3A8C}" dt="2023-07-07T08:45:33.676" v="4008" actId="1076"/>
          <ac:picMkLst>
            <pc:docMk/>
            <pc:sldMk cId="4219052156" sldId="330"/>
            <ac:picMk id="2050" creationId="{358FA7DA-4533-BB7E-1F9E-FEB24928497E}"/>
          </ac:picMkLst>
        </pc:picChg>
        <pc:picChg chg="add mod">
          <ac:chgData name="Rizqy Amelia Zein" userId="cc7f1b78-f160-453e-8f4a-bb8ffa60458c" providerId="ADAL" clId="{92013D92-5BE2-42F7-B879-243EA13B3A8C}" dt="2023-07-07T19:45:25.448" v="16959" actId="1076"/>
          <ac:picMkLst>
            <pc:docMk/>
            <pc:sldMk cId="4219052156" sldId="330"/>
            <ac:picMk id="2052" creationId="{8432537B-0892-9C6A-8A5E-42EDA5A16599}"/>
          </ac:picMkLst>
        </pc:picChg>
      </pc:sldChg>
      <pc:sldChg chg="addSp delSp modSp add mod ord modAnim modNotesTx">
        <pc:chgData name="Rizqy Amelia Zein" userId="cc7f1b78-f160-453e-8f4a-bb8ffa60458c" providerId="ADAL" clId="{92013D92-5BE2-42F7-B879-243EA13B3A8C}" dt="2023-07-08T09:10:16.149" v="17602" actId="20577"/>
        <pc:sldMkLst>
          <pc:docMk/>
          <pc:sldMk cId="3425748889" sldId="331"/>
        </pc:sldMkLst>
        <pc:spChg chg="mod">
          <ac:chgData name="Rizqy Amelia Zein" userId="cc7f1b78-f160-453e-8f4a-bb8ffa60458c" providerId="ADAL" clId="{92013D92-5BE2-42F7-B879-243EA13B3A8C}" dt="2023-07-07T09:23:45.068" v="5846" actId="20577"/>
          <ac:spMkLst>
            <pc:docMk/>
            <pc:sldMk cId="3425748889" sldId="331"/>
            <ac:spMk id="3" creationId="{35DE11B0-10F0-6B91-00BD-F83500382487}"/>
          </ac:spMkLst>
        </pc:spChg>
        <pc:spChg chg="mod">
          <ac:chgData name="Rizqy Amelia Zein" userId="cc7f1b78-f160-453e-8f4a-bb8ffa60458c" providerId="ADAL" clId="{92013D92-5BE2-42F7-B879-243EA13B3A8C}" dt="2023-07-08T09:10:16.149" v="17602" actId="20577"/>
          <ac:spMkLst>
            <pc:docMk/>
            <pc:sldMk cId="3425748889" sldId="331"/>
            <ac:spMk id="4" creationId="{2BB6C018-0382-197A-F4AF-31EA5DF541B0}"/>
          </ac:spMkLst>
        </pc:spChg>
        <pc:picChg chg="add del mod">
          <ac:chgData name="Rizqy Amelia Zein" userId="cc7f1b78-f160-453e-8f4a-bb8ffa60458c" providerId="ADAL" clId="{92013D92-5BE2-42F7-B879-243EA13B3A8C}" dt="2023-07-07T09:28:23.116" v="6097" actId="21"/>
          <ac:picMkLst>
            <pc:docMk/>
            <pc:sldMk cId="3425748889" sldId="331"/>
            <ac:picMk id="3074" creationId="{BFA3F636-0E5F-B8B0-9B4C-19DCE6083CB2}"/>
          </ac:picMkLst>
        </pc:picChg>
      </pc:sldChg>
      <pc:sldChg chg="modSp add mod ord">
        <pc:chgData name="Rizqy Amelia Zein" userId="cc7f1b78-f160-453e-8f4a-bb8ffa60458c" providerId="ADAL" clId="{92013D92-5BE2-42F7-B879-243EA13B3A8C}" dt="2023-07-07T09:38:34.684" v="6813" actId="20577"/>
        <pc:sldMkLst>
          <pc:docMk/>
          <pc:sldMk cId="1205751683" sldId="332"/>
        </pc:sldMkLst>
        <pc:spChg chg="mod">
          <ac:chgData name="Rizqy Amelia Zein" userId="cc7f1b78-f160-453e-8f4a-bb8ffa60458c" providerId="ADAL" clId="{92013D92-5BE2-42F7-B879-243EA13B3A8C}" dt="2023-07-07T09:38:34.684" v="6813" actId="20577"/>
          <ac:spMkLst>
            <pc:docMk/>
            <pc:sldMk cId="1205751683" sldId="332"/>
            <ac:spMk id="2" creationId="{5DB4934A-E4C1-4960-9459-5CCE7A55D783}"/>
          </ac:spMkLst>
        </pc:spChg>
      </pc:sldChg>
      <pc:sldChg chg="addSp modSp new mod ord modAnim modNotesTx">
        <pc:chgData name="Rizqy Amelia Zein" userId="cc7f1b78-f160-453e-8f4a-bb8ffa60458c" providerId="ADAL" clId="{92013D92-5BE2-42F7-B879-243EA13B3A8C}" dt="2023-07-08T04:37:44.493" v="17294" actId="20577"/>
        <pc:sldMkLst>
          <pc:docMk/>
          <pc:sldMk cId="1679403061" sldId="333"/>
        </pc:sldMkLst>
        <pc:spChg chg="mod">
          <ac:chgData name="Rizqy Amelia Zein" userId="cc7f1b78-f160-453e-8f4a-bb8ffa60458c" providerId="ADAL" clId="{92013D92-5BE2-42F7-B879-243EA13B3A8C}" dt="2023-07-07T09:28:19.672" v="6096" actId="20577"/>
          <ac:spMkLst>
            <pc:docMk/>
            <pc:sldMk cId="1679403061" sldId="333"/>
            <ac:spMk id="3" creationId="{4BC96C9E-86B9-EEA1-010C-54A0C0E5D0F4}"/>
          </ac:spMkLst>
        </pc:spChg>
        <pc:spChg chg="mod">
          <ac:chgData name="Rizqy Amelia Zein" userId="cc7f1b78-f160-453e-8f4a-bb8ffa60458c" providerId="ADAL" clId="{92013D92-5BE2-42F7-B879-243EA13B3A8C}" dt="2023-07-08T04:37:44.493" v="17294" actId="20577"/>
          <ac:spMkLst>
            <pc:docMk/>
            <pc:sldMk cId="1679403061" sldId="333"/>
            <ac:spMk id="4" creationId="{25F5894A-FC62-89CE-9060-99AEEB58ECE5}"/>
          </ac:spMkLst>
        </pc:spChg>
        <pc:picChg chg="add mod">
          <ac:chgData name="Rizqy Amelia Zein" userId="cc7f1b78-f160-453e-8f4a-bb8ffa60458c" providerId="ADAL" clId="{92013D92-5BE2-42F7-B879-243EA13B3A8C}" dt="2023-07-08T04:36:22.718" v="17276" actId="1076"/>
          <ac:picMkLst>
            <pc:docMk/>
            <pc:sldMk cId="1679403061" sldId="333"/>
            <ac:picMk id="5" creationId="{0982A093-B272-A0B4-520F-858C7350C1A1}"/>
          </ac:picMkLst>
        </pc:picChg>
        <pc:picChg chg="add mod">
          <ac:chgData name="Rizqy Amelia Zein" userId="cc7f1b78-f160-453e-8f4a-bb8ffa60458c" providerId="ADAL" clId="{92013D92-5BE2-42F7-B879-243EA13B3A8C}" dt="2023-07-08T04:36:19.995" v="17275" actId="1076"/>
          <ac:picMkLst>
            <pc:docMk/>
            <pc:sldMk cId="1679403061" sldId="333"/>
            <ac:picMk id="4098" creationId="{264FDDBF-9316-E252-2551-1CBD3275A745}"/>
          </ac:picMkLst>
        </pc:picChg>
      </pc:sldChg>
      <pc:sldChg chg="addSp delSp modSp add mod ord">
        <pc:chgData name="Rizqy Amelia Zein" userId="cc7f1b78-f160-453e-8f4a-bb8ffa60458c" providerId="ADAL" clId="{92013D92-5BE2-42F7-B879-243EA13B3A8C}" dt="2023-07-07T09:42:13.903" v="6825" actId="22"/>
        <pc:sldMkLst>
          <pc:docMk/>
          <pc:sldMk cId="3726550901" sldId="334"/>
        </pc:sldMkLst>
        <pc:spChg chg="mod">
          <ac:chgData name="Rizqy Amelia Zein" userId="cc7f1b78-f160-453e-8f4a-bb8ffa60458c" providerId="ADAL" clId="{92013D92-5BE2-42F7-B879-243EA13B3A8C}" dt="2023-07-07T09:42:05.212" v="6823" actId="20577"/>
          <ac:spMkLst>
            <pc:docMk/>
            <pc:sldMk cId="3726550901" sldId="334"/>
            <ac:spMk id="2" creationId="{5DB4934A-E4C1-4960-9459-5CCE7A55D783}"/>
          </ac:spMkLst>
        </pc:spChg>
        <pc:spChg chg="add del">
          <ac:chgData name="Rizqy Amelia Zein" userId="cc7f1b78-f160-453e-8f4a-bb8ffa60458c" providerId="ADAL" clId="{92013D92-5BE2-42F7-B879-243EA13B3A8C}" dt="2023-07-07T09:42:13.903" v="6825" actId="22"/>
          <ac:spMkLst>
            <pc:docMk/>
            <pc:sldMk cId="3726550901" sldId="334"/>
            <ac:spMk id="4" creationId="{532D16A4-50DE-5E3B-CD99-B6AB4489DDE0}"/>
          </ac:spMkLst>
        </pc:spChg>
      </pc:sldChg>
      <pc:sldChg chg="addSp delSp modSp add mod ord modAnim">
        <pc:chgData name="Rizqy Amelia Zein" userId="cc7f1b78-f160-453e-8f4a-bb8ffa60458c" providerId="ADAL" clId="{92013D92-5BE2-42F7-B879-243EA13B3A8C}" dt="2023-07-07T16:14:34.946" v="11560" actId="1076"/>
        <pc:sldMkLst>
          <pc:docMk/>
          <pc:sldMk cId="3742734741" sldId="335"/>
        </pc:sldMkLst>
        <pc:spChg chg="del">
          <ac:chgData name="Rizqy Amelia Zein" userId="cc7f1b78-f160-453e-8f4a-bb8ffa60458c" providerId="ADAL" clId="{92013D92-5BE2-42F7-B879-243EA13B3A8C}" dt="2023-07-07T16:06:47.033" v="10997" actId="478"/>
          <ac:spMkLst>
            <pc:docMk/>
            <pc:sldMk cId="3742734741" sldId="335"/>
            <ac:spMk id="3" creationId="{4BC96C9E-86B9-EEA1-010C-54A0C0E5D0F4}"/>
          </ac:spMkLst>
        </pc:spChg>
        <pc:spChg chg="del mod">
          <ac:chgData name="Rizqy Amelia Zein" userId="cc7f1b78-f160-453e-8f4a-bb8ffa60458c" providerId="ADAL" clId="{92013D92-5BE2-42F7-B879-243EA13B3A8C}" dt="2023-07-07T16:06:47.033" v="10997" actId="478"/>
          <ac:spMkLst>
            <pc:docMk/>
            <pc:sldMk cId="3742734741" sldId="335"/>
            <ac:spMk id="4" creationId="{25F5894A-FC62-89CE-9060-99AEEB58ECE5}"/>
          </ac:spMkLst>
        </pc:spChg>
        <pc:spChg chg="add del mod">
          <ac:chgData name="Rizqy Amelia Zein" userId="cc7f1b78-f160-453e-8f4a-bb8ffa60458c" providerId="ADAL" clId="{92013D92-5BE2-42F7-B879-243EA13B3A8C}" dt="2023-07-07T16:06:38.555" v="10996" actId="478"/>
          <ac:spMkLst>
            <pc:docMk/>
            <pc:sldMk cId="3742734741" sldId="335"/>
            <ac:spMk id="5" creationId="{3B67881B-DA6B-1F80-BDDA-AC094D006365}"/>
          </ac:spMkLst>
        </pc:spChg>
        <pc:spChg chg="add del mod">
          <ac:chgData name="Rizqy Amelia Zein" userId="cc7f1b78-f160-453e-8f4a-bb8ffa60458c" providerId="ADAL" clId="{92013D92-5BE2-42F7-B879-243EA13B3A8C}" dt="2023-07-07T16:06:38.555" v="10996" actId="478"/>
          <ac:spMkLst>
            <pc:docMk/>
            <pc:sldMk cId="3742734741" sldId="335"/>
            <ac:spMk id="6" creationId="{54C87A8E-DC7A-235D-58AB-0D338941651B}"/>
          </ac:spMkLst>
        </pc:spChg>
        <pc:spChg chg="add mod">
          <ac:chgData name="Rizqy Amelia Zein" userId="cc7f1b78-f160-453e-8f4a-bb8ffa60458c" providerId="ADAL" clId="{92013D92-5BE2-42F7-B879-243EA13B3A8C}" dt="2023-07-07T16:08:10.442" v="11030" actId="692"/>
          <ac:spMkLst>
            <pc:docMk/>
            <pc:sldMk cId="3742734741" sldId="335"/>
            <ac:spMk id="7" creationId="{9B298952-05AD-9448-E6D4-79FC87EED589}"/>
          </ac:spMkLst>
        </pc:spChg>
        <pc:spChg chg="add mod">
          <ac:chgData name="Rizqy Amelia Zein" userId="cc7f1b78-f160-453e-8f4a-bb8ffa60458c" providerId="ADAL" clId="{92013D92-5BE2-42F7-B879-243EA13B3A8C}" dt="2023-07-07T16:14:34.946" v="11560" actId="1076"/>
          <ac:spMkLst>
            <pc:docMk/>
            <pc:sldMk cId="3742734741" sldId="335"/>
            <ac:spMk id="8" creationId="{1491CF51-AA6B-23DC-D3E9-569C7581FDA9}"/>
          </ac:spMkLst>
        </pc:spChg>
        <pc:picChg chg="add mod">
          <ac:chgData name="Rizqy Amelia Zein" userId="cc7f1b78-f160-453e-8f4a-bb8ffa60458c" providerId="ADAL" clId="{92013D92-5BE2-42F7-B879-243EA13B3A8C}" dt="2023-07-07T16:13:41.499" v="11556" actId="1076"/>
          <ac:picMkLst>
            <pc:docMk/>
            <pc:sldMk cId="3742734741" sldId="335"/>
            <ac:picMk id="7170" creationId="{CC9E326B-486D-817A-9A88-361AE7FFAF0D}"/>
          </ac:picMkLst>
        </pc:picChg>
      </pc:sldChg>
      <pc:sldChg chg="modSp new mod modAnim modNotesTx">
        <pc:chgData name="Rizqy Amelia Zein" userId="cc7f1b78-f160-453e-8f4a-bb8ffa60458c" providerId="ADAL" clId="{92013D92-5BE2-42F7-B879-243EA13B3A8C}" dt="2023-07-07T19:49:52.493" v="17014"/>
        <pc:sldMkLst>
          <pc:docMk/>
          <pc:sldMk cId="1340187768" sldId="336"/>
        </pc:sldMkLst>
        <pc:spChg chg="mod">
          <ac:chgData name="Rizqy Amelia Zein" userId="cc7f1b78-f160-453e-8f4a-bb8ffa60458c" providerId="ADAL" clId="{92013D92-5BE2-42F7-B879-243EA13B3A8C}" dt="2023-07-07T19:17:10.006" v="14216" actId="20577"/>
          <ac:spMkLst>
            <pc:docMk/>
            <pc:sldMk cId="1340187768" sldId="336"/>
            <ac:spMk id="3" creationId="{C8187A1F-B6FD-CAC9-EE6A-65679F6450BE}"/>
          </ac:spMkLst>
        </pc:spChg>
        <pc:spChg chg="mod">
          <ac:chgData name="Rizqy Amelia Zein" userId="cc7f1b78-f160-453e-8f4a-bb8ffa60458c" providerId="ADAL" clId="{92013D92-5BE2-42F7-B879-243EA13B3A8C}" dt="2023-07-07T19:16:24.199" v="14112" actId="115"/>
          <ac:spMkLst>
            <pc:docMk/>
            <pc:sldMk cId="1340187768" sldId="336"/>
            <ac:spMk id="4" creationId="{DBE6C895-D08E-50F4-0F53-B951CD11F8A8}"/>
          </ac:spMkLst>
        </pc:spChg>
      </pc:sldChg>
      <pc:sldChg chg="add del">
        <pc:chgData name="Rizqy Amelia Zein" userId="cc7f1b78-f160-453e-8f4a-bb8ffa60458c" providerId="ADAL" clId="{92013D92-5BE2-42F7-B879-243EA13B3A8C}" dt="2023-07-07T09:26:18.446" v="5995" actId="47"/>
        <pc:sldMkLst>
          <pc:docMk/>
          <pc:sldMk cId="3463109602" sldId="336"/>
        </pc:sldMkLst>
      </pc:sldChg>
      <pc:sldChg chg="addSp modSp add mod ord modAnim modNotesTx">
        <pc:chgData name="Rizqy Amelia Zein" userId="cc7f1b78-f160-453e-8f4a-bb8ffa60458c" providerId="ADAL" clId="{92013D92-5BE2-42F7-B879-243EA13B3A8C}" dt="2023-07-08T04:29:43.782" v="17261" actId="1076"/>
        <pc:sldMkLst>
          <pc:docMk/>
          <pc:sldMk cId="3946403197" sldId="337"/>
        </pc:sldMkLst>
        <pc:spChg chg="mod">
          <ac:chgData name="Rizqy Amelia Zein" userId="cc7f1b78-f160-453e-8f4a-bb8ffa60458c" providerId="ADAL" clId="{92013D92-5BE2-42F7-B879-243EA13B3A8C}" dt="2023-07-07T16:04:01.759" v="10901" actId="20577"/>
          <ac:spMkLst>
            <pc:docMk/>
            <pc:sldMk cId="3946403197" sldId="337"/>
            <ac:spMk id="3" creationId="{4BC96C9E-86B9-EEA1-010C-54A0C0E5D0F4}"/>
          </ac:spMkLst>
        </pc:spChg>
        <pc:spChg chg="mod">
          <ac:chgData name="Rizqy Amelia Zein" userId="cc7f1b78-f160-453e-8f4a-bb8ffa60458c" providerId="ADAL" clId="{92013D92-5BE2-42F7-B879-243EA13B3A8C}" dt="2023-07-08T04:23:40.613" v="17020" actId="14100"/>
          <ac:spMkLst>
            <pc:docMk/>
            <pc:sldMk cId="3946403197" sldId="337"/>
            <ac:spMk id="4" creationId="{25F5894A-FC62-89CE-9060-99AEEB58ECE5}"/>
          </ac:spMkLst>
        </pc:spChg>
        <pc:picChg chg="add mod">
          <ac:chgData name="Rizqy Amelia Zein" userId="cc7f1b78-f160-453e-8f4a-bb8ffa60458c" providerId="ADAL" clId="{92013D92-5BE2-42F7-B879-243EA13B3A8C}" dt="2023-07-08T04:29:43.782" v="17261" actId="1076"/>
          <ac:picMkLst>
            <pc:docMk/>
            <pc:sldMk cId="3946403197" sldId="337"/>
            <ac:picMk id="6146" creationId="{F6B5F7F1-8F13-D18E-F54D-E50505629E25}"/>
          </ac:picMkLst>
        </pc:picChg>
      </pc:sldChg>
      <pc:sldChg chg="modSp add mod ord">
        <pc:chgData name="Rizqy Amelia Zein" userId="cc7f1b78-f160-453e-8f4a-bb8ffa60458c" providerId="ADAL" clId="{92013D92-5BE2-42F7-B879-243EA13B3A8C}" dt="2023-07-07T09:42:43.202" v="6837" actId="20577"/>
        <pc:sldMkLst>
          <pc:docMk/>
          <pc:sldMk cId="3353580334" sldId="338"/>
        </pc:sldMkLst>
        <pc:spChg chg="mod">
          <ac:chgData name="Rizqy Amelia Zein" userId="cc7f1b78-f160-453e-8f4a-bb8ffa60458c" providerId="ADAL" clId="{92013D92-5BE2-42F7-B879-243EA13B3A8C}" dt="2023-07-07T09:42:43.202" v="6837" actId="20577"/>
          <ac:spMkLst>
            <pc:docMk/>
            <pc:sldMk cId="3353580334" sldId="338"/>
            <ac:spMk id="2" creationId="{5DB4934A-E4C1-4960-9459-5CCE7A55D783}"/>
          </ac:spMkLst>
        </pc:spChg>
      </pc:sldChg>
      <pc:sldChg chg="add del">
        <pc:chgData name="Rizqy Amelia Zein" userId="cc7f1b78-f160-453e-8f4a-bb8ffa60458c" providerId="ADAL" clId="{92013D92-5BE2-42F7-B879-243EA13B3A8C}" dt="2023-07-07T09:41:31.296" v="6814" actId="47"/>
        <pc:sldMkLst>
          <pc:docMk/>
          <pc:sldMk cId="4002112694" sldId="338"/>
        </pc:sldMkLst>
      </pc:sldChg>
      <pc:sldChg chg="add del">
        <pc:chgData name="Rizqy Amelia Zein" userId="cc7f1b78-f160-453e-8f4a-bb8ffa60458c" providerId="ADAL" clId="{92013D92-5BE2-42F7-B879-243EA13B3A8C}" dt="2023-07-07T10:40:33.015" v="7409" actId="47"/>
        <pc:sldMkLst>
          <pc:docMk/>
          <pc:sldMk cId="3632960495" sldId="339"/>
        </pc:sldMkLst>
      </pc:sldChg>
      <pc:sldChg chg="addSp delSp modSp add mod modAnim modNotesTx">
        <pc:chgData name="Rizqy Amelia Zein" userId="cc7f1b78-f160-453e-8f4a-bb8ffa60458c" providerId="ADAL" clId="{92013D92-5BE2-42F7-B879-243EA13B3A8C}" dt="2023-07-08T08:49:05.041" v="17586" actId="20577"/>
        <pc:sldMkLst>
          <pc:docMk/>
          <pc:sldMk cId="2342660701" sldId="340"/>
        </pc:sldMkLst>
        <pc:spChg chg="mod">
          <ac:chgData name="Rizqy Amelia Zein" userId="cc7f1b78-f160-453e-8f4a-bb8ffa60458c" providerId="ADAL" clId="{92013D92-5BE2-42F7-B879-243EA13B3A8C}" dt="2023-07-07T19:17:16.139" v="14219" actId="20577"/>
          <ac:spMkLst>
            <pc:docMk/>
            <pc:sldMk cId="2342660701" sldId="340"/>
            <ac:spMk id="3" creationId="{C8187A1F-B6FD-CAC9-EE6A-65679F6450BE}"/>
          </ac:spMkLst>
        </pc:spChg>
        <pc:spChg chg="mod">
          <ac:chgData name="Rizqy Amelia Zein" userId="cc7f1b78-f160-453e-8f4a-bb8ffa60458c" providerId="ADAL" clId="{92013D92-5BE2-42F7-B879-243EA13B3A8C}" dt="2023-07-08T07:11:05.530" v="17483" actId="20577"/>
          <ac:spMkLst>
            <pc:docMk/>
            <pc:sldMk cId="2342660701" sldId="340"/>
            <ac:spMk id="4" creationId="{DBE6C895-D08E-50F4-0F53-B951CD11F8A8}"/>
          </ac:spMkLst>
        </pc:spChg>
        <pc:picChg chg="add del mod">
          <ac:chgData name="Rizqy Amelia Zein" userId="cc7f1b78-f160-453e-8f4a-bb8ffa60458c" providerId="ADAL" clId="{92013D92-5BE2-42F7-B879-243EA13B3A8C}" dt="2023-07-08T08:35:01.598" v="17514" actId="478"/>
          <ac:picMkLst>
            <pc:docMk/>
            <pc:sldMk cId="2342660701" sldId="340"/>
            <ac:picMk id="6" creationId="{2C442478-CA19-C37B-5B0E-2AD43F7D6DE9}"/>
          </ac:picMkLst>
        </pc:picChg>
        <pc:picChg chg="add mod">
          <ac:chgData name="Rizqy Amelia Zein" userId="cc7f1b78-f160-453e-8f4a-bb8ffa60458c" providerId="ADAL" clId="{92013D92-5BE2-42F7-B879-243EA13B3A8C}" dt="2023-07-08T08:35:55.354" v="17524" actId="1076"/>
          <ac:picMkLst>
            <pc:docMk/>
            <pc:sldMk cId="2342660701" sldId="340"/>
            <ac:picMk id="8" creationId="{1E969A7D-107B-58E0-56E9-F44CAD9599B8}"/>
          </ac:picMkLst>
        </pc:picChg>
        <pc:picChg chg="add mod">
          <ac:chgData name="Rizqy Amelia Zein" userId="cc7f1b78-f160-453e-8f4a-bb8ffa60458c" providerId="ADAL" clId="{92013D92-5BE2-42F7-B879-243EA13B3A8C}" dt="2023-07-08T08:35:39.679" v="17519" actId="1076"/>
          <ac:picMkLst>
            <pc:docMk/>
            <pc:sldMk cId="2342660701" sldId="340"/>
            <ac:picMk id="5122" creationId="{B80E994D-BE56-2CFB-35E2-A22C4DC45D84}"/>
          </ac:picMkLst>
        </pc:picChg>
      </pc:sldChg>
      <pc:sldChg chg="add del">
        <pc:chgData name="Rizqy Amelia Zein" userId="cc7f1b78-f160-453e-8f4a-bb8ffa60458c" providerId="ADAL" clId="{92013D92-5BE2-42F7-B879-243EA13B3A8C}" dt="2023-07-07T16:03:21.437" v="10826" actId="47"/>
        <pc:sldMkLst>
          <pc:docMk/>
          <pc:sldMk cId="61178099" sldId="341"/>
        </pc:sldMkLst>
      </pc:sldChg>
      <pc:sldChg chg="modSp add mod modAnim">
        <pc:chgData name="Rizqy Amelia Zein" userId="cc7f1b78-f160-453e-8f4a-bb8ffa60458c" providerId="ADAL" clId="{92013D92-5BE2-42F7-B879-243EA13B3A8C}" dt="2023-07-08T04:39:06.854" v="17349" actId="20577"/>
        <pc:sldMkLst>
          <pc:docMk/>
          <pc:sldMk cId="463009221" sldId="342"/>
        </pc:sldMkLst>
        <pc:spChg chg="mod">
          <ac:chgData name="Rizqy Amelia Zein" userId="cc7f1b78-f160-453e-8f4a-bb8ffa60458c" providerId="ADAL" clId="{92013D92-5BE2-42F7-B879-243EA13B3A8C}" dt="2023-07-07T19:41:15.089" v="16864" actId="20577"/>
          <ac:spMkLst>
            <pc:docMk/>
            <pc:sldMk cId="463009221" sldId="342"/>
            <ac:spMk id="3" creationId="{4BC96C9E-86B9-EEA1-010C-54A0C0E5D0F4}"/>
          </ac:spMkLst>
        </pc:spChg>
        <pc:spChg chg="mod">
          <ac:chgData name="Rizqy Amelia Zein" userId="cc7f1b78-f160-453e-8f4a-bb8ffa60458c" providerId="ADAL" clId="{92013D92-5BE2-42F7-B879-243EA13B3A8C}" dt="2023-07-08T04:39:06.854" v="17349" actId="20577"/>
          <ac:spMkLst>
            <pc:docMk/>
            <pc:sldMk cId="463009221" sldId="342"/>
            <ac:spMk id="4" creationId="{25F5894A-FC62-89CE-9060-99AEEB58ECE5}"/>
          </ac:spMkLst>
        </pc:spChg>
      </pc:sldChg>
      <pc:sldChg chg="addSp modSp add mod modAnim modNotesTx">
        <pc:chgData name="Rizqy Amelia Zein" userId="cc7f1b78-f160-453e-8f4a-bb8ffa60458c" providerId="ADAL" clId="{92013D92-5BE2-42F7-B879-243EA13B3A8C}" dt="2023-07-08T04:26:24.756" v="17065" actId="20577"/>
        <pc:sldMkLst>
          <pc:docMk/>
          <pc:sldMk cId="3676276160" sldId="343"/>
        </pc:sldMkLst>
        <pc:spChg chg="mod">
          <ac:chgData name="Rizqy Amelia Zein" userId="cc7f1b78-f160-453e-8f4a-bb8ffa60458c" providerId="ADAL" clId="{92013D92-5BE2-42F7-B879-243EA13B3A8C}" dt="2023-07-07T19:03:14.892" v="12757" actId="20577"/>
          <ac:spMkLst>
            <pc:docMk/>
            <pc:sldMk cId="3676276160" sldId="343"/>
            <ac:spMk id="3" creationId="{4BC96C9E-86B9-EEA1-010C-54A0C0E5D0F4}"/>
          </ac:spMkLst>
        </pc:spChg>
        <pc:spChg chg="mod">
          <ac:chgData name="Rizqy Amelia Zein" userId="cc7f1b78-f160-453e-8f4a-bb8ffa60458c" providerId="ADAL" clId="{92013D92-5BE2-42F7-B879-243EA13B3A8C}" dt="2023-07-08T04:26:24.756" v="17065" actId="20577"/>
          <ac:spMkLst>
            <pc:docMk/>
            <pc:sldMk cId="3676276160" sldId="343"/>
            <ac:spMk id="4" creationId="{25F5894A-FC62-89CE-9060-99AEEB58ECE5}"/>
          </ac:spMkLst>
        </pc:spChg>
        <pc:picChg chg="add mod">
          <ac:chgData name="Rizqy Amelia Zein" userId="cc7f1b78-f160-453e-8f4a-bb8ffa60458c" providerId="ADAL" clId="{92013D92-5BE2-42F7-B879-243EA13B3A8C}" dt="2023-07-07T18:55:03.946" v="11977" actId="1076"/>
          <ac:picMkLst>
            <pc:docMk/>
            <pc:sldMk cId="3676276160" sldId="343"/>
            <ac:picMk id="8194" creationId="{0648EA36-BC0C-C874-6EFB-B7FFF8819C13}"/>
          </ac:picMkLst>
        </pc:picChg>
      </pc:sldChg>
      <pc:sldChg chg="modSp new mod modAnim modNotesTx">
        <pc:chgData name="Rizqy Amelia Zein" userId="cc7f1b78-f160-453e-8f4a-bb8ffa60458c" providerId="ADAL" clId="{92013D92-5BE2-42F7-B879-243EA13B3A8C}" dt="2023-07-07T19:49:43.828" v="17013" actId="1036"/>
        <pc:sldMkLst>
          <pc:docMk/>
          <pc:sldMk cId="3725656204" sldId="344"/>
        </pc:sldMkLst>
        <pc:spChg chg="mod">
          <ac:chgData name="Rizqy Amelia Zein" userId="cc7f1b78-f160-453e-8f4a-bb8ffa60458c" providerId="ADAL" clId="{92013D92-5BE2-42F7-B879-243EA13B3A8C}" dt="2023-07-07T19:41:20.618" v="16867" actId="20577"/>
          <ac:spMkLst>
            <pc:docMk/>
            <pc:sldMk cId="3725656204" sldId="344"/>
            <ac:spMk id="3" creationId="{EA4FD53B-2E8B-1ED2-F723-435DD5CD8CF3}"/>
          </ac:spMkLst>
        </pc:spChg>
        <pc:spChg chg="mod">
          <ac:chgData name="Rizqy Amelia Zein" userId="cc7f1b78-f160-453e-8f4a-bb8ffa60458c" providerId="ADAL" clId="{92013D92-5BE2-42F7-B879-243EA13B3A8C}" dt="2023-07-07T19:49:43.828" v="17013" actId="1036"/>
          <ac:spMkLst>
            <pc:docMk/>
            <pc:sldMk cId="3725656204" sldId="344"/>
            <ac:spMk id="4" creationId="{BBD6BFB4-3829-0521-A18E-4EE7936FE2C4}"/>
          </ac:spMkLst>
        </pc:spChg>
      </pc:sldChg>
      <pc:sldChg chg="new del">
        <pc:chgData name="Rizqy Amelia Zein" userId="cc7f1b78-f160-453e-8f4a-bb8ffa60458c" providerId="ADAL" clId="{92013D92-5BE2-42F7-B879-243EA13B3A8C}" dt="2023-07-07T16:09:38.429" v="11056" actId="47"/>
        <pc:sldMkLst>
          <pc:docMk/>
          <pc:sldMk cId="4089498792" sldId="344"/>
        </pc:sldMkLst>
      </pc:sldChg>
      <pc:sldChg chg="modSp add modAnim">
        <pc:chgData name="Rizqy Amelia Zein" userId="cc7f1b78-f160-453e-8f4a-bb8ffa60458c" providerId="ADAL" clId="{92013D92-5BE2-42F7-B879-243EA13B3A8C}" dt="2023-07-07T19:49:27.691" v="17009" actId="20577"/>
        <pc:sldMkLst>
          <pc:docMk/>
          <pc:sldMk cId="1217517666" sldId="345"/>
        </pc:sldMkLst>
        <pc:spChg chg="mod">
          <ac:chgData name="Rizqy Amelia Zein" userId="cc7f1b78-f160-453e-8f4a-bb8ffa60458c" providerId="ADAL" clId="{92013D92-5BE2-42F7-B879-243EA13B3A8C}" dt="2023-07-07T19:49:27.691" v="17009" actId="20577"/>
          <ac:spMkLst>
            <pc:docMk/>
            <pc:sldMk cId="1217517666" sldId="345"/>
            <ac:spMk id="3" creationId="{EA4FD53B-2E8B-1ED2-F723-435DD5CD8CF3}"/>
          </ac:spMkLst>
        </pc:spChg>
        <pc:spChg chg="mod">
          <ac:chgData name="Rizqy Amelia Zein" userId="cc7f1b78-f160-453e-8f4a-bb8ffa60458c" providerId="ADAL" clId="{92013D92-5BE2-42F7-B879-243EA13B3A8C}" dt="2023-07-07T19:49:24.593" v="17007" actId="403"/>
          <ac:spMkLst>
            <pc:docMk/>
            <pc:sldMk cId="1217517666" sldId="345"/>
            <ac:spMk id="4" creationId="{BBD6BFB4-3829-0521-A18E-4EE7936FE2C4}"/>
          </ac:spMkLst>
        </pc:spChg>
      </pc:sldChg>
    </pc:docChg>
  </pc:docChgLst>
  <pc:docChgLst>
    <pc:chgData name="Rizqy Amelia Zein" userId="S::amelia.zein@psikologi.unair.ac.id::cc7f1b78-f160-453e-8f4a-bb8ffa60458c" providerId="AD" clId="Web-{73DF7A64-FB01-F619-2E9F-00D532E00628}"/>
    <pc:docChg chg="modSld">
      <pc:chgData name="Rizqy Amelia Zein" userId="S::amelia.zein@psikologi.unair.ac.id::cc7f1b78-f160-453e-8f4a-bb8ffa60458c" providerId="AD" clId="Web-{73DF7A64-FB01-F619-2E9F-00D532E00628}" dt="2022-10-11T10:25:33.988" v="305" actId="20577"/>
      <pc:docMkLst>
        <pc:docMk/>
      </pc:docMkLst>
      <pc:sldChg chg="modSp">
        <pc:chgData name="Rizqy Amelia Zein" userId="S::amelia.zein@psikologi.unair.ac.id::cc7f1b78-f160-453e-8f4a-bb8ffa60458c" providerId="AD" clId="Web-{73DF7A64-FB01-F619-2E9F-00D532E00628}" dt="2022-10-11T10:23:52.283" v="292" actId="20577"/>
        <pc:sldMkLst>
          <pc:docMk/>
          <pc:sldMk cId="2797848466" sldId="256"/>
        </pc:sldMkLst>
        <pc:spChg chg="mod">
          <ac:chgData name="Rizqy Amelia Zein" userId="S::amelia.zein@psikologi.unair.ac.id::cc7f1b78-f160-453e-8f4a-bb8ffa60458c" providerId="AD" clId="Web-{73DF7A64-FB01-F619-2E9F-00D532E00628}" dt="2022-10-11T10:23:52.283" v="292" actId="20577"/>
          <ac:spMkLst>
            <pc:docMk/>
            <pc:sldMk cId="2797848466" sldId="256"/>
            <ac:spMk id="2" creationId="{28678FD1-1C43-F197-84B0-EAB304043129}"/>
          </ac:spMkLst>
        </pc:spChg>
      </pc:sldChg>
      <pc:sldChg chg="modSp">
        <pc:chgData name="Rizqy Amelia Zein" userId="S::amelia.zein@psikologi.unair.ac.id::cc7f1b78-f160-453e-8f4a-bb8ffa60458c" providerId="AD" clId="Web-{73DF7A64-FB01-F619-2E9F-00D532E00628}" dt="2022-10-11T10:25:28.598" v="303" actId="20577"/>
        <pc:sldMkLst>
          <pc:docMk/>
          <pc:sldMk cId="1706265679" sldId="279"/>
        </pc:sldMkLst>
        <pc:spChg chg="mod">
          <ac:chgData name="Rizqy Amelia Zein" userId="S::amelia.zein@psikologi.unair.ac.id::cc7f1b78-f160-453e-8f4a-bb8ffa60458c" providerId="AD" clId="Web-{73DF7A64-FB01-F619-2E9F-00D532E00628}" dt="2022-10-11T10:25:28.598" v="303" actId="20577"/>
          <ac:spMkLst>
            <pc:docMk/>
            <pc:sldMk cId="1706265679" sldId="279"/>
            <ac:spMk id="3" creationId="{7BF27A33-E4D9-46A4-AAF9-A8359D205F71}"/>
          </ac:spMkLst>
        </pc:spChg>
      </pc:sldChg>
      <pc:sldChg chg="modSp">
        <pc:chgData name="Rizqy Amelia Zein" userId="S::amelia.zein@psikologi.unair.ac.id::cc7f1b78-f160-453e-8f4a-bb8ffa60458c" providerId="AD" clId="Web-{73DF7A64-FB01-F619-2E9F-00D532E00628}" dt="2022-10-11T10:13:10.361" v="209" actId="20577"/>
        <pc:sldMkLst>
          <pc:docMk/>
          <pc:sldMk cId="3561508456" sldId="305"/>
        </pc:sldMkLst>
        <pc:spChg chg="mod">
          <ac:chgData name="Rizqy Amelia Zein" userId="S::amelia.zein@psikologi.unair.ac.id::cc7f1b78-f160-453e-8f4a-bb8ffa60458c" providerId="AD" clId="Web-{73DF7A64-FB01-F619-2E9F-00D532E00628}" dt="2022-10-11T10:13:10.361" v="209" actId="20577"/>
          <ac:spMkLst>
            <pc:docMk/>
            <pc:sldMk cId="3561508456" sldId="305"/>
            <ac:spMk id="6" creationId="{8EB19DE8-68CD-4831-A0FD-745C34A762C1}"/>
          </ac:spMkLst>
        </pc:spChg>
      </pc:sldChg>
    </pc:docChg>
  </pc:docChgLst>
  <pc:docChgLst>
    <pc:chgData name="Rizqy Amelia Zein" userId="cc7f1b78-f160-453e-8f4a-bb8ffa60458c" providerId="ADAL" clId="{CD076EFD-4A3B-40D8-BB93-1799A54C9322}"/>
    <pc:docChg chg="undo redo custSel addSld delSld modSld sldOrd">
      <pc:chgData name="Rizqy Amelia Zein" userId="cc7f1b78-f160-453e-8f4a-bb8ffa60458c" providerId="ADAL" clId="{CD076EFD-4A3B-40D8-BB93-1799A54C9322}" dt="2022-10-10T21:56:49.818" v="9518" actId="20577"/>
      <pc:docMkLst>
        <pc:docMk/>
      </pc:docMkLst>
      <pc:sldChg chg="modSp mod">
        <pc:chgData name="Rizqy Amelia Zein" userId="cc7f1b78-f160-453e-8f4a-bb8ffa60458c" providerId="ADAL" clId="{CD076EFD-4A3B-40D8-BB93-1799A54C9322}" dt="2022-09-30T18:10:49.411" v="227" actId="20577"/>
        <pc:sldMkLst>
          <pc:docMk/>
          <pc:sldMk cId="2797848466" sldId="256"/>
        </pc:sldMkLst>
        <pc:spChg chg="mod">
          <ac:chgData name="Rizqy Amelia Zein" userId="cc7f1b78-f160-453e-8f4a-bb8ffa60458c" providerId="ADAL" clId="{CD076EFD-4A3B-40D8-BB93-1799A54C9322}" dt="2022-09-30T18:10:49.411" v="227" actId="20577"/>
          <ac:spMkLst>
            <pc:docMk/>
            <pc:sldMk cId="2797848466" sldId="256"/>
            <ac:spMk id="36" creationId="{51AFA1DF-B1CB-33CE-B95A-03B4E703222B}"/>
          </ac:spMkLst>
        </pc:spChg>
      </pc:sldChg>
      <pc:sldChg chg="modSp mod">
        <pc:chgData name="Rizqy Amelia Zein" userId="cc7f1b78-f160-453e-8f4a-bb8ffa60458c" providerId="ADAL" clId="{CD076EFD-4A3B-40D8-BB93-1799A54C9322}" dt="2022-09-30T18:10:54.247" v="228" actId="20577"/>
        <pc:sldMkLst>
          <pc:docMk/>
          <pc:sldMk cId="3598885345" sldId="263"/>
        </pc:sldMkLst>
        <pc:spChg chg="mod">
          <ac:chgData name="Rizqy Amelia Zein" userId="cc7f1b78-f160-453e-8f4a-bb8ffa60458c" providerId="ADAL" clId="{CD076EFD-4A3B-40D8-BB93-1799A54C9322}" dt="2022-09-30T18:10:54.247" v="228" actId="20577"/>
          <ac:spMkLst>
            <pc:docMk/>
            <pc:sldMk cId="3598885345" sldId="263"/>
            <ac:spMk id="2" creationId="{8F98E7FC-1EB9-4441-A011-A0827B9AB01F}"/>
          </ac:spMkLst>
        </pc:spChg>
      </pc:sldChg>
      <pc:sldChg chg="modSp modAnim">
        <pc:chgData name="Rizqy Amelia Zein" userId="cc7f1b78-f160-453e-8f4a-bb8ffa60458c" providerId="ADAL" clId="{CD076EFD-4A3B-40D8-BB93-1799A54C9322}" dt="2022-10-02T15:51:15.836" v="994" actId="20577"/>
        <pc:sldMkLst>
          <pc:docMk/>
          <pc:sldMk cId="1706265679" sldId="279"/>
        </pc:sldMkLst>
        <pc:spChg chg="mod">
          <ac:chgData name="Rizqy Amelia Zein" userId="cc7f1b78-f160-453e-8f4a-bb8ffa60458c" providerId="ADAL" clId="{CD076EFD-4A3B-40D8-BB93-1799A54C9322}" dt="2022-10-02T15:51:15.836" v="994" actId="20577"/>
          <ac:spMkLst>
            <pc:docMk/>
            <pc:sldMk cId="1706265679" sldId="279"/>
            <ac:spMk id="3" creationId="{7BF27A33-E4D9-46A4-AAF9-A8359D205F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08.07.2023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lse.ac.uk/impactofsocialsciences/2014/01/20/social-sciences-converging-with-stem-disciplin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ckysteeves.gitlab.io/2018-uutah-repro/index.html" TargetMode="External"/><Relationship Id="rId7" Type="http://schemas.openxmlformats.org/officeDocument/2006/relationships/hyperlink" Target="https://wame.org/page3.php?id=106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ublicationethics.org/cope-position-statements/ai-author" TargetMode="External"/><Relationship Id="rId5" Type="http://schemas.openxmlformats.org/officeDocument/2006/relationships/hyperlink" Target="https://www.nature.com/articles/d41586-023-02218-z?utm_source=Nature+Briefing&amp;utm_campaign=6f984b99ff-briefing-wk-20230707_COPY_01&amp;utm_medium=email&amp;utm_term=0_c9dfd39373-6f984b99ff-44382745" TargetMode="External"/><Relationship Id="rId4" Type="http://schemas.openxmlformats.org/officeDocument/2006/relationships/hyperlink" Target="https://www.iesalc.unesco.org/en/2023/04/14/chatgpt-and-artificial-intelligence-in-higher-education-quick-start-guide-and-interactive-seminar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o.stanford.edu/entries/thomas-kuh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Landing?doi=10.1037%2Fa002948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plicationindex.com/2022/12/30/klaus-fiedler-is-a-victim-of-his-own-arrogance/" TargetMode="External"/><Relationship Id="rId5" Type="http://schemas.openxmlformats.org/officeDocument/2006/relationships/hyperlink" Target="https://www.fourbeers.com/100" TargetMode="External"/><Relationship Id="rId4" Type="http://schemas.openxmlformats.org/officeDocument/2006/relationships/hyperlink" Target="https://en.wikipedia.org/wiki/Preregistration_(science)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rep/journal-policies/registered-repor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D4_k-8C_UENTRtbPzXfhjEyu3BfLxdOsn9j-otrO870/edit#gid=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ature-index/news/whats-wrong-with-the-jif-in-five-graphs#:~:text=The%20impact%20factor%20is%20also,research%20and%202.768%20for%20chemistry.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fg.de/en/research_funding/programmes/infrastructure/lis/open_access/dfg_position/index.html" TargetMode="External"/><Relationship Id="rId4" Type="http://schemas.openxmlformats.org/officeDocument/2006/relationships/hyperlink" Target="https://research-and-innovation.ec.europa.eu/news/all-research-and-innovation-news/reforming-research-assessment-way-forward-2021-11-30_en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initiatives/bad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oyalsocietypublishing.org/doi/full/10.1098/rsos.19181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gp/authors-editors/authorandreviewertutorials/submitting-to-a-journal-and-peer-review/cover-letters/10285574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Sumber gambar: </a:t>
            </a:r>
            <a:r>
              <a:rPr lang="en-US">
                <a:hlinkClick r:id="rId3"/>
              </a:rPr>
              <a:t>The contemporary social sciences are now converging strongly with STEM disciplines in the study of 'human-dominated systems' and 'human-influenced systems' | Impact of Social Sciences (lse.ac.uk)</a:t>
            </a:r>
            <a:endParaRPr lang="en-US"/>
          </a:p>
          <a:p>
            <a:endParaRPr lang="en-US"/>
          </a:p>
          <a:p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Collins, R. (1994, June). Why the social sciences won't become high-consensus, rapid-discovery science. In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Sociological forum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 (Vol. 9, pp. 155-177). Kluwer Academic Publishers-Plenum Publishers.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5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UUtah 2018 Reproducibility Immersive Course (vickysteeves.gitlab.io)</a:t>
            </a:r>
            <a:r>
              <a:rPr lang="en-US"/>
              <a:t> &amp; </a:t>
            </a:r>
            <a:r>
              <a:rPr lang="en-US">
                <a:hlinkClick r:id="rId4"/>
              </a:rPr>
              <a:t>ChatGPT, artificial intelligence and higher education: What do higher education institutions need to know? – UNESCO-IESALC</a:t>
            </a:r>
            <a:r>
              <a:rPr lang="en-US"/>
              <a:t> </a:t>
            </a:r>
          </a:p>
          <a:p>
            <a:r>
              <a:rPr lang="en-US">
                <a:hlinkClick r:id="rId5"/>
              </a:rPr>
              <a:t>Scientists used ChatGPT to generate an entire paper from scratch — but is it any good? (nature.com)</a:t>
            </a:r>
            <a:endParaRPr lang="en-US"/>
          </a:p>
          <a:p>
            <a:r>
              <a:rPr lang="en-US">
                <a:hlinkClick r:id="rId6"/>
              </a:rPr>
              <a:t>Authorship and AI tools | COPE: Committee on Publication Ethics</a:t>
            </a:r>
            <a:endParaRPr lang="en-US"/>
          </a:p>
          <a:p>
            <a:r>
              <a:rPr lang="en-US">
                <a:hlinkClick r:id="rId7"/>
              </a:rPr>
              <a:t>Chatbots, Generative AI, and Scholarly Manuscripts || WAME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5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structure of scientific revolution by Thomas Kuhn is the most cited academic books of all time </a:t>
            </a:r>
            <a:r>
              <a:rPr lang="en-US">
                <a:hlinkClick r:id="rId3"/>
              </a:rPr>
              <a:t>Thomas Kuhn (Stanford Encyclopedia of Philosophy)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3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studies paper once was seen as “more scientifically rigorous,” but now not anymore. Strong evidence that these kinds of paper don’t replicate well. Source: </a:t>
            </a:r>
            <a:r>
              <a:rPr lang="en-US">
                <a:hlinkClick r:id="rId3"/>
              </a:rPr>
              <a:t>The ironic effect of significant results on the credibility of multiple-study articles. (apa.org)</a:t>
            </a:r>
            <a:endParaRPr lang="en-US"/>
          </a:p>
          <a:p>
            <a:endParaRPr lang="en-US"/>
          </a:p>
          <a:p>
            <a:r>
              <a:rPr lang="de-DE"/>
              <a:t>What is preregistration? </a:t>
            </a:r>
            <a:r>
              <a:rPr lang="en-US">
                <a:hlinkClick r:id="rId4"/>
              </a:rPr>
              <a:t>Preregistration (science) – Wikipedia</a:t>
            </a:r>
            <a:endParaRPr lang="en-US"/>
          </a:p>
          <a:p>
            <a:endParaRPr lang="en-US"/>
          </a:p>
          <a:p>
            <a:r>
              <a:rPr lang="en-US"/>
              <a:t>What kinds of “drama” are typically emerged from a target article? Well, lets consider this example from my beloved field, social psychology </a:t>
            </a:r>
            <a:r>
              <a:rPr lang="en-US">
                <a:sym typeface="Wingdings" panose="05000000000000000000" pitchFamily="2" charset="2"/>
              </a:rPr>
              <a:t> </a:t>
            </a:r>
          </a:p>
          <a:p>
            <a:r>
              <a:rPr lang="en-US">
                <a:hlinkClick r:id="rId5"/>
              </a:rPr>
              <a:t>Two Psychologists Four Beers Episode 100: What Happened at Perspectives on Psychological Science?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hlinkClick r:id="rId6"/>
              </a:rPr>
              <a:t>Klaus Fiedler is a Victim – of His Own Arrogance | Replicability-Index (replicationindex.com)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What registered report? </a:t>
            </a:r>
            <a:r>
              <a:rPr lang="en-US">
                <a:hlinkClick r:id="rId3"/>
              </a:rPr>
              <a:t>Registered Reports | Scientific Reports (nature.com)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 list of journals adopting RR </a:t>
            </a:r>
            <a:r>
              <a:rPr lang="en-US">
                <a:hlinkClick r:id="rId4"/>
              </a:rPr>
              <a:t>Comparison of Registered Reports - Google Tabellen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36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and similar metrics are weird and here’s why </a:t>
            </a:r>
            <a:r>
              <a:rPr lang="en-US">
                <a:hlinkClick r:id="rId3"/>
              </a:rPr>
              <a:t>What’s wrong with the journal impact factor in 5 graphs | News | Nature Index</a:t>
            </a:r>
            <a:endParaRPr lang="en-US"/>
          </a:p>
          <a:p>
            <a:r>
              <a:rPr lang="en-US"/>
              <a:t>How the European Comission in the EU determines and reforms research assessments </a:t>
            </a:r>
            <a:r>
              <a:rPr lang="en-US">
                <a:hlinkClick r:id="rId4"/>
              </a:rPr>
              <a:t>Reforming research assessment – the way forward (europa.eu)</a:t>
            </a:r>
            <a:endParaRPr lang="en-US"/>
          </a:p>
          <a:p>
            <a:r>
              <a:rPr lang="en-US"/>
              <a:t>How DFG shifts from traditional metrics to open science principles for research assessments </a:t>
            </a:r>
            <a:r>
              <a:rPr lang="en-US">
                <a:hlinkClick r:id="rId5"/>
              </a:rPr>
              <a:t>DFG, German Research Foundation - What is DFG’s position towards open access with regard to research policy?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0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science badge </a:t>
            </a:r>
            <a:r>
              <a:rPr lang="en-US">
                <a:hlinkClick r:id="rId3"/>
              </a:rPr>
              <a:t>Open Science Badges (cos.io)</a:t>
            </a:r>
            <a:endParaRPr lang="en-US"/>
          </a:p>
          <a:p>
            <a:r>
              <a:rPr lang="en-US"/>
              <a:t>…but open science badges ironically don’t motivate researchers to share their data: 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Rowhani-Farid, A., Aldcroft, A., &amp; Barnett, A. G. (2020). Did awarding badges increase data sharing in BMJ Open? A randomized controlled trial.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Royal Society open science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(3), 191818. </a:t>
            </a:r>
            <a:r>
              <a:rPr lang="en-US">
                <a:hlinkClick r:id="rId4"/>
              </a:rPr>
              <a:t>Did awarding badges increase data sharing in BMJ Open? A randomized controlled trial | Royal Society Open Science (royalsocietypublishing.org)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4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Garand, J. C., &amp; Harman, M. (2021). Journal Desk-Rejection Practices in Political Science: Bringing Data to Bear on What Journals Do.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PS: Political Science &amp; Politics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54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(4), 676-681.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Garand, J. C., &amp; Harman, M. (2021). Journal Desk-Rejection Practices in Political Science: Bringing Data to Bear on What Journals Do.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PS: Political Science &amp; Politics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54</a:t>
            </a:r>
            <a:r>
              <a:rPr lang="en-US" b="0" i="0">
                <a:solidFill>
                  <a:srgbClr val="DDD5C8"/>
                </a:solidFill>
                <a:effectLst/>
                <a:latin typeface="Arial" panose="020B0604020202020204" pitchFamily="34" charset="0"/>
              </a:rPr>
              <a:t>(4), 676-681.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87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write a cover letter </a:t>
            </a:r>
            <a:r>
              <a:rPr lang="en-US">
                <a:hlinkClick r:id="rId3"/>
              </a:rPr>
              <a:t>Cover letters | Springer — International Publisher</a:t>
            </a:r>
            <a:endParaRPr lang="es-ES"/>
          </a:p>
          <a:p>
            <a:endParaRPr lang="es-ES"/>
          </a:p>
          <a:p>
            <a:r>
              <a:rPr lang="es-ES"/>
              <a:t>Free </a:t>
            </a:r>
            <a:r>
              <a:rPr lang="es-ES" err="1"/>
              <a:t>formatting</a:t>
            </a:r>
            <a:r>
              <a:rPr lang="es-ES"/>
              <a:t> </a:t>
            </a:r>
            <a:r>
              <a:rPr lang="es-ES" err="1"/>
              <a:t>means</a:t>
            </a:r>
            <a:r>
              <a:rPr lang="es-ES"/>
              <a:t> </a:t>
            </a:r>
            <a:r>
              <a:rPr lang="en-US"/>
              <a:t>journals don’t really impose their in-house style at the initial submission, but then they will ask authors to align their manuscript according to their in-house style upon acceptance.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8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4590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85400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F89-1710-447C-BA80-DE17C2EF1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151208"/>
            <a:ext cx="7200000" cy="1418469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de-DE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3A6560-2FDE-481D-9A8E-1866470D9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1" y="444249"/>
            <a:ext cx="9577019" cy="104298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Seitentitel mit einer Zeile oder</a:t>
            </a:r>
            <a:br>
              <a:rPr lang="de-DE"/>
            </a:br>
            <a:r>
              <a:rPr lang="de-DE"/>
              <a:t>maximal zwei Zeilen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E4071A-44EF-49AA-BAC4-8488C57EB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86" y="1493101"/>
            <a:ext cx="10166228" cy="9382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80"/>
              </a:lnSpc>
              <a:spcBef>
                <a:spcPts val="0"/>
              </a:spcBef>
              <a:buNone/>
              <a:defRPr sz="1900">
                <a:solidFill>
                  <a:srgbClr val="616468"/>
                </a:solidFill>
              </a:defRPr>
            </a:lvl1pPr>
            <a:lvl2pPr marL="407778" indent="0">
              <a:buNone/>
              <a:defRPr sz="1900">
                <a:solidFill>
                  <a:schemeClr val="tx2"/>
                </a:solidFill>
              </a:defRPr>
            </a:lvl2pPr>
            <a:lvl3pPr marL="815557" indent="0">
              <a:buNone/>
              <a:defRPr>
                <a:solidFill>
                  <a:schemeClr val="tx2"/>
                </a:solidFill>
              </a:defRPr>
            </a:lvl3pPr>
            <a:lvl4pPr marL="1223335" indent="0">
              <a:buNone/>
              <a:defRPr>
                <a:solidFill>
                  <a:schemeClr val="tx2"/>
                </a:solidFill>
              </a:defRPr>
            </a:lvl4pPr>
            <a:lvl5pPr marL="1631113" indent="0">
              <a:buNone/>
              <a:defRPr>
                <a:solidFill>
                  <a:schemeClr val="tx2"/>
                </a:solidFill>
              </a:defRPr>
            </a:lvl5pPr>
          </a:lstStyle>
          <a:p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Quam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nobis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quam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C99ED17-8C0B-4A38-8622-48A70F4A88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84" y="2635982"/>
            <a:ext cx="10166228" cy="285921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Font typeface="Wingdings" panose="05000000000000000000" pitchFamily="2" charset="2"/>
              <a:buChar char=""/>
              <a:defRPr sz="1900">
                <a:solidFill>
                  <a:srgbClr val="616468"/>
                </a:solidFill>
                <a:latin typeface="+mn-lt"/>
              </a:defRPr>
            </a:lvl1pPr>
          </a:lstStyle>
          <a:p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Itaquas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sitiam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vent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fuga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Pelit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laut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pliciis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reptatio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beatem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illestius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consecabo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Offici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pedi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omnis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essi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sinci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totae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perit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quamet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liscium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landia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quiasit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iuntur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Quunda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doloreste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maximus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eatur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sapicipici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ab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non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nullori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mos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doluptassi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saniscitate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consequi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audae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simporem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si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venim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fugia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voloreptae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eturiam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quiae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coribus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defRPr/>
            </a:pP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Ucia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sam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quid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doles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sequias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rat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facersp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edissuntotas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et,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di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berum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verore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sequas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represcium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faccabo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Adistis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dolor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aliquatem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modis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accaecum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nossunt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ipsam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ratiam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err="1">
                <a:solidFill>
                  <a:srgbClr val="2F2F2F"/>
                </a:solidFill>
                <a:latin typeface="Arial" panose="020B0604020202020204" pitchFamily="34" charset="0"/>
              </a:rPr>
              <a:t>voluptur</a:t>
            </a:r>
            <a:r>
              <a:rPr lang="de-DE">
                <a:solidFill>
                  <a:srgbClr val="2F2F2F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818" y="444257"/>
            <a:ext cx="9571269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Farbübersicht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2" y="444257"/>
            <a:ext cx="9568595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Titel mit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FC134-44F4-4ACC-9EF7-B0CCCECB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616468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616468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616468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616468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616468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358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1700" y="444257"/>
            <a:ext cx="9577387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/>
              <a:t>Nur Titel</a:t>
            </a:r>
          </a:p>
        </p:txBody>
      </p:sp>
    </p:spTree>
    <p:extLst>
      <p:ext uri="{BB962C8B-B14F-4D97-AF65-F5344CB8AC3E}">
        <p14:creationId xmlns:p14="http://schemas.microsoft.com/office/powerpoint/2010/main" val="610248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15718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83523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97921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39520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52791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  <p:pic>
        <p:nvPicPr>
          <p:cNvPr id="10" name="Bildplatzhalter 11">
            <a:extLst>
              <a:ext uri="{FF2B5EF4-FFF2-40B4-BE49-F238E27FC236}">
                <a16:creationId xmlns:a16="http://schemas.microsoft.com/office/drawing/2014/main" id="{E49330AE-63CD-4FA0-B981-354A53DBEE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6124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874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Absendername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>
                <a:effectLst/>
                <a:latin typeface="Arial" panose="020B0604020202020204" pitchFamily="34" charset="0"/>
              </a:rPr>
              <a:t> · </a:t>
            </a:r>
            <a:r>
              <a:rPr lang="de-DE" b="1" err="1">
                <a:effectLst/>
                <a:latin typeface="Arial" panose="020B0604020202020204" pitchFamily="34" charset="0"/>
              </a:rPr>
              <a:t>www.musterdomain.de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4FBD0-4BBB-413C-96F0-376E5E59CA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4982841-B6DD-4A02-88CD-381D8C4A32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>
                <a:effectLst/>
                <a:latin typeface="Arial" panose="020B0604020202020204" pitchFamily="34" charset="0"/>
              </a:rPr>
            </a:br>
            <a:r>
              <a:rPr lang="de-DE" b="1">
                <a:effectLst/>
                <a:latin typeface="Arial" panose="020B0604020202020204" pitchFamily="34" charset="0"/>
              </a:rPr>
              <a:t>00.00.2020</a:t>
            </a:r>
            <a:endParaRPr lang="de-DE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5489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400" y="434007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1" r:id="rId3"/>
    <p:sldLayoutId id="2147483677" r:id="rId4"/>
    <p:sldLayoutId id="2147483669" r:id="rId5"/>
    <p:sldLayoutId id="2147483655" r:id="rId6"/>
    <p:sldLayoutId id="2147483686" r:id="rId7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4500" y="416422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6BA1FC-2AA7-46D3-BA9A-D73D53359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399" y="432533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4" r:id="rId3"/>
    <p:sldLayoutId id="2147483675" r:id="rId4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8" r:id="rId2"/>
    <p:sldLayoutId id="2147483679" r:id="rId3"/>
    <p:sldLayoutId id="2147483680" r:id="rId4"/>
    <p:sldLayoutId id="2147483681" r:id="rId5"/>
    <p:sldLayoutId id="2147483687" r:id="rId6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4_k-8C_UENTRtbPzXfhjEyu3BfLxdOsn9j-otrO870/edit#gid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109637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jpeg"/><Relationship Id="rId4" Type="http://schemas.openxmlformats.org/officeDocument/2006/relationships/hyperlink" Target="https://www.altmetric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87569728221128878" TargetMode="External"/><Relationship Id="rId2" Type="http://schemas.openxmlformats.org/officeDocument/2006/relationships/hyperlink" Target="https://www.sciencedirect.com/science/article/pii/S2214581820301919?via%3Dihub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i.org/10.1177/1052562913517209" TargetMode="External"/><Relationship Id="rId5" Type="http://schemas.openxmlformats.org/officeDocument/2006/relationships/hyperlink" Target="https://www.cambridge.org/core/journals/ps-political-science-and-politics/article/journal-deskrejection-practices-in-political-science-bringing-data-to-bear-on-what-journals-do/770D08D05782CC873E625E873815023A" TargetMode="External"/><Relationship Id="rId4" Type="http://schemas.openxmlformats.org/officeDocument/2006/relationships/hyperlink" Target="https://www.google.com/url?sa=t&amp;rct=j&amp;q=&amp;esrc=s&amp;source=web&amp;cd=&amp;cad=rja&amp;uact=8&amp;ved=2ahUKEwjWyqGHqf3_AhUHzwIHHSWPBqEQFnoECCkQAQ&amp;url=https%3A%2F%2Falosferrer.wordpress.com%2F2019%2F05%2F08%2Fdesk-rejections%2F&amp;usg=AOvVaw0Npaa-YWMC4pcibbNmao6x&amp;opi=8997844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cad=rja&amp;uact=8&amp;ved=2ahUKEwi1jb6Rq_3_AhWKzgIHHcP7BVYQFnoECBsQAQ&amp;url=https%3A%2F%2Fwww.cambridge.org%2Fcore%2Fjournals%2Fps-political-science-and-politics%2Farticle%2Fjournal-deskrejection-practices-in-political-science-bringing-data-to-bear-on-what-journals-do%2F770D08D05782CC873E625E873815023A&amp;usg=AOvVaw0LNYZgocL6e2JXPQObkcgv&amp;opi=8997844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.uni-muenchen.de/news/summer_school_2023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melia.zein@psikologi.unair.ac.id" TargetMode="External"/><Relationship Id="rId2" Type="http://schemas.openxmlformats.org/officeDocument/2006/relationships/hyperlink" Target="mailto:Amelia.Zein@psy.lmu.de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rameliaz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BF01476360#page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1AFA1DF-B1CB-33CE-B95A-03B4E7032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Rizqy Amelia Zein</a:t>
            </a:r>
          </a:p>
          <a:p>
            <a:r>
              <a:rPr lang="en-US"/>
              <a:t>Ludwig-</a:t>
            </a:r>
            <a:r>
              <a:rPr lang="en-US" err="1"/>
              <a:t>Maximilians</a:t>
            </a:r>
            <a:r>
              <a:rPr lang="en-US"/>
              <a:t>-Universität, München </a:t>
            </a:r>
          </a:p>
          <a:p>
            <a:r>
              <a:rPr lang="en-US" err="1"/>
              <a:t>Universitas</a:t>
            </a:r>
            <a:r>
              <a:rPr lang="en-US"/>
              <a:t> </a:t>
            </a:r>
            <a:r>
              <a:rPr lang="en-US" err="1"/>
              <a:t>Airlangga</a:t>
            </a:r>
            <a:r>
              <a:rPr lang="en-US"/>
              <a:t>, Surabaya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9DC3BD7A-8F55-46B0-E4FD-D649047B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189713"/>
            <a:ext cx="4863096" cy="1463042"/>
          </a:xfrm>
        </p:spPr>
        <p:txBody>
          <a:bodyPr/>
          <a:lstStyle/>
          <a:p>
            <a:r>
              <a:rPr lang="en-US"/>
              <a:t>Komunikasi Kesarjanaan dalam Bidang Sosial-Humaniora</a:t>
            </a:r>
            <a:endParaRPr lang="en-US" sz="2000" i="1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019BC18-E6DE-F4DA-A02C-30AFAD584A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b"/>
          <a:lstStyle/>
          <a:p>
            <a:r>
              <a:rPr lang="en-US" sz="650" b="0">
                <a:solidFill>
                  <a:schemeClr val="bg1"/>
                </a:solidFill>
                <a:cs typeface="Arial"/>
              </a:rPr>
              <a:t>Komunikasi Kesarjanaan – ppi Jerman – 08 Juli 2023</a:t>
            </a:r>
          </a:p>
        </p:txBody>
      </p:sp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9EE12-C72A-FCDA-655F-4831C01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10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6C9E-86B9-EEA1-010C-54A0C0E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Registered Reports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894A-FC62-89CE-9060-99AEEB58EC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9" y="1284791"/>
            <a:ext cx="5921938" cy="5128710"/>
          </a:xfrm>
        </p:spPr>
        <p:txBody>
          <a:bodyPr/>
          <a:lstStyle/>
          <a:p>
            <a:r>
              <a:rPr lang="en-US" sz="2000"/>
              <a:t>Format artikel yang </a:t>
            </a:r>
            <a:r>
              <a:rPr lang="en-US" sz="2000" b="1" i="1"/>
              <a:t>populer</a:t>
            </a:r>
            <a:r>
              <a:rPr lang="en-US" sz="2000"/>
              <a:t> baru-baru ini.</a:t>
            </a:r>
          </a:p>
          <a:p>
            <a:pPr lvl="1"/>
            <a:r>
              <a:rPr lang="en-US" sz="1643"/>
              <a:t>Tujuannya, untuk memastikan penelitian benar-benar </a:t>
            </a:r>
            <a:r>
              <a:rPr lang="en-US" sz="1643" b="1"/>
              <a:t>cermat secara ilmiah</a:t>
            </a:r>
            <a:r>
              <a:rPr lang="en-US" sz="1643"/>
              <a:t>.</a:t>
            </a:r>
          </a:p>
          <a:p>
            <a:pPr lvl="1"/>
            <a:r>
              <a:rPr lang="en-US" sz="1643" b="1" u="sng"/>
              <a:t>Menghindari</a:t>
            </a:r>
            <a:r>
              <a:rPr lang="en-US" sz="1643"/>
              <a:t> </a:t>
            </a:r>
            <a:r>
              <a:rPr lang="en-US" sz="1643" i="1"/>
              <a:t>questionable research practices</a:t>
            </a:r>
            <a:r>
              <a:rPr lang="en-US" sz="1643"/>
              <a:t>, seperti </a:t>
            </a:r>
            <a:r>
              <a:rPr lang="en-US" sz="1643" i="1"/>
              <a:t>hypothesizing after results are known</a:t>
            </a:r>
            <a:r>
              <a:rPr lang="en-US" sz="1643"/>
              <a:t> (HARK-ing).</a:t>
            </a:r>
          </a:p>
          <a:p>
            <a:r>
              <a:rPr lang="en-US" sz="2000"/>
              <a:t>Peneliti diminta untuk </a:t>
            </a:r>
            <a:r>
              <a:rPr lang="en-US" sz="2000" i="1"/>
              <a:t>submit</a:t>
            </a:r>
            <a:r>
              <a:rPr lang="en-US" sz="2000"/>
              <a:t> perencanaan studi/protokol (sebelum pengambilan data) untuk kemudian ditinjau sejawat di tahap satu</a:t>
            </a:r>
            <a:r>
              <a:rPr lang="en-US" sz="2000" i="1"/>
              <a:t>.</a:t>
            </a:r>
          </a:p>
          <a:p>
            <a:r>
              <a:rPr lang="en-US" sz="2000"/>
              <a:t>Setelah lolos tinjauan sejawat tahap satu (</a:t>
            </a:r>
            <a:r>
              <a:rPr lang="en-US" sz="2000" i="1"/>
              <a:t>accepted in principle</a:t>
            </a:r>
            <a:r>
              <a:rPr lang="en-US" sz="2000"/>
              <a:t>), kemudian peneliti mengambil data dan melaporkan temuannya. </a:t>
            </a:r>
          </a:p>
          <a:p>
            <a:r>
              <a:rPr lang="en-US" sz="2000"/>
              <a:t>Setelah itu, artikel ditinjau di tahap kedua untuk diambil keputusan penerbitannya.</a:t>
            </a:r>
          </a:p>
          <a:p>
            <a:r>
              <a:rPr lang="en-US" sz="2000"/>
              <a:t>Ada </a:t>
            </a:r>
            <a:r>
              <a:rPr lang="en-US" sz="2000">
                <a:hlinkClick r:id="rId3"/>
              </a:rPr>
              <a:t>304 jurnal</a:t>
            </a:r>
            <a:r>
              <a:rPr lang="en-US" sz="2000"/>
              <a:t> yang menyediakan opsi </a:t>
            </a:r>
            <a:r>
              <a:rPr lang="en-US" sz="2000" i="1"/>
              <a:t>registered reports</a:t>
            </a:r>
            <a:r>
              <a:rPr lang="en-US" sz="2000"/>
              <a:t> dari berbagai disiplin; mulai dari psikologi, biomedis, manajemen, linguistik, biologi, ilmu politik</a:t>
            </a:r>
            <a:r>
              <a:rPr lang="en-US" sz="2000" i="1"/>
              <a:t>,</a:t>
            </a:r>
            <a:r>
              <a:rPr lang="en-US" sz="2000"/>
              <a:t> dsb.</a:t>
            </a:r>
          </a:p>
        </p:txBody>
      </p:sp>
      <p:pic>
        <p:nvPicPr>
          <p:cNvPr id="5" name="Picture 2" descr="registered_reports.width-800">
            <a:extLst>
              <a:ext uri="{FF2B5EF4-FFF2-40B4-BE49-F238E27FC236}">
                <a16:creationId xmlns:a16="http://schemas.microsoft.com/office/drawing/2014/main" id="{0982A093-B272-A0B4-520F-858C7350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17" y="5031438"/>
            <a:ext cx="4774557" cy="111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ypothetico-deductive_scientific_method-1.original">
            <a:extLst>
              <a:ext uri="{FF2B5EF4-FFF2-40B4-BE49-F238E27FC236}">
                <a16:creationId xmlns:a16="http://schemas.microsoft.com/office/drawing/2014/main" id="{264FDDBF-9316-E252-2551-1CBD3275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27" y="1271519"/>
            <a:ext cx="5921938" cy="33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</a:t>
            </a:r>
            <a:r>
              <a:rPr lang="de-DE" sz="2800">
                <a:cs typeface="Arial" panose="020B0604020202020204"/>
              </a:rPr>
              <a:t>Memilih Terbitan Berkala Ilmiah yang Dituju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5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9EE12-C72A-FCDA-655F-4831C01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12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6C9E-86B9-EEA1-010C-54A0C0E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Memilih terbitan berkala ilmiah berdasarkan metriknya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894A-FC62-89CE-9060-99AEEB58EC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7527" y="1443673"/>
            <a:ext cx="7774623" cy="4835207"/>
          </a:xfrm>
        </p:spPr>
        <p:txBody>
          <a:bodyPr/>
          <a:lstStyle/>
          <a:p>
            <a:r>
              <a:rPr lang="en-US" sz="2000"/>
              <a:t>Apakah JIF, </a:t>
            </a:r>
            <a:r>
              <a:rPr lang="en-US" sz="2000" i="1"/>
              <a:t>h</a:t>
            </a:r>
            <a:r>
              <a:rPr lang="en-US" sz="2000"/>
              <a:t>-index, </a:t>
            </a:r>
            <a:r>
              <a:rPr lang="en-US" sz="2000" i="1"/>
              <a:t>journal quartiles</a:t>
            </a:r>
            <a:r>
              <a:rPr lang="en-US" sz="2000"/>
              <a:t>, </a:t>
            </a:r>
            <a:r>
              <a:rPr lang="en-US" sz="2000" i="1"/>
              <a:t>citation counts</a:t>
            </a:r>
            <a:r>
              <a:rPr lang="en-US" sz="2000"/>
              <a:t>, dsb. merupakan </a:t>
            </a:r>
            <a:r>
              <a:rPr lang="en-US" sz="2000" b="1"/>
              <a:t>indikator</a:t>
            </a:r>
            <a:r>
              <a:rPr lang="en-US" sz="2000"/>
              <a:t> bahwa suatu terbitan berkala ilmiah itu “berkualitas”? </a:t>
            </a:r>
          </a:p>
          <a:p>
            <a:pPr lvl="1"/>
            <a:r>
              <a:rPr lang="en-US" sz="2000"/>
              <a:t>Oh ya tentu saja, </a:t>
            </a:r>
            <a:r>
              <a:rPr lang="en-US" sz="2000" b="1" u="sng"/>
              <a:t>tidak</a:t>
            </a:r>
            <a:r>
              <a:rPr lang="en-US" sz="200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000" b="1" i="1">
                <a:sym typeface="Wingdings" panose="05000000000000000000" pitchFamily="2" charset="2"/>
              </a:rPr>
              <a:t>Prestige</a:t>
            </a:r>
            <a:r>
              <a:rPr lang="en-US" sz="2000">
                <a:sym typeface="Wingdings" panose="05000000000000000000" pitchFamily="2" charset="2"/>
              </a:rPr>
              <a:t>, mungkin. Dampak, tergantung bagaimana mendefinisikan dampak. Kualitas penelitian, tidak sama sekali. </a:t>
            </a:r>
          </a:p>
          <a:p>
            <a:pPr lvl="1"/>
            <a:r>
              <a:rPr lang="en-US" sz="2000" i="1">
                <a:sym typeface="Wingdings" panose="05000000000000000000" pitchFamily="2" charset="2"/>
                <a:hlinkClick r:id="rId3"/>
              </a:rPr>
              <a:t>It’s heuristics, at its best</a:t>
            </a:r>
            <a:r>
              <a:rPr lang="en-US" sz="2000">
                <a:sym typeface="Wingdings" panose="05000000000000000000" pitchFamily="2" charset="2"/>
              </a:rPr>
              <a:t>.</a:t>
            </a:r>
            <a:endParaRPr lang="en-US" sz="2000"/>
          </a:p>
          <a:p>
            <a:r>
              <a:rPr lang="en-US" sz="2000"/>
              <a:t>Metrik-metrik di atas merupakan </a:t>
            </a:r>
            <a:r>
              <a:rPr lang="en-US" sz="2000" i="1"/>
              <a:t>journal-level metrics</a:t>
            </a:r>
            <a:r>
              <a:rPr lang="en-US" sz="2000"/>
              <a:t> yang </a:t>
            </a:r>
            <a:r>
              <a:rPr lang="en-US" sz="2000" b="1"/>
              <a:t>tidak mencerminkan kualitas artikel/penelitian </a:t>
            </a:r>
            <a:r>
              <a:rPr lang="en-US" sz="2000"/>
              <a:t>yang diterbitkan dalam terbitan berkala ilmiah tersebut.</a:t>
            </a:r>
          </a:p>
          <a:p>
            <a:r>
              <a:rPr lang="en-US" sz="2000"/>
              <a:t>Bagaimana dengan </a:t>
            </a:r>
            <a:r>
              <a:rPr lang="en-US" sz="2000" i="1"/>
              <a:t>article-level metrics</a:t>
            </a:r>
            <a:r>
              <a:rPr lang="en-US" sz="2000"/>
              <a:t> seperti </a:t>
            </a:r>
            <a:r>
              <a:rPr lang="en-US" sz="2000" i="1">
                <a:hlinkClick r:id="rId4"/>
              </a:rPr>
              <a:t>Altmetric</a:t>
            </a:r>
            <a:r>
              <a:rPr lang="en-US" sz="2000"/>
              <a:t>?</a:t>
            </a:r>
          </a:p>
          <a:p>
            <a:pPr lvl="1"/>
            <a:r>
              <a:rPr lang="en-US" sz="2000"/>
              <a:t>Lebih “informatif” soal “dampak” artikel, tetapi prinsip dasarnya sama dengan JIF, dsb.</a:t>
            </a:r>
          </a:p>
          <a:p>
            <a:r>
              <a:rPr lang="en-US" sz="2000"/>
              <a:t>Metrik-metrik arbiter ini </a:t>
            </a:r>
            <a:r>
              <a:rPr lang="en-US" sz="2000" b="1" i="1"/>
              <a:t>dulunya</a:t>
            </a:r>
            <a:r>
              <a:rPr lang="en-US" sz="2000"/>
              <a:t> sangat penting untuk promosi karir, tetapi di EU (dan Jerman) saat ini peranannya dikurangi.</a:t>
            </a:r>
          </a:p>
          <a:p>
            <a:endParaRPr lang="en-US" sz="2000"/>
          </a:p>
        </p:txBody>
      </p:sp>
      <p:pic>
        <p:nvPicPr>
          <p:cNvPr id="6146" name="Picture 2" descr="Quality is key | Open Working">
            <a:extLst>
              <a:ext uri="{FF2B5EF4-FFF2-40B4-BE49-F238E27FC236}">
                <a16:creationId xmlns:a16="http://schemas.microsoft.com/office/drawing/2014/main" id="{F6B5F7F1-8F13-D18E-F54D-E5050562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0" y="2112428"/>
            <a:ext cx="387985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9EE12-C72A-FCDA-655F-4831C01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13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6C9E-86B9-EEA1-010C-54A0C0E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Memilih terbitan berkala ilmiah berdasarkan proses editorialnya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894A-FC62-89CE-9060-99AEEB58EC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8562830" cy="4929187"/>
          </a:xfrm>
        </p:spPr>
        <p:txBody>
          <a:bodyPr/>
          <a:lstStyle/>
          <a:p>
            <a:r>
              <a:rPr lang="en-US" sz="2000"/>
              <a:t>Lihat </a:t>
            </a:r>
            <a:r>
              <a:rPr lang="en-US" sz="2000" b="1"/>
              <a:t>fokus dan cakupan </a:t>
            </a:r>
            <a:r>
              <a:rPr lang="en-US" sz="2000"/>
              <a:t>terbitan berkala ilmiah</a:t>
            </a:r>
          </a:p>
          <a:p>
            <a:pPr lvl="1"/>
            <a:r>
              <a:rPr lang="en-US" sz="1800"/>
              <a:t>Kalau tidak sesuai, maka biasanya akan di</a:t>
            </a:r>
            <a:r>
              <a:rPr lang="en-US" sz="1800" i="1"/>
              <a:t>desk reject</a:t>
            </a:r>
            <a:r>
              <a:rPr lang="en-US" sz="1800"/>
              <a:t> oleh editor.</a:t>
            </a:r>
          </a:p>
          <a:p>
            <a:r>
              <a:rPr lang="en-US" sz="2000"/>
              <a:t>Lihat </a:t>
            </a:r>
            <a:r>
              <a:rPr lang="en-US" sz="2000" b="1"/>
              <a:t>dewan editor</a:t>
            </a:r>
            <a:r>
              <a:rPr lang="en-US" sz="2000"/>
              <a:t>nya</a:t>
            </a:r>
          </a:p>
          <a:p>
            <a:pPr lvl="1"/>
            <a:r>
              <a:rPr lang="en-US" sz="1643"/>
              <a:t>Kebijakan dan penjaminan mutu terbitan berkala ilmiah sangat bergantung pada editor.</a:t>
            </a:r>
          </a:p>
          <a:p>
            <a:pPr lvl="1"/>
            <a:r>
              <a:rPr lang="en-US" sz="1643"/>
              <a:t>Pilih terbitan berkala ilmiah yang dikelola oleh ilmuwan dengan reputasi baik.</a:t>
            </a:r>
          </a:p>
          <a:p>
            <a:r>
              <a:rPr lang="en-US" sz="2000"/>
              <a:t>Periksa </a:t>
            </a:r>
            <a:r>
              <a:rPr lang="en-US" sz="2000" b="1"/>
              <a:t>daftar pustaka </a:t>
            </a:r>
            <a:r>
              <a:rPr lang="en-US" sz="2000"/>
              <a:t>artikel yang kita tulis</a:t>
            </a:r>
          </a:p>
          <a:p>
            <a:pPr lvl="1"/>
            <a:r>
              <a:rPr lang="en-US" sz="1643"/>
              <a:t>Coba </a:t>
            </a:r>
            <a:r>
              <a:rPr lang="en-US" sz="1643" i="1"/>
              <a:t>submit</a:t>
            </a:r>
            <a:r>
              <a:rPr lang="en-US" sz="1643"/>
              <a:t> di terbitan berkala ilmiah yang artikelnya banyak kita kutip di artikel yang kita tulis.</a:t>
            </a:r>
          </a:p>
          <a:p>
            <a:r>
              <a:rPr lang="en-US" sz="2000"/>
              <a:t>Lihat </a:t>
            </a:r>
            <a:r>
              <a:rPr lang="en-US" sz="2000" b="1"/>
              <a:t>kebijakan</a:t>
            </a:r>
            <a:r>
              <a:rPr lang="en-US" sz="2000"/>
              <a:t> terbitan berkala ilmiah</a:t>
            </a:r>
          </a:p>
          <a:p>
            <a:pPr lvl="1"/>
            <a:r>
              <a:rPr lang="en-US" sz="1643"/>
              <a:t>Terbitan berkala ilmiah yang mewajibkan peneliti menerapkan </a:t>
            </a:r>
            <a:r>
              <a:rPr lang="en-US" sz="1643" i="1"/>
              <a:t>open research practices</a:t>
            </a:r>
            <a:r>
              <a:rPr lang="en-US" sz="1643"/>
              <a:t> </a:t>
            </a:r>
            <a:r>
              <a:rPr lang="en-US" sz="1643" b="1" i="1"/>
              <a:t>kemungkinan</a:t>
            </a:r>
            <a:r>
              <a:rPr lang="en-US" sz="1643"/>
              <a:t> memuat artikel yang lebih </a:t>
            </a:r>
            <a:r>
              <a:rPr lang="en-US" sz="1643" i="1"/>
              <a:t>scientifically rigorous </a:t>
            </a:r>
            <a:r>
              <a:rPr lang="en-US" sz="1643"/>
              <a:t>(meskipun belum tentu juga).</a:t>
            </a:r>
          </a:p>
          <a:p>
            <a:r>
              <a:rPr lang="en-US" sz="2000"/>
              <a:t>Tanya peneliti yang sebidang yang </a:t>
            </a:r>
            <a:r>
              <a:rPr lang="en-US" sz="2000" b="1"/>
              <a:t>lebih berpengalaman</a:t>
            </a:r>
          </a:p>
          <a:p>
            <a:pPr lvl="1"/>
            <a:r>
              <a:rPr lang="en-US" sz="1643"/>
              <a:t>Peneliti senior biasanya mengenali </a:t>
            </a:r>
            <a:r>
              <a:rPr lang="en-US" sz="1643" i="1"/>
              <a:t>nuance</a:t>
            </a:r>
            <a:r>
              <a:rPr lang="en-US" sz="1643"/>
              <a:t> dan mengetahui “</a:t>
            </a:r>
            <a:r>
              <a:rPr lang="en-US" sz="1643" i="1"/>
              <a:t>unspoken rules</a:t>
            </a:r>
            <a:r>
              <a:rPr lang="en-US" sz="1643"/>
              <a:t>” dalam suatu komunitas akademik.</a:t>
            </a:r>
          </a:p>
        </p:txBody>
      </p:sp>
      <p:pic>
        <p:nvPicPr>
          <p:cNvPr id="8194" name="Picture 2" descr="Open Science Badges">
            <a:extLst>
              <a:ext uri="{FF2B5EF4-FFF2-40B4-BE49-F238E27FC236}">
                <a16:creationId xmlns:a16="http://schemas.microsoft.com/office/drawing/2014/main" id="{0648EA36-BC0C-C874-6EFB-B7FFF881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26" y="1371599"/>
            <a:ext cx="3370474" cy="27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5. Gambaran Proses Editorial secara Umum</a:t>
            </a:r>
          </a:p>
        </p:txBody>
      </p:sp>
    </p:spTree>
    <p:extLst>
      <p:ext uri="{BB962C8B-B14F-4D97-AF65-F5344CB8AC3E}">
        <p14:creationId xmlns:p14="http://schemas.microsoft.com/office/powerpoint/2010/main" val="372655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9EE12-C72A-FCDA-655F-4831C01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15</a:t>
            </a:fld>
            <a:endParaRPr lang="de-DE"/>
          </a:p>
        </p:txBody>
      </p:sp>
      <p:pic>
        <p:nvPicPr>
          <p:cNvPr id="7170" name="Picture 2" descr="The peer review process - BMJ Author Hub">
            <a:extLst>
              <a:ext uri="{FF2B5EF4-FFF2-40B4-BE49-F238E27FC236}">
                <a16:creationId xmlns:a16="http://schemas.microsoft.com/office/drawing/2014/main" id="{CC9E326B-486D-817A-9A88-361AE7FF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15" y="-1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298952-05AD-9448-E6D4-79FC87EED589}"/>
              </a:ext>
            </a:extLst>
          </p:cNvPr>
          <p:cNvSpPr/>
          <p:nvPr/>
        </p:nvSpPr>
        <p:spPr>
          <a:xfrm>
            <a:off x="3647209" y="1859973"/>
            <a:ext cx="1475509" cy="22756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1CF51-AA6B-23DC-D3E9-569C7581FDA9}"/>
              </a:ext>
            </a:extLst>
          </p:cNvPr>
          <p:cNvSpPr txBox="1"/>
          <p:nvPr/>
        </p:nvSpPr>
        <p:spPr>
          <a:xfrm>
            <a:off x="3403022" y="1490641"/>
            <a:ext cx="196388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i="1"/>
              <a:t>Desk rejections</a:t>
            </a:r>
          </a:p>
        </p:txBody>
      </p:sp>
    </p:spTree>
    <p:extLst>
      <p:ext uri="{BB962C8B-B14F-4D97-AF65-F5344CB8AC3E}">
        <p14:creationId xmlns:p14="http://schemas.microsoft.com/office/powerpoint/2010/main" val="37427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9EE12-C72A-FCDA-655F-4831C01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16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6C9E-86B9-EEA1-010C-54A0C0E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Serba-serbi </a:t>
            </a:r>
            <a:r>
              <a:rPr lang="en-US" i="1"/>
              <a:t>desk rejections </a:t>
            </a:r>
            <a:r>
              <a:rPr lang="en-US"/>
              <a:t>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894A-FC62-89CE-9060-99AEEB58EC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/>
              <a:t>Berapa banyak naskah yang masuk ke editor diputuskan </a:t>
            </a:r>
            <a:r>
              <a:rPr lang="en-US" sz="2400" i="1"/>
              <a:t>desk reject</a:t>
            </a:r>
            <a:r>
              <a:rPr lang="en-US" sz="2400"/>
              <a:t>?</a:t>
            </a:r>
          </a:p>
          <a:p>
            <a:pPr lvl="1"/>
            <a:r>
              <a:rPr lang="en-US" sz="1800"/>
              <a:t>Tidak ada data yang general, biasanya spesifik di </a:t>
            </a:r>
            <a:r>
              <a:rPr lang="en-US" sz="1800" i="1"/>
              <a:t>outlet </a:t>
            </a:r>
            <a:r>
              <a:rPr lang="en-US" sz="1800"/>
              <a:t>atau disiplin tertentu.</a:t>
            </a:r>
          </a:p>
          <a:p>
            <a:pPr lvl="1"/>
            <a:r>
              <a:rPr lang="en-US" sz="1800"/>
              <a:t>Beberapa contoh kasus: </a:t>
            </a:r>
            <a:r>
              <a:rPr lang="en-US" sz="1800">
                <a:hlinkClick r:id="rId2"/>
              </a:rPr>
              <a:t>Journal of Hydrology</a:t>
            </a:r>
            <a:r>
              <a:rPr lang="en-US" sz="1800"/>
              <a:t> 70%, </a:t>
            </a:r>
            <a:r>
              <a:rPr lang="en-US" sz="1800">
                <a:hlinkClick r:id="rId3"/>
              </a:rPr>
              <a:t>Project Management Journal</a:t>
            </a:r>
            <a:r>
              <a:rPr lang="en-US" sz="1800"/>
              <a:t> 60-70%, </a:t>
            </a:r>
            <a:r>
              <a:rPr lang="en-US" sz="1800">
                <a:hlinkClick r:id="rId4"/>
              </a:rPr>
              <a:t>Journal of Experimental Psychology</a:t>
            </a:r>
            <a:r>
              <a:rPr lang="en-US" sz="1800"/>
              <a:t> 75%, dan </a:t>
            </a:r>
            <a:r>
              <a:rPr lang="en-US" sz="1800">
                <a:hlinkClick r:id="rId5"/>
              </a:rPr>
              <a:t>Governance</a:t>
            </a:r>
            <a:r>
              <a:rPr lang="en-US" sz="1800"/>
              <a:t> 76%.</a:t>
            </a:r>
          </a:p>
          <a:p>
            <a:r>
              <a:rPr lang="en-US" sz="2400"/>
              <a:t>Mengapa naskah kita di</a:t>
            </a:r>
            <a:r>
              <a:rPr lang="en-US" sz="2400" i="1"/>
              <a:t>desk reject </a:t>
            </a:r>
            <a:r>
              <a:rPr lang="en-US" sz="2400"/>
              <a:t>oleh editor? Beberapa alasan di antaranya (</a:t>
            </a:r>
            <a:r>
              <a:rPr lang="en-US" sz="2400">
                <a:hlinkClick r:id="rId6"/>
              </a:rPr>
              <a:t>Billsberry, 2014</a:t>
            </a:r>
            <a:r>
              <a:rPr lang="en-US" sz="2400"/>
              <a:t>)</a:t>
            </a:r>
          </a:p>
          <a:p>
            <a:pPr lvl="1"/>
            <a:r>
              <a:rPr lang="en-US" sz="1800"/>
              <a:t>Naskah tidak sesuai fokus dan cakupan terbitan berkala ilmiah.</a:t>
            </a:r>
          </a:p>
          <a:p>
            <a:pPr lvl="1"/>
            <a:r>
              <a:rPr lang="en-US" sz="1800"/>
              <a:t>Kontribusi teoritik dianggap lemah.</a:t>
            </a:r>
          </a:p>
          <a:p>
            <a:pPr lvl="1"/>
            <a:r>
              <a:rPr lang="en-US" sz="1800"/>
              <a:t>Artikel kurang “dikembangkan” dengan baik.</a:t>
            </a:r>
          </a:p>
          <a:p>
            <a:pPr lvl="1"/>
            <a:r>
              <a:rPr lang="en-US" sz="1800"/>
              <a:t>Presentasi artikel cenderung kurang layak (e.g., tata bahasa, format, dsb).</a:t>
            </a:r>
          </a:p>
          <a:p>
            <a:pPr lvl="1"/>
            <a:r>
              <a:rPr lang="en-US" sz="1800"/>
              <a:t>Metode penelitian dianggap kurang </a:t>
            </a:r>
            <a:r>
              <a:rPr lang="en-US" sz="1800" i="1"/>
              <a:t>rigorous</a:t>
            </a:r>
            <a:r>
              <a:rPr lang="en-US" sz="1800"/>
              <a:t>.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630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86C2A-FDE9-C9F8-EFDD-F5523905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17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FD53B-2E8B-1ED2-F723-435DD5CD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Serba-serbi </a:t>
            </a:r>
            <a:r>
              <a:rPr lang="en-US" i="1"/>
              <a:t>desk rejections </a:t>
            </a:r>
            <a:r>
              <a:rPr lang="en-US"/>
              <a:t>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6BFB4-3829-0521-A18E-4EE7936FE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913" y="1286886"/>
            <a:ext cx="11303000" cy="5498378"/>
          </a:xfrm>
        </p:spPr>
        <p:txBody>
          <a:bodyPr/>
          <a:lstStyle/>
          <a:p>
            <a:r>
              <a:rPr lang="en-US" sz="2000">
                <a:hlinkClick r:id="rId3"/>
              </a:rPr>
              <a:t>Garand dan Harman</a:t>
            </a:r>
            <a:r>
              <a:rPr lang="en-US" sz="2000"/>
              <a:t> (2021) melakukan studi yang menyelidiki </a:t>
            </a:r>
            <a:r>
              <a:rPr lang="en-US" sz="2000" b="1"/>
              <a:t>determinan</a:t>
            </a:r>
            <a:r>
              <a:rPr lang="en-US" sz="2000"/>
              <a:t> yang berkaitan dengan </a:t>
            </a:r>
            <a:r>
              <a:rPr lang="en-US" sz="2000" b="1"/>
              <a:t>keputusan </a:t>
            </a:r>
            <a:r>
              <a:rPr lang="en-US" sz="2000" b="1" i="1"/>
              <a:t>desk reject</a:t>
            </a:r>
            <a:r>
              <a:rPr lang="en-US" sz="2000" b="1"/>
              <a:t> oleh editor</a:t>
            </a:r>
            <a:r>
              <a:rPr lang="en-US" sz="2000"/>
              <a:t> terbitan berkala ilmiah yang dikelola American Political Science Association (APSA), yaitu American Political Science Review (APSR), Perspectives on Politics (POP), dan Political Science &amp; Politics (PSP). </a:t>
            </a:r>
          </a:p>
          <a:p>
            <a:r>
              <a:rPr lang="en-US" sz="2000"/>
              <a:t>Hasilnya:</a:t>
            </a:r>
          </a:p>
          <a:p>
            <a:pPr lvl="1"/>
            <a:r>
              <a:rPr lang="en-US" sz="1800"/>
              <a:t>Naskah dengan </a:t>
            </a:r>
            <a:r>
              <a:rPr lang="en-US" sz="1800" b="1"/>
              <a:t>jumlah penulis lebih banyak </a:t>
            </a:r>
            <a:r>
              <a:rPr lang="en-US" sz="1800"/>
              <a:t>kemungkinannya </a:t>
            </a:r>
            <a:r>
              <a:rPr lang="en-US" sz="1800" b="1"/>
              <a:t>lebih kecil</a:t>
            </a:r>
            <a:r>
              <a:rPr lang="en-US" sz="1800"/>
              <a:t> di </a:t>
            </a:r>
            <a:r>
              <a:rPr lang="en-US" sz="1800" i="1"/>
              <a:t>desk reject</a:t>
            </a:r>
            <a:r>
              <a:rPr lang="en-US" sz="1800"/>
              <a:t>.</a:t>
            </a:r>
          </a:p>
          <a:p>
            <a:pPr lvl="1"/>
            <a:r>
              <a:rPr lang="en-US" sz="1800" b="1"/>
              <a:t>Penelitian kuantitatif</a:t>
            </a:r>
            <a:r>
              <a:rPr lang="en-US" sz="1800"/>
              <a:t> </a:t>
            </a:r>
            <a:r>
              <a:rPr lang="en-US" sz="1800" b="1"/>
              <a:t>lebih kecil</a:t>
            </a:r>
            <a:r>
              <a:rPr lang="en-US" sz="1800"/>
              <a:t> kemungkinannya di </a:t>
            </a:r>
            <a:r>
              <a:rPr lang="en-US" sz="1800" i="1"/>
              <a:t>desk reject</a:t>
            </a:r>
            <a:r>
              <a:rPr lang="en-US" sz="1800"/>
              <a:t> (daripada metode interpretif atau artikel </a:t>
            </a:r>
            <a:r>
              <a:rPr lang="en-US" sz="1800" i="1"/>
              <a:t>review</a:t>
            </a:r>
            <a:r>
              <a:rPr lang="en-US" sz="1800"/>
              <a:t>).</a:t>
            </a:r>
          </a:p>
          <a:p>
            <a:pPr lvl="1"/>
            <a:r>
              <a:rPr lang="en-US" sz="1800"/>
              <a:t>Naskah dengan penelitian tentang </a:t>
            </a:r>
            <a:r>
              <a:rPr lang="en-US" sz="1800" b="1"/>
              <a:t>kajian politik di Amerika Serikat lebih kecil </a:t>
            </a:r>
            <a:r>
              <a:rPr lang="en-US" sz="1800"/>
              <a:t>kemungkinannya di </a:t>
            </a:r>
            <a:r>
              <a:rPr lang="en-US" sz="1800" i="1"/>
              <a:t>desk reject.</a:t>
            </a:r>
          </a:p>
          <a:p>
            <a:pPr lvl="1"/>
            <a:r>
              <a:rPr lang="en-US" sz="1800"/>
              <a:t>Naskah dengan setidaknya </a:t>
            </a:r>
            <a:r>
              <a:rPr lang="en-US" sz="1800" b="1"/>
              <a:t>satu penulis</a:t>
            </a:r>
            <a:r>
              <a:rPr lang="en-US" sz="1800"/>
              <a:t> berkebangsaan </a:t>
            </a:r>
            <a:r>
              <a:rPr lang="en-US" sz="1800" b="1"/>
              <a:t>Amerika Serikat</a:t>
            </a:r>
            <a:r>
              <a:rPr lang="en-US" sz="1800"/>
              <a:t> atau </a:t>
            </a:r>
            <a:r>
              <a:rPr lang="en-US" sz="1800" b="1"/>
              <a:t>Eropa Barat</a:t>
            </a:r>
            <a:r>
              <a:rPr lang="en-US" sz="1800"/>
              <a:t>, </a:t>
            </a:r>
            <a:r>
              <a:rPr lang="en-US" sz="1800" b="1"/>
              <a:t>lebih kecil</a:t>
            </a:r>
            <a:r>
              <a:rPr lang="en-US" sz="1800"/>
              <a:t> kemungkinan </a:t>
            </a:r>
            <a:r>
              <a:rPr lang="en-US" sz="1800" i="1"/>
              <a:t>desk reject</a:t>
            </a:r>
            <a:r>
              <a:rPr lang="en-US" sz="1800"/>
              <a:t>. </a:t>
            </a:r>
          </a:p>
          <a:p>
            <a:pPr lvl="1"/>
            <a:r>
              <a:rPr lang="en-US" sz="1800"/>
              <a:t>Sebaliknya, </a:t>
            </a:r>
            <a:r>
              <a:rPr lang="en-US" sz="1800" b="1"/>
              <a:t>penulis dari region lain </a:t>
            </a:r>
            <a:r>
              <a:rPr lang="en-US" sz="1800"/>
              <a:t>(Afrika, Amerika Latin, atau Eropa Timur) kemungkinan </a:t>
            </a:r>
            <a:r>
              <a:rPr lang="en-US" sz="1800" b="1"/>
              <a:t>lebih besar </a:t>
            </a:r>
            <a:r>
              <a:rPr lang="en-US" sz="1800"/>
              <a:t>ditolak</a:t>
            </a:r>
            <a:r>
              <a:rPr lang="en-US" sz="1800" b="1"/>
              <a:t>.</a:t>
            </a:r>
          </a:p>
          <a:p>
            <a:pPr lvl="1"/>
            <a:r>
              <a:rPr lang="en-US" sz="1800"/>
              <a:t>Penulis dengan </a:t>
            </a:r>
            <a:r>
              <a:rPr lang="en-US" sz="1800" b="1"/>
              <a:t>“jabatan akademik” yang lebih tinggi, lebih kecil </a:t>
            </a:r>
            <a:r>
              <a:rPr lang="en-US" sz="1800"/>
              <a:t>kemungkinannya ditolak.</a:t>
            </a:r>
            <a:endParaRPr lang="en-US" sz="1800">
              <a:hlinkClick r:id="rId3"/>
            </a:endParaRPr>
          </a:p>
          <a:p>
            <a:pPr marL="407778" lvl="1" indent="0">
              <a:buNone/>
            </a:pPr>
            <a:endParaRPr lang="en-US" sz="1800" i="1"/>
          </a:p>
          <a:p>
            <a:endParaRPr lang="en-US" sz="1643"/>
          </a:p>
        </p:txBody>
      </p:sp>
    </p:spTree>
    <p:extLst>
      <p:ext uri="{BB962C8B-B14F-4D97-AF65-F5344CB8AC3E}">
        <p14:creationId xmlns:p14="http://schemas.microsoft.com/office/powerpoint/2010/main" val="37256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86C2A-FDE9-C9F8-EFDD-F5523905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18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FD53B-2E8B-1ED2-F723-435DD5CD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Serba-serbi </a:t>
            </a:r>
            <a:r>
              <a:rPr lang="en-US" i="1"/>
              <a:t>desk rejections </a:t>
            </a:r>
            <a:r>
              <a:rPr lang="en-US"/>
              <a:t>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6BFB4-3829-0521-A18E-4EE7936FE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913" y="1276495"/>
            <a:ext cx="11303000" cy="5498378"/>
          </a:xfrm>
        </p:spPr>
        <p:txBody>
          <a:bodyPr/>
          <a:lstStyle/>
          <a:p>
            <a:r>
              <a:rPr lang="en-US" sz="2800" err="1"/>
              <a:t>Kesimpulannya</a:t>
            </a:r>
            <a:r>
              <a:rPr lang="en-US" sz="2800"/>
              <a:t>:</a:t>
            </a:r>
          </a:p>
          <a:p>
            <a:pPr lvl="1"/>
            <a:r>
              <a:rPr lang="en-US" sz="2000" i="1"/>
              <a:t>Desk reject</a:t>
            </a:r>
            <a:r>
              <a:rPr lang="es-ES" sz="2000" i="1" err="1"/>
              <a:t>ions</a:t>
            </a:r>
            <a:r>
              <a:rPr lang="en-US" sz="2000" i="1"/>
              <a:t> </a:t>
            </a:r>
            <a:r>
              <a:rPr lang="en-US" sz="2000" err="1"/>
              <a:t>tentu</a:t>
            </a:r>
            <a:r>
              <a:rPr lang="en-US" sz="2000"/>
              <a:t> </a:t>
            </a:r>
            <a:r>
              <a:rPr lang="en-US" sz="2000" err="1"/>
              <a:t>saja</a:t>
            </a:r>
            <a:r>
              <a:rPr lang="en-US" sz="2000"/>
              <a:t> </a:t>
            </a:r>
            <a:r>
              <a:rPr lang="en-US" sz="2000" b="1" err="1"/>
              <a:t>indikasi</a:t>
            </a:r>
            <a:r>
              <a:rPr lang="en-US" sz="2000" b="1"/>
              <a:t> </a:t>
            </a:r>
            <a:r>
              <a:rPr lang="en-US" sz="2000" b="1" err="1"/>
              <a:t>bahwa</a:t>
            </a:r>
            <a:r>
              <a:rPr lang="en-US" sz="2000" b="1"/>
              <a:t> proses editorial </a:t>
            </a:r>
            <a:r>
              <a:rPr lang="en-US" sz="2000" b="1" err="1"/>
              <a:t>berjalan</a:t>
            </a:r>
            <a:r>
              <a:rPr lang="en-US" sz="2000" b="1"/>
              <a:t> </a:t>
            </a:r>
            <a:r>
              <a:rPr lang="en-US" sz="2000" b="1" err="1"/>
              <a:t>baik</a:t>
            </a:r>
            <a:r>
              <a:rPr lang="en-US" sz="2000" b="1"/>
              <a:t> </a:t>
            </a:r>
            <a:r>
              <a:rPr lang="en-US" sz="2000"/>
              <a:t>dalam </a:t>
            </a:r>
            <a:r>
              <a:rPr lang="en-US" sz="2000" err="1"/>
              <a:t>menjamin</a:t>
            </a:r>
            <a:r>
              <a:rPr lang="en-US" sz="2000"/>
              <a:t> </a:t>
            </a:r>
            <a:r>
              <a:rPr lang="en-US" sz="2000" err="1"/>
              <a:t>kualitas</a:t>
            </a:r>
            <a:r>
              <a:rPr lang="en-US" sz="2000"/>
              <a:t> </a:t>
            </a:r>
            <a:r>
              <a:rPr lang="en-US" sz="2000" err="1"/>
              <a:t>terbitan</a:t>
            </a:r>
            <a:r>
              <a:rPr lang="en-US" sz="2000"/>
              <a:t>.</a:t>
            </a:r>
          </a:p>
          <a:p>
            <a:pPr lvl="1"/>
            <a:r>
              <a:rPr lang="en-US" sz="2000" err="1"/>
              <a:t>Tetapi</a:t>
            </a:r>
            <a:r>
              <a:rPr lang="en-US" sz="2000"/>
              <a:t> tidak </a:t>
            </a:r>
            <a:r>
              <a:rPr lang="en-US" sz="2000" err="1"/>
              <a:t>bisa</a:t>
            </a:r>
            <a:r>
              <a:rPr lang="en-US" sz="2000"/>
              <a:t> </a:t>
            </a:r>
            <a:r>
              <a:rPr lang="en-US" sz="2000" err="1"/>
              <a:t>dipungkiri</a:t>
            </a:r>
            <a:r>
              <a:rPr lang="en-US" sz="2000"/>
              <a:t> ada </a:t>
            </a:r>
            <a:r>
              <a:rPr lang="en-US" sz="2000" b="1" i="1"/>
              <a:t>gatekeeping</a:t>
            </a:r>
            <a:r>
              <a:rPr lang="en-US" sz="2000"/>
              <a:t> – </a:t>
            </a:r>
            <a:r>
              <a:rPr lang="en-US" sz="2000" err="1"/>
              <a:t>peneliti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negara</a:t>
            </a:r>
            <a:r>
              <a:rPr lang="en-US" sz="2000"/>
              <a:t> </a:t>
            </a:r>
            <a:r>
              <a:rPr lang="en-US" sz="2000" err="1"/>
              <a:t>berkembang</a:t>
            </a:r>
            <a:r>
              <a:rPr lang="en-US" sz="2000"/>
              <a:t> </a:t>
            </a:r>
            <a:r>
              <a:rPr lang="en-US" sz="2000" err="1"/>
              <a:t>seperti</a:t>
            </a:r>
            <a:r>
              <a:rPr lang="en-US" sz="2000"/>
              <a:t> Indonesia </a:t>
            </a:r>
            <a:r>
              <a:rPr lang="en-US" sz="2000" err="1"/>
              <a:t>harus</a:t>
            </a:r>
            <a:r>
              <a:rPr lang="en-US" sz="2000"/>
              <a:t> </a:t>
            </a:r>
            <a:r>
              <a:rPr lang="en-US" sz="2000" err="1"/>
              <a:t>bekerja</a:t>
            </a:r>
            <a:r>
              <a:rPr lang="en-US" sz="2000"/>
              <a:t> </a:t>
            </a:r>
            <a:r>
              <a:rPr lang="en-US" sz="2000" err="1"/>
              <a:t>lebih</a:t>
            </a:r>
            <a:r>
              <a:rPr lang="en-US" sz="2000"/>
              <a:t> </a:t>
            </a:r>
            <a:r>
              <a:rPr lang="en-US" sz="2000" err="1"/>
              <a:t>keras</a:t>
            </a:r>
            <a:r>
              <a:rPr lang="en-US" sz="2000"/>
              <a:t> </a:t>
            </a:r>
            <a:r>
              <a:rPr lang="en-US" sz="2000" err="1"/>
              <a:t>karena</a:t>
            </a:r>
            <a:r>
              <a:rPr lang="en-US" sz="2000"/>
              <a:t> problem </a:t>
            </a:r>
            <a:r>
              <a:rPr lang="en-US" sz="2000" err="1"/>
              <a:t>struktural</a:t>
            </a:r>
            <a:r>
              <a:rPr lang="en-US" sz="2000"/>
              <a:t> ini.</a:t>
            </a:r>
          </a:p>
          <a:p>
            <a:pPr lvl="1"/>
            <a:endParaRPr lang="en-US" sz="2000" i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75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6. </a:t>
            </a:r>
            <a:r>
              <a:rPr lang="de-DE" sz="2800">
                <a:cs typeface="Arial" panose="020B0604020202020204"/>
              </a:rPr>
              <a:t>Beberapa Tips yang (mungkin) Membantu Penulis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5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/>
              <a:t>Topik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7BF27A33-E4D9-46A4-AAF9-A8359D205F71}"/>
              </a:ext>
            </a:extLst>
          </p:cNvPr>
          <p:cNvSpPr txBox="1">
            <a:spLocks/>
          </p:cNvSpPr>
          <p:nvPr/>
        </p:nvSpPr>
        <p:spPr>
          <a:xfrm>
            <a:off x="446088" y="2967754"/>
            <a:ext cx="7605487" cy="29845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03890" indent="-203890" algn="l" defTabSz="815557" rtl="0" eaLnBrk="1" latinLnBrk="0" hangingPunct="1">
              <a:lnSpc>
                <a:spcPct val="90000"/>
              </a:lnSpc>
              <a:spcBef>
                <a:spcPts val="892"/>
              </a:spcBef>
              <a:buFont typeface="Arial" panose="020B0604020202020204" pitchFamily="34" charset="0"/>
              <a:buChar char="•"/>
              <a:defRPr sz="2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835" indent="-203835"/>
            <a:r>
              <a:rPr lang="de-DE" sz="2000" err="1"/>
              <a:t>Pengantar</a:t>
            </a:r>
            <a:endParaRPr lang="de-DE" sz="2000">
              <a:cs typeface="Arial" panose="020B0604020202020204"/>
            </a:endParaRPr>
          </a:p>
          <a:p>
            <a:pPr marL="203835" indent="-203835"/>
            <a:r>
              <a:rPr lang="de-DE" sz="2000"/>
              <a:t>Berbagai moda komunikasi kesarjanaan</a:t>
            </a:r>
          </a:p>
          <a:p>
            <a:pPr marL="203835" indent="-203835"/>
            <a:r>
              <a:rPr lang="de-DE" sz="2000">
                <a:cs typeface="Arial" panose="020B0604020202020204"/>
              </a:rPr>
              <a:t>Beberapa jenis artikel yang diterbitkan di terbitan berkala ilmiah</a:t>
            </a:r>
          </a:p>
          <a:p>
            <a:pPr marL="203835" indent="-203835"/>
            <a:r>
              <a:rPr lang="de-DE" sz="2000">
                <a:cs typeface="Arial" panose="020B0604020202020204"/>
              </a:rPr>
              <a:t>Memilih terbitan berkala ilmiah yang dituju</a:t>
            </a:r>
          </a:p>
          <a:p>
            <a:pPr marL="203835" indent="-203835"/>
            <a:r>
              <a:rPr lang="de-DE" sz="2000">
                <a:cs typeface="Arial" panose="020B0604020202020204"/>
              </a:rPr>
              <a:t>Gambaran proses editorial secara umum</a:t>
            </a:r>
          </a:p>
          <a:p>
            <a:pPr marL="203835" indent="-203835"/>
            <a:r>
              <a:rPr lang="de-DE" sz="2000">
                <a:cs typeface="Arial" panose="020B0604020202020204"/>
              </a:rPr>
              <a:t>Beberapa tips yang (mungkin) membantu penulis</a:t>
            </a:r>
          </a:p>
          <a:p>
            <a:pPr marL="203835" indent="-203835"/>
            <a:endParaRPr lang="de-DE" sz="2000">
              <a:cs typeface="Arial" panose="020B0604020202020204"/>
            </a:endParaRPr>
          </a:p>
          <a:p>
            <a:pPr marL="203835" indent="-203835"/>
            <a:endParaRPr lang="de-DE" sz="2000">
              <a:cs typeface="Arial" panose="020B0604020202020204"/>
            </a:endParaRPr>
          </a:p>
          <a:p>
            <a:pPr marL="203835" indent="-203835"/>
            <a:endParaRPr lang="de-DE" sz="20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06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18B8F-CE02-41F9-79EC-400E3C7D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20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87A1F-B6FD-CAC9-EE6A-65679F64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Hal-hal penting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6C895-D08E-50F4-0F53-B951CD11F8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7" y="1359622"/>
            <a:ext cx="11303000" cy="4929187"/>
          </a:xfrm>
        </p:spPr>
        <p:txBody>
          <a:bodyPr/>
          <a:lstStyle/>
          <a:p>
            <a:r>
              <a:rPr lang="en-US" sz="2000" b="1"/>
              <a:t>Sebelum </a:t>
            </a:r>
            <a:r>
              <a:rPr lang="en-US" sz="2000" b="1" i="1"/>
              <a:t>submit</a:t>
            </a:r>
            <a:endParaRPr lang="en-US" sz="2000" b="1"/>
          </a:p>
          <a:p>
            <a:pPr lvl="1"/>
            <a:r>
              <a:rPr lang="en-US" sz="1800" b="1" u="sng">
                <a:solidFill>
                  <a:srgbClr val="FF0000"/>
                </a:solidFill>
              </a:rPr>
              <a:t>Baca </a:t>
            </a:r>
            <a:r>
              <a:rPr lang="en-US" sz="1800" b="1" i="1" u="sng">
                <a:solidFill>
                  <a:srgbClr val="FF0000"/>
                </a:solidFill>
              </a:rPr>
              <a:t>author guidelines</a:t>
            </a:r>
            <a:r>
              <a:rPr lang="en-US" sz="1800" i="1"/>
              <a:t>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 </a:t>
            </a:r>
            <a:r>
              <a:rPr lang="en-US" sz="1800" err="1"/>
              <a:t>dengan</a:t>
            </a:r>
            <a:r>
              <a:rPr lang="en-US" sz="1800"/>
              <a:t> </a:t>
            </a:r>
            <a:r>
              <a:rPr lang="en-US" sz="1800" err="1"/>
              <a:t>seksama</a:t>
            </a:r>
            <a:r>
              <a:rPr lang="en-US" sz="1800"/>
              <a:t>, </a:t>
            </a:r>
            <a:r>
              <a:rPr lang="en-US" sz="1800" err="1"/>
              <a:t>pelajari</a:t>
            </a:r>
            <a:r>
              <a:rPr lang="en-US" sz="1800"/>
              <a:t> </a:t>
            </a:r>
            <a:r>
              <a:rPr lang="en-US" sz="1800" err="1"/>
              <a:t>kebijakannya</a:t>
            </a:r>
            <a:r>
              <a:rPr lang="en-US" sz="1800"/>
              <a:t>.</a:t>
            </a:r>
          </a:p>
          <a:p>
            <a:pPr lvl="1"/>
            <a:r>
              <a:rPr lang="en-US" sz="1800" err="1"/>
              <a:t>Pastikan</a:t>
            </a:r>
            <a:r>
              <a:rPr lang="en-US" sz="1800"/>
              <a:t> format naskah </a:t>
            </a:r>
            <a:r>
              <a:rPr lang="en-US" sz="1800" err="1"/>
              <a:t>sudah</a:t>
            </a:r>
            <a:r>
              <a:rPr lang="en-US" sz="1800"/>
              <a:t> </a:t>
            </a:r>
            <a:r>
              <a:rPr lang="en-US" sz="1800" b="1" err="1"/>
              <a:t>sesuai</a:t>
            </a:r>
            <a:r>
              <a:rPr lang="en-US" sz="1800" b="1"/>
              <a:t> </a:t>
            </a:r>
            <a:r>
              <a:rPr lang="en-US" sz="1800" b="1" err="1"/>
              <a:t>dengan</a:t>
            </a:r>
            <a:r>
              <a:rPr lang="en-US" sz="1800" b="1"/>
              <a:t> gaya </a:t>
            </a:r>
            <a:r>
              <a:rPr lang="en-US" sz="1800" b="1" err="1"/>
              <a:t>selingkung</a:t>
            </a:r>
            <a:r>
              <a:rPr lang="en-US" sz="1800"/>
              <a:t> (</a:t>
            </a:r>
            <a:r>
              <a:rPr lang="en-US" sz="1800" i="1"/>
              <a:t>in-house style</a:t>
            </a:r>
            <a:r>
              <a:rPr lang="en-US" sz="1800"/>
              <a:t>)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, </a:t>
            </a:r>
            <a:r>
              <a:rPr lang="en-US" sz="1800" err="1"/>
              <a:t>terutama</a:t>
            </a:r>
            <a:r>
              <a:rPr lang="en-US" sz="1800"/>
              <a:t> </a:t>
            </a:r>
            <a:r>
              <a:rPr lang="en-US" sz="1800" i="1" err="1"/>
              <a:t>wordcount</a:t>
            </a:r>
            <a:r>
              <a:rPr lang="en-US" sz="1800"/>
              <a:t>.</a:t>
            </a:r>
          </a:p>
          <a:p>
            <a:pPr lvl="1"/>
            <a:r>
              <a:rPr lang="en-US" sz="1800" err="1"/>
              <a:t>Beberapa</a:t>
            </a:r>
            <a:r>
              <a:rPr lang="en-US" sz="1800"/>
              <a:t>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 </a:t>
            </a:r>
            <a:r>
              <a:rPr lang="en-US" sz="1800" err="1"/>
              <a:t>sudah</a:t>
            </a:r>
            <a:r>
              <a:rPr lang="en-US" sz="1800"/>
              <a:t> </a:t>
            </a:r>
            <a:r>
              <a:rPr lang="en-US" sz="1800" err="1"/>
              <a:t>menerapkan</a:t>
            </a:r>
            <a:r>
              <a:rPr lang="en-US" sz="1800"/>
              <a:t> </a:t>
            </a:r>
            <a:r>
              <a:rPr lang="en-US" sz="1800" i="1"/>
              <a:t>free formatting</a:t>
            </a:r>
            <a:r>
              <a:rPr lang="en-US" sz="1800"/>
              <a:t>, </a:t>
            </a:r>
            <a:r>
              <a:rPr lang="en-US" sz="1800" err="1"/>
              <a:t>terutama</a:t>
            </a:r>
            <a:r>
              <a:rPr lang="en-US" sz="1800"/>
              <a:t> </a:t>
            </a:r>
            <a:r>
              <a:rPr lang="en-US" sz="1800" i="1"/>
              <a:t>publishing house </a:t>
            </a:r>
            <a:r>
              <a:rPr lang="en-US" sz="1800"/>
              <a:t>yang </a:t>
            </a:r>
            <a:r>
              <a:rPr lang="en-US" sz="1800" err="1"/>
              <a:t>besar</a:t>
            </a:r>
            <a:r>
              <a:rPr lang="en-US" sz="1800"/>
              <a:t>. </a:t>
            </a:r>
          </a:p>
          <a:p>
            <a:pPr lvl="1"/>
            <a:r>
              <a:rPr lang="en-US" sz="1800" err="1"/>
              <a:t>Siapkan</a:t>
            </a:r>
            <a:r>
              <a:rPr lang="en-US" sz="1800"/>
              <a:t> </a:t>
            </a:r>
            <a:r>
              <a:rPr lang="en-US" sz="1800" i="1"/>
              <a:t>cover letter </a:t>
            </a:r>
            <a:r>
              <a:rPr lang="en-US" sz="1800"/>
              <a:t>untuk “</a:t>
            </a:r>
            <a:r>
              <a:rPr lang="en-US" sz="1800" err="1"/>
              <a:t>menjual</a:t>
            </a:r>
            <a:r>
              <a:rPr lang="en-US" sz="1800"/>
              <a:t>” </a:t>
            </a:r>
            <a:r>
              <a:rPr lang="en-US" sz="1800" err="1"/>
              <a:t>artikel</a:t>
            </a:r>
            <a:r>
              <a:rPr lang="en-US" sz="1800"/>
              <a:t> kita </a:t>
            </a:r>
            <a:r>
              <a:rPr lang="en-US" sz="1800" err="1"/>
              <a:t>ke</a:t>
            </a:r>
            <a:r>
              <a:rPr lang="en-US" sz="1800"/>
              <a:t> editor.</a:t>
            </a:r>
          </a:p>
          <a:p>
            <a:r>
              <a:rPr lang="en-US" sz="2000" b="1" err="1"/>
              <a:t>Sesudah</a:t>
            </a:r>
            <a:r>
              <a:rPr lang="en-US" sz="2000" b="1"/>
              <a:t> </a:t>
            </a:r>
            <a:r>
              <a:rPr lang="en-US" sz="2000" b="1" i="1"/>
              <a:t>submit</a:t>
            </a:r>
          </a:p>
          <a:p>
            <a:pPr lvl="1"/>
            <a:r>
              <a:rPr lang="en-US" sz="1800"/>
              <a:t>Kalau editor </a:t>
            </a:r>
            <a:r>
              <a:rPr lang="en-US" sz="1800" err="1"/>
              <a:t>memutuskan</a:t>
            </a:r>
            <a:r>
              <a:rPr lang="en-US" sz="1800"/>
              <a:t> </a:t>
            </a:r>
            <a:r>
              <a:rPr lang="en-US" sz="1800" err="1"/>
              <a:t>meneruskan</a:t>
            </a:r>
            <a:r>
              <a:rPr lang="en-US" sz="1800"/>
              <a:t> naskah </a:t>
            </a:r>
            <a:r>
              <a:rPr lang="en-US" sz="1800" err="1"/>
              <a:t>ke</a:t>
            </a:r>
            <a:r>
              <a:rPr lang="en-US" sz="1800"/>
              <a:t> proses </a:t>
            </a:r>
            <a:r>
              <a:rPr lang="en-US" sz="1800" err="1"/>
              <a:t>tinjauan</a:t>
            </a:r>
            <a:r>
              <a:rPr lang="en-US" sz="1800"/>
              <a:t> </a:t>
            </a:r>
            <a:r>
              <a:rPr lang="en-US" sz="1800" err="1"/>
              <a:t>sejawat</a:t>
            </a:r>
            <a:r>
              <a:rPr lang="en-US" sz="1800"/>
              <a:t>, proses ini </a:t>
            </a:r>
            <a:r>
              <a:rPr lang="en-US" sz="1800" err="1"/>
              <a:t>biasanya</a:t>
            </a:r>
            <a:r>
              <a:rPr lang="en-US" sz="1800"/>
              <a:t> </a:t>
            </a:r>
            <a:r>
              <a:rPr lang="en-US" sz="1800" err="1"/>
              <a:t>memakan</a:t>
            </a:r>
            <a:r>
              <a:rPr lang="en-US" sz="1800"/>
              <a:t> waktu </a:t>
            </a:r>
            <a:r>
              <a:rPr lang="en-US" sz="1800" b="1" err="1"/>
              <a:t>dua</a:t>
            </a:r>
            <a:r>
              <a:rPr lang="en-US" sz="1800" b="1"/>
              <a:t> </a:t>
            </a:r>
            <a:r>
              <a:rPr lang="en-US" sz="1800" b="1" err="1"/>
              <a:t>sampai</a:t>
            </a:r>
            <a:r>
              <a:rPr lang="en-US" sz="1800" b="1"/>
              <a:t> </a:t>
            </a:r>
            <a:r>
              <a:rPr lang="en-US" sz="1800" b="1" err="1"/>
              <a:t>tiga</a:t>
            </a:r>
            <a:r>
              <a:rPr lang="en-US" sz="1800" b="1"/>
              <a:t> </a:t>
            </a:r>
            <a:r>
              <a:rPr lang="en-US" sz="1800" b="1" err="1"/>
              <a:t>bulan</a:t>
            </a:r>
            <a:r>
              <a:rPr lang="en-US" sz="1800" b="1"/>
              <a:t>.</a:t>
            </a:r>
          </a:p>
          <a:p>
            <a:pPr lvl="1"/>
            <a:r>
              <a:rPr lang="en-US" sz="1800"/>
              <a:t>…</a:t>
            </a:r>
            <a:r>
              <a:rPr lang="en-US" sz="1800" err="1"/>
              <a:t>bahkan</a:t>
            </a:r>
            <a:r>
              <a:rPr lang="en-US" sz="1800"/>
              <a:t> untuk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 yang </a:t>
            </a:r>
            <a:r>
              <a:rPr lang="en-US" sz="1800" i="1"/>
              <a:t>highly specialized </a:t>
            </a:r>
            <a:r>
              <a:rPr lang="en-US" sz="1800" err="1"/>
              <a:t>bisa</a:t>
            </a:r>
            <a:r>
              <a:rPr lang="en-US" sz="1800"/>
              <a:t> </a:t>
            </a:r>
            <a:r>
              <a:rPr lang="en-US" sz="1800" err="1"/>
              <a:t>lebih</a:t>
            </a:r>
            <a:r>
              <a:rPr lang="en-US" sz="1800"/>
              <a:t> lama </a:t>
            </a:r>
            <a:r>
              <a:rPr lang="en-US" sz="1800" err="1"/>
              <a:t>karena</a:t>
            </a:r>
            <a:r>
              <a:rPr lang="en-US" sz="1800"/>
              <a:t> </a:t>
            </a:r>
            <a:r>
              <a:rPr lang="en-US" sz="1800" err="1"/>
              <a:t>jumlah</a:t>
            </a:r>
            <a:r>
              <a:rPr lang="en-US" sz="1800"/>
              <a:t> mitra </a:t>
            </a:r>
            <a:r>
              <a:rPr lang="en-US" sz="1800" err="1"/>
              <a:t>bestarinya</a:t>
            </a:r>
            <a:r>
              <a:rPr lang="en-US" sz="1800"/>
              <a:t> </a:t>
            </a:r>
            <a:r>
              <a:rPr lang="en-US" sz="1800" err="1"/>
              <a:t>sangat</a:t>
            </a:r>
            <a:r>
              <a:rPr lang="en-US" sz="1800"/>
              <a:t> </a:t>
            </a:r>
            <a:r>
              <a:rPr lang="en-US" sz="1800" err="1"/>
              <a:t>terbatas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Untuk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 yang </a:t>
            </a:r>
            <a:r>
              <a:rPr lang="en-US" sz="1800" err="1"/>
              <a:t>multidisiplin</a:t>
            </a:r>
            <a:r>
              <a:rPr lang="en-US" sz="1800"/>
              <a:t> (</a:t>
            </a:r>
            <a:r>
              <a:rPr lang="en-US" sz="1800" err="1"/>
              <a:t>atau</a:t>
            </a:r>
            <a:r>
              <a:rPr lang="en-US" sz="1800"/>
              <a:t> </a:t>
            </a:r>
            <a:r>
              <a:rPr lang="en-US" sz="1800" i="1"/>
              <a:t>mega journals </a:t>
            </a:r>
            <a:r>
              <a:rPr lang="en-US" sz="1800" err="1"/>
              <a:t>seperti</a:t>
            </a:r>
            <a:r>
              <a:rPr lang="en-US" sz="1800"/>
              <a:t> Scientific Reports </a:t>
            </a:r>
            <a:r>
              <a:rPr lang="en-US" sz="1800" err="1"/>
              <a:t>atau</a:t>
            </a:r>
            <a:r>
              <a:rPr lang="en-US" sz="1800"/>
              <a:t> </a:t>
            </a:r>
            <a:r>
              <a:rPr lang="en-US" sz="1800" err="1"/>
              <a:t>PloS</a:t>
            </a:r>
            <a:r>
              <a:rPr lang="en-US" sz="1800"/>
              <a:t> ONE) </a:t>
            </a:r>
            <a:r>
              <a:rPr lang="en-US" sz="1800" err="1"/>
              <a:t>biasanya</a:t>
            </a:r>
            <a:r>
              <a:rPr lang="en-US" sz="1800"/>
              <a:t> </a:t>
            </a:r>
            <a:r>
              <a:rPr lang="en-US" sz="1800" err="1"/>
              <a:t>lebih</a:t>
            </a:r>
            <a:r>
              <a:rPr lang="en-US" sz="1800"/>
              <a:t> </a:t>
            </a:r>
            <a:r>
              <a:rPr lang="en-US" sz="1800" err="1"/>
              <a:t>cepat</a:t>
            </a:r>
            <a:r>
              <a:rPr lang="en-US" sz="1800"/>
              <a:t> </a:t>
            </a:r>
            <a:r>
              <a:rPr lang="en-US" sz="1800" err="1"/>
              <a:t>karena</a:t>
            </a:r>
            <a:r>
              <a:rPr lang="en-US" sz="1800"/>
              <a:t> mitra </a:t>
            </a:r>
            <a:r>
              <a:rPr lang="en-US" sz="1800" err="1"/>
              <a:t>bestari</a:t>
            </a:r>
            <a:r>
              <a:rPr lang="en-US" sz="1800"/>
              <a:t> dan </a:t>
            </a:r>
            <a:r>
              <a:rPr lang="en-US" sz="1800" err="1"/>
              <a:t>editornya</a:t>
            </a:r>
            <a:r>
              <a:rPr lang="en-US" sz="1800"/>
              <a:t> </a:t>
            </a:r>
            <a:r>
              <a:rPr lang="en-US" sz="1800" err="1"/>
              <a:t>banyak</a:t>
            </a:r>
            <a:r>
              <a:rPr lang="en-US" sz="1800"/>
              <a:t>.</a:t>
            </a:r>
          </a:p>
          <a:p>
            <a:r>
              <a:rPr lang="en-US" sz="2000" b="1" err="1"/>
              <a:t>Ketika</a:t>
            </a:r>
            <a:r>
              <a:rPr lang="en-US" sz="2000" b="1"/>
              <a:t> </a:t>
            </a:r>
            <a:r>
              <a:rPr lang="en-US" sz="2000" b="1" err="1"/>
              <a:t>menerima</a:t>
            </a:r>
            <a:r>
              <a:rPr lang="en-US" sz="2000" b="1"/>
              <a:t> </a:t>
            </a:r>
            <a:r>
              <a:rPr lang="en-US" sz="2000" b="1" err="1"/>
              <a:t>hasil</a:t>
            </a:r>
            <a:r>
              <a:rPr lang="en-US" sz="2000" b="1"/>
              <a:t> </a:t>
            </a:r>
            <a:r>
              <a:rPr lang="en-US" sz="2000" b="1" err="1"/>
              <a:t>tinjauan</a:t>
            </a:r>
            <a:r>
              <a:rPr lang="en-US" sz="2000" b="1"/>
              <a:t> </a:t>
            </a:r>
            <a:r>
              <a:rPr lang="en-US" sz="2000" b="1" err="1"/>
              <a:t>sejawat</a:t>
            </a:r>
            <a:endParaRPr lang="en-US" sz="2000" b="1"/>
          </a:p>
          <a:p>
            <a:pPr lvl="1"/>
            <a:r>
              <a:rPr lang="en-US" sz="1643"/>
              <a:t>Baca </a:t>
            </a:r>
            <a:r>
              <a:rPr lang="en-US" sz="1643" err="1"/>
              <a:t>perlahan-lahan</a:t>
            </a:r>
            <a:r>
              <a:rPr lang="en-US" sz="1643"/>
              <a:t> </a:t>
            </a:r>
            <a:r>
              <a:rPr lang="en-US" sz="1643" err="1"/>
              <a:t>komentar</a:t>
            </a:r>
            <a:r>
              <a:rPr lang="en-US" sz="1643"/>
              <a:t> </a:t>
            </a:r>
            <a:r>
              <a:rPr lang="en-US" sz="1643" err="1"/>
              <a:t>semua</a:t>
            </a:r>
            <a:r>
              <a:rPr lang="en-US" sz="1643"/>
              <a:t> mitra </a:t>
            </a:r>
            <a:r>
              <a:rPr lang="en-US" sz="1643" err="1"/>
              <a:t>bestari</a:t>
            </a:r>
            <a:r>
              <a:rPr lang="en-US" sz="1643"/>
              <a:t>, </a:t>
            </a:r>
            <a:r>
              <a:rPr lang="en-US" sz="1643" err="1"/>
              <a:t>tetapi</a:t>
            </a:r>
            <a:r>
              <a:rPr lang="en-US" sz="1643"/>
              <a:t> </a:t>
            </a:r>
            <a:r>
              <a:rPr lang="en-US" sz="1643" b="1" u="sng" err="1"/>
              <a:t>jangan</a:t>
            </a:r>
            <a:r>
              <a:rPr lang="en-US" sz="1643" b="1" u="sng"/>
              <a:t> </a:t>
            </a:r>
            <a:r>
              <a:rPr lang="en-US" sz="1643" b="1" u="sng" err="1"/>
              <a:t>langsung</a:t>
            </a:r>
            <a:r>
              <a:rPr lang="en-US" sz="1643" b="1" u="sng"/>
              <a:t> </a:t>
            </a:r>
            <a:r>
              <a:rPr lang="en-US" sz="1643" b="1" u="sng" err="1"/>
              <a:t>dibalas</a:t>
            </a:r>
            <a:r>
              <a:rPr lang="en-US" sz="1643" b="1" u="sng"/>
              <a:t> hari </a:t>
            </a:r>
            <a:r>
              <a:rPr lang="en-US" sz="1643" b="1" u="sng" err="1"/>
              <a:t>itu</a:t>
            </a:r>
            <a:r>
              <a:rPr lang="en-US" sz="1643" b="1" u="sng"/>
              <a:t> juga</a:t>
            </a:r>
            <a:r>
              <a:rPr lang="en-US" sz="1643"/>
              <a:t> </a:t>
            </a:r>
            <a:r>
              <a:rPr lang="en-US" sz="1643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643" err="1">
                <a:sym typeface="Wingdings" panose="05000000000000000000" pitchFamily="2" charset="2"/>
              </a:rPr>
              <a:t>Tunggu</a:t>
            </a:r>
            <a:r>
              <a:rPr lang="en-US" sz="1643">
                <a:sym typeface="Wingdings" panose="05000000000000000000" pitchFamily="2" charset="2"/>
              </a:rPr>
              <a:t> 1-2 hari </a:t>
            </a:r>
            <a:r>
              <a:rPr lang="en-US" sz="1643" err="1">
                <a:sym typeface="Wingdings" panose="05000000000000000000" pitchFamily="2" charset="2"/>
              </a:rPr>
              <a:t>setelahnya</a:t>
            </a:r>
            <a:r>
              <a:rPr lang="en-US" sz="1643">
                <a:sym typeface="Wingdings" panose="05000000000000000000" pitchFamily="2" charset="2"/>
              </a:rPr>
              <a:t>, baru </a:t>
            </a:r>
            <a:r>
              <a:rPr lang="en-US" sz="1643" err="1">
                <a:sym typeface="Wingdings" panose="05000000000000000000" pitchFamily="2" charset="2"/>
              </a:rPr>
              <a:t>kemudian</a:t>
            </a:r>
            <a:r>
              <a:rPr lang="en-US" sz="1643">
                <a:sym typeface="Wingdings" panose="05000000000000000000" pitchFamily="2" charset="2"/>
              </a:rPr>
              <a:t> </a:t>
            </a:r>
            <a:r>
              <a:rPr lang="en-US" sz="1643" err="1">
                <a:sym typeface="Wingdings" panose="05000000000000000000" pitchFamily="2" charset="2"/>
              </a:rPr>
              <a:t>rencanakan</a:t>
            </a:r>
            <a:r>
              <a:rPr lang="en-US" sz="1643">
                <a:sym typeface="Wingdings" panose="05000000000000000000" pitchFamily="2" charset="2"/>
              </a:rPr>
              <a:t> proses </a:t>
            </a:r>
            <a:r>
              <a:rPr lang="en-US" sz="1643" err="1">
                <a:sym typeface="Wingdings" panose="05000000000000000000" pitchFamily="2" charset="2"/>
              </a:rPr>
              <a:t>revisi</a:t>
            </a:r>
            <a:r>
              <a:rPr lang="en-US" sz="1643">
                <a:sym typeface="Wingdings" panose="05000000000000000000" pitchFamily="2" charset="2"/>
              </a:rPr>
              <a:t> dan </a:t>
            </a:r>
            <a:r>
              <a:rPr lang="en-US" sz="1643" i="1">
                <a:sym typeface="Wingdings" panose="05000000000000000000" pitchFamily="2" charset="2"/>
              </a:rPr>
              <a:t>rebuttal</a:t>
            </a:r>
            <a:r>
              <a:rPr lang="en-US" sz="1643">
                <a:sym typeface="Wingdings" panose="05000000000000000000" pitchFamily="2" charset="2"/>
              </a:rPr>
              <a:t>/</a:t>
            </a:r>
            <a:r>
              <a:rPr lang="en-US" sz="1643" err="1">
                <a:sym typeface="Wingdings" panose="05000000000000000000" pitchFamily="2" charset="2"/>
              </a:rPr>
              <a:t>jawaban</a:t>
            </a:r>
            <a:r>
              <a:rPr lang="en-US" sz="1643">
                <a:sym typeface="Wingdings" panose="05000000000000000000" pitchFamily="2" charset="2"/>
              </a:rPr>
              <a:t>.</a:t>
            </a:r>
            <a:endParaRPr lang="en-US" sz="1643"/>
          </a:p>
        </p:txBody>
      </p:sp>
    </p:spTree>
    <p:extLst>
      <p:ext uri="{BB962C8B-B14F-4D97-AF65-F5344CB8AC3E}">
        <p14:creationId xmlns:p14="http://schemas.microsoft.com/office/powerpoint/2010/main" val="13401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18B8F-CE02-41F9-79EC-400E3C7D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21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87A1F-B6FD-CAC9-EE6A-65679F64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Hal-hal penting (2)</a:t>
            </a:r>
            <a:endParaRPr lang="en-US" i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6C895-D08E-50F4-0F53-B951CD11F8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6325102" cy="4929187"/>
          </a:xfrm>
        </p:spPr>
        <p:txBody>
          <a:bodyPr/>
          <a:lstStyle/>
          <a:p>
            <a:r>
              <a:rPr lang="en-US" sz="2000" err="1"/>
              <a:t>Gunakan</a:t>
            </a:r>
            <a:r>
              <a:rPr lang="en-US" sz="2000"/>
              <a:t> </a:t>
            </a:r>
            <a:r>
              <a:rPr lang="en-US" sz="2000" err="1"/>
              <a:t>perangkat</a:t>
            </a:r>
            <a:r>
              <a:rPr lang="en-US" sz="2000"/>
              <a:t> </a:t>
            </a:r>
            <a:r>
              <a:rPr lang="en-US" sz="2000" err="1"/>
              <a:t>pendukung</a:t>
            </a:r>
            <a:r>
              <a:rPr lang="en-US" sz="2000"/>
              <a:t> </a:t>
            </a:r>
            <a:r>
              <a:rPr lang="en-US" sz="2000" err="1"/>
              <a:t>penelitian</a:t>
            </a:r>
            <a:r>
              <a:rPr lang="en-US" sz="2000"/>
              <a:t>/</a:t>
            </a:r>
            <a:r>
              <a:rPr lang="en-US" sz="2000" err="1"/>
              <a:t>penulisan</a:t>
            </a:r>
            <a:r>
              <a:rPr lang="en-US" sz="2000"/>
              <a:t> </a:t>
            </a:r>
            <a:r>
              <a:rPr lang="en-US" sz="2000" err="1"/>
              <a:t>artikel</a:t>
            </a:r>
            <a:r>
              <a:rPr lang="en-US" sz="2000"/>
              <a:t> </a:t>
            </a:r>
            <a:r>
              <a:rPr lang="en-US" sz="2000" err="1"/>
              <a:t>ilmiah</a:t>
            </a:r>
            <a:r>
              <a:rPr lang="en-US" sz="2000"/>
              <a:t>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b="1" i="1" err="1"/>
              <a:t>sumber</a:t>
            </a:r>
            <a:r>
              <a:rPr lang="en-US" sz="2000" b="1" i="1"/>
              <a:t> </a:t>
            </a:r>
            <a:r>
              <a:rPr lang="en-US" sz="2000" b="1" i="1" err="1"/>
              <a:t>terbuka</a:t>
            </a:r>
            <a:r>
              <a:rPr lang="en-US" sz="2000" b="1" i="1"/>
              <a:t> (open source)</a:t>
            </a:r>
            <a:r>
              <a:rPr lang="en-US" sz="2000"/>
              <a:t>, agar </a:t>
            </a:r>
            <a:r>
              <a:rPr lang="en-US" sz="2000" err="1"/>
              <a:t>mudah</a:t>
            </a:r>
            <a:r>
              <a:rPr lang="en-US" sz="2000"/>
              <a:t> </a:t>
            </a:r>
            <a:r>
              <a:rPr lang="en-US" sz="2000" err="1"/>
              <a:t>direka-ulang</a:t>
            </a:r>
            <a:r>
              <a:rPr lang="en-US" sz="2000"/>
              <a:t>.</a:t>
            </a:r>
          </a:p>
          <a:p>
            <a:r>
              <a:rPr lang="en-US" sz="2000"/>
              <a:t>Bagaimana dengan </a:t>
            </a:r>
            <a:r>
              <a:rPr lang="en-US" sz="2000" i="1"/>
              <a:t>chatbots</a:t>
            </a:r>
            <a:r>
              <a:rPr lang="en-US" sz="2000"/>
              <a:t> </a:t>
            </a:r>
            <a:r>
              <a:rPr lang="en-US" sz="2000" i="1"/>
              <a:t>large-language model</a:t>
            </a:r>
            <a:r>
              <a:rPr lang="en-US" sz="2000"/>
              <a:t> (LLM a.k.a. </a:t>
            </a:r>
            <a:r>
              <a:rPr lang="en-US" sz="2000" i="1"/>
              <a:t>generative AI</a:t>
            </a:r>
            <a:r>
              <a:rPr lang="en-US" sz="2000"/>
              <a:t>)? Bolehkah digunakan?</a:t>
            </a:r>
          </a:p>
          <a:p>
            <a:r>
              <a:rPr lang="en-US" sz="2000" err="1"/>
              <a:t>Artikel</a:t>
            </a:r>
            <a:r>
              <a:rPr lang="en-US" sz="2000"/>
              <a:t> </a:t>
            </a:r>
            <a:r>
              <a:rPr lang="en-US" sz="2000" err="1"/>
              <a:t>ilmiah</a:t>
            </a:r>
            <a:r>
              <a:rPr lang="en-US" sz="2000"/>
              <a:t> yang </a:t>
            </a:r>
            <a:r>
              <a:rPr lang="en-US" sz="2000" err="1"/>
              <a:t>baik</a:t>
            </a:r>
            <a:r>
              <a:rPr lang="en-US" sz="2000"/>
              <a:t> </a:t>
            </a:r>
            <a:r>
              <a:rPr lang="en-US" sz="2000" err="1"/>
              <a:t>merupakan</a:t>
            </a:r>
            <a:r>
              <a:rPr lang="en-US" sz="2000"/>
              <a:t> </a:t>
            </a:r>
            <a:r>
              <a:rPr lang="en-US" sz="2000" b="1" i="1" err="1"/>
              <a:t>hasil</a:t>
            </a:r>
            <a:r>
              <a:rPr lang="en-US" sz="2000" b="1" i="1"/>
              <a:t> </a:t>
            </a:r>
            <a:r>
              <a:rPr lang="en-US" sz="2000" b="1" i="1" err="1"/>
              <a:t>penelitian</a:t>
            </a:r>
            <a:r>
              <a:rPr lang="en-US" sz="2000" b="1" i="1"/>
              <a:t> yang </a:t>
            </a:r>
            <a:r>
              <a:rPr lang="en-US" sz="2000" b="1" i="1" u="sng" err="1"/>
              <a:t>cermat</a:t>
            </a:r>
            <a:r>
              <a:rPr lang="en-US" sz="2000" b="1" i="1" u="sng"/>
              <a:t> </a:t>
            </a:r>
            <a:r>
              <a:rPr lang="en-US" sz="2000" b="1" i="1" u="sng" err="1"/>
              <a:t>secara</a:t>
            </a:r>
            <a:r>
              <a:rPr lang="en-US" sz="2000" b="1" i="1" u="sng"/>
              <a:t> </a:t>
            </a:r>
            <a:r>
              <a:rPr lang="en-US" sz="2000" b="1" i="1" u="sng" err="1"/>
              <a:t>saintifik</a:t>
            </a:r>
            <a:r>
              <a:rPr lang="en-US" sz="2000"/>
              <a:t>, yang </a:t>
            </a:r>
            <a:r>
              <a:rPr lang="en-US" sz="2000" err="1"/>
              <a:t>kemudian</a:t>
            </a:r>
            <a:r>
              <a:rPr lang="en-US" sz="2000"/>
              <a:t> </a:t>
            </a:r>
            <a:r>
              <a:rPr lang="en-US" sz="2000" b="1" err="1"/>
              <a:t>ditulis</a:t>
            </a:r>
            <a:r>
              <a:rPr lang="en-US" sz="2000" b="1"/>
              <a:t> </a:t>
            </a:r>
            <a:r>
              <a:rPr lang="en-US" sz="2000" b="1" err="1"/>
              <a:t>dengan</a:t>
            </a:r>
            <a:r>
              <a:rPr lang="en-US" sz="2000" b="1"/>
              <a:t> </a:t>
            </a:r>
            <a:r>
              <a:rPr lang="en-US" sz="2000" b="1" err="1"/>
              <a:t>baik</a:t>
            </a:r>
            <a:r>
              <a:rPr lang="en-US" sz="2000"/>
              <a:t>.</a:t>
            </a:r>
          </a:p>
          <a:p>
            <a:r>
              <a:rPr lang="en-US" sz="2000"/>
              <a:t>Di Indonesia, </a:t>
            </a:r>
            <a:r>
              <a:rPr lang="en-US" sz="2000" err="1"/>
              <a:t>perbincangan</a:t>
            </a:r>
            <a:r>
              <a:rPr lang="en-US" sz="2000"/>
              <a:t> </a:t>
            </a:r>
            <a:r>
              <a:rPr lang="en-US" sz="2000" err="1"/>
              <a:t>soal</a:t>
            </a:r>
            <a:r>
              <a:rPr lang="en-US" sz="2000"/>
              <a:t> </a:t>
            </a:r>
            <a:r>
              <a:rPr lang="en-US" sz="2000" err="1"/>
              <a:t>kualitas</a:t>
            </a:r>
            <a:r>
              <a:rPr lang="en-US" sz="2000"/>
              <a:t> </a:t>
            </a:r>
            <a:r>
              <a:rPr lang="en-US" sz="2000" err="1"/>
              <a:t>riset</a:t>
            </a:r>
            <a:r>
              <a:rPr lang="en-US" sz="2000"/>
              <a:t> </a:t>
            </a:r>
            <a:r>
              <a:rPr lang="en-US" sz="2000" err="1"/>
              <a:t>masih</a:t>
            </a:r>
            <a:r>
              <a:rPr lang="en-US" sz="2000"/>
              <a:t> </a:t>
            </a:r>
            <a:r>
              <a:rPr lang="en-US" sz="2000" err="1"/>
              <a:t>seputar</a:t>
            </a:r>
            <a:r>
              <a:rPr lang="en-US" sz="2000"/>
              <a:t> “</a:t>
            </a:r>
            <a:r>
              <a:rPr lang="en-US" sz="2000" i="1"/>
              <a:t>bagaimana </a:t>
            </a:r>
            <a:r>
              <a:rPr lang="en-US" sz="2000" i="1" err="1"/>
              <a:t>menulis</a:t>
            </a:r>
            <a:r>
              <a:rPr lang="en-US" sz="2000" i="1"/>
              <a:t> </a:t>
            </a:r>
            <a:r>
              <a:rPr lang="en-US" sz="2000" i="1" err="1"/>
              <a:t>artikel</a:t>
            </a:r>
            <a:r>
              <a:rPr lang="en-US" sz="2000" i="1"/>
              <a:t> yang </a:t>
            </a:r>
            <a:r>
              <a:rPr lang="en-US" sz="2000" i="1" err="1"/>
              <a:t>baik</a:t>
            </a:r>
            <a:r>
              <a:rPr lang="en-US" sz="2000" i="1"/>
              <a:t>?</a:t>
            </a:r>
            <a:r>
              <a:rPr lang="en-US" sz="2000"/>
              <a:t>” </a:t>
            </a:r>
            <a:r>
              <a:rPr lang="en-US" sz="2000" err="1"/>
              <a:t>Atau</a:t>
            </a:r>
            <a:r>
              <a:rPr lang="en-US" sz="2000"/>
              <a:t> “</a:t>
            </a:r>
            <a:r>
              <a:rPr lang="en-US" sz="2000" i="1"/>
              <a:t>bagaimana </a:t>
            </a:r>
            <a:r>
              <a:rPr lang="en-US" sz="2000" i="1" err="1"/>
              <a:t>tembus</a:t>
            </a:r>
            <a:r>
              <a:rPr lang="en-US" sz="2000" i="1"/>
              <a:t> jurnal </a:t>
            </a:r>
            <a:r>
              <a:rPr lang="en-US" sz="2000" i="1" err="1"/>
              <a:t>bereputasi</a:t>
            </a:r>
            <a:r>
              <a:rPr lang="en-US" sz="2000" i="1"/>
              <a:t>?</a:t>
            </a:r>
            <a:r>
              <a:rPr lang="en-US" sz="2000"/>
              <a:t>” </a:t>
            </a:r>
            <a:r>
              <a:rPr lang="en-US" sz="2000" err="1"/>
              <a:t>tetapi</a:t>
            </a:r>
            <a:r>
              <a:rPr lang="en-US" sz="2000"/>
              <a:t> </a:t>
            </a:r>
            <a:r>
              <a:rPr lang="en-US" sz="2000" err="1"/>
              <a:t>melupakan</a:t>
            </a:r>
            <a:r>
              <a:rPr lang="en-US" sz="2000"/>
              <a:t> </a:t>
            </a:r>
            <a:r>
              <a:rPr lang="en-US" sz="2000" err="1"/>
              <a:t>aspek</a:t>
            </a:r>
            <a:r>
              <a:rPr lang="en-US" sz="2000"/>
              <a:t> yang </a:t>
            </a:r>
            <a:r>
              <a:rPr lang="en-US" sz="2000" err="1"/>
              <a:t>terpenting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 b="1" u="sng">
                <a:solidFill>
                  <a:srgbClr val="FF0000"/>
                </a:solidFill>
              </a:rPr>
              <a:t>“Bagaimana </a:t>
            </a:r>
            <a:r>
              <a:rPr lang="en-US" sz="2000" b="1" u="sng" err="1">
                <a:solidFill>
                  <a:srgbClr val="FF0000"/>
                </a:solidFill>
              </a:rPr>
              <a:t>penelitian</a:t>
            </a:r>
            <a:r>
              <a:rPr lang="en-US" sz="2000" b="1" u="sng">
                <a:solidFill>
                  <a:srgbClr val="FF0000"/>
                </a:solidFill>
              </a:rPr>
              <a:t> </a:t>
            </a:r>
            <a:r>
              <a:rPr lang="en-US" sz="2000" b="1" u="sng" err="1">
                <a:solidFill>
                  <a:srgbClr val="FF0000"/>
                </a:solidFill>
              </a:rPr>
              <a:t>seharusnya</a:t>
            </a:r>
            <a:r>
              <a:rPr lang="en-US" sz="2000" b="1" u="sng">
                <a:solidFill>
                  <a:srgbClr val="FF0000"/>
                </a:solidFill>
              </a:rPr>
              <a:t> </a:t>
            </a:r>
            <a:r>
              <a:rPr lang="en-US" sz="2000" b="1" u="sng" err="1">
                <a:solidFill>
                  <a:srgbClr val="FF0000"/>
                </a:solidFill>
              </a:rPr>
              <a:t>dilakukan</a:t>
            </a:r>
            <a:r>
              <a:rPr lang="en-US" sz="2000" b="1" u="sng">
                <a:solidFill>
                  <a:srgbClr val="FF0000"/>
                </a:solidFill>
              </a:rPr>
              <a:t>?”</a:t>
            </a:r>
          </a:p>
          <a:p>
            <a:pPr marL="0" indent="0">
              <a:buNone/>
            </a:pPr>
            <a:r>
              <a:rPr lang="en-US" sz="2000">
                <a:hlinkClick r:id="rId3"/>
              </a:rPr>
              <a:t>LMU Open Science Center 5-day Open Research Summer School 2023 (11.-15.09.2023)</a:t>
            </a:r>
            <a:endParaRPr lang="en-US" sz="2000"/>
          </a:p>
          <a:p>
            <a:endParaRPr lang="en-US" sz="1800"/>
          </a:p>
        </p:txBody>
      </p:sp>
      <p:pic>
        <p:nvPicPr>
          <p:cNvPr id="5122" name="Picture 2" descr="UUtah 2018 Reproducibility Immersive Course">
            <a:extLst>
              <a:ext uri="{FF2B5EF4-FFF2-40B4-BE49-F238E27FC236}">
                <a16:creationId xmlns:a16="http://schemas.microsoft.com/office/drawing/2014/main" id="{B80E994D-BE56-2CFB-35E2-A22C4DC4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89" y="1913230"/>
            <a:ext cx="5222481" cy="37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69A7D-107B-58E0-56E9-F44CAD959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91" y="1197980"/>
            <a:ext cx="8858148" cy="46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8E7FC-1EB9-4441-A011-A0827B9AB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752" y="4690872"/>
            <a:ext cx="4654561" cy="1778622"/>
          </a:xfrm>
        </p:spPr>
        <p:txBody>
          <a:bodyPr anchor="b">
            <a:normAutofit/>
          </a:bodyPr>
          <a:lstStyle/>
          <a:p>
            <a:r>
              <a:rPr lang="en-US"/>
              <a:t>Rizqy Amelia Zein</a:t>
            </a:r>
          </a:p>
          <a:p>
            <a:r>
              <a:rPr lang="en-US"/>
              <a:t>Ludwig-Maximilians-Universität, München </a:t>
            </a:r>
          </a:p>
          <a:p>
            <a:r>
              <a:rPr lang="en-US" err="1"/>
              <a:t>Universitas</a:t>
            </a:r>
            <a:r>
              <a:rPr lang="en-US"/>
              <a:t> </a:t>
            </a:r>
            <a:r>
              <a:rPr lang="en-US" err="1"/>
              <a:t>Airlangga</a:t>
            </a:r>
            <a:r>
              <a:rPr lang="en-US"/>
              <a:t>, Surabaya</a:t>
            </a:r>
          </a:p>
          <a:p>
            <a:r>
              <a:rPr lang="en-US">
                <a:hlinkClick r:id="rId2"/>
              </a:rPr>
              <a:t>Amelia.Zein@psy.lmu.de</a:t>
            </a:r>
            <a:r>
              <a:rPr lang="en-US"/>
              <a:t> / </a:t>
            </a:r>
            <a:r>
              <a:rPr lang="en-US">
                <a:hlinkClick r:id="rId3"/>
              </a:rPr>
              <a:t>amelia.zein@psikologi.unair.ac.id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https://rameliaz.github.io</a:t>
            </a:r>
            <a:r>
              <a:rPr lang="en-US"/>
              <a:t>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06AD5B8-87B6-6FCC-4F5C-4EEE4BB5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189713"/>
            <a:ext cx="4513400" cy="1463042"/>
          </a:xfrm>
        </p:spPr>
        <p:txBody>
          <a:bodyPr/>
          <a:lstStyle/>
          <a:p>
            <a:r>
              <a:rPr lang="en-US" sz="2400"/>
              <a:t>Komunikasi Kesarjanaan dalam Bidang Sosial-Humaniora</a:t>
            </a:r>
            <a:endParaRPr lang="en-US" sz="14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203802-A710-8EBD-B142-3CD20FDB10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39738"/>
            <a:ext cx="7720013" cy="806450"/>
          </a:xfrm>
        </p:spPr>
        <p:txBody>
          <a:bodyPr lIns="91440" tIns="45720" rIns="91440" bIns="45720" anchor="b"/>
          <a:lstStyle/>
          <a:p>
            <a:r>
              <a:rPr lang="en-US" sz="650" b="0">
                <a:solidFill>
                  <a:schemeClr val="bg1"/>
                </a:solidFill>
                <a:cs typeface="Arial"/>
              </a:rPr>
              <a:t>Komunikasi Kesarjanaan – ppi Jerman – 08 Juli 2023</a:t>
            </a:r>
          </a:p>
        </p:txBody>
      </p:sp>
    </p:spTree>
    <p:extLst>
      <p:ext uri="{BB962C8B-B14F-4D97-AF65-F5344CB8AC3E}">
        <p14:creationId xmlns:p14="http://schemas.microsoft.com/office/powerpoint/2010/main" val="35988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</a:t>
            </a:r>
            <a:r>
              <a:rPr lang="de-DE" err="1"/>
              <a:t>Pengantar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0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055D6-0422-F123-E7C8-460CEA37E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4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88091-D897-F2EE-5464-8BEFED9C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Perlu kita sadari bahwa…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8D57C-1548-1B6A-4D5B-4C2C91AE48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/>
              <a:t>Istilah “</a:t>
            </a:r>
            <a:r>
              <a:rPr lang="en-US" sz="2000" b="1" i="1"/>
              <a:t>sosial humaniora</a:t>
            </a:r>
            <a:r>
              <a:rPr lang="en-US" sz="2000"/>
              <a:t>” (S-H) biasanya digunakan untuk mengelompokkan berbagai disiplin ilmu </a:t>
            </a:r>
            <a:r>
              <a:rPr lang="en-US" sz="2000" i="1"/>
              <a:t>non-STEM</a:t>
            </a:r>
            <a:r>
              <a:rPr lang="en-US" sz="2000"/>
              <a:t> (</a:t>
            </a:r>
            <a:r>
              <a:rPr lang="en-US" sz="2000" i="1"/>
              <a:t>science, technology, engineering, </a:t>
            </a:r>
            <a:r>
              <a:rPr lang="en-US" sz="2000"/>
              <a:t>dan </a:t>
            </a:r>
            <a:r>
              <a:rPr lang="en-US" sz="2000" i="1"/>
              <a:t>mathematics</a:t>
            </a:r>
            <a:r>
              <a:rPr lang="en-US" sz="2000"/>
              <a:t>).</a:t>
            </a:r>
          </a:p>
          <a:p>
            <a:r>
              <a:rPr lang="en-US" sz="2000"/>
              <a:t>Pengelompokkan ini cenderung semena-mena, karena..</a:t>
            </a:r>
          </a:p>
          <a:p>
            <a:pPr lvl="1"/>
            <a:r>
              <a:rPr lang="en-US" sz="1800"/>
              <a:t>…menyederhanakan keragaman antar-disiplin ilmu.</a:t>
            </a:r>
          </a:p>
          <a:p>
            <a:pPr lvl="1"/>
            <a:r>
              <a:rPr lang="en-US" sz="1800"/>
              <a:t>…mengesankan bahwa S-H adalah entitas yang monolitik.</a:t>
            </a:r>
          </a:p>
          <a:p>
            <a:r>
              <a:rPr lang="en-US" sz="2000"/>
              <a:t>Padahal, setiap disiplin (bahkan subdisiplin)…</a:t>
            </a:r>
          </a:p>
          <a:p>
            <a:pPr lvl="1"/>
            <a:r>
              <a:rPr lang="en-US" sz="1800"/>
              <a:t>…mempelajari </a:t>
            </a:r>
            <a:r>
              <a:rPr lang="en-US" sz="1800" b="1"/>
              <a:t>materi/ontologi (</a:t>
            </a:r>
            <a:r>
              <a:rPr lang="en-US" sz="1800" b="1" i="1"/>
              <a:t>subject matter</a:t>
            </a:r>
            <a:r>
              <a:rPr lang="en-US" sz="1800" b="1"/>
              <a:t>) yang berbeda</a:t>
            </a:r>
            <a:r>
              <a:rPr lang="en-US" sz="1800"/>
              <a:t>. </a:t>
            </a:r>
          </a:p>
          <a:p>
            <a:pPr lvl="1"/>
            <a:r>
              <a:rPr lang="en-US" sz="1800"/>
              <a:t>Kalaupun </a:t>
            </a:r>
            <a:r>
              <a:rPr lang="en-US" sz="1800" i="1"/>
              <a:t>subject matter</a:t>
            </a:r>
            <a:r>
              <a:rPr lang="en-US" sz="1800"/>
              <a:t>nya sama, investigasi saintifik berangkat dari </a:t>
            </a:r>
            <a:r>
              <a:rPr lang="en-US" sz="1800" b="1"/>
              <a:t>asumsi yang berbeda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…akibatnya setiap disiplin/subdisiplin memiliki </a:t>
            </a:r>
            <a:r>
              <a:rPr lang="en-US" sz="1800" b="1"/>
              <a:t>“tradisi epistemik” yang berbeda-beda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e.g., kajian tentang </a:t>
            </a:r>
            <a:r>
              <a:rPr lang="en-US" sz="1800" i="1"/>
              <a:t>belief perseverance </a:t>
            </a:r>
            <a:r>
              <a:rPr lang="en-US" sz="1800"/>
              <a:t>di psikologi sosial dengan psikopatologi dan kajian tentang perilaku kerjasama dalam konteks antropologi budaya dengan ekonomi perilaku.</a:t>
            </a:r>
          </a:p>
        </p:txBody>
      </p:sp>
    </p:spTree>
    <p:extLst>
      <p:ext uri="{BB962C8B-B14F-4D97-AF65-F5344CB8AC3E}">
        <p14:creationId xmlns:p14="http://schemas.microsoft.com/office/powerpoint/2010/main" val="6412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D25CD-0677-5BB2-9191-FC7922BA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5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4313F-8E92-FDBE-4886-486157B5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Perlu kita sadari bahwa…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30A8-96C6-7F78-645A-31FBF3A57B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7146203" cy="4929187"/>
          </a:xfrm>
        </p:spPr>
        <p:txBody>
          <a:bodyPr/>
          <a:lstStyle/>
          <a:p>
            <a:r>
              <a:rPr lang="en-US" sz="2000"/>
              <a:t>Sedikit berbeda dengan STEM yang karakteristiknya, “</a:t>
            </a:r>
            <a:r>
              <a:rPr lang="en-US" sz="2000" i="1"/>
              <a:t>high-consensus, rapid-discovery</a:t>
            </a:r>
            <a:r>
              <a:rPr lang="en-US" sz="2000"/>
              <a:t>” (</a:t>
            </a:r>
            <a:r>
              <a:rPr lang="en-US" sz="2000">
                <a:hlinkClick r:id="rId3"/>
              </a:rPr>
              <a:t>Collins, 1994</a:t>
            </a:r>
            <a:r>
              <a:rPr lang="en-US" sz="2000"/>
              <a:t>).. </a:t>
            </a:r>
          </a:p>
          <a:p>
            <a:pPr lvl="1"/>
            <a:r>
              <a:rPr lang="en-US" sz="1900"/>
              <a:t>...investigasi saintifik dalam S-H cenderung </a:t>
            </a:r>
            <a:r>
              <a:rPr lang="en-US" sz="1900" b="1"/>
              <a:t>lebih lambat </a:t>
            </a:r>
            <a:r>
              <a:rPr lang="en-US" sz="1900"/>
              <a:t>karena komunitas akademik </a:t>
            </a:r>
            <a:r>
              <a:rPr lang="en-US" sz="1900" b="1"/>
              <a:t>sulit mencapai konsensus</a:t>
            </a:r>
            <a:r>
              <a:rPr lang="en-US" sz="1900"/>
              <a:t>.</a:t>
            </a:r>
          </a:p>
          <a:p>
            <a:pPr lvl="1"/>
            <a:r>
              <a:rPr lang="en-US" sz="1900"/>
              <a:t>…</a:t>
            </a:r>
            <a:r>
              <a:rPr lang="en-US" sz="1900" i="1"/>
              <a:t>dissenting voices </a:t>
            </a:r>
            <a:r>
              <a:rPr lang="en-US" sz="1900"/>
              <a:t>di dalam komunitas akademik cenderung lebih </a:t>
            </a:r>
            <a:r>
              <a:rPr lang="en-US" sz="1900" i="1"/>
              <a:t>berisik</a:t>
            </a:r>
            <a:r>
              <a:rPr lang="en-US" sz="1900"/>
              <a:t> dan </a:t>
            </a:r>
            <a:r>
              <a:rPr lang="en-US" sz="1900" i="1"/>
              <a:t>tajam</a:t>
            </a:r>
            <a:r>
              <a:rPr lang="en-US" sz="1900"/>
              <a:t> akibat keragaman “tradisi epistemik” ini.</a:t>
            </a:r>
          </a:p>
          <a:p>
            <a:r>
              <a:rPr lang="en-US" sz="1900"/>
              <a:t>Oleh karena itu…</a:t>
            </a:r>
          </a:p>
          <a:p>
            <a:pPr lvl="1"/>
            <a:r>
              <a:rPr lang="en-US" sz="1900"/>
              <a:t>Presentasi ini </a:t>
            </a:r>
            <a:r>
              <a:rPr lang="en-US" sz="1900" i="1"/>
              <a:t>tidak bisa</a:t>
            </a:r>
            <a:r>
              <a:rPr lang="en-US" sz="1900"/>
              <a:t> dan </a:t>
            </a:r>
            <a:r>
              <a:rPr lang="en-US" sz="1900" b="1" u="sng"/>
              <a:t>tidak mungkin</a:t>
            </a:r>
            <a:r>
              <a:rPr lang="en-US" sz="1900"/>
              <a:t> mencakup semua disiplin/subdisiplin yang secara umum dikelompokkan dalam S-H.</a:t>
            </a:r>
          </a:p>
          <a:p>
            <a:pPr lvl="1"/>
            <a:r>
              <a:rPr lang="en-US" sz="1900"/>
              <a:t>Materi dalam presentasi ini </a:t>
            </a:r>
            <a:r>
              <a:rPr lang="en-US" sz="1900" b="1" i="1"/>
              <a:t>mungkin</a:t>
            </a:r>
            <a:r>
              <a:rPr lang="en-US" sz="1900" b="1"/>
              <a:t> relevan </a:t>
            </a:r>
            <a:r>
              <a:rPr lang="en-US" sz="1900" i="1"/>
              <a:t>atau </a:t>
            </a:r>
            <a:r>
              <a:rPr lang="en-US" sz="1900" b="1"/>
              <a:t>tidak relevan sama sekali </a:t>
            </a:r>
            <a:r>
              <a:rPr lang="en-US" sz="1900"/>
              <a:t>dengan kebutuhan peneliti bidang S-H pada umumnya.</a:t>
            </a:r>
          </a:p>
        </p:txBody>
      </p:sp>
      <p:pic>
        <p:nvPicPr>
          <p:cNvPr id="1026" name="Picture 2" descr="book blog fig 1">
            <a:extLst>
              <a:ext uri="{FF2B5EF4-FFF2-40B4-BE49-F238E27FC236}">
                <a16:creationId xmlns:a16="http://schemas.microsoft.com/office/drawing/2014/main" id="{D19AED0D-A665-7B38-E23C-2D48D3F4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08" y="2062770"/>
            <a:ext cx="4283162" cy="33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Berbagai Moda Komunikasi Kesarjanaan</a:t>
            </a:r>
          </a:p>
        </p:txBody>
      </p:sp>
    </p:spTree>
    <p:extLst>
      <p:ext uri="{BB962C8B-B14F-4D97-AF65-F5344CB8AC3E}">
        <p14:creationId xmlns:p14="http://schemas.microsoft.com/office/powerpoint/2010/main" val="346931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7741F-809C-32BF-0E1F-76B5F464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7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E11B0-10F0-6B91-00BD-F835003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 komunikasi kesarjanaan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C018-0382-197A-F4AF-31EA5DF541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7100606" cy="4929187"/>
          </a:xfrm>
        </p:spPr>
        <p:txBody>
          <a:bodyPr/>
          <a:lstStyle/>
          <a:p>
            <a:r>
              <a:rPr lang="en-US" sz="2000" err="1"/>
              <a:t>Monograf</a:t>
            </a:r>
            <a:endParaRPr lang="en-US" sz="2000"/>
          </a:p>
          <a:p>
            <a:pPr lvl="1"/>
            <a:r>
              <a:rPr lang="en-US" sz="1800" err="1"/>
              <a:t>Merupakan</a:t>
            </a:r>
            <a:r>
              <a:rPr lang="en-US" sz="1800"/>
              <a:t> </a:t>
            </a:r>
            <a:r>
              <a:rPr lang="en-US" sz="1800" err="1"/>
              <a:t>moda</a:t>
            </a:r>
            <a:r>
              <a:rPr lang="en-US" sz="1800"/>
              <a:t> utama </a:t>
            </a:r>
            <a:r>
              <a:rPr lang="en-US" sz="1800" err="1"/>
              <a:t>komunikasi</a:t>
            </a:r>
            <a:r>
              <a:rPr lang="en-US" sz="1800"/>
              <a:t> </a:t>
            </a:r>
            <a:r>
              <a:rPr lang="en-US" sz="1800" err="1"/>
              <a:t>kesarjanaan</a:t>
            </a:r>
            <a:r>
              <a:rPr lang="en-US" sz="1800"/>
              <a:t> di </a:t>
            </a:r>
            <a:r>
              <a:rPr lang="en-US" sz="1800" err="1"/>
              <a:t>kebanyakan</a:t>
            </a:r>
            <a:r>
              <a:rPr lang="en-US" sz="1800"/>
              <a:t> </a:t>
            </a:r>
            <a:r>
              <a:rPr lang="en-US" sz="1800" err="1"/>
              <a:t>disiplin</a:t>
            </a:r>
            <a:r>
              <a:rPr lang="en-US" sz="1800"/>
              <a:t>/</a:t>
            </a:r>
            <a:r>
              <a:rPr lang="en-US" sz="1800" err="1"/>
              <a:t>subdisiplin</a:t>
            </a:r>
            <a:r>
              <a:rPr lang="en-US" sz="1800"/>
              <a:t> ilmu S-H. </a:t>
            </a:r>
          </a:p>
          <a:p>
            <a:pPr lvl="1"/>
            <a:r>
              <a:rPr lang="en-US" sz="1800" i="1"/>
              <a:t>Magnum opus </a:t>
            </a:r>
            <a:r>
              <a:rPr lang="en-US" sz="1800" err="1"/>
              <a:t>ilmuwan-ilmuwan</a:t>
            </a:r>
            <a:r>
              <a:rPr lang="en-US" sz="1800"/>
              <a:t> yang </a:t>
            </a:r>
            <a:r>
              <a:rPr lang="en-US" sz="1800" err="1"/>
              <a:t>berpengaruh</a:t>
            </a:r>
            <a:r>
              <a:rPr lang="en-US" sz="1800"/>
              <a:t> </a:t>
            </a:r>
            <a:r>
              <a:rPr lang="en-US" sz="1800" err="1"/>
              <a:t>dari</a:t>
            </a:r>
            <a:r>
              <a:rPr lang="en-US" sz="1800"/>
              <a:t> </a:t>
            </a:r>
            <a:r>
              <a:rPr lang="en-US" sz="1800" err="1"/>
              <a:t>bidang</a:t>
            </a:r>
            <a:r>
              <a:rPr lang="en-US" sz="1800"/>
              <a:t> S-H </a:t>
            </a:r>
            <a:r>
              <a:rPr lang="en-US" sz="1800" err="1"/>
              <a:t>biasanya</a:t>
            </a:r>
            <a:r>
              <a:rPr lang="en-US" sz="1800"/>
              <a:t> </a:t>
            </a:r>
            <a:r>
              <a:rPr lang="es-ES" sz="1800" err="1"/>
              <a:t>berupa</a:t>
            </a:r>
            <a:r>
              <a:rPr lang="en-US" sz="1800"/>
              <a:t> </a:t>
            </a:r>
            <a:r>
              <a:rPr lang="en-US" sz="1800" err="1"/>
              <a:t>monograf</a:t>
            </a:r>
            <a:r>
              <a:rPr lang="en-US" sz="1800"/>
              <a:t>.</a:t>
            </a:r>
            <a:endParaRPr lang="en-US" sz="1800" i="1"/>
          </a:p>
          <a:p>
            <a:r>
              <a:rPr lang="en-US" sz="2000"/>
              <a:t>Bunga </a:t>
            </a:r>
            <a:r>
              <a:rPr lang="en-US" sz="2000" err="1"/>
              <a:t>rampai</a:t>
            </a:r>
            <a:r>
              <a:rPr lang="en-US" sz="2000"/>
              <a:t> (</a:t>
            </a:r>
            <a:r>
              <a:rPr lang="en-US" sz="2000" i="1"/>
              <a:t>edited book</a:t>
            </a:r>
            <a:r>
              <a:rPr lang="en-US" sz="2000"/>
              <a:t>)</a:t>
            </a:r>
          </a:p>
          <a:p>
            <a:r>
              <a:rPr lang="en-US" sz="2000" err="1"/>
              <a:t>Artikel</a:t>
            </a:r>
            <a:r>
              <a:rPr lang="en-US" sz="2000"/>
              <a:t> yang </a:t>
            </a:r>
            <a:r>
              <a:rPr lang="en-US" sz="2000" err="1"/>
              <a:t>diterbitkan</a:t>
            </a:r>
            <a:r>
              <a:rPr lang="en-US" sz="2000"/>
              <a:t> di </a:t>
            </a:r>
            <a:r>
              <a:rPr lang="en-US" sz="2000" err="1"/>
              <a:t>terbitan</a:t>
            </a:r>
            <a:r>
              <a:rPr lang="en-US" sz="2000"/>
              <a:t> </a:t>
            </a:r>
            <a:r>
              <a:rPr lang="en-US" sz="2000" err="1"/>
              <a:t>berkala</a:t>
            </a:r>
            <a:r>
              <a:rPr lang="en-US" sz="2000"/>
              <a:t> </a:t>
            </a:r>
            <a:r>
              <a:rPr lang="en-US" sz="2000" err="1"/>
              <a:t>ilmiah</a:t>
            </a:r>
            <a:r>
              <a:rPr lang="en-US" sz="2000"/>
              <a:t>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tinjauan</a:t>
            </a:r>
            <a:r>
              <a:rPr lang="en-US" sz="2000"/>
              <a:t> </a:t>
            </a:r>
            <a:r>
              <a:rPr lang="en-US" sz="2000" err="1"/>
              <a:t>sejawat</a:t>
            </a:r>
            <a:r>
              <a:rPr lang="en-US" sz="2000"/>
              <a:t> (</a:t>
            </a:r>
            <a:r>
              <a:rPr lang="en-US" sz="2000" i="1"/>
              <a:t>peer-reviewed journal</a:t>
            </a:r>
            <a:r>
              <a:rPr lang="en-US" sz="2000"/>
              <a:t>)</a:t>
            </a:r>
          </a:p>
          <a:p>
            <a:r>
              <a:rPr lang="en-US" sz="2000" err="1"/>
              <a:t>Pracetak</a:t>
            </a:r>
            <a:r>
              <a:rPr lang="en-US" sz="2000"/>
              <a:t> (</a:t>
            </a:r>
            <a:r>
              <a:rPr lang="en-US" sz="2000" i="1"/>
              <a:t>preprint</a:t>
            </a:r>
            <a:r>
              <a:rPr lang="en-US" sz="2000"/>
              <a:t>) dan </a:t>
            </a:r>
            <a:r>
              <a:rPr lang="en-US" sz="2000" err="1"/>
              <a:t>poscetak</a:t>
            </a:r>
            <a:r>
              <a:rPr lang="en-US" sz="2000"/>
              <a:t> (</a:t>
            </a:r>
            <a:r>
              <a:rPr lang="en-US" sz="2000" i="1" err="1"/>
              <a:t>postprint</a:t>
            </a:r>
            <a:r>
              <a:rPr lang="en-US" sz="2000"/>
              <a:t>)</a:t>
            </a:r>
          </a:p>
          <a:p>
            <a:pPr lvl="1"/>
            <a:r>
              <a:rPr lang="en-US" sz="1800" err="1"/>
              <a:t>Pracetak</a:t>
            </a:r>
            <a:r>
              <a:rPr lang="en-US" sz="1800" i="1"/>
              <a:t> </a:t>
            </a:r>
            <a:r>
              <a:rPr lang="en-US" sz="1800" err="1"/>
              <a:t>merupakan</a:t>
            </a:r>
            <a:r>
              <a:rPr lang="en-US" sz="1800"/>
              <a:t> naskah yang </a:t>
            </a:r>
            <a:r>
              <a:rPr lang="en-US" sz="1800" b="1" i="1" err="1">
                <a:solidFill>
                  <a:srgbClr val="FF0000"/>
                </a:solidFill>
              </a:rPr>
              <a:t>belum</a:t>
            </a:r>
            <a:r>
              <a:rPr lang="en-US" sz="1800" b="1" i="1"/>
              <a:t> </a:t>
            </a:r>
            <a:r>
              <a:rPr lang="en-US" sz="1800" b="1" i="1" err="1"/>
              <a:t>ditinjau</a:t>
            </a:r>
            <a:r>
              <a:rPr lang="en-US" sz="1800" b="1" i="1"/>
              <a:t> </a:t>
            </a:r>
            <a:r>
              <a:rPr lang="en-US" sz="1800" b="1" i="1" err="1"/>
              <a:t>sejawat</a:t>
            </a:r>
            <a:r>
              <a:rPr lang="en-US" sz="1800"/>
              <a:t>.</a:t>
            </a:r>
          </a:p>
          <a:p>
            <a:pPr lvl="1"/>
            <a:r>
              <a:rPr lang="en-US" sz="1800" err="1"/>
              <a:t>Poscetak</a:t>
            </a:r>
            <a:r>
              <a:rPr lang="en-US" sz="1800"/>
              <a:t> </a:t>
            </a:r>
            <a:r>
              <a:rPr lang="en-US" sz="1800" err="1"/>
              <a:t>merupakan</a:t>
            </a:r>
            <a:r>
              <a:rPr lang="en-US" sz="1800"/>
              <a:t> naskah yang </a:t>
            </a:r>
            <a:r>
              <a:rPr lang="en-US" sz="1800" b="1" i="1" err="1">
                <a:solidFill>
                  <a:srgbClr val="FF0000"/>
                </a:solidFill>
              </a:rPr>
              <a:t>sudah</a:t>
            </a:r>
            <a:r>
              <a:rPr lang="en-US" sz="1800" b="1" i="1"/>
              <a:t> </a:t>
            </a:r>
            <a:r>
              <a:rPr lang="en-US" sz="1800" b="1" i="1" err="1"/>
              <a:t>ditinjau</a:t>
            </a:r>
            <a:r>
              <a:rPr lang="en-US" sz="1800" b="1" i="1"/>
              <a:t> </a:t>
            </a:r>
            <a:r>
              <a:rPr lang="en-US" sz="1800" b="1" i="1" err="1"/>
              <a:t>sejawat</a:t>
            </a:r>
            <a:r>
              <a:rPr lang="en-US" sz="1800" b="1" i="1"/>
              <a:t> </a:t>
            </a:r>
            <a:r>
              <a:rPr lang="en-US" sz="1800" b="1" u="sng" err="1"/>
              <a:t>tetapi</a:t>
            </a:r>
            <a:r>
              <a:rPr lang="en-US" sz="1800"/>
              <a:t> </a:t>
            </a:r>
            <a:r>
              <a:rPr lang="en-US" sz="1800" b="1" i="1" err="1"/>
              <a:t>belum</a:t>
            </a:r>
            <a:r>
              <a:rPr lang="en-US" sz="1800" b="1" i="1"/>
              <a:t> </a:t>
            </a:r>
            <a:r>
              <a:rPr lang="en-US" sz="1800" b="1" i="1" err="1"/>
              <a:t>ditata</a:t>
            </a:r>
            <a:r>
              <a:rPr lang="en-US" sz="1800" b="1" i="1"/>
              <a:t> </a:t>
            </a:r>
            <a:r>
              <a:rPr lang="en-US" sz="1800" b="1" i="1" err="1"/>
              <a:t>letak</a:t>
            </a:r>
            <a:r>
              <a:rPr lang="en-US" sz="1800"/>
              <a:t> </a:t>
            </a:r>
            <a:r>
              <a:rPr lang="en-US" sz="1800" err="1"/>
              <a:t>sesuai</a:t>
            </a:r>
            <a:r>
              <a:rPr lang="en-US" sz="1800"/>
              <a:t> gaya </a:t>
            </a:r>
            <a:r>
              <a:rPr lang="en-US" sz="1800" err="1"/>
              <a:t>selingkung</a:t>
            </a:r>
            <a:r>
              <a:rPr lang="en-US" sz="1800"/>
              <a:t> (</a:t>
            </a:r>
            <a:r>
              <a:rPr lang="en-US" sz="1800" i="1"/>
              <a:t>in-house style</a:t>
            </a:r>
            <a:r>
              <a:rPr lang="en-US" sz="1800"/>
              <a:t>) </a:t>
            </a:r>
            <a:r>
              <a:rPr lang="en-US" sz="1800" err="1"/>
              <a:t>penerbit</a:t>
            </a:r>
            <a:r>
              <a:rPr lang="en-US" sz="1800"/>
              <a:t> </a:t>
            </a:r>
            <a:r>
              <a:rPr lang="en-US" sz="1800" err="1"/>
              <a:t>terbitan</a:t>
            </a:r>
            <a:r>
              <a:rPr lang="en-US" sz="1800"/>
              <a:t> </a:t>
            </a:r>
            <a:r>
              <a:rPr lang="en-US" sz="1800" err="1"/>
              <a:t>berkala</a:t>
            </a:r>
            <a:r>
              <a:rPr lang="en-US" sz="1800"/>
              <a:t> </a:t>
            </a:r>
            <a:r>
              <a:rPr lang="en-US" sz="1800" err="1"/>
              <a:t>ilmiah</a:t>
            </a:r>
            <a:r>
              <a:rPr lang="en-US" sz="1800"/>
              <a:t>. </a:t>
            </a:r>
          </a:p>
          <a:p>
            <a:r>
              <a:rPr lang="en-US" sz="2000" i="1"/>
              <a:t>Conference paper</a:t>
            </a:r>
            <a:endParaRPr lang="en-US" sz="2000"/>
          </a:p>
          <a:p>
            <a:pPr lvl="1"/>
            <a:r>
              <a:rPr lang="en-US" sz="1643" err="1"/>
              <a:t>Merupakan</a:t>
            </a:r>
            <a:r>
              <a:rPr lang="en-US" sz="1643"/>
              <a:t> </a:t>
            </a:r>
            <a:r>
              <a:rPr lang="en-US" sz="1643" err="1"/>
              <a:t>moda</a:t>
            </a:r>
            <a:r>
              <a:rPr lang="en-US" sz="1643"/>
              <a:t> utama </a:t>
            </a:r>
            <a:r>
              <a:rPr lang="en-US" sz="1643" err="1"/>
              <a:t>komunikasi</a:t>
            </a:r>
            <a:r>
              <a:rPr lang="en-US" sz="1643"/>
              <a:t> </a:t>
            </a:r>
            <a:r>
              <a:rPr lang="es-ES" sz="1643" err="1"/>
              <a:t>kesarjanaan</a:t>
            </a:r>
            <a:r>
              <a:rPr lang="en-US" sz="1643"/>
              <a:t> di </a:t>
            </a:r>
            <a:r>
              <a:rPr lang="en-US" sz="1643" err="1"/>
              <a:t>beberapa</a:t>
            </a:r>
            <a:r>
              <a:rPr lang="en-US" sz="1643"/>
              <a:t> </a:t>
            </a:r>
            <a:r>
              <a:rPr lang="en-US" sz="1643" err="1"/>
              <a:t>disiplin</a:t>
            </a:r>
            <a:r>
              <a:rPr lang="en-US" sz="1643"/>
              <a:t>/</a:t>
            </a:r>
            <a:r>
              <a:rPr lang="en-US" sz="1643" err="1"/>
              <a:t>subdisiplin</a:t>
            </a:r>
            <a:r>
              <a:rPr lang="en-US" sz="1643"/>
              <a:t>, misalnya, HCI dan </a:t>
            </a:r>
            <a:r>
              <a:rPr lang="en-US" sz="1643" i="1"/>
              <a:t>cognitive science</a:t>
            </a:r>
            <a:r>
              <a:rPr lang="en-US" sz="1643"/>
              <a:t>.</a:t>
            </a:r>
          </a:p>
        </p:txBody>
      </p:sp>
      <p:pic>
        <p:nvPicPr>
          <p:cNvPr id="2050" name="Picture 2" descr="Imagined Communities - Wikipedia">
            <a:extLst>
              <a:ext uri="{FF2B5EF4-FFF2-40B4-BE49-F238E27FC236}">
                <a16:creationId xmlns:a16="http://schemas.microsoft.com/office/drawing/2014/main" id="{358FA7DA-4533-BB7E-1F9E-FEB24928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90" y="173614"/>
            <a:ext cx="2095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69044C0-E868-6EF2-731B-8F182793E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49" y="3725009"/>
            <a:ext cx="3911758" cy="2959377"/>
          </a:xfrm>
          <a:prstGeom prst="rect">
            <a:avLst/>
          </a:prstGeom>
        </p:spPr>
      </p:pic>
      <p:pic>
        <p:nvPicPr>
          <p:cNvPr id="2052" name="Picture 4" descr="The Structure of Scientific Revolutions: 50th Anniversary Edition, Kuhn,  Hacking">
            <a:extLst>
              <a:ext uri="{FF2B5EF4-FFF2-40B4-BE49-F238E27FC236}">
                <a16:creationId xmlns:a16="http://schemas.microsoft.com/office/drawing/2014/main" id="{8432537B-0892-9C6A-8A5E-42EDA5A1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28" y="90487"/>
            <a:ext cx="2175394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34A-E4C1-4960-9459-5CCE7A5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</a:t>
            </a:r>
            <a:r>
              <a:rPr lang="de-DE" sz="2800">
                <a:cs typeface="Arial" panose="020B0604020202020204"/>
              </a:rPr>
              <a:t>Beberapa Jenis Artikel yang Diterbitkan di Terbitan Berkala Ilmiah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3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7741F-809C-32BF-0E1F-76B5F464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9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E11B0-10F0-6B91-00BD-F835003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Tipe-tipe artikel ilmiah yang diterbitkan di terbitan berkala ilmiah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C018-0382-197A-F4AF-31EA5DF541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913" y="1361996"/>
            <a:ext cx="11201219" cy="5212460"/>
          </a:xfrm>
        </p:spPr>
        <p:txBody>
          <a:bodyPr/>
          <a:lstStyle/>
          <a:p>
            <a:r>
              <a:rPr lang="en-US" sz="2400" b="1" err="1"/>
              <a:t>Artikel</a:t>
            </a:r>
            <a:r>
              <a:rPr lang="en-US" sz="2400" b="1"/>
              <a:t> </a:t>
            </a:r>
            <a:r>
              <a:rPr lang="en-US" sz="2400" b="1" err="1"/>
              <a:t>empiris</a:t>
            </a:r>
            <a:endParaRPr lang="en-US" sz="2400" b="1"/>
          </a:p>
          <a:p>
            <a:pPr lvl="1"/>
            <a:r>
              <a:rPr lang="en-US" sz="2000" err="1"/>
              <a:t>Pendek</a:t>
            </a:r>
            <a:r>
              <a:rPr lang="en-US" sz="2000"/>
              <a:t> – </a:t>
            </a:r>
            <a:r>
              <a:rPr lang="en-US" sz="2000" err="1"/>
              <a:t>satu</a:t>
            </a:r>
            <a:r>
              <a:rPr lang="en-US" sz="2000"/>
              <a:t> </a:t>
            </a:r>
            <a:r>
              <a:rPr lang="en-US" sz="2000" err="1"/>
              <a:t>atau</a:t>
            </a:r>
            <a:r>
              <a:rPr lang="en-US" sz="2000"/>
              <a:t> </a:t>
            </a:r>
            <a:r>
              <a:rPr lang="en-US" sz="2000" err="1"/>
              <a:t>dua</a:t>
            </a:r>
            <a:r>
              <a:rPr lang="en-US" sz="2000"/>
              <a:t> </a:t>
            </a:r>
            <a:r>
              <a:rPr lang="en-US" sz="2000" err="1"/>
              <a:t>studi</a:t>
            </a:r>
            <a:endParaRPr lang="en-US" sz="2000"/>
          </a:p>
          <a:p>
            <a:pPr lvl="1"/>
            <a:r>
              <a:rPr lang="en-US" sz="2000" err="1"/>
              <a:t>Panjang</a:t>
            </a:r>
            <a:r>
              <a:rPr lang="en-US" sz="2000"/>
              <a:t> – </a:t>
            </a:r>
            <a:r>
              <a:rPr lang="en-US" sz="2000" i="1"/>
              <a:t>multiple studies article </a:t>
            </a:r>
            <a:r>
              <a:rPr lang="en-US" sz="2000"/>
              <a:t>– </a:t>
            </a:r>
            <a:r>
              <a:rPr lang="en-US" sz="2000" err="1"/>
              <a:t>bisa</a:t>
            </a:r>
            <a:r>
              <a:rPr lang="en-US" sz="2000"/>
              <a:t> 4-12 </a:t>
            </a:r>
            <a:r>
              <a:rPr lang="en-US" sz="2000" err="1"/>
              <a:t>studi</a:t>
            </a:r>
            <a:r>
              <a:rPr lang="en-US" sz="2000"/>
              <a:t> dalam </a:t>
            </a:r>
            <a:r>
              <a:rPr lang="en-US" sz="2000" err="1"/>
              <a:t>satu</a:t>
            </a:r>
            <a:r>
              <a:rPr lang="en-US" sz="2000"/>
              <a:t> </a:t>
            </a:r>
            <a:r>
              <a:rPr lang="en-US" sz="2000" err="1"/>
              <a:t>artikel</a:t>
            </a:r>
            <a:endParaRPr lang="en-US" sz="2000"/>
          </a:p>
          <a:p>
            <a:pPr lvl="1"/>
            <a:r>
              <a:rPr lang="en-US" sz="2000" err="1"/>
              <a:t>Artikel</a:t>
            </a:r>
            <a:r>
              <a:rPr lang="en-US" sz="2000"/>
              <a:t> </a:t>
            </a:r>
            <a:r>
              <a:rPr lang="en-US" sz="2000" err="1"/>
              <a:t>replikasi</a:t>
            </a:r>
            <a:endParaRPr lang="en-US" sz="2000"/>
          </a:p>
          <a:p>
            <a:pPr lvl="1"/>
            <a:r>
              <a:rPr lang="en-US" sz="2000" err="1"/>
              <a:t>Artikel</a:t>
            </a:r>
            <a:r>
              <a:rPr lang="en-US" sz="2000"/>
              <a:t>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protokol</a:t>
            </a:r>
            <a:r>
              <a:rPr lang="en-US" sz="2000"/>
              <a:t> yang </a:t>
            </a:r>
            <a:r>
              <a:rPr lang="en-US" sz="2000" err="1"/>
              <a:t>terdaftar</a:t>
            </a:r>
            <a:r>
              <a:rPr lang="en-US" sz="2000"/>
              <a:t> </a:t>
            </a:r>
            <a:r>
              <a:rPr lang="en-US" sz="2000" err="1"/>
              <a:t>sebelumnya</a:t>
            </a:r>
            <a:r>
              <a:rPr lang="en-US" sz="2000"/>
              <a:t> (</a:t>
            </a:r>
            <a:r>
              <a:rPr lang="en-US" sz="2000" i="1"/>
              <a:t>preregistered studies</a:t>
            </a:r>
            <a:r>
              <a:rPr lang="en-US" sz="2000"/>
              <a:t>)</a:t>
            </a:r>
          </a:p>
          <a:p>
            <a:pPr lvl="1"/>
            <a:r>
              <a:rPr lang="es-ES" sz="2000" err="1"/>
              <a:t>Penelitian</a:t>
            </a:r>
            <a:r>
              <a:rPr lang="es-ES" sz="2000"/>
              <a:t> </a:t>
            </a:r>
            <a:r>
              <a:rPr lang="es-ES" sz="2000" err="1"/>
              <a:t>simulasi</a:t>
            </a:r>
            <a:endParaRPr lang="en-US" sz="2000"/>
          </a:p>
          <a:p>
            <a:r>
              <a:rPr lang="en-US" sz="2400" b="1" err="1"/>
              <a:t>Artikel</a:t>
            </a:r>
            <a:r>
              <a:rPr lang="en-US" sz="2400" b="1"/>
              <a:t> </a:t>
            </a:r>
            <a:r>
              <a:rPr lang="en-US" sz="2400" b="1" i="1"/>
              <a:t>review</a:t>
            </a:r>
            <a:endParaRPr lang="en-US" sz="2400" b="1"/>
          </a:p>
          <a:p>
            <a:pPr lvl="1"/>
            <a:r>
              <a:rPr lang="en-US" sz="2000" i="1"/>
              <a:t>Target article </a:t>
            </a:r>
            <a:r>
              <a:rPr lang="en-US" sz="2000">
                <a:sym typeface="Wingdings" panose="05000000000000000000" pitchFamily="2" charset="2"/>
              </a:rPr>
              <a:t> </a:t>
            </a:r>
            <a:r>
              <a:rPr lang="en-US" sz="2000" i="1">
                <a:sym typeface="Wingdings" panose="05000000000000000000" pitchFamily="2" charset="2"/>
              </a:rPr>
              <a:t>Commentary </a:t>
            </a:r>
            <a:r>
              <a:rPr lang="en-US" sz="2000">
                <a:sym typeface="Wingdings" panose="05000000000000000000" pitchFamily="2" charset="2"/>
              </a:rPr>
              <a:t> </a:t>
            </a:r>
            <a:r>
              <a:rPr lang="en-US" sz="2000" i="1">
                <a:sym typeface="Wingdings" panose="05000000000000000000" pitchFamily="2" charset="2"/>
              </a:rPr>
              <a:t>Rejoinder</a:t>
            </a:r>
          </a:p>
          <a:p>
            <a:pPr lvl="1"/>
            <a:r>
              <a:rPr lang="en-US" sz="2000" err="1">
                <a:sym typeface="Wingdings" panose="05000000000000000000" pitchFamily="2" charset="2"/>
              </a:rPr>
              <a:t>Biasanya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i="1">
                <a:sym typeface="Wingdings" panose="05000000000000000000" pitchFamily="2" charset="2"/>
              </a:rPr>
              <a:t>highly citable </a:t>
            </a:r>
            <a:r>
              <a:rPr lang="en-US" sz="2000" err="1">
                <a:sym typeface="Wingdings" panose="05000000000000000000" pitchFamily="2" charset="2"/>
              </a:rPr>
              <a:t>tetapi</a:t>
            </a:r>
            <a:r>
              <a:rPr lang="en-US" sz="2000">
                <a:sym typeface="Wingdings" panose="05000000000000000000" pitchFamily="2" charset="2"/>
              </a:rPr>
              <a:t>… </a:t>
            </a:r>
            <a:r>
              <a:rPr lang="en-US" sz="2000" err="1">
                <a:sym typeface="Wingdings" panose="05000000000000000000" pitchFamily="2" charset="2"/>
              </a:rPr>
              <a:t>kadang-kadang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menjadi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sumber</a:t>
            </a:r>
            <a:r>
              <a:rPr lang="en-US" sz="2000">
                <a:sym typeface="Wingdings" panose="05000000000000000000" pitchFamily="2" charset="2"/>
              </a:rPr>
              <a:t> “drama” </a:t>
            </a:r>
            <a:r>
              <a:rPr lang="en-US" sz="2000" err="1">
                <a:sym typeface="Wingdings" panose="05000000000000000000" pitchFamily="2" charset="2"/>
              </a:rPr>
              <a:t>karena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memantik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kontroversi</a:t>
            </a:r>
            <a:r>
              <a:rPr lang="en-US" sz="2000">
                <a:sym typeface="Wingdings" panose="05000000000000000000" pitchFamily="2" charset="2"/>
              </a:rPr>
              <a:t> dan </a:t>
            </a:r>
            <a:r>
              <a:rPr lang="en-US" sz="2000" err="1">
                <a:sym typeface="Wingdings" panose="05000000000000000000" pitchFamily="2" charset="2"/>
              </a:rPr>
              <a:t>debat</a:t>
            </a:r>
            <a:r>
              <a:rPr lang="en-US" sz="2000">
                <a:sym typeface="Wingdings" panose="05000000000000000000" pitchFamily="2" charset="2"/>
              </a:rPr>
              <a:t> yang </a:t>
            </a:r>
            <a:r>
              <a:rPr lang="en-US" sz="2000" err="1">
                <a:sym typeface="Wingdings" panose="05000000000000000000" pitchFamily="2" charset="2"/>
              </a:rPr>
              <a:t>ekstrim</a:t>
            </a:r>
            <a:r>
              <a:rPr lang="en-US" sz="200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000" err="1">
                <a:sym typeface="Wingdings" panose="05000000000000000000" pitchFamily="2" charset="2"/>
              </a:rPr>
              <a:t>Cenderung</a:t>
            </a:r>
            <a:r>
              <a:rPr lang="en-US" sz="2000">
                <a:sym typeface="Wingdings" panose="05000000000000000000" pitchFamily="2" charset="2"/>
              </a:rPr>
              <a:t> “</a:t>
            </a:r>
            <a:r>
              <a:rPr lang="en-US" sz="2000" err="1">
                <a:sym typeface="Wingdings" panose="05000000000000000000" pitchFamily="2" charset="2"/>
              </a:rPr>
              <a:t>spekulatif</a:t>
            </a:r>
            <a:r>
              <a:rPr lang="en-US" sz="2000">
                <a:sym typeface="Wingdings" panose="05000000000000000000" pitchFamily="2" charset="2"/>
              </a:rPr>
              <a:t>” </a:t>
            </a:r>
            <a:r>
              <a:rPr lang="en-US" sz="2000" err="1">
                <a:sym typeface="Wingdings" panose="05000000000000000000" pitchFamily="2" charset="2"/>
              </a:rPr>
              <a:t>tetapi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biasanya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banyak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dibaca</a:t>
            </a:r>
            <a:r>
              <a:rPr lang="en-US" sz="2000">
                <a:sym typeface="Wingdings" panose="05000000000000000000" pitchFamily="2" charset="2"/>
              </a:rPr>
              <a:t> orang </a:t>
            </a:r>
            <a:r>
              <a:rPr lang="en-US" sz="2000" err="1">
                <a:sym typeface="Wingdings" panose="05000000000000000000" pitchFamily="2" charset="2"/>
              </a:rPr>
              <a:t>karena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mengandung</a:t>
            </a:r>
            <a:r>
              <a:rPr lang="en-US" sz="2000">
                <a:sym typeface="Wingdings" panose="05000000000000000000" pitchFamily="2" charset="2"/>
              </a:rPr>
              <a:t> “</a:t>
            </a:r>
            <a:r>
              <a:rPr lang="en-US" sz="2000" err="1">
                <a:sym typeface="Wingdings" panose="05000000000000000000" pitchFamily="2" charset="2"/>
              </a:rPr>
              <a:t>prediksi</a:t>
            </a: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 err="1">
                <a:sym typeface="Wingdings" panose="05000000000000000000" pitchFamily="2" charset="2"/>
              </a:rPr>
              <a:t>teoritis</a:t>
            </a:r>
            <a:r>
              <a:rPr lang="en-US" sz="2000">
                <a:sym typeface="Wingdings" panose="05000000000000000000" pitchFamily="2" charset="2"/>
              </a:rPr>
              <a:t>.”</a:t>
            </a:r>
            <a:endParaRPr lang="en-US" sz="2000"/>
          </a:p>
          <a:p>
            <a:r>
              <a:rPr lang="en-US" sz="2400" b="1" err="1"/>
              <a:t>Lainnya</a:t>
            </a:r>
            <a:endParaRPr lang="en-US" sz="2400" b="1"/>
          </a:p>
          <a:p>
            <a:pPr lvl="1"/>
            <a:r>
              <a:rPr lang="en-US" sz="2000"/>
              <a:t>Tutorial</a:t>
            </a:r>
          </a:p>
          <a:p>
            <a:pPr lvl="1"/>
            <a:r>
              <a:rPr lang="en-US" sz="2000" i="1"/>
              <a:t>Book review</a:t>
            </a:r>
          </a:p>
          <a:p>
            <a:pPr lvl="1"/>
            <a:r>
              <a:rPr lang="en-US" sz="2000" i="1"/>
              <a:t>Data paper</a:t>
            </a:r>
          </a:p>
        </p:txBody>
      </p:sp>
    </p:spTree>
    <p:extLst>
      <p:ext uri="{BB962C8B-B14F-4D97-AF65-F5344CB8AC3E}">
        <p14:creationId xmlns:p14="http://schemas.microsoft.com/office/powerpoint/2010/main" val="34257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1F2F8164-F605-453F-82CF-F1E31EF04766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91BE6A8-444C-4386-9672-430A71871E1B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0190A8A3-4BE7-45C2-BF55-615DD3868110}"/>
    </a:ext>
  </a:extLst>
</a:theme>
</file>

<file path=ppt/theme/theme4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BBCE8FE8-DCF5-4FFA-9BA5-95A5BD71CA82}"/>
    </a:ext>
  </a:extLst>
</a:theme>
</file>

<file path=ppt/theme/theme5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A347A70-8005-4135-8729-C5EF72467C38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LMU_PPTVorlage_Breitbild_20211112_RS</Template>
  <TotalTime>6</TotalTime>
  <Words>2208</Words>
  <Application>Microsoft Office PowerPoint</Application>
  <PresentationFormat>Widescreen</PresentationFormat>
  <Paragraphs>193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LMU CompatilFact</vt:lpstr>
      <vt:lpstr>Wingdings</vt:lpstr>
      <vt:lpstr>Präsentationstitel</vt:lpstr>
      <vt:lpstr>Präsentationstitel Variante</vt:lpstr>
      <vt:lpstr>Kapiteltrenner</vt:lpstr>
      <vt:lpstr>Inhalt</vt:lpstr>
      <vt:lpstr>Rücktitel</vt:lpstr>
      <vt:lpstr>Komunikasi Kesarjanaan dalam Bidang Sosial-Humaniora</vt:lpstr>
      <vt:lpstr>Topik</vt:lpstr>
      <vt:lpstr>1. Pengantar</vt:lpstr>
      <vt:lpstr>Perlu kita sadari bahwa… (1)</vt:lpstr>
      <vt:lpstr>Perlu kita sadari bahwa… (2)</vt:lpstr>
      <vt:lpstr>2. Berbagai Moda Komunikasi Kesarjanaan</vt:lpstr>
      <vt:lpstr>Moda komunikasi kesarjanaan </vt:lpstr>
      <vt:lpstr>3. Beberapa Jenis Artikel yang Diterbitkan di Terbitan Berkala Ilmiah</vt:lpstr>
      <vt:lpstr>Tipe-tipe artikel ilmiah yang diterbitkan di terbitan berkala ilmiah</vt:lpstr>
      <vt:lpstr>Registered Reports</vt:lpstr>
      <vt:lpstr>4. Memilih Terbitan Berkala Ilmiah yang Dituju</vt:lpstr>
      <vt:lpstr>Memilih terbitan berkala ilmiah berdasarkan metriknya</vt:lpstr>
      <vt:lpstr>Memilih terbitan berkala ilmiah berdasarkan proses editorialnya</vt:lpstr>
      <vt:lpstr>5. Gambaran Proses Editorial secara Umum</vt:lpstr>
      <vt:lpstr>PowerPoint Presentation</vt:lpstr>
      <vt:lpstr>Serba-serbi desk rejections (1)</vt:lpstr>
      <vt:lpstr>Serba-serbi desk rejections (2)</vt:lpstr>
      <vt:lpstr>Serba-serbi desk rejections (3)</vt:lpstr>
      <vt:lpstr>6. Beberapa Tips yang (mungkin) Membantu Penulis</vt:lpstr>
      <vt:lpstr>Hal-hal penting (1)</vt:lpstr>
      <vt:lpstr>Hal-hal penting (2)</vt:lpstr>
      <vt:lpstr>Komunikasi Kesarjanaan dalam Bidang Sosial-Humaniora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1</cp:revision>
  <cp:lastPrinted>2020-11-01T16:28:52Z</cp:lastPrinted>
  <dcterms:created xsi:type="dcterms:W3CDTF">2022-09-14T04:24:01Z</dcterms:created>
  <dcterms:modified xsi:type="dcterms:W3CDTF">2023-07-08T09:10:24Z</dcterms:modified>
</cp:coreProperties>
</file>