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90" r:id="rId1"/>
    <p:sldMasterId id="2147483806" r:id="rId2"/>
  </p:sldMasterIdLst>
  <p:notesMasterIdLst>
    <p:notesMasterId r:id="rId12"/>
  </p:notesMasterIdLst>
  <p:sldIdLst>
    <p:sldId id="274" r:id="rId3"/>
    <p:sldId id="284" r:id="rId4"/>
    <p:sldId id="285" r:id="rId5"/>
    <p:sldId id="294" r:id="rId6"/>
    <p:sldId id="286" r:id="rId7"/>
    <p:sldId id="287" r:id="rId8"/>
    <p:sldId id="292" r:id="rId9"/>
    <p:sldId id="282" r:id="rId10"/>
    <p:sldId id="293" r:id="rId1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Lato" panose="020F0502020204030203" pitchFamily="34" charset="0"/>
        <a:ea typeface="+mn-ea"/>
        <a:cs typeface="+mn-cs"/>
      </a:defRPr>
    </a:lvl1pPr>
    <a:lvl2pPr marL="457200" algn="l" rtl="0" eaLnBrk="0" fontAlgn="base" hangingPunct="0">
      <a:spcBef>
        <a:spcPct val="0"/>
      </a:spcBef>
      <a:spcAft>
        <a:spcPct val="0"/>
      </a:spcAft>
      <a:defRPr kern="1200">
        <a:solidFill>
          <a:schemeClr val="tx1"/>
        </a:solidFill>
        <a:latin typeface="Lato" panose="020F0502020204030203" pitchFamily="34" charset="0"/>
        <a:ea typeface="+mn-ea"/>
        <a:cs typeface="+mn-cs"/>
      </a:defRPr>
    </a:lvl2pPr>
    <a:lvl3pPr marL="914400" algn="l" rtl="0" eaLnBrk="0" fontAlgn="base" hangingPunct="0">
      <a:spcBef>
        <a:spcPct val="0"/>
      </a:spcBef>
      <a:spcAft>
        <a:spcPct val="0"/>
      </a:spcAft>
      <a:defRPr kern="1200">
        <a:solidFill>
          <a:schemeClr val="tx1"/>
        </a:solidFill>
        <a:latin typeface="Lato" panose="020F0502020204030203" pitchFamily="34" charset="0"/>
        <a:ea typeface="+mn-ea"/>
        <a:cs typeface="+mn-cs"/>
      </a:defRPr>
    </a:lvl3pPr>
    <a:lvl4pPr marL="1371600" algn="l" rtl="0" eaLnBrk="0" fontAlgn="base" hangingPunct="0">
      <a:spcBef>
        <a:spcPct val="0"/>
      </a:spcBef>
      <a:spcAft>
        <a:spcPct val="0"/>
      </a:spcAft>
      <a:defRPr kern="1200">
        <a:solidFill>
          <a:schemeClr val="tx1"/>
        </a:solidFill>
        <a:latin typeface="Lato" panose="020F0502020204030203" pitchFamily="34" charset="0"/>
        <a:ea typeface="+mn-ea"/>
        <a:cs typeface="+mn-cs"/>
      </a:defRPr>
    </a:lvl4pPr>
    <a:lvl5pPr marL="1828800" algn="l" rtl="0" eaLnBrk="0" fontAlgn="base" hangingPunct="0">
      <a:spcBef>
        <a:spcPct val="0"/>
      </a:spcBef>
      <a:spcAft>
        <a:spcPct val="0"/>
      </a:spcAft>
      <a:defRPr kern="1200">
        <a:solidFill>
          <a:schemeClr val="tx1"/>
        </a:solidFill>
        <a:latin typeface="Lato" panose="020F0502020204030203" pitchFamily="34" charset="0"/>
        <a:ea typeface="+mn-ea"/>
        <a:cs typeface="+mn-cs"/>
      </a:defRPr>
    </a:lvl5pPr>
    <a:lvl6pPr marL="2286000" algn="l" defTabSz="914400" rtl="0" eaLnBrk="1" latinLnBrk="0" hangingPunct="1">
      <a:defRPr kern="1200">
        <a:solidFill>
          <a:schemeClr val="tx1"/>
        </a:solidFill>
        <a:latin typeface="Lato" panose="020F0502020204030203" pitchFamily="34" charset="0"/>
        <a:ea typeface="+mn-ea"/>
        <a:cs typeface="+mn-cs"/>
      </a:defRPr>
    </a:lvl6pPr>
    <a:lvl7pPr marL="2743200" algn="l" defTabSz="914400" rtl="0" eaLnBrk="1" latinLnBrk="0" hangingPunct="1">
      <a:defRPr kern="1200">
        <a:solidFill>
          <a:schemeClr val="tx1"/>
        </a:solidFill>
        <a:latin typeface="Lato" panose="020F0502020204030203" pitchFamily="34" charset="0"/>
        <a:ea typeface="+mn-ea"/>
        <a:cs typeface="+mn-cs"/>
      </a:defRPr>
    </a:lvl7pPr>
    <a:lvl8pPr marL="3200400" algn="l" defTabSz="914400" rtl="0" eaLnBrk="1" latinLnBrk="0" hangingPunct="1">
      <a:defRPr kern="1200">
        <a:solidFill>
          <a:schemeClr val="tx1"/>
        </a:solidFill>
        <a:latin typeface="Lato" panose="020F0502020204030203" pitchFamily="34" charset="0"/>
        <a:ea typeface="+mn-ea"/>
        <a:cs typeface="+mn-cs"/>
      </a:defRPr>
    </a:lvl8pPr>
    <a:lvl9pPr marL="3657600" algn="l" defTabSz="914400" rtl="0" eaLnBrk="1" latinLnBrk="0" hangingPunct="1">
      <a:defRPr kern="1200">
        <a:solidFill>
          <a:schemeClr val="tx1"/>
        </a:solidFill>
        <a:latin typeface="Lato" panose="020F0502020204030203"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07E7F7-E47F-A189-7C7C-3D540FE21A24}" v="71" dt="2024-05-07T14:59:27.651"/>
    <p1510:client id="{56B9B4C9-7CCC-2895-2059-E76A5DED5266}" v="444" dt="2024-05-07T15:13:21.182"/>
    <p1510:client id="{699A50F9-7424-37DF-A9B1-80166959FA45}" v="96" dt="2024-05-07T15:13:11.583"/>
    <p1510:client id="{77452A5E-8921-8B0F-7FD4-DF75DEBB2584}" v="2794" dt="2024-05-07T15:13:49.073"/>
    <p1510:client id="{7DA2F2C9-CE88-5B98-DF80-B2D19AA9068F}" v="270" dt="2024-05-07T15:01:19.665"/>
    <p1510:client id="{898556B2-9338-DB3E-0518-12E851444413}" v="25" dt="2024-05-07T14:38:57.299"/>
    <p1510:client id="{96FC180B-4BD7-48EA-8806-473FA9D3BBEE}" v="587" dt="2024-05-07T15:14:19.739"/>
    <p1510:client id="{DADB341D-C01C-30F5-33D4-8AF618AA198D}" v="31" dt="2024-05-07T14:30:29.120"/>
    <p1510:client id="{F141CDBF-23DB-ECA2-3EEC-7C84E73BA4A5}" v="15" dt="2024-05-07T15:00:55.3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6503A60-F532-7D4B-9495-BECDC9C918D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129EE85B-2E36-5349-880B-B0BB04CE98C9}"/>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2DF43009-DF51-D141-BCD3-79629B9C5B5D}" type="datetimeFigureOut">
              <a:rPr lang="en-US"/>
              <a:pPr>
                <a:defRPr/>
              </a:pPr>
              <a:t>5/7/2024</a:t>
            </a:fld>
            <a:endParaRPr lang="en-US"/>
          </a:p>
        </p:txBody>
      </p:sp>
      <p:sp>
        <p:nvSpPr>
          <p:cNvPr id="4" name="Slide Image Placeholder 3">
            <a:extLst>
              <a:ext uri="{FF2B5EF4-FFF2-40B4-BE49-F238E27FC236}">
                <a16:creationId xmlns:a16="http://schemas.microsoft.com/office/drawing/2014/main" id="{209B7C90-981C-9343-A6E7-09AD9B362677}"/>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AFB7DDB4-0B27-7347-8D74-F8FB1110591B}"/>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011DFE6C-52A2-1241-8B7D-1F09A599D2F8}"/>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a:extLst>
              <a:ext uri="{FF2B5EF4-FFF2-40B4-BE49-F238E27FC236}">
                <a16:creationId xmlns:a16="http://schemas.microsoft.com/office/drawing/2014/main" id="{4BEBA447-7B86-874A-8D5B-4BC9DD24311E}"/>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2622E6EF-89B4-7E42-91B1-F6EF3C5638D2}"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a:extLst>
              <a:ext uri="{FF2B5EF4-FFF2-40B4-BE49-F238E27FC236}">
                <a16:creationId xmlns:a16="http://schemas.microsoft.com/office/drawing/2014/main" id="{042FFF97-7001-9345-B5AB-57CF8C34CEBF}"/>
              </a:ext>
            </a:extLst>
          </p:cNvPr>
          <p:cNvSpPr>
            <a:spLocks noGrp="1" noRot="1" noChangeAspect="1" noChangeArrowheads="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2" name="Notes Placeholder 2">
            <a:extLst>
              <a:ext uri="{FF2B5EF4-FFF2-40B4-BE49-F238E27FC236}">
                <a16:creationId xmlns:a16="http://schemas.microsoft.com/office/drawing/2014/main" id="{5B863016-B876-3046-A70A-F03E21FB742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66563" name="Slide Number Placeholder 3">
            <a:extLst>
              <a:ext uri="{FF2B5EF4-FFF2-40B4-BE49-F238E27FC236}">
                <a16:creationId xmlns:a16="http://schemas.microsoft.com/office/drawing/2014/main" id="{50DE38FE-F6B7-A64E-B73F-BC397962BCF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fontAlgn="base">
              <a:spcBef>
                <a:spcPct val="0"/>
              </a:spcBef>
              <a:spcAft>
                <a:spcPct val="0"/>
              </a:spcAft>
            </a:pPr>
            <a:fld id="{B931733A-21E3-BD45-AC43-887683F64170}" type="slidenum">
              <a:rPr lang="en-US" altLang="en-US">
                <a:latin typeface="Calibri" panose="020F0502020204030204" pitchFamily="34" charset="0"/>
              </a:rPr>
              <a:pPr fontAlgn="base">
                <a:spcBef>
                  <a:spcPct val="0"/>
                </a:spcBef>
                <a:spcAft>
                  <a:spcPct val="0"/>
                </a:spcAft>
              </a:pPr>
              <a:t>1</a:t>
            </a:fld>
            <a:endParaRPr lang="en-US" altLang="en-US">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spcAft>
                <a:spcPts val="0"/>
              </a:spcAft>
            </a:pPr>
            <a:r>
              <a:rPr lang="en-US" b="1">
                <a:ea typeface="Calibri"/>
                <a:cs typeface="Calibri"/>
              </a:rPr>
              <a:t>It means to perform different activities from rivals or similar activities in different ways. </a:t>
            </a:r>
            <a:endParaRPr lang="en-US" b="1"/>
          </a:p>
          <a:p>
            <a:r>
              <a:rPr lang="en-US"/>
              <a:t>•Understands market direction, shaping, collision, and conflict, Customer and rival </a:t>
            </a:r>
            <a:r>
              <a:rPr lang="en-US" err="1"/>
              <a:t>behaviour</a:t>
            </a:r>
            <a:r>
              <a:rPr lang="en-US"/>
              <a:t> prediction</a:t>
            </a:r>
            <a:endParaRPr lang="en-US">
              <a:ea typeface="Calibri"/>
              <a:cs typeface="Calibri"/>
            </a:endParaRPr>
          </a:p>
          <a:p>
            <a:r>
              <a:rPr lang="en-US"/>
              <a:t>•VRIN/VRIO…what we do is valuable, rare, inimitable, and non-substitutable, Understands advantage, leverage, and sustainability of the SCA</a:t>
            </a:r>
            <a:endParaRPr lang="en-US">
              <a:ea typeface="Calibri"/>
              <a:cs typeface="Calibri"/>
            </a:endParaRPr>
          </a:p>
          <a:p>
            <a:r>
              <a:rPr lang="en-US" b="1"/>
              <a:t>Strategy requires you to make trade-offs in competing—to choose what </a:t>
            </a:r>
            <a:r>
              <a:rPr lang="en-US" b="1" i="1"/>
              <a:t>not </a:t>
            </a:r>
            <a:r>
              <a:rPr lang="en-US" b="1"/>
              <a:t>to do.</a:t>
            </a:r>
            <a:endParaRPr lang="en-US"/>
          </a:p>
          <a:p>
            <a:endParaRPr lang="en-US">
              <a:ea typeface="Calibri"/>
              <a:cs typeface="Calibri"/>
            </a:endParaRPr>
          </a:p>
          <a:p>
            <a:endParaRPr lang="en-US">
              <a:ea typeface="Calibri"/>
              <a:cs typeface="Calibri"/>
            </a:endParaRPr>
          </a:p>
          <a:p>
            <a:pPr>
              <a:spcBef>
                <a:spcPts val="0"/>
              </a:spcBef>
              <a:spcAft>
                <a:spcPts val="0"/>
              </a:spcAft>
            </a:pPr>
            <a:endParaRPr lang="en-US" b="1">
              <a:ea typeface="Calibri"/>
              <a:cs typeface="Calibri"/>
            </a:endParaRPr>
          </a:p>
          <a:p>
            <a:endParaRPr lang="en-US" b="1">
              <a:ea typeface="Calibri"/>
              <a:cs typeface="Calibri"/>
            </a:endParaRPr>
          </a:p>
          <a:p>
            <a:pPr>
              <a:spcBef>
                <a:spcPts val="0"/>
              </a:spcBef>
              <a:spcAft>
                <a:spcPts val="0"/>
              </a:spcAft>
            </a:pPr>
            <a:endParaRPr lang="en-US" b="1">
              <a:ea typeface="Calibri"/>
              <a:cs typeface="Calibri"/>
            </a:endParaRPr>
          </a:p>
          <a:p>
            <a:endParaRPr lang="en-US">
              <a:ea typeface="Calibri"/>
              <a:cs typeface="Calibri"/>
            </a:endParaRPr>
          </a:p>
        </p:txBody>
      </p:sp>
      <p:sp>
        <p:nvSpPr>
          <p:cNvPr id="4" name="Slide Number Placeholder 3"/>
          <p:cNvSpPr>
            <a:spLocks noGrp="1"/>
          </p:cNvSpPr>
          <p:nvPr>
            <p:ph type="sldNum" sz="quarter" idx="5"/>
          </p:nvPr>
        </p:nvSpPr>
        <p:spPr/>
        <p:txBody>
          <a:bodyPr/>
          <a:lstStyle/>
          <a:p>
            <a:pPr>
              <a:defRPr/>
            </a:pPr>
            <a:fld id="{2622E6EF-89B4-7E42-91B1-F6EF3C5638D2}" type="slidenum">
              <a:rPr lang="en-US"/>
              <a:pPr>
                <a:defRPr/>
              </a:pPr>
              <a:t>2</a:t>
            </a:fld>
            <a:endParaRPr lang="en-US"/>
          </a:p>
        </p:txBody>
      </p:sp>
    </p:spTree>
    <p:extLst>
      <p:ext uri="{BB962C8B-B14F-4D97-AF65-F5344CB8AC3E}">
        <p14:creationId xmlns:p14="http://schemas.microsoft.com/office/powerpoint/2010/main" val="27039920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latin typeface="Arial"/>
              <a:cs typeface="Arial"/>
            </a:endParaRPr>
          </a:p>
          <a:p>
            <a:endParaRPr lang="en-US"/>
          </a:p>
        </p:txBody>
      </p:sp>
      <p:sp>
        <p:nvSpPr>
          <p:cNvPr id="4" name="Slide Number Placeholder 3"/>
          <p:cNvSpPr>
            <a:spLocks noGrp="1"/>
          </p:cNvSpPr>
          <p:nvPr>
            <p:ph type="sldNum" sz="quarter" idx="5"/>
          </p:nvPr>
        </p:nvSpPr>
        <p:spPr/>
        <p:txBody>
          <a:bodyPr/>
          <a:lstStyle/>
          <a:p>
            <a:pPr>
              <a:defRPr/>
            </a:pPr>
            <a:fld id="{2622E6EF-89B4-7E42-91B1-F6EF3C5638D2}" type="slidenum">
              <a:rPr lang="en-US" smtClean="0"/>
              <a:pPr>
                <a:defRPr/>
              </a:pPr>
              <a:t>3</a:t>
            </a:fld>
            <a:endParaRPr lang="en-US"/>
          </a:p>
        </p:txBody>
      </p:sp>
    </p:spTree>
    <p:extLst>
      <p:ext uri="{BB962C8B-B14F-4D97-AF65-F5344CB8AC3E}">
        <p14:creationId xmlns:p14="http://schemas.microsoft.com/office/powerpoint/2010/main" val="24908006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(2) Vision &amp; Purpose Clarity – To stay </a:t>
            </a:r>
            <a:r>
              <a:rPr lang="en-CA" err="1"/>
              <a:t>competive</a:t>
            </a:r>
            <a:r>
              <a:rPr lang="en-CA"/>
              <a:t> </a:t>
            </a:r>
            <a:r>
              <a:rPr lang="en-CA" err="1"/>
              <a:t>wtihin</a:t>
            </a:r>
            <a:r>
              <a:rPr lang="en-CA"/>
              <a:t> the market amongst the OTTs </a:t>
            </a:r>
            <a:endParaRPr lang="en-US"/>
          </a:p>
          <a:p>
            <a:r>
              <a:rPr lang="en-CA"/>
              <a:t>Market Mapping (</a:t>
            </a:r>
            <a:r>
              <a:rPr lang="en-CA" err="1"/>
              <a:t>Shapping</a:t>
            </a:r>
            <a:r>
              <a:rPr lang="en-CA"/>
              <a:t>) - downward sloping customer demand with the booming of OTTs, covid accelerated the downward slope </a:t>
            </a:r>
            <a:endParaRPr lang="en-US"/>
          </a:p>
          <a:p>
            <a:r>
              <a:rPr lang="en-CA"/>
              <a:t>Best of Breed &amp; </a:t>
            </a:r>
            <a:r>
              <a:rPr lang="en-CA" err="1"/>
              <a:t>Dispruptive</a:t>
            </a:r>
            <a:r>
              <a:rPr lang="en-CA"/>
              <a:t> Rival Analysis – tried </a:t>
            </a:r>
            <a:r>
              <a:rPr lang="en-CA" err="1"/>
              <a:t>competting</a:t>
            </a:r>
            <a:r>
              <a:rPr lang="en-CA"/>
              <a:t> with the OTTs by introducing Cineplex (streaming). </a:t>
            </a:r>
            <a:endParaRPr lang="en-US"/>
          </a:p>
          <a:p>
            <a:r>
              <a:rPr lang="en-CA"/>
              <a:t>Competitive Position /disadvantages– </a:t>
            </a:r>
            <a:r>
              <a:rPr lang="en-CA" err="1"/>
              <a:t>monolopy</a:t>
            </a:r>
            <a:r>
              <a:rPr lang="en-CA"/>
              <a:t>, locations are in high-traffic areas/accessible, dependent movies that are available,</a:t>
            </a:r>
            <a:endParaRPr lang="en-US"/>
          </a:p>
        </p:txBody>
      </p:sp>
      <p:sp>
        <p:nvSpPr>
          <p:cNvPr id="4" name="Slide Number Placeholder 3"/>
          <p:cNvSpPr>
            <a:spLocks noGrp="1"/>
          </p:cNvSpPr>
          <p:nvPr>
            <p:ph type="sldNum" sz="quarter" idx="5"/>
          </p:nvPr>
        </p:nvSpPr>
        <p:spPr/>
        <p:txBody>
          <a:bodyPr/>
          <a:lstStyle/>
          <a:p>
            <a:pPr>
              <a:defRPr/>
            </a:pPr>
            <a:fld id="{2622E6EF-89B4-7E42-91B1-F6EF3C5638D2}" type="slidenum">
              <a:rPr lang="en-US"/>
              <a:pPr>
                <a:defRPr/>
              </a:pPr>
              <a:t>4</a:t>
            </a:fld>
            <a:endParaRPr lang="en-US"/>
          </a:p>
        </p:txBody>
      </p:sp>
    </p:spTree>
    <p:extLst>
      <p:ext uri="{BB962C8B-B14F-4D97-AF65-F5344CB8AC3E}">
        <p14:creationId xmlns:p14="http://schemas.microsoft.com/office/powerpoint/2010/main" val="35360413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Bef>
                <a:spcPts val="750"/>
              </a:spcBef>
              <a:buFont typeface="Arial"/>
              <a:buChar char="•"/>
            </a:pPr>
            <a:r>
              <a:rPr lang="en-US" dirty="0"/>
              <a:t>Create/define values – Focus on the core values of the company</a:t>
            </a:r>
          </a:p>
          <a:p>
            <a:pPr marL="171450" indent="-171450">
              <a:spcBef>
                <a:spcPts val="750"/>
              </a:spcBef>
              <a:buFont typeface="Arial"/>
              <a:buChar char="•"/>
            </a:pPr>
            <a:r>
              <a:rPr lang="en-US"/>
              <a:t>Defining organizational values helps establish a shared understanding of the desired culture and shapes how employees interact with each other, customers, and stakeholders. </a:t>
            </a:r>
          </a:p>
          <a:p>
            <a:pPr marL="171450" indent="-171450">
              <a:spcBef>
                <a:spcPts val="750"/>
              </a:spcBef>
              <a:buFont typeface="Arial"/>
              <a:buChar char="•"/>
            </a:pPr>
            <a:r>
              <a:rPr lang="en-US" dirty="0"/>
              <a:t>Delivery Blueprints - provide a structured framework for executing tasks efficiently and effectively to achieve objectives.</a:t>
            </a:r>
            <a:endParaRPr lang="en-US" dirty="0">
              <a:ea typeface="Calibri"/>
              <a:cs typeface="Calibri"/>
            </a:endParaRPr>
          </a:p>
          <a:p>
            <a:pPr marL="171450" indent="-171450">
              <a:spcBef>
                <a:spcPts val="750"/>
              </a:spcBef>
              <a:buFont typeface="Arial"/>
              <a:buChar char="•"/>
            </a:pPr>
            <a:r>
              <a:rPr lang="en-US" dirty="0"/>
              <a:t>Magnitude &amp; Speed Conclusion</a:t>
            </a:r>
            <a:endParaRPr lang="en-US" dirty="0">
              <a:ea typeface="Calibri"/>
              <a:cs typeface="Calibri"/>
            </a:endParaRPr>
          </a:p>
          <a:p>
            <a:pPr marL="171450" indent="-171450">
              <a:spcBef>
                <a:spcPts val="750"/>
              </a:spcBef>
              <a:buFont typeface="Arial"/>
              <a:buChar char="•"/>
            </a:pPr>
            <a:r>
              <a:rPr lang="en-US"/>
              <a:t>In strategic planning, it's essential to consider both the magnitude, or size, of the impact that a particular initiative or decision will have, as well as the speed at which it can be implemented. Like how long does it takes in the pace of situation to take actions </a:t>
            </a:r>
          </a:p>
          <a:p>
            <a:pPr marL="171450" indent="-171450">
              <a:spcBef>
                <a:spcPts val="750"/>
              </a:spcBef>
              <a:buFont typeface="Arial"/>
              <a:buChar char="•"/>
            </a:pPr>
            <a:r>
              <a:rPr lang="en-US" dirty="0"/>
              <a:t>Strategic Plans </a:t>
            </a:r>
            <a:endParaRPr lang="en-US"/>
          </a:p>
          <a:p>
            <a:pPr marL="171450" indent="-171450">
              <a:spcBef>
                <a:spcPts val="750"/>
              </a:spcBef>
              <a:buFont typeface="Arial"/>
              <a:buChar char="•"/>
            </a:pPr>
            <a:r>
              <a:rPr lang="en-US"/>
              <a:t>Strategic plans are comprehensive documents that outline an organization's long-term goals, objectives, strategies, and action plans to achieve its vision and mission. </a:t>
            </a:r>
            <a:endParaRPr lang="en-US">
              <a:ea typeface="Calibri"/>
              <a:cs typeface="Calibri"/>
            </a:endParaRPr>
          </a:p>
          <a:p>
            <a:pPr marL="171450" indent="-171450">
              <a:spcBef>
                <a:spcPts val="750"/>
              </a:spcBef>
              <a:buFont typeface="Arial"/>
              <a:buChar char="•"/>
            </a:pPr>
            <a:endParaRPr lang="en-US">
              <a:ea typeface="Calibri"/>
              <a:cs typeface="Calibri"/>
            </a:endParaRPr>
          </a:p>
        </p:txBody>
      </p:sp>
      <p:sp>
        <p:nvSpPr>
          <p:cNvPr id="4" name="Slide Number Placeholder 3"/>
          <p:cNvSpPr>
            <a:spLocks noGrp="1"/>
          </p:cNvSpPr>
          <p:nvPr>
            <p:ph type="sldNum" sz="quarter" idx="5"/>
          </p:nvPr>
        </p:nvSpPr>
        <p:spPr/>
        <p:txBody>
          <a:bodyPr/>
          <a:lstStyle/>
          <a:p>
            <a:pPr>
              <a:defRPr/>
            </a:pPr>
            <a:fld id="{2622E6EF-89B4-7E42-91B1-F6EF3C5638D2}" type="slidenum">
              <a:rPr lang="en-US"/>
              <a:pPr>
                <a:defRPr/>
              </a:pPr>
              <a:t>5</a:t>
            </a:fld>
            <a:endParaRPr lang="en-US"/>
          </a:p>
        </p:txBody>
      </p:sp>
    </p:spTree>
    <p:extLst>
      <p:ext uri="{BB962C8B-B14F-4D97-AF65-F5344CB8AC3E}">
        <p14:creationId xmlns:p14="http://schemas.microsoft.com/office/powerpoint/2010/main" val="2123722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Despite having 75% market share, attendance was significantly declining pre-covid, and with covid this accelerate the drop in demand. </a:t>
            </a:r>
          </a:p>
        </p:txBody>
      </p:sp>
      <p:sp>
        <p:nvSpPr>
          <p:cNvPr id="4" name="Slide Number Placeholder 3"/>
          <p:cNvSpPr>
            <a:spLocks noGrp="1"/>
          </p:cNvSpPr>
          <p:nvPr>
            <p:ph type="sldNum" sz="quarter" idx="5"/>
          </p:nvPr>
        </p:nvSpPr>
        <p:spPr/>
        <p:txBody>
          <a:bodyPr/>
          <a:lstStyle/>
          <a:p>
            <a:pPr>
              <a:defRPr/>
            </a:pPr>
            <a:fld id="{2622E6EF-89B4-7E42-91B1-F6EF3C5638D2}" type="slidenum">
              <a:rPr lang="en-US"/>
              <a:pPr>
                <a:defRPr/>
              </a:pPr>
              <a:t>5</a:t>
            </a:fld>
            <a:endParaRPr lang="en-US"/>
          </a:p>
        </p:txBody>
      </p:sp>
    </p:spTree>
    <p:extLst>
      <p:ext uri="{BB962C8B-B14F-4D97-AF65-F5344CB8AC3E}">
        <p14:creationId xmlns:p14="http://schemas.microsoft.com/office/powerpoint/2010/main" val="22555461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Option 1 – targeting grow the customer base (through experience, access), analysis spending for </a:t>
            </a:r>
            <a:endParaRPr lang="en-US"/>
          </a:p>
          <a:p>
            <a:r>
              <a:rPr lang="en-US">
                <a:ea typeface="Calibri"/>
                <a:cs typeface="Calibri"/>
              </a:rPr>
              <a:t>Option 2 – targeting new customers (through partnerships), understanding customer needs through </a:t>
            </a:r>
            <a:r>
              <a:rPr lang="en-US" err="1">
                <a:ea typeface="Calibri"/>
                <a:cs typeface="Calibri"/>
              </a:rPr>
              <a:t>cinepoints</a:t>
            </a:r>
            <a:r>
              <a:rPr lang="en-US">
                <a:ea typeface="Calibri"/>
                <a:cs typeface="Calibri"/>
              </a:rPr>
              <a:t> analysis </a:t>
            </a:r>
          </a:p>
          <a:p>
            <a:r>
              <a:rPr lang="en-US">
                <a:ea typeface="Calibri"/>
                <a:cs typeface="Calibri"/>
              </a:rPr>
              <a:t>Option 3 – targeting margin growth (though </a:t>
            </a:r>
            <a:r>
              <a:rPr lang="en-US" err="1">
                <a:ea typeface="Calibri"/>
                <a:cs typeface="Calibri"/>
              </a:rPr>
              <a:t>cinepoints</a:t>
            </a:r>
            <a:r>
              <a:rPr lang="en-US">
                <a:ea typeface="Calibri"/>
                <a:cs typeface="Calibri"/>
              </a:rPr>
              <a:t> analysis)</a:t>
            </a:r>
          </a:p>
        </p:txBody>
      </p:sp>
      <p:sp>
        <p:nvSpPr>
          <p:cNvPr id="4" name="Slide Number Placeholder 3"/>
          <p:cNvSpPr>
            <a:spLocks noGrp="1"/>
          </p:cNvSpPr>
          <p:nvPr>
            <p:ph type="sldNum" sz="quarter" idx="5"/>
          </p:nvPr>
        </p:nvSpPr>
        <p:spPr/>
        <p:txBody>
          <a:bodyPr/>
          <a:lstStyle/>
          <a:p>
            <a:pPr>
              <a:defRPr/>
            </a:pPr>
            <a:fld id="{2622E6EF-89B4-7E42-91B1-F6EF3C5638D2}" type="slidenum">
              <a:rPr lang="en-US"/>
              <a:pPr>
                <a:defRPr/>
              </a:pPr>
              <a:t>9</a:t>
            </a:fld>
            <a:endParaRPr lang="en-US"/>
          </a:p>
        </p:txBody>
      </p:sp>
    </p:spTree>
    <p:extLst>
      <p:ext uri="{BB962C8B-B14F-4D97-AF65-F5344CB8AC3E}">
        <p14:creationId xmlns:p14="http://schemas.microsoft.com/office/powerpoint/2010/main" val="18961497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Horz Logo Title">
    <p:bg>
      <p:bgPr>
        <a:solidFill>
          <a:schemeClr val="bg1"/>
        </a:solidFill>
        <a:effectLst/>
      </p:bgPr>
    </p:bg>
    <p:spTree>
      <p:nvGrpSpPr>
        <p:cNvPr id="1" name=""/>
        <p:cNvGrpSpPr/>
        <p:nvPr/>
      </p:nvGrpSpPr>
      <p:grpSpPr>
        <a:xfrm>
          <a:off x="0" y="0"/>
          <a:ext cx="0" cy="0"/>
          <a:chOff x="0" y="0"/>
          <a:chExt cx="0" cy="0"/>
        </a:xfrm>
      </p:grpSpPr>
      <p:sp>
        <p:nvSpPr>
          <p:cNvPr id="4" name="Title 4"/>
          <p:cNvSpPr>
            <a:spLocks noGrp="1"/>
          </p:cNvSpPr>
          <p:nvPr>
            <p:ph type="title"/>
          </p:nvPr>
        </p:nvSpPr>
        <p:spPr>
          <a:xfrm>
            <a:off x="1" y="-1125027"/>
            <a:ext cx="6657053" cy="1031188"/>
          </a:xfrm>
          <a:prstGeom prst="rect">
            <a:avLst/>
          </a:prstGeom>
        </p:spPr>
        <p:txBody>
          <a:bodyPr/>
          <a:lstStyle/>
          <a:p>
            <a:endParaRPr lang="en-US"/>
          </a:p>
        </p:txBody>
      </p:sp>
      <p:pic>
        <p:nvPicPr>
          <p:cNvPr id="7" name="Picture 5" descr="Logo, Smith School of Business at Queen's University">
            <a:extLst>
              <a:ext uri="{FF2B5EF4-FFF2-40B4-BE49-F238E27FC236}">
                <a16:creationId xmlns:a16="http://schemas.microsoft.com/office/drawing/2014/main" id="{D375EFC2-EA41-EC41-AAF4-905A209B043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3516" y="2831451"/>
            <a:ext cx="6256968" cy="1195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73929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0" y="-1155893"/>
            <a:ext cx="7886700" cy="1031188"/>
          </a:xfrm>
          <a:prstGeom prst="rect">
            <a:avLst/>
          </a:prstGeom>
        </p:spPr>
        <p:txBody>
          <a:bodyPr/>
          <a:lstStyle/>
          <a:p>
            <a:endParaRPr lang="en-US"/>
          </a:p>
        </p:txBody>
      </p:sp>
      <p:sp>
        <p:nvSpPr>
          <p:cNvPr id="7" name="Date Placeholder 4">
            <a:extLst>
              <a:ext uri="{FF2B5EF4-FFF2-40B4-BE49-F238E27FC236}">
                <a16:creationId xmlns:a16="http://schemas.microsoft.com/office/drawing/2014/main" id="{95EDC8A3-9F70-B84D-ACB1-7D6522A3F7D4}"/>
              </a:ext>
            </a:extLst>
          </p:cNvPr>
          <p:cNvSpPr>
            <a:spLocks noGrp="1"/>
          </p:cNvSpPr>
          <p:nvPr>
            <p:ph type="dt" sz="half" idx="10"/>
          </p:nvPr>
        </p:nvSpPr>
        <p:spPr>
          <a:xfrm>
            <a:off x="332815" y="6356351"/>
            <a:ext cx="2057400" cy="365125"/>
          </a:xfrm>
        </p:spPr>
        <p:txBody>
          <a:bodyPr/>
          <a:lstStyle>
            <a:lvl1pPr>
              <a:defRPr>
                <a:solidFill>
                  <a:schemeClr val="tx1"/>
                </a:solidFill>
              </a:defRPr>
            </a:lvl1pPr>
          </a:lstStyle>
          <a:p>
            <a:pPr>
              <a:defRPr/>
            </a:pPr>
            <a:endParaRPr lang="en-US">
              <a:solidFill>
                <a:schemeClr val="tx1"/>
              </a:solidFill>
            </a:endParaRPr>
          </a:p>
        </p:txBody>
      </p:sp>
      <p:sp>
        <p:nvSpPr>
          <p:cNvPr id="4" name="TextBox 6">
            <a:extLst>
              <a:ext uri="{FF2B5EF4-FFF2-40B4-BE49-F238E27FC236}">
                <a16:creationId xmlns:a16="http://schemas.microsoft.com/office/drawing/2014/main" id="{BEC938B4-8C74-0743-BAC3-9EEC710126BF}"/>
              </a:ext>
              <a:ext uri="{C183D7F6-B498-43B3-948B-1728B52AA6E4}">
                <adec:decorative xmlns:adec="http://schemas.microsoft.com/office/drawing/2017/decorative" val="1"/>
              </a:ext>
            </a:extLst>
          </p:cNvPr>
          <p:cNvSpPr txBox="1">
            <a:spLocks noChangeArrowheads="1"/>
          </p:cNvSpPr>
          <p:nvPr userDrawn="1"/>
        </p:nvSpPr>
        <p:spPr bwMode="auto">
          <a:xfrm>
            <a:off x="8694646" y="6473733"/>
            <a:ext cx="279797"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E33CCAE3-8882-AC40-868C-EB4F96E8D2C1}" type="slidenum">
              <a:rPr lang="en-US" altLang="en-US" sz="900">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900">
              <a:latin typeface="Lato Black" panose="020F0502020204030203" pitchFamily="34" charset="0"/>
              <a:ea typeface="Lato Black" panose="020F0502020204030203" pitchFamily="34" charset="0"/>
              <a:cs typeface="Lato Black" panose="020F0502020204030203" pitchFamily="34" charset="0"/>
            </a:endParaRPr>
          </a:p>
        </p:txBody>
      </p:sp>
      <p:sp>
        <p:nvSpPr>
          <p:cNvPr id="6" name="Footer Placeholder 5">
            <a:extLst>
              <a:ext uri="{FF2B5EF4-FFF2-40B4-BE49-F238E27FC236}">
                <a16:creationId xmlns:a16="http://schemas.microsoft.com/office/drawing/2014/main" id="{C2B489DA-E72A-1F4E-BEF5-0312184B5EB2}"/>
              </a:ext>
            </a:extLst>
          </p:cNvPr>
          <p:cNvSpPr>
            <a:spLocks noGrp="1"/>
          </p:cNvSpPr>
          <p:nvPr>
            <p:ph type="ftr" sz="quarter" idx="11"/>
          </p:nvPr>
        </p:nvSpPr>
        <p:spPr>
          <a:xfrm>
            <a:off x="7822967" y="6356351"/>
            <a:ext cx="870347" cy="365125"/>
          </a:xfrm>
          <a:prstGeom prst="rect">
            <a:avLst/>
          </a:prstGeom>
        </p:spPr>
        <p:txBody>
          <a:bodyPr vert="horz" lIns="0" tIns="0" rIns="0" bIns="0" rtlCol="0" anchor="ctr" anchorCtr="0"/>
          <a:lstStyle>
            <a:lvl1pPr algn="r" eaLnBrk="1" fontAlgn="auto" hangingPunct="1">
              <a:spcBef>
                <a:spcPts val="0"/>
              </a:spcBef>
              <a:spcAft>
                <a:spcPts val="0"/>
              </a:spcAft>
              <a:defRPr sz="900" dirty="0">
                <a:solidFill>
                  <a:schemeClr val="tx1"/>
                </a:solidFill>
                <a:latin typeface="+mn-lt"/>
              </a:defRPr>
            </a:lvl1pPr>
          </a:lstStyle>
          <a:p>
            <a:pPr>
              <a:defRPr/>
            </a:pPr>
            <a:endParaRPr lang="en-US"/>
          </a:p>
        </p:txBody>
      </p:sp>
    </p:spTree>
    <p:extLst>
      <p:ext uri="{BB962C8B-B14F-4D97-AF65-F5344CB8AC3E}">
        <p14:creationId xmlns:p14="http://schemas.microsoft.com/office/powerpoint/2010/main" val="1558500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with Shapes">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0" y="-1155893"/>
            <a:ext cx="7886700" cy="1031188"/>
          </a:xfrm>
          <a:prstGeom prst="rect">
            <a:avLst/>
          </a:prstGeom>
        </p:spPr>
        <p:txBody>
          <a:bodyPr/>
          <a:lstStyle/>
          <a:p>
            <a:endParaRPr lang="en-US"/>
          </a:p>
        </p:txBody>
      </p:sp>
      <p:sp>
        <p:nvSpPr>
          <p:cNvPr id="7" name="Date Placeholder 4">
            <a:extLst>
              <a:ext uri="{FF2B5EF4-FFF2-40B4-BE49-F238E27FC236}">
                <a16:creationId xmlns:a16="http://schemas.microsoft.com/office/drawing/2014/main" id="{E15501C6-CFF6-AE44-ACEB-2DDE70C34597}"/>
              </a:ext>
            </a:extLst>
          </p:cNvPr>
          <p:cNvSpPr>
            <a:spLocks noGrp="1"/>
          </p:cNvSpPr>
          <p:nvPr>
            <p:ph type="dt" sz="half" idx="10"/>
          </p:nvPr>
        </p:nvSpPr>
        <p:spPr>
          <a:xfrm>
            <a:off x="332815" y="6356351"/>
            <a:ext cx="2057400" cy="365125"/>
          </a:xfrm>
        </p:spPr>
        <p:txBody>
          <a:bodyPr/>
          <a:lstStyle>
            <a:lvl1pPr>
              <a:defRPr>
                <a:solidFill>
                  <a:schemeClr val="tx1"/>
                </a:solidFill>
              </a:defRPr>
            </a:lvl1pPr>
          </a:lstStyle>
          <a:p>
            <a:pPr>
              <a:defRPr/>
            </a:pPr>
            <a:endParaRPr lang="en-US">
              <a:solidFill>
                <a:schemeClr val="tx1"/>
              </a:solidFill>
            </a:endParaRPr>
          </a:p>
        </p:txBody>
      </p:sp>
      <p:sp>
        <p:nvSpPr>
          <p:cNvPr id="4" name="TextBox 6">
            <a:extLst>
              <a:ext uri="{FF2B5EF4-FFF2-40B4-BE49-F238E27FC236}">
                <a16:creationId xmlns:a16="http://schemas.microsoft.com/office/drawing/2014/main" id="{C25B058C-572B-2948-BB5A-BF58DC8A957E}"/>
              </a:ext>
              <a:ext uri="{C183D7F6-B498-43B3-948B-1728B52AA6E4}">
                <adec:decorative xmlns:adec="http://schemas.microsoft.com/office/drawing/2017/decorative" val="1"/>
              </a:ext>
            </a:extLst>
          </p:cNvPr>
          <p:cNvSpPr txBox="1">
            <a:spLocks noChangeArrowheads="1"/>
          </p:cNvSpPr>
          <p:nvPr userDrawn="1"/>
        </p:nvSpPr>
        <p:spPr bwMode="auto">
          <a:xfrm>
            <a:off x="8694646" y="6473733"/>
            <a:ext cx="279797"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E33CCAE3-8882-AC40-868C-EB4F96E8D2C1}" type="slidenum">
              <a:rPr lang="en-US" altLang="en-US" sz="900">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900">
              <a:latin typeface="Lato Black" panose="020F0502020204030203" pitchFamily="34" charset="0"/>
              <a:ea typeface="Lato Black" panose="020F0502020204030203" pitchFamily="34" charset="0"/>
              <a:cs typeface="Lato Black" panose="020F0502020204030203" pitchFamily="34" charset="0"/>
            </a:endParaRPr>
          </a:p>
        </p:txBody>
      </p:sp>
      <p:sp>
        <p:nvSpPr>
          <p:cNvPr id="6" name="Footer Placeholder 5">
            <a:extLst>
              <a:ext uri="{FF2B5EF4-FFF2-40B4-BE49-F238E27FC236}">
                <a16:creationId xmlns:a16="http://schemas.microsoft.com/office/drawing/2014/main" id="{993F8292-AEEF-E246-9277-CA1B60B607E6}"/>
              </a:ext>
            </a:extLst>
          </p:cNvPr>
          <p:cNvSpPr>
            <a:spLocks noGrp="1"/>
          </p:cNvSpPr>
          <p:nvPr>
            <p:ph type="ftr" sz="quarter" idx="11"/>
          </p:nvPr>
        </p:nvSpPr>
        <p:spPr>
          <a:xfrm>
            <a:off x="7822967" y="6356351"/>
            <a:ext cx="870347" cy="365125"/>
          </a:xfrm>
          <a:prstGeom prst="rect">
            <a:avLst/>
          </a:prstGeom>
        </p:spPr>
        <p:txBody>
          <a:bodyPr vert="horz" lIns="0" tIns="0" rIns="0" bIns="0" rtlCol="0" anchor="ctr" anchorCtr="0"/>
          <a:lstStyle>
            <a:lvl1pPr algn="r" eaLnBrk="1" fontAlgn="auto" hangingPunct="1">
              <a:spcBef>
                <a:spcPts val="0"/>
              </a:spcBef>
              <a:spcAft>
                <a:spcPts val="0"/>
              </a:spcAft>
              <a:defRPr sz="900" dirty="0">
                <a:solidFill>
                  <a:schemeClr val="tx1"/>
                </a:solidFill>
                <a:latin typeface="+mn-lt"/>
              </a:defRPr>
            </a:lvl1pPr>
          </a:lstStyle>
          <a:p>
            <a:pPr>
              <a:defRPr/>
            </a:pPr>
            <a:endParaRPr lang="en-US"/>
          </a:p>
        </p:txBody>
      </p:sp>
    </p:spTree>
    <p:extLst>
      <p:ext uri="{BB962C8B-B14F-4D97-AF65-F5344CB8AC3E}">
        <p14:creationId xmlns:p14="http://schemas.microsoft.com/office/powerpoint/2010/main" val="23182743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ith Caption">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332815" y="1026692"/>
            <a:ext cx="2949178" cy="4906449"/>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3" name="Content Placeholder 2"/>
          <p:cNvSpPr>
            <a:spLocks noGrp="1"/>
          </p:cNvSpPr>
          <p:nvPr>
            <p:ph idx="1"/>
          </p:nvPr>
        </p:nvSpPr>
        <p:spPr>
          <a:xfrm>
            <a:off x="3590365" y="1026692"/>
            <a:ext cx="4629150" cy="4896728"/>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Date Placeholder 4">
            <a:extLst>
              <a:ext uri="{FF2B5EF4-FFF2-40B4-BE49-F238E27FC236}">
                <a16:creationId xmlns:a16="http://schemas.microsoft.com/office/drawing/2014/main" id="{7F92EA5F-B364-A34F-AA87-249D4D12807F}"/>
              </a:ext>
            </a:extLst>
          </p:cNvPr>
          <p:cNvSpPr>
            <a:spLocks noGrp="1"/>
          </p:cNvSpPr>
          <p:nvPr>
            <p:ph type="dt" sz="half" idx="10"/>
          </p:nvPr>
        </p:nvSpPr>
        <p:spPr>
          <a:xfrm>
            <a:off x="332815" y="6356351"/>
            <a:ext cx="2057400" cy="365125"/>
          </a:xfrm>
        </p:spPr>
        <p:txBody>
          <a:bodyPr/>
          <a:lstStyle>
            <a:lvl1pPr>
              <a:defRPr>
                <a:solidFill>
                  <a:schemeClr val="tx1"/>
                </a:solidFill>
              </a:defRPr>
            </a:lvl1pPr>
          </a:lstStyle>
          <a:p>
            <a:pPr>
              <a:defRPr/>
            </a:pPr>
            <a:endParaRPr lang="en-US">
              <a:solidFill>
                <a:schemeClr val="tx1"/>
              </a:solidFill>
            </a:endParaRPr>
          </a:p>
        </p:txBody>
      </p:sp>
      <p:cxnSp>
        <p:nvCxnSpPr>
          <p:cNvPr id="10" name="Straight Connector 9" descr="&quot;&quot;">
            <a:extLst>
              <a:ext uri="{FF2B5EF4-FFF2-40B4-BE49-F238E27FC236}">
                <a16:creationId xmlns:a16="http://schemas.microsoft.com/office/drawing/2014/main" id="{E5A885DA-BFA6-6946-BFB2-CC9000B5CA63}"/>
              </a:ext>
            </a:extLst>
          </p:cNvPr>
          <p:cNvCxnSpPr>
            <a:cxnSpLocks/>
          </p:cNvCxnSpPr>
          <p:nvPr userDrawn="1"/>
        </p:nvCxnSpPr>
        <p:spPr>
          <a:xfrm>
            <a:off x="1" y="679823"/>
            <a:ext cx="720762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itle Placeholder 1">
            <a:extLst>
              <a:ext uri="{FF2B5EF4-FFF2-40B4-BE49-F238E27FC236}">
                <a16:creationId xmlns:a16="http://schemas.microsoft.com/office/drawing/2014/main" id="{F765A8AB-B13B-9944-A93B-DD77F6A07E47}"/>
              </a:ext>
            </a:extLst>
          </p:cNvPr>
          <p:cNvSpPr>
            <a:spLocks noGrp="1" noChangeArrowheads="1"/>
          </p:cNvSpPr>
          <p:nvPr>
            <p:ph type="title"/>
          </p:nvPr>
        </p:nvSpPr>
        <p:spPr bwMode="auto">
          <a:xfrm>
            <a:off x="332815" y="87498"/>
            <a:ext cx="6525185" cy="497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a:t>Click to edit Master title style</a:t>
            </a:r>
          </a:p>
        </p:txBody>
      </p:sp>
      <p:sp>
        <p:nvSpPr>
          <p:cNvPr id="7" name="TextBox 6">
            <a:extLst>
              <a:ext uri="{FF2B5EF4-FFF2-40B4-BE49-F238E27FC236}">
                <a16:creationId xmlns:a16="http://schemas.microsoft.com/office/drawing/2014/main" id="{63FD2961-3D87-414F-A35C-29BF03D3678C}"/>
              </a:ext>
              <a:ext uri="{C183D7F6-B498-43B3-948B-1728B52AA6E4}">
                <adec:decorative xmlns:adec="http://schemas.microsoft.com/office/drawing/2017/decorative" val="1"/>
              </a:ext>
            </a:extLst>
          </p:cNvPr>
          <p:cNvSpPr txBox="1">
            <a:spLocks noChangeArrowheads="1"/>
          </p:cNvSpPr>
          <p:nvPr userDrawn="1"/>
        </p:nvSpPr>
        <p:spPr bwMode="auto">
          <a:xfrm>
            <a:off x="8694646" y="6473733"/>
            <a:ext cx="279797"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E33CCAE3-8882-AC40-868C-EB4F96E8D2C1}" type="slidenum">
              <a:rPr lang="en-US" altLang="en-US" sz="900">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900">
              <a:latin typeface="Lato Black" panose="020F0502020204030203" pitchFamily="34" charset="0"/>
              <a:ea typeface="Lato Black" panose="020F0502020204030203" pitchFamily="34" charset="0"/>
              <a:cs typeface="Lato Black" panose="020F0502020204030203" pitchFamily="34" charset="0"/>
            </a:endParaRPr>
          </a:p>
        </p:txBody>
      </p:sp>
      <p:sp>
        <p:nvSpPr>
          <p:cNvPr id="8" name="Footer Placeholder 5">
            <a:extLst>
              <a:ext uri="{FF2B5EF4-FFF2-40B4-BE49-F238E27FC236}">
                <a16:creationId xmlns:a16="http://schemas.microsoft.com/office/drawing/2014/main" id="{63D60881-FD2E-3941-B8AD-267D92069F8D}"/>
              </a:ext>
            </a:extLst>
          </p:cNvPr>
          <p:cNvSpPr>
            <a:spLocks noGrp="1"/>
          </p:cNvSpPr>
          <p:nvPr>
            <p:ph type="ftr" sz="quarter" idx="11"/>
          </p:nvPr>
        </p:nvSpPr>
        <p:spPr>
          <a:xfrm>
            <a:off x="7822967" y="6356351"/>
            <a:ext cx="870347" cy="365125"/>
          </a:xfrm>
          <a:prstGeom prst="rect">
            <a:avLst/>
          </a:prstGeom>
        </p:spPr>
        <p:txBody>
          <a:bodyPr vert="horz" lIns="0" tIns="0" rIns="0" bIns="0" rtlCol="0" anchor="ctr" anchorCtr="0"/>
          <a:lstStyle>
            <a:lvl1pPr algn="r" eaLnBrk="1" fontAlgn="auto" hangingPunct="1">
              <a:spcBef>
                <a:spcPts val="0"/>
              </a:spcBef>
              <a:spcAft>
                <a:spcPts val="0"/>
              </a:spcAft>
              <a:defRPr sz="900" dirty="0">
                <a:solidFill>
                  <a:schemeClr val="tx1"/>
                </a:solidFill>
                <a:latin typeface="+mn-lt"/>
              </a:defRPr>
            </a:lvl1pPr>
          </a:lstStyle>
          <a:p>
            <a:pPr>
              <a:defRPr/>
            </a:pPr>
            <a:endParaRPr lang="en-US"/>
          </a:p>
        </p:txBody>
      </p:sp>
    </p:spTree>
    <p:extLst>
      <p:ext uri="{BB962C8B-B14F-4D97-AF65-F5344CB8AC3E}">
        <p14:creationId xmlns:p14="http://schemas.microsoft.com/office/powerpoint/2010/main" val="18081951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9" name="Text Placeholder 3"/>
          <p:cNvSpPr>
            <a:spLocks noGrp="1"/>
          </p:cNvSpPr>
          <p:nvPr>
            <p:ph type="body" sz="half" idx="2"/>
          </p:nvPr>
        </p:nvSpPr>
        <p:spPr>
          <a:xfrm>
            <a:off x="332815" y="1034042"/>
            <a:ext cx="2949178" cy="470028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3" name="Picture Placeholder 2"/>
          <p:cNvSpPr>
            <a:spLocks noGrp="1"/>
          </p:cNvSpPr>
          <p:nvPr>
            <p:ph type="pic" idx="1"/>
          </p:nvPr>
        </p:nvSpPr>
        <p:spPr>
          <a:xfrm>
            <a:off x="3590365" y="1034042"/>
            <a:ext cx="4629150" cy="4690536"/>
          </a:xfrm>
        </p:spPr>
        <p:txBody>
          <a:bodyPr rtlCol="0">
            <a:no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10" name="Date Placeholder 4">
            <a:extLst>
              <a:ext uri="{FF2B5EF4-FFF2-40B4-BE49-F238E27FC236}">
                <a16:creationId xmlns:a16="http://schemas.microsoft.com/office/drawing/2014/main" id="{F538A690-4380-0A42-AE83-DCEF3C9CEFE1}"/>
              </a:ext>
            </a:extLst>
          </p:cNvPr>
          <p:cNvSpPr>
            <a:spLocks noGrp="1"/>
          </p:cNvSpPr>
          <p:nvPr>
            <p:ph type="dt" sz="half" idx="10"/>
          </p:nvPr>
        </p:nvSpPr>
        <p:spPr>
          <a:xfrm>
            <a:off x="332815" y="6356351"/>
            <a:ext cx="2057400" cy="365125"/>
          </a:xfrm>
        </p:spPr>
        <p:txBody>
          <a:bodyPr/>
          <a:lstStyle>
            <a:lvl1pPr>
              <a:defRPr>
                <a:solidFill>
                  <a:schemeClr val="tx1"/>
                </a:solidFill>
              </a:defRPr>
            </a:lvl1pPr>
          </a:lstStyle>
          <a:p>
            <a:pPr>
              <a:defRPr/>
            </a:pPr>
            <a:endParaRPr lang="en-US">
              <a:solidFill>
                <a:schemeClr val="tx1"/>
              </a:solidFill>
            </a:endParaRPr>
          </a:p>
        </p:txBody>
      </p:sp>
      <p:cxnSp>
        <p:nvCxnSpPr>
          <p:cNvPr id="11" name="Straight Connector 10" descr="&quot;&quot;">
            <a:extLst>
              <a:ext uri="{FF2B5EF4-FFF2-40B4-BE49-F238E27FC236}">
                <a16:creationId xmlns:a16="http://schemas.microsoft.com/office/drawing/2014/main" id="{2B0741F3-EBDA-0045-84C5-1884A7607E15}"/>
              </a:ext>
            </a:extLst>
          </p:cNvPr>
          <p:cNvCxnSpPr>
            <a:cxnSpLocks/>
          </p:cNvCxnSpPr>
          <p:nvPr userDrawn="1"/>
        </p:nvCxnSpPr>
        <p:spPr>
          <a:xfrm>
            <a:off x="1" y="679823"/>
            <a:ext cx="720762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itle Placeholder 1">
            <a:extLst>
              <a:ext uri="{FF2B5EF4-FFF2-40B4-BE49-F238E27FC236}">
                <a16:creationId xmlns:a16="http://schemas.microsoft.com/office/drawing/2014/main" id="{7E4B0B0D-7AEC-9648-A512-B5D6D206B8B7}"/>
              </a:ext>
            </a:extLst>
          </p:cNvPr>
          <p:cNvSpPr>
            <a:spLocks noGrp="1" noChangeArrowheads="1"/>
          </p:cNvSpPr>
          <p:nvPr>
            <p:ph type="title"/>
          </p:nvPr>
        </p:nvSpPr>
        <p:spPr bwMode="auto">
          <a:xfrm>
            <a:off x="332815" y="87498"/>
            <a:ext cx="6525185" cy="497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a:t>Click to edit Master title style</a:t>
            </a:r>
          </a:p>
        </p:txBody>
      </p:sp>
      <p:sp>
        <p:nvSpPr>
          <p:cNvPr id="7" name="TextBox 6">
            <a:extLst>
              <a:ext uri="{FF2B5EF4-FFF2-40B4-BE49-F238E27FC236}">
                <a16:creationId xmlns:a16="http://schemas.microsoft.com/office/drawing/2014/main" id="{DF4296D6-F9AD-BF48-AFE5-E22FCAE39F59}"/>
              </a:ext>
              <a:ext uri="{C183D7F6-B498-43B3-948B-1728B52AA6E4}">
                <adec:decorative xmlns:adec="http://schemas.microsoft.com/office/drawing/2017/decorative" val="1"/>
              </a:ext>
            </a:extLst>
          </p:cNvPr>
          <p:cNvSpPr txBox="1">
            <a:spLocks noChangeArrowheads="1"/>
          </p:cNvSpPr>
          <p:nvPr userDrawn="1"/>
        </p:nvSpPr>
        <p:spPr bwMode="auto">
          <a:xfrm>
            <a:off x="8694646" y="6473733"/>
            <a:ext cx="279797"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E33CCAE3-8882-AC40-868C-EB4F96E8D2C1}" type="slidenum">
              <a:rPr lang="en-US" altLang="en-US" sz="900">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900">
              <a:latin typeface="Lato Black" panose="020F0502020204030203" pitchFamily="34" charset="0"/>
              <a:ea typeface="Lato Black" panose="020F0502020204030203" pitchFamily="34" charset="0"/>
              <a:cs typeface="Lato Black" panose="020F0502020204030203" pitchFamily="34" charset="0"/>
            </a:endParaRPr>
          </a:p>
        </p:txBody>
      </p:sp>
      <p:sp>
        <p:nvSpPr>
          <p:cNvPr id="8" name="Footer Placeholder 5">
            <a:extLst>
              <a:ext uri="{FF2B5EF4-FFF2-40B4-BE49-F238E27FC236}">
                <a16:creationId xmlns:a16="http://schemas.microsoft.com/office/drawing/2014/main" id="{27D20E0E-8CA2-F74D-BC80-63D127751365}"/>
              </a:ext>
            </a:extLst>
          </p:cNvPr>
          <p:cNvSpPr>
            <a:spLocks noGrp="1"/>
          </p:cNvSpPr>
          <p:nvPr>
            <p:ph type="ftr" sz="quarter" idx="11"/>
          </p:nvPr>
        </p:nvSpPr>
        <p:spPr>
          <a:xfrm>
            <a:off x="7822967" y="6356351"/>
            <a:ext cx="870347" cy="365125"/>
          </a:xfrm>
          <a:prstGeom prst="rect">
            <a:avLst/>
          </a:prstGeom>
        </p:spPr>
        <p:txBody>
          <a:bodyPr vert="horz" lIns="0" tIns="0" rIns="0" bIns="0" rtlCol="0" anchor="ctr" anchorCtr="0"/>
          <a:lstStyle>
            <a:lvl1pPr algn="r" eaLnBrk="1" fontAlgn="auto" hangingPunct="1">
              <a:spcBef>
                <a:spcPts val="0"/>
              </a:spcBef>
              <a:spcAft>
                <a:spcPts val="0"/>
              </a:spcAft>
              <a:defRPr sz="900" dirty="0">
                <a:solidFill>
                  <a:schemeClr val="tx1"/>
                </a:solidFill>
                <a:latin typeface="+mn-lt"/>
              </a:defRPr>
            </a:lvl1pPr>
          </a:lstStyle>
          <a:p>
            <a:pPr>
              <a:defRPr/>
            </a:pPr>
            <a:endParaRPr lang="en-US"/>
          </a:p>
        </p:txBody>
      </p:sp>
    </p:spTree>
    <p:extLst>
      <p:ext uri="{BB962C8B-B14F-4D97-AF65-F5344CB8AC3E}">
        <p14:creationId xmlns:p14="http://schemas.microsoft.com/office/powerpoint/2010/main" val="40515961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Vertical Text">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332815" y="1262761"/>
            <a:ext cx="7886700" cy="43513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6" name="Straight Connector 5" descr="&quot;&quot;">
            <a:extLst>
              <a:ext uri="{FF2B5EF4-FFF2-40B4-BE49-F238E27FC236}">
                <a16:creationId xmlns:a16="http://schemas.microsoft.com/office/drawing/2014/main" id="{F85CD16B-E017-D14F-9C8C-C46DE78345F1}"/>
              </a:ext>
            </a:extLst>
          </p:cNvPr>
          <p:cNvCxnSpPr>
            <a:cxnSpLocks/>
          </p:cNvCxnSpPr>
          <p:nvPr userDrawn="1"/>
        </p:nvCxnSpPr>
        <p:spPr>
          <a:xfrm>
            <a:off x="1" y="679823"/>
            <a:ext cx="720762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a:extLst>
              <a:ext uri="{FF2B5EF4-FFF2-40B4-BE49-F238E27FC236}">
                <a16:creationId xmlns:a16="http://schemas.microsoft.com/office/drawing/2014/main" id="{EDAAA52A-C644-7046-AC2D-2991940C4D4B}"/>
              </a:ext>
            </a:extLst>
          </p:cNvPr>
          <p:cNvSpPr>
            <a:spLocks noGrp="1" noChangeArrowheads="1"/>
          </p:cNvSpPr>
          <p:nvPr>
            <p:ph type="title"/>
          </p:nvPr>
        </p:nvSpPr>
        <p:spPr bwMode="auto">
          <a:xfrm>
            <a:off x="332815" y="87498"/>
            <a:ext cx="6525185" cy="497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a:t>Click to edit Master title style</a:t>
            </a:r>
          </a:p>
        </p:txBody>
      </p:sp>
      <p:sp>
        <p:nvSpPr>
          <p:cNvPr id="5" name="TextBox 6">
            <a:extLst>
              <a:ext uri="{FF2B5EF4-FFF2-40B4-BE49-F238E27FC236}">
                <a16:creationId xmlns:a16="http://schemas.microsoft.com/office/drawing/2014/main" id="{21C7B9D5-7B1B-BE4F-BF0F-797C751F8BB5}"/>
              </a:ext>
              <a:ext uri="{C183D7F6-B498-43B3-948B-1728B52AA6E4}">
                <adec:decorative xmlns:adec="http://schemas.microsoft.com/office/drawing/2017/decorative" val="1"/>
              </a:ext>
            </a:extLst>
          </p:cNvPr>
          <p:cNvSpPr txBox="1">
            <a:spLocks noChangeArrowheads="1"/>
          </p:cNvSpPr>
          <p:nvPr userDrawn="1"/>
        </p:nvSpPr>
        <p:spPr bwMode="auto">
          <a:xfrm>
            <a:off x="8694646" y="6473733"/>
            <a:ext cx="279797"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E33CCAE3-8882-AC40-868C-EB4F96E8D2C1}" type="slidenum">
              <a:rPr lang="en-US" altLang="en-US" sz="900">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900">
              <a:latin typeface="Lato Black" panose="020F0502020204030203" pitchFamily="34" charset="0"/>
              <a:ea typeface="Lato Black" panose="020F0502020204030203" pitchFamily="34" charset="0"/>
              <a:cs typeface="Lato Black" panose="020F0502020204030203" pitchFamily="34" charset="0"/>
            </a:endParaRPr>
          </a:p>
        </p:txBody>
      </p:sp>
      <p:sp>
        <p:nvSpPr>
          <p:cNvPr id="7" name="Footer Placeholder 5">
            <a:extLst>
              <a:ext uri="{FF2B5EF4-FFF2-40B4-BE49-F238E27FC236}">
                <a16:creationId xmlns:a16="http://schemas.microsoft.com/office/drawing/2014/main" id="{FF08F17B-90D9-0846-8D4F-BCCD4A421CB2}"/>
              </a:ext>
            </a:extLst>
          </p:cNvPr>
          <p:cNvSpPr>
            <a:spLocks noGrp="1"/>
          </p:cNvSpPr>
          <p:nvPr>
            <p:ph type="ftr" sz="quarter" idx="11"/>
          </p:nvPr>
        </p:nvSpPr>
        <p:spPr>
          <a:xfrm>
            <a:off x="7822967" y="6356351"/>
            <a:ext cx="870347" cy="365125"/>
          </a:xfrm>
          <a:prstGeom prst="rect">
            <a:avLst/>
          </a:prstGeom>
        </p:spPr>
        <p:txBody>
          <a:bodyPr vert="horz" lIns="0" tIns="0" rIns="0" bIns="0" rtlCol="0" anchor="ctr" anchorCtr="0"/>
          <a:lstStyle>
            <a:lvl1pPr algn="r" eaLnBrk="1" fontAlgn="auto" hangingPunct="1">
              <a:spcBef>
                <a:spcPts val="0"/>
              </a:spcBef>
              <a:spcAft>
                <a:spcPts val="0"/>
              </a:spcAft>
              <a:defRPr sz="900" dirty="0">
                <a:solidFill>
                  <a:schemeClr val="tx1"/>
                </a:solidFill>
                <a:latin typeface="+mn-lt"/>
              </a:defRPr>
            </a:lvl1pPr>
          </a:lstStyle>
          <a:p>
            <a:pPr>
              <a:defRPr/>
            </a:pPr>
            <a:endParaRPr lang="en-US"/>
          </a:p>
        </p:txBody>
      </p:sp>
    </p:spTree>
    <p:extLst>
      <p:ext uri="{BB962C8B-B14F-4D97-AF65-F5344CB8AC3E}">
        <p14:creationId xmlns:p14="http://schemas.microsoft.com/office/powerpoint/2010/main" val="15087514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950259"/>
            <a:ext cx="1971675" cy="5226704"/>
          </a:xfrm>
          <a:prstGeom prst="rect">
            <a:avLst/>
          </a:prstGeom>
        </p:spPr>
        <p:txBody>
          <a:bodyPr vert="eaVert"/>
          <a:lstStyle>
            <a:lvl1pPr>
              <a:defRPr sz="2400"/>
            </a:lvl1pPr>
          </a:lstStyle>
          <a:p>
            <a:endParaRPr lang="en-US"/>
          </a:p>
        </p:txBody>
      </p:sp>
      <p:sp>
        <p:nvSpPr>
          <p:cNvPr id="3" name="Vertical Text Placeholder 2"/>
          <p:cNvSpPr>
            <a:spLocks noGrp="1"/>
          </p:cNvSpPr>
          <p:nvPr>
            <p:ph type="body" orient="vert" idx="1"/>
          </p:nvPr>
        </p:nvSpPr>
        <p:spPr>
          <a:xfrm>
            <a:off x="628650" y="950259"/>
            <a:ext cx="5800725" cy="522670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6">
            <a:extLst>
              <a:ext uri="{FF2B5EF4-FFF2-40B4-BE49-F238E27FC236}">
                <a16:creationId xmlns:a16="http://schemas.microsoft.com/office/drawing/2014/main" id="{5C6B14D7-0EE7-3B41-A971-0137EF7A922A}"/>
              </a:ext>
              <a:ext uri="{C183D7F6-B498-43B3-948B-1728B52AA6E4}">
                <adec:decorative xmlns:adec="http://schemas.microsoft.com/office/drawing/2017/decorative" val="1"/>
              </a:ext>
            </a:extLst>
          </p:cNvPr>
          <p:cNvSpPr txBox="1">
            <a:spLocks noChangeArrowheads="1"/>
          </p:cNvSpPr>
          <p:nvPr userDrawn="1"/>
        </p:nvSpPr>
        <p:spPr bwMode="auto">
          <a:xfrm>
            <a:off x="8694646" y="6473733"/>
            <a:ext cx="279797"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E33CCAE3-8882-AC40-868C-EB4F96E8D2C1}" type="slidenum">
              <a:rPr lang="en-US" altLang="en-US" sz="900">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900">
              <a:latin typeface="Lato Black" panose="020F0502020204030203" pitchFamily="34" charset="0"/>
              <a:ea typeface="Lato Black" panose="020F0502020204030203" pitchFamily="34" charset="0"/>
              <a:cs typeface="Lato Black" panose="020F0502020204030203" pitchFamily="34" charset="0"/>
            </a:endParaRPr>
          </a:p>
        </p:txBody>
      </p:sp>
      <p:sp>
        <p:nvSpPr>
          <p:cNvPr id="5" name="Footer Placeholder 5">
            <a:extLst>
              <a:ext uri="{FF2B5EF4-FFF2-40B4-BE49-F238E27FC236}">
                <a16:creationId xmlns:a16="http://schemas.microsoft.com/office/drawing/2014/main" id="{5B342DD8-6E70-EE47-9309-89600FAE54FC}"/>
              </a:ext>
            </a:extLst>
          </p:cNvPr>
          <p:cNvSpPr>
            <a:spLocks noGrp="1"/>
          </p:cNvSpPr>
          <p:nvPr>
            <p:ph type="ftr" sz="quarter" idx="11"/>
          </p:nvPr>
        </p:nvSpPr>
        <p:spPr>
          <a:xfrm>
            <a:off x="7822967" y="6356351"/>
            <a:ext cx="870347" cy="365125"/>
          </a:xfrm>
          <a:prstGeom prst="rect">
            <a:avLst/>
          </a:prstGeom>
        </p:spPr>
        <p:txBody>
          <a:bodyPr vert="horz" lIns="0" tIns="0" rIns="0" bIns="0" rtlCol="0" anchor="ctr" anchorCtr="0"/>
          <a:lstStyle>
            <a:lvl1pPr algn="r" eaLnBrk="1" fontAlgn="auto" hangingPunct="1">
              <a:spcBef>
                <a:spcPts val="0"/>
              </a:spcBef>
              <a:spcAft>
                <a:spcPts val="0"/>
              </a:spcAft>
              <a:defRPr sz="900" dirty="0">
                <a:solidFill>
                  <a:schemeClr val="tx1"/>
                </a:solidFill>
                <a:latin typeface="+mn-lt"/>
              </a:defRPr>
            </a:lvl1pPr>
          </a:lstStyle>
          <a:p>
            <a:pPr>
              <a:defRPr/>
            </a:pPr>
            <a:endParaRPr lang="en-US"/>
          </a:p>
        </p:txBody>
      </p:sp>
    </p:spTree>
    <p:extLst>
      <p:ext uri="{BB962C8B-B14F-4D97-AF65-F5344CB8AC3E}">
        <p14:creationId xmlns:p14="http://schemas.microsoft.com/office/powerpoint/2010/main" val="18374803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Horz Logo Title Blue">
    <p:spTree>
      <p:nvGrpSpPr>
        <p:cNvPr id="1" name=""/>
        <p:cNvGrpSpPr/>
        <p:nvPr/>
      </p:nvGrpSpPr>
      <p:grpSpPr>
        <a:xfrm>
          <a:off x="0" y="0"/>
          <a:ext cx="0" cy="0"/>
          <a:chOff x="0" y="0"/>
          <a:chExt cx="0" cy="0"/>
        </a:xfrm>
      </p:grpSpPr>
      <p:sp>
        <p:nvSpPr>
          <p:cNvPr id="4" name="Title 4"/>
          <p:cNvSpPr>
            <a:spLocks noGrp="1"/>
          </p:cNvSpPr>
          <p:nvPr>
            <p:ph type="title"/>
          </p:nvPr>
        </p:nvSpPr>
        <p:spPr>
          <a:xfrm>
            <a:off x="1" y="-1125027"/>
            <a:ext cx="6657053" cy="1031188"/>
          </a:xfrm>
          <a:prstGeom prst="rect">
            <a:avLst/>
          </a:prstGeom>
        </p:spPr>
        <p:txBody>
          <a:bodyPr/>
          <a:lstStyle/>
          <a:p>
            <a:endParaRPr lang="en-US"/>
          </a:p>
        </p:txBody>
      </p:sp>
      <p:pic>
        <p:nvPicPr>
          <p:cNvPr id="5" name="Picture 5">
            <a:extLst>
              <a:ext uri="{FF2B5EF4-FFF2-40B4-BE49-F238E27FC236}">
                <a16:creationId xmlns:a16="http://schemas.microsoft.com/office/drawing/2014/main" id="{C02062BB-BB86-A64C-B91A-760199EBB92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3516" y="2833358"/>
            <a:ext cx="6210930" cy="1191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894468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Vert Logo Title Blue">
    <p:spTree>
      <p:nvGrpSpPr>
        <p:cNvPr id="1" name=""/>
        <p:cNvGrpSpPr/>
        <p:nvPr/>
      </p:nvGrpSpPr>
      <p:grpSpPr>
        <a:xfrm>
          <a:off x="0" y="0"/>
          <a:ext cx="0" cy="0"/>
          <a:chOff x="0" y="0"/>
          <a:chExt cx="0" cy="0"/>
        </a:xfrm>
      </p:grpSpPr>
      <p:sp>
        <p:nvSpPr>
          <p:cNvPr id="5" name="Title 4"/>
          <p:cNvSpPr>
            <a:spLocks noGrp="1"/>
          </p:cNvSpPr>
          <p:nvPr>
            <p:ph type="title"/>
          </p:nvPr>
        </p:nvSpPr>
        <p:spPr>
          <a:xfrm>
            <a:off x="1" y="-1134081"/>
            <a:ext cx="6657053" cy="1031188"/>
          </a:xfrm>
          <a:prstGeom prst="rect">
            <a:avLst/>
          </a:prstGeom>
        </p:spPr>
        <p:txBody>
          <a:bodyPr/>
          <a:lstStyle/>
          <a:p>
            <a:endParaRPr lang="en-US"/>
          </a:p>
        </p:txBody>
      </p:sp>
      <p:pic>
        <p:nvPicPr>
          <p:cNvPr id="4" name="Picture 5">
            <a:extLst>
              <a:ext uri="{FF2B5EF4-FFF2-40B4-BE49-F238E27FC236}">
                <a16:creationId xmlns:a16="http://schemas.microsoft.com/office/drawing/2014/main" id="{DFB40941-DEC9-524D-ADD8-21C2067B51A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3538" y="1792956"/>
            <a:ext cx="3056922" cy="3272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723162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Blue">
    <p:bg>
      <p:bgPr>
        <a:solidFill>
          <a:schemeClr val="tx1"/>
        </a:solidFill>
        <a:effectLst/>
      </p:bgPr>
    </p:bg>
    <p:spTree>
      <p:nvGrpSpPr>
        <p:cNvPr id="1" name=""/>
        <p:cNvGrpSpPr/>
        <p:nvPr/>
      </p:nvGrpSpPr>
      <p:grpSpPr>
        <a:xfrm>
          <a:off x="0" y="0"/>
          <a:ext cx="0" cy="0"/>
          <a:chOff x="0" y="0"/>
          <a:chExt cx="0" cy="0"/>
        </a:xfrm>
      </p:grpSpPr>
      <p:cxnSp>
        <p:nvCxnSpPr>
          <p:cNvPr id="4" name="Straight Connector 3" descr="&quot;&quot;">
            <a:extLst>
              <a:ext uri="{FF2B5EF4-FFF2-40B4-BE49-F238E27FC236}">
                <a16:creationId xmlns:a16="http://schemas.microsoft.com/office/drawing/2014/main" id="{31D6668D-D73D-8F4A-933F-456E52CB9DFC}"/>
              </a:ext>
            </a:extLst>
          </p:cNvPr>
          <p:cNvCxnSpPr>
            <a:cxnSpLocks/>
          </p:cNvCxnSpPr>
          <p:nvPr/>
        </p:nvCxnSpPr>
        <p:spPr>
          <a:xfrm>
            <a:off x="332815" y="4117975"/>
            <a:ext cx="339329"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32815" y="609608"/>
            <a:ext cx="5903426" cy="3367041"/>
          </a:xfrm>
          <a:prstGeom prst="rect">
            <a:avLst/>
          </a:prstGeom>
        </p:spPr>
        <p:txBody>
          <a:bodyPr/>
          <a:lstStyle>
            <a:lvl1pPr>
              <a:defRPr sz="4500">
                <a:solidFill>
                  <a:schemeClr val="bg1"/>
                </a:solidFill>
              </a:defRPr>
            </a:lvl1pPr>
          </a:lstStyle>
          <a:p>
            <a:endParaRPr lang="en-US"/>
          </a:p>
        </p:txBody>
      </p:sp>
      <p:sp>
        <p:nvSpPr>
          <p:cNvPr id="7" name="Subtitle 2"/>
          <p:cNvSpPr>
            <a:spLocks noGrp="1"/>
          </p:cNvSpPr>
          <p:nvPr>
            <p:ph type="subTitle" idx="1"/>
          </p:nvPr>
        </p:nvSpPr>
        <p:spPr>
          <a:xfrm>
            <a:off x="332815" y="4314571"/>
            <a:ext cx="6858000" cy="1655762"/>
          </a:xfrm>
        </p:spPr>
        <p:txBody>
          <a:bodyPr>
            <a:noAutofit/>
          </a:bodyPr>
          <a:lstStyle>
            <a:lvl1pPr marL="0" indent="0" algn="l">
              <a:lnSpc>
                <a:spcPct val="100000"/>
              </a:lnSpc>
              <a:spcBef>
                <a:spcPts val="0"/>
              </a:spcBef>
              <a:buNone/>
              <a:defRPr sz="1800" kern="0"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endParaRPr lang="en-US"/>
          </a:p>
        </p:txBody>
      </p:sp>
      <p:sp>
        <p:nvSpPr>
          <p:cNvPr id="5" name="Date Placeholder 4">
            <a:extLst>
              <a:ext uri="{FF2B5EF4-FFF2-40B4-BE49-F238E27FC236}">
                <a16:creationId xmlns:a16="http://schemas.microsoft.com/office/drawing/2014/main" id="{D559DB3B-C0C0-AC4E-9BBD-6843081F956B}"/>
              </a:ext>
            </a:extLst>
          </p:cNvPr>
          <p:cNvSpPr>
            <a:spLocks noGrp="1"/>
          </p:cNvSpPr>
          <p:nvPr>
            <p:ph type="dt" sz="half" idx="10"/>
          </p:nvPr>
        </p:nvSpPr>
        <p:spPr>
          <a:xfrm>
            <a:off x="332815" y="6356351"/>
            <a:ext cx="2057400" cy="365125"/>
          </a:xfrm>
        </p:spPr>
        <p:txBody>
          <a:bodyPr/>
          <a:lstStyle>
            <a:lvl1pPr>
              <a:defRPr/>
            </a:lvl1pPr>
          </a:lstStyle>
          <a:p>
            <a:pPr>
              <a:defRPr/>
            </a:pPr>
            <a:endParaRPr lang="en-US"/>
          </a:p>
        </p:txBody>
      </p:sp>
      <p:sp>
        <p:nvSpPr>
          <p:cNvPr id="6" name="TextBox 6">
            <a:extLst>
              <a:ext uri="{FF2B5EF4-FFF2-40B4-BE49-F238E27FC236}">
                <a16:creationId xmlns:a16="http://schemas.microsoft.com/office/drawing/2014/main" id="{43044752-E934-194C-8CAD-98B47773800E}"/>
              </a:ext>
              <a:ext uri="{C183D7F6-B498-43B3-948B-1728B52AA6E4}">
                <adec:decorative xmlns:adec="http://schemas.microsoft.com/office/drawing/2017/decorative" val="1"/>
              </a:ext>
            </a:extLst>
          </p:cNvPr>
          <p:cNvSpPr txBox="1">
            <a:spLocks noChangeArrowheads="1"/>
          </p:cNvSpPr>
          <p:nvPr userDrawn="1"/>
        </p:nvSpPr>
        <p:spPr bwMode="auto">
          <a:xfrm>
            <a:off x="8694646" y="6473733"/>
            <a:ext cx="279797"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E33CCAE3-8882-AC40-868C-EB4F96E8D2C1}" type="slidenum">
              <a:rPr lang="en-US" altLang="en-US" sz="900">
                <a:solidFill>
                  <a:schemeClr val="bg1"/>
                </a:solidFill>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90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8" name="Footer Placeholder 5">
            <a:extLst>
              <a:ext uri="{FF2B5EF4-FFF2-40B4-BE49-F238E27FC236}">
                <a16:creationId xmlns:a16="http://schemas.microsoft.com/office/drawing/2014/main" id="{BD483B60-0C39-D246-B405-DAB752CE8B07}"/>
              </a:ext>
            </a:extLst>
          </p:cNvPr>
          <p:cNvSpPr>
            <a:spLocks noGrp="1"/>
          </p:cNvSpPr>
          <p:nvPr>
            <p:ph type="ftr" sz="quarter" idx="11"/>
          </p:nvPr>
        </p:nvSpPr>
        <p:spPr>
          <a:xfrm>
            <a:off x="7822967" y="6356351"/>
            <a:ext cx="870347" cy="365125"/>
          </a:xfrm>
          <a:prstGeom prst="rect">
            <a:avLst/>
          </a:prstGeom>
        </p:spPr>
        <p:txBody>
          <a:bodyPr vert="horz" lIns="0" tIns="0" rIns="0" bIns="0" rtlCol="0" anchor="ctr" anchorCtr="0"/>
          <a:lstStyle>
            <a:lvl1pPr algn="r" eaLnBrk="1" fontAlgn="auto" hangingPunct="1">
              <a:spcBef>
                <a:spcPts val="0"/>
              </a:spcBef>
              <a:spcAft>
                <a:spcPts val="0"/>
              </a:spcAft>
              <a:defRPr sz="900" dirty="0">
                <a:solidFill>
                  <a:schemeClr val="bg1"/>
                </a:solidFill>
                <a:latin typeface="+mn-lt"/>
              </a:defRPr>
            </a:lvl1pPr>
          </a:lstStyle>
          <a:p>
            <a:pPr>
              <a:defRPr/>
            </a:pPr>
            <a:endParaRPr lang="en-US">
              <a:solidFill>
                <a:schemeClr val="bg1"/>
              </a:solidFill>
            </a:endParaRPr>
          </a:p>
        </p:txBody>
      </p:sp>
    </p:spTree>
    <p:extLst>
      <p:ext uri="{BB962C8B-B14F-4D97-AF65-F5344CB8AC3E}">
        <p14:creationId xmlns:p14="http://schemas.microsoft.com/office/powerpoint/2010/main" val="41775520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32815" y="1066800"/>
            <a:ext cx="7050952" cy="3324130"/>
          </a:xfrm>
          <a:prstGeom prst="rect">
            <a:avLst/>
          </a:prstGeom>
        </p:spPr>
        <p:txBody>
          <a:bodyPr/>
          <a:lstStyle>
            <a:lvl1pPr>
              <a:defRPr sz="3600">
                <a:solidFill>
                  <a:schemeClr val="bg1"/>
                </a:solidFill>
              </a:defRPr>
            </a:lvl1pPr>
          </a:lstStyle>
          <a:p>
            <a:endParaRPr lang="en-US"/>
          </a:p>
        </p:txBody>
      </p:sp>
      <p:sp>
        <p:nvSpPr>
          <p:cNvPr id="3" name="Text Placeholder 2"/>
          <p:cNvSpPr>
            <a:spLocks noGrp="1"/>
          </p:cNvSpPr>
          <p:nvPr>
            <p:ph type="body" idx="1"/>
          </p:nvPr>
        </p:nvSpPr>
        <p:spPr>
          <a:xfrm>
            <a:off x="332815" y="4544197"/>
            <a:ext cx="7886700" cy="1500187"/>
          </a:xfrm>
        </p:spPr>
        <p:txBody>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18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endParaRPr lang="en-US"/>
          </a:p>
        </p:txBody>
      </p:sp>
      <p:sp>
        <p:nvSpPr>
          <p:cNvPr id="9" name="Date Placeholder 4">
            <a:extLst>
              <a:ext uri="{FF2B5EF4-FFF2-40B4-BE49-F238E27FC236}">
                <a16:creationId xmlns:a16="http://schemas.microsoft.com/office/drawing/2014/main" id="{B8C14685-7EC0-8943-A89D-A794686745FA}"/>
              </a:ext>
            </a:extLst>
          </p:cNvPr>
          <p:cNvSpPr>
            <a:spLocks noGrp="1"/>
          </p:cNvSpPr>
          <p:nvPr>
            <p:ph type="dt" sz="half" idx="10"/>
          </p:nvPr>
        </p:nvSpPr>
        <p:spPr>
          <a:xfrm>
            <a:off x="332815" y="6356351"/>
            <a:ext cx="2057400" cy="365125"/>
          </a:xfrm>
        </p:spPr>
        <p:txBody>
          <a:bodyPr/>
          <a:lstStyle>
            <a:lvl1pPr>
              <a:defRPr/>
            </a:lvl1pPr>
          </a:lstStyle>
          <a:p>
            <a:pPr>
              <a:defRPr/>
            </a:pPr>
            <a:endParaRPr lang="en-US"/>
          </a:p>
        </p:txBody>
      </p:sp>
      <p:sp>
        <p:nvSpPr>
          <p:cNvPr id="5" name="TextBox 6">
            <a:extLst>
              <a:ext uri="{FF2B5EF4-FFF2-40B4-BE49-F238E27FC236}">
                <a16:creationId xmlns:a16="http://schemas.microsoft.com/office/drawing/2014/main" id="{C4380B19-98C8-6E43-AB15-999F34C97968}"/>
              </a:ext>
              <a:ext uri="{C183D7F6-B498-43B3-948B-1728B52AA6E4}">
                <adec:decorative xmlns:adec="http://schemas.microsoft.com/office/drawing/2017/decorative" val="1"/>
              </a:ext>
            </a:extLst>
          </p:cNvPr>
          <p:cNvSpPr txBox="1">
            <a:spLocks noChangeArrowheads="1"/>
          </p:cNvSpPr>
          <p:nvPr userDrawn="1"/>
        </p:nvSpPr>
        <p:spPr bwMode="auto">
          <a:xfrm>
            <a:off x="8694646" y="6473733"/>
            <a:ext cx="279797"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E33CCAE3-8882-AC40-868C-EB4F96E8D2C1}" type="slidenum">
              <a:rPr lang="en-US" altLang="en-US" sz="900">
                <a:solidFill>
                  <a:schemeClr val="bg1"/>
                </a:solidFill>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90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6" name="Footer Placeholder 5">
            <a:extLst>
              <a:ext uri="{FF2B5EF4-FFF2-40B4-BE49-F238E27FC236}">
                <a16:creationId xmlns:a16="http://schemas.microsoft.com/office/drawing/2014/main" id="{D0F3DB83-72BC-6B49-8EB8-B4CA328B27E9}"/>
              </a:ext>
            </a:extLst>
          </p:cNvPr>
          <p:cNvSpPr>
            <a:spLocks noGrp="1"/>
          </p:cNvSpPr>
          <p:nvPr>
            <p:ph type="ftr" sz="quarter" idx="11"/>
          </p:nvPr>
        </p:nvSpPr>
        <p:spPr>
          <a:xfrm>
            <a:off x="7822967" y="6356351"/>
            <a:ext cx="870347" cy="365125"/>
          </a:xfrm>
          <a:prstGeom prst="rect">
            <a:avLst/>
          </a:prstGeom>
        </p:spPr>
        <p:txBody>
          <a:bodyPr vert="horz" lIns="0" tIns="0" rIns="0" bIns="0" rtlCol="0" anchor="ctr" anchorCtr="0"/>
          <a:lstStyle>
            <a:lvl1pPr algn="r" eaLnBrk="1" fontAlgn="auto" hangingPunct="1">
              <a:spcBef>
                <a:spcPts val="0"/>
              </a:spcBef>
              <a:spcAft>
                <a:spcPts val="0"/>
              </a:spcAft>
              <a:defRPr sz="900" dirty="0">
                <a:solidFill>
                  <a:schemeClr val="bg1"/>
                </a:solidFill>
                <a:latin typeface="+mn-lt"/>
              </a:defRPr>
            </a:lvl1pPr>
          </a:lstStyle>
          <a:p>
            <a:pPr>
              <a:defRPr/>
            </a:pPr>
            <a:endParaRPr lang="en-US">
              <a:solidFill>
                <a:schemeClr val="bg1"/>
              </a:solidFill>
            </a:endParaRPr>
          </a:p>
        </p:txBody>
      </p:sp>
    </p:spTree>
    <p:extLst>
      <p:ext uri="{BB962C8B-B14F-4D97-AF65-F5344CB8AC3E}">
        <p14:creationId xmlns:p14="http://schemas.microsoft.com/office/powerpoint/2010/main" val="673394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Vert Logo Title">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1" y="-1134081"/>
            <a:ext cx="6657053" cy="1031188"/>
          </a:xfrm>
          <a:prstGeom prst="rect">
            <a:avLst/>
          </a:prstGeom>
        </p:spPr>
        <p:txBody>
          <a:bodyPr/>
          <a:lstStyle/>
          <a:p>
            <a:endParaRPr lang="en-US"/>
          </a:p>
        </p:txBody>
      </p:sp>
      <p:pic>
        <p:nvPicPr>
          <p:cNvPr id="4" name="Picture 5" descr="Logo, Smith School of Business at Queen's University">
            <a:extLst>
              <a:ext uri="{FF2B5EF4-FFF2-40B4-BE49-F238E27FC236}">
                <a16:creationId xmlns:a16="http://schemas.microsoft.com/office/drawing/2014/main" id="{71E60B9B-5275-CD41-B3A2-C9D79FD0C1D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54035" y="1812636"/>
            <a:ext cx="3035930" cy="3232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921601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Header 2 Blue">
    <p:spTree>
      <p:nvGrpSpPr>
        <p:cNvPr id="1" name=""/>
        <p:cNvGrpSpPr/>
        <p:nvPr/>
      </p:nvGrpSpPr>
      <p:grpSpPr>
        <a:xfrm>
          <a:off x="0" y="0"/>
          <a:ext cx="0" cy="0"/>
          <a:chOff x="0" y="0"/>
          <a:chExt cx="0" cy="0"/>
        </a:xfrm>
      </p:grpSpPr>
      <p:sp>
        <p:nvSpPr>
          <p:cNvPr id="7" name="Title 4"/>
          <p:cNvSpPr>
            <a:spLocks noGrp="1"/>
          </p:cNvSpPr>
          <p:nvPr>
            <p:ph type="title"/>
          </p:nvPr>
        </p:nvSpPr>
        <p:spPr>
          <a:xfrm>
            <a:off x="1243474" y="2913406"/>
            <a:ext cx="6657053" cy="1031188"/>
          </a:xfrm>
          <a:prstGeom prst="rect">
            <a:avLst/>
          </a:prstGeom>
        </p:spPr>
        <p:txBody>
          <a:bodyPr anchor="ctr" anchorCtr="1"/>
          <a:lstStyle>
            <a:lvl1pPr algn="ctr">
              <a:defRPr sz="3600">
                <a:solidFill>
                  <a:schemeClr val="bg1"/>
                </a:solidFill>
              </a:defRPr>
            </a:lvl1pPr>
          </a:lstStyle>
          <a:p>
            <a:endParaRPr lang="en-US"/>
          </a:p>
        </p:txBody>
      </p:sp>
      <p:sp>
        <p:nvSpPr>
          <p:cNvPr id="6" name="Date Placeholder 4">
            <a:extLst>
              <a:ext uri="{FF2B5EF4-FFF2-40B4-BE49-F238E27FC236}">
                <a16:creationId xmlns:a16="http://schemas.microsoft.com/office/drawing/2014/main" id="{34D574C1-8308-8241-B1E6-20FED38C4B87}"/>
              </a:ext>
            </a:extLst>
          </p:cNvPr>
          <p:cNvSpPr>
            <a:spLocks noGrp="1"/>
          </p:cNvSpPr>
          <p:nvPr>
            <p:ph type="dt" sz="half" idx="10"/>
          </p:nvPr>
        </p:nvSpPr>
        <p:spPr>
          <a:xfrm>
            <a:off x="332815" y="6356351"/>
            <a:ext cx="2057400" cy="365125"/>
          </a:xfrm>
        </p:spPr>
        <p:txBody>
          <a:bodyPr/>
          <a:lstStyle>
            <a:lvl1pPr>
              <a:defRPr/>
            </a:lvl1pPr>
          </a:lstStyle>
          <a:p>
            <a:pPr>
              <a:defRPr/>
            </a:pPr>
            <a:endParaRPr lang="en-US"/>
          </a:p>
        </p:txBody>
      </p:sp>
      <p:sp>
        <p:nvSpPr>
          <p:cNvPr id="4" name="TextBox 6">
            <a:extLst>
              <a:ext uri="{FF2B5EF4-FFF2-40B4-BE49-F238E27FC236}">
                <a16:creationId xmlns:a16="http://schemas.microsoft.com/office/drawing/2014/main" id="{77724DE8-21DF-B848-B829-F638B5FEDD87}"/>
              </a:ext>
              <a:ext uri="{C183D7F6-B498-43B3-948B-1728B52AA6E4}">
                <adec:decorative xmlns:adec="http://schemas.microsoft.com/office/drawing/2017/decorative" val="1"/>
              </a:ext>
            </a:extLst>
          </p:cNvPr>
          <p:cNvSpPr txBox="1">
            <a:spLocks noChangeArrowheads="1"/>
          </p:cNvSpPr>
          <p:nvPr userDrawn="1"/>
        </p:nvSpPr>
        <p:spPr bwMode="auto">
          <a:xfrm>
            <a:off x="8694646" y="6473733"/>
            <a:ext cx="279797"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E33CCAE3-8882-AC40-868C-EB4F96E8D2C1}" type="slidenum">
              <a:rPr lang="en-US" altLang="en-US" sz="900">
                <a:solidFill>
                  <a:schemeClr val="bg1"/>
                </a:solidFill>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90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5" name="Footer Placeholder 5">
            <a:extLst>
              <a:ext uri="{FF2B5EF4-FFF2-40B4-BE49-F238E27FC236}">
                <a16:creationId xmlns:a16="http://schemas.microsoft.com/office/drawing/2014/main" id="{D1841B6C-87A2-7141-9291-97ABAD17581A}"/>
              </a:ext>
            </a:extLst>
          </p:cNvPr>
          <p:cNvSpPr>
            <a:spLocks noGrp="1"/>
          </p:cNvSpPr>
          <p:nvPr>
            <p:ph type="ftr" sz="quarter" idx="11"/>
          </p:nvPr>
        </p:nvSpPr>
        <p:spPr>
          <a:xfrm>
            <a:off x="7822967" y="6356351"/>
            <a:ext cx="870347" cy="365125"/>
          </a:xfrm>
          <a:prstGeom prst="rect">
            <a:avLst/>
          </a:prstGeom>
        </p:spPr>
        <p:txBody>
          <a:bodyPr vert="horz" lIns="0" tIns="0" rIns="0" bIns="0" rtlCol="0" anchor="ctr" anchorCtr="0"/>
          <a:lstStyle>
            <a:lvl1pPr algn="r" eaLnBrk="1" fontAlgn="auto" hangingPunct="1">
              <a:spcBef>
                <a:spcPts val="0"/>
              </a:spcBef>
              <a:spcAft>
                <a:spcPts val="0"/>
              </a:spcAft>
              <a:defRPr sz="900" dirty="0">
                <a:solidFill>
                  <a:schemeClr val="bg1"/>
                </a:solidFill>
                <a:latin typeface="+mn-lt"/>
              </a:defRPr>
            </a:lvl1pPr>
          </a:lstStyle>
          <a:p>
            <a:pPr>
              <a:defRPr/>
            </a:pPr>
            <a:endParaRPr lang="en-US">
              <a:solidFill>
                <a:schemeClr val="bg1"/>
              </a:solidFill>
            </a:endParaRPr>
          </a:p>
        </p:txBody>
      </p:sp>
    </p:spTree>
    <p:extLst>
      <p:ext uri="{BB962C8B-B14F-4D97-AF65-F5344CB8AC3E}">
        <p14:creationId xmlns:p14="http://schemas.microsoft.com/office/powerpoint/2010/main" val="21032928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Blue">
    <p:spTree>
      <p:nvGrpSpPr>
        <p:cNvPr id="1" name=""/>
        <p:cNvGrpSpPr/>
        <p:nvPr/>
      </p:nvGrpSpPr>
      <p:grpSpPr>
        <a:xfrm>
          <a:off x="0" y="0"/>
          <a:ext cx="0" cy="0"/>
          <a:chOff x="0" y="0"/>
          <a:chExt cx="0" cy="0"/>
        </a:xfrm>
      </p:grpSpPr>
      <p:cxnSp>
        <p:nvCxnSpPr>
          <p:cNvPr id="4" name="Straight Connector 3" descr="&quot;&quot;">
            <a:extLst>
              <a:ext uri="{FF2B5EF4-FFF2-40B4-BE49-F238E27FC236}">
                <a16:creationId xmlns:a16="http://schemas.microsoft.com/office/drawing/2014/main" id="{A92FBF7D-FF21-6A4C-80B8-6202E0980585}"/>
              </a:ext>
            </a:extLst>
          </p:cNvPr>
          <p:cNvCxnSpPr>
            <a:cxnSpLocks/>
          </p:cNvCxnSpPr>
          <p:nvPr/>
        </p:nvCxnSpPr>
        <p:spPr>
          <a:xfrm>
            <a:off x="1" y="679823"/>
            <a:ext cx="914399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32815" y="1018344"/>
            <a:ext cx="8470526" cy="4914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Placeholder 1">
            <a:extLst>
              <a:ext uri="{FF2B5EF4-FFF2-40B4-BE49-F238E27FC236}">
                <a16:creationId xmlns:a16="http://schemas.microsoft.com/office/drawing/2014/main" id="{F47B6A58-3E0F-A341-BEAD-C4D1B22E9187}"/>
              </a:ext>
            </a:extLst>
          </p:cNvPr>
          <p:cNvSpPr>
            <a:spLocks noGrp="1" noChangeArrowheads="1"/>
          </p:cNvSpPr>
          <p:nvPr>
            <p:ph type="title"/>
          </p:nvPr>
        </p:nvSpPr>
        <p:spPr bwMode="auto">
          <a:xfrm>
            <a:off x="332815" y="87498"/>
            <a:ext cx="6525185" cy="497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a:t>Click to edit Master title style</a:t>
            </a:r>
          </a:p>
        </p:txBody>
      </p:sp>
      <p:sp>
        <p:nvSpPr>
          <p:cNvPr id="10" name="Date Placeholder 4">
            <a:extLst>
              <a:ext uri="{FF2B5EF4-FFF2-40B4-BE49-F238E27FC236}">
                <a16:creationId xmlns:a16="http://schemas.microsoft.com/office/drawing/2014/main" id="{39EA4F18-6A4A-9445-9518-ACD4A63D78A3}"/>
              </a:ext>
            </a:extLst>
          </p:cNvPr>
          <p:cNvSpPr>
            <a:spLocks noGrp="1"/>
          </p:cNvSpPr>
          <p:nvPr>
            <p:ph type="dt" sz="half" idx="10"/>
          </p:nvPr>
        </p:nvSpPr>
        <p:spPr>
          <a:xfrm>
            <a:off x="332815" y="6356351"/>
            <a:ext cx="2057400" cy="365125"/>
          </a:xfrm>
        </p:spPr>
        <p:txBody>
          <a:bodyPr/>
          <a:lstStyle>
            <a:lvl1pPr>
              <a:defRPr/>
            </a:lvl1pPr>
          </a:lstStyle>
          <a:p>
            <a:pPr>
              <a:defRPr/>
            </a:pPr>
            <a:endParaRPr lang="en-US"/>
          </a:p>
        </p:txBody>
      </p:sp>
      <p:sp>
        <p:nvSpPr>
          <p:cNvPr id="6" name="TextBox 6">
            <a:extLst>
              <a:ext uri="{FF2B5EF4-FFF2-40B4-BE49-F238E27FC236}">
                <a16:creationId xmlns:a16="http://schemas.microsoft.com/office/drawing/2014/main" id="{74D52F91-D460-E74F-BC7F-31B843120ED2}"/>
              </a:ext>
              <a:ext uri="{C183D7F6-B498-43B3-948B-1728B52AA6E4}">
                <adec:decorative xmlns:adec="http://schemas.microsoft.com/office/drawing/2017/decorative" val="1"/>
              </a:ext>
            </a:extLst>
          </p:cNvPr>
          <p:cNvSpPr txBox="1">
            <a:spLocks noChangeArrowheads="1"/>
          </p:cNvSpPr>
          <p:nvPr userDrawn="1"/>
        </p:nvSpPr>
        <p:spPr bwMode="auto">
          <a:xfrm>
            <a:off x="8694646" y="6473733"/>
            <a:ext cx="279797"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E33CCAE3-8882-AC40-868C-EB4F96E8D2C1}" type="slidenum">
              <a:rPr lang="en-US" altLang="en-US" sz="900">
                <a:solidFill>
                  <a:schemeClr val="bg1"/>
                </a:solidFill>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90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7" name="Footer Placeholder 5">
            <a:extLst>
              <a:ext uri="{FF2B5EF4-FFF2-40B4-BE49-F238E27FC236}">
                <a16:creationId xmlns:a16="http://schemas.microsoft.com/office/drawing/2014/main" id="{CF4BEFFD-A959-344F-A17D-1D4E2A5BFA38}"/>
              </a:ext>
            </a:extLst>
          </p:cNvPr>
          <p:cNvSpPr>
            <a:spLocks noGrp="1"/>
          </p:cNvSpPr>
          <p:nvPr>
            <p:ph type="ftr" sz="quarter" idx="11"/>
          </p:nvPr>
        </p:nvSpPr>
        <p:spPr>
          <a:xfrm>
            <a:off x="7822967" y="6356351"/>
            <a:ext cx="870347" cy="365125"/>
          </a:xfrm>
          <a:prstGeom prst="rect">
            <a:avLst/>
          </a:prstGeom>
        </p:spPr>
        <p:txBody>
          <a:bodyPr vert="horz" lIns="0" tIns="0" rIns="0" bIns="0" rtlCol="0" anchor="ctr" anchorCtr="0"/>
          <a:lstStyle>
            <a:lvl1pPr algn="r" eaLnBrk="1" fontAlgn="auto" hangingPunct="1">
              <a:spcBef>
                <a:spcPts val="0"/>
              </a:spcBef>
              <a:spcAft>
                <a:spcPts val="0"/>
              </a:spcAft>
              <a:defRPr sz="900" dirty="0">
                <a:solidFill>
                  <a:schemeClr val="bg1"/>
                </a:solidFill>
                <a:latin typeface="+mn-lt"/>
              </a:defRPr>
            </a:lvl1pPr>
          </a:lstStyle>
          <a:p>
            <a:pPr>
              <a:defRPr/>
            </a:pPr>
            <a:endParaRPr lang="en-US">
              <a:solidFill>
                <a:schemeClr val="bg1"/>
              </a:solidFill>
            </a:endParaRPr>
          </a:p>
        </p:txBody>
      </p:sp>
    </p:spTree>
    <p:extLst>
      <p:ext uri="{BB962C8B-B14F-4D97-AF65-F5344CB8AC3E}">
        <p14:creationId xmlns:p14="http://schemas.microsoft.com/office/powerpoint/2010/main" val="12796070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ntent Blue">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32814" y="1018344"/>
            <a:ext cx="3941109" cy="49056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0" y="1018344"/>
            <a:ext cx="3941109" cy="49056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Placeholder 1">
            <a:extLst>
              <a:ext uri="{FF2B5EF4-FFF2-40B4-BE49-F238E27FC236}">
                <a16:creationId xmlns:a16="http://schemas.microsoft.com/office/drawing/2014/main" id="{66FE5045-24AA-EB48-86EC-4F20517625A9}"/>
              </a:ext>
            </a:extLst>
          </p:cNvPr>
          <p:cNvSpPr>
            <a:spLocks noGrp="1" noChangeArrowheads="1"/>
          </p:cNvSpPr>
          <p:nvPr>
            <p:ph type="title"/>
          </p:nvPr>
        </p:nvSpPr>
        <p:spPr bwMode="auto">
          <a:xfrm>
            <a:off x="332815" y="87498"/>
            <a:ext cx="6525185" cy="497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a:t>Click to edit Master title style</a:t>
            </a:r>
          </a:p>
        </p:txBody>
      </p:sp>
      <p:cxnSp>
        <p:nvCxnSpPr>
          <p:cNvPr id="10" name="Straight Connector 9" descr="&quot;&quot;">
            <a:extLst>
              <a:ext uri="{FF2B5EF4-FFF2-40B4-BE49-F238E27FC236}">
                <a16:creationId xmlns:a16="http://schemas.microsoft.com/office/drawing/2014/main" id="{AAF951CC-C72E-2643-B03C-D27B3AE08677}"/>
              </a:ext>
            </a:extLst>
          </p:cNvPr>
          <p:cNvCxnSpPr>
            <a:cxnSpLocks/>
          </p:cNvCxnSpPr>
          <p:nvPr userDrawn="1"/>
        </p:nvCxnSpPr>
        <p:spPr>
          <a:xfrm>
            <a:off x="1" y="679823"/>
            <a:ext cx="914399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Date Placeholder 4">
            <a:extLst>
              <a:ext uri="{FF2B5EF4-FFF2-40B4-BE49-F238E27FC236}">
                <a16:creationId xmlns:a16="http://schemas.microsoft.com/office/drawing/2014/main" id="{0713BE10-0FC9-0546-91B3-F45F1A157131}"/>
              </a:ext>
            </a:extLst>
          </p:cNvPr>
          <p:cNvSpPr>
            <a:spLocks noGrp="1"/>
          </p:cNvSpPr>
          <p:nvPr>
            <p:ph type="dt" sz="half" idx="10"/>
          </p:nvPr>
        </p:nvSpPr>
        <p:spPr>
          <a:xfrm>
            <a:off x="332815" y="6356351"/>
            <a:ext cx="2057400" cy="365125"/>
          </a:xfrm>
        </p:spPr>
        <p:txBody>
          <a:bodyPr/>
          <a:lstStyle>
            <a:lvl1pPr>
              <a:defRPr/>
            </a:lvl1pPr>
          </a:lstStyle>
          <a:p>
            <a:pPr>
              <a:defRPr/>
            </a:pPr>
            <a:endParaRPr lang="en-US"/>
          </a:p>
        </p:txBody>
      </p:sp>
      <p:sp>
        <p:nvSpPr>
          <p:cNvPr id="7" name="TextBox 6">
            <a:extLst>
              <a:ext uri="{FF2B5EF4-FFF2-40B4-BE49-F238E27FC236}">
                <a16:creationId xmlns:a16="http://schemas.microsoft.com/office/drawing/2014/main" id="{AFE1BA88-9C13-5640-A8D7-7E3DECC697BC}"/>
              </a:ext>
              <a:ext uri="{C183D7F6-B498-43B3-948B-1728B52AA6E4}">
                <adec:decorative xmlns:adec="http://schemas.microsoft.com/office/drawing/2017/decorative" val="1"/>
              </a:ext>
            </a:extLst>
          </p:cNvPr>
          <p:cNvSpPr txBox="1">
            <a:spLocks noChangeArrowheads="1"/>
          </p:cNvSpPr>
          <p:nvPr userDrawn="1"/>
        </p:nvSpPr>
        <p:spPr bwMode="auto">
          <a:xfrm>
            <a:off x="8694646" y="6473733"/>
            <a:ext cx="279797"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E33CCAE3-8882-AC40-868C-EB4F96E8D2C1}" type="slidenum">
              <a:rPr lang="en-US" altLang="en-US" sz="900">
                <a:solidFill>
                  <a:schemeClr val="bg1"/>
                </a:solidFill>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90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8" name="Footer Placeholder 5">
            <a:extLst>
              <a:ext uri="{FF2B5EF4-FFF2-40B4-BE49-F238E27FC236}">
                <a16:creationId xmlns:a16="http://schemas.microsoft.com/office/drawing/2014/main" id="{3D1E0C11-3BEC-DC47-A3BE-FEE0AF953E55}"/>
              </a:ext>
            </a:extLst>
          </p:cNvPr>
          <p:cNvSpPr>
            <a:spLocks noGrp="1"/>
          </p:cNvSpPr>
          <p:nvPr>
            <p:ph type="ftr" sz="quarter" idx="11"/>
          </p:nvPr>
        </p:nvSpPr>
        <p:spPr>
          <a:xfrm>
            <a:off x="7822967" y="6356351"/>
            <a:ext cx="870347" cy="365125"/>
          </a:xfrm>
          <a:prstGeom prst="rect">
            <a:avLst/>
          </a:prstGeom>
        </p:spPr>
        <p:txBody>
          <a:bodyPr vert="horz" lIns="0" tIns="0" rIns="0" bIns="0" rtlCol="0" anchor="ctr" anchorCtr="0"/>
          <a:lstStyle>
            <a:lvl1pPr algn="r" eaLnBrk="1" fontAlgn="auto" hangingPunct="1">
              <a:spcBef>
                <a:spcPts val="0"/>
              </a:spcBef>
              <a:spcAft>
                <a:spcPts val="0"/>
              </a:spcAft>
              <a:defRPr sz="900" dirty="0">
                <a:solidFill>
                  <a:schemeClr val="bg1"/>
                </a:solidFill>
                <a:latin typeface="+mn-lt"/>
              </a:defRPr>
            </a:lvl1pPr>
          </a:lstStyle>
          <a:p>
            <a:pPr>
              <a:defRPr/>
            </a:pPr>
            <a:endParaRPr lang="en-US">
              <a:solidFill>
                <a:schemeClr val="bg1"/>
              </a:solidFill>
            </a:endParaRPr>
          </a:p>
        </p:txBody>
      </p:sp>
    </p:spTree>
    <p:extLst>
      <p:ext uri="{BB962C8B-B14F-4D97-AF65-F5344CB8AC3E}">
        <p14:creationId xmlns:p14="http://schemas.microsoft.com/office/powerpoint/2010/main" val="15126990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mparison Blu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2815" y="1018344"/>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335197" y="1976156"/>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334505" y="1018344"/>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334505" y="1976156"/>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itle Placeholder 1">
            <a:extLst>
              <a:ext uri="{FF2B5EF4-FFF2-40B4-BE49-F238E27FC236}">
                <a16:creationId xmlns:a16="http://schemas.microsoft.com/office/drawing/2014/main" id="{C1FF6CFD-DB11-CC45-BD15-6DBA2DC66CE9}"/>
              </a:ext>
            </a:extLst>
          </p:cNvPr>
          <p:cNvSpPr>
            <a:spLocks noGrp="1" noChangeArrowheads="1"/>
          </p:cNvSpPr>
          <p:nvPr>
            <p:ph type="title"/>
          </p:nvPr>
        </p:nvSpPr>
        <p:spPr bwMode="auto">
          <a:xfrm>
            <a:off x="332815" y="87498"/>
            <a:ext cx="6525185" cy="497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a:t>Click to edit Master title style</a:t>
            </a:r>
          </a:p>
        </p:txBody>
      </p:sp>
      <p:cxnSp>
        <p:nvCxnSpPr>
          <p:cNvPr id="13" name="Straight Connector 12" descr="&quot;&quot;">
            <a:extLst>
              <a:ext uri="{FF2B5EF4-FFF2-40B4-BE49-F238E27FC236}">
                <a16:creationId xmlns:a16="http://schemas.microsoft.com/office/drawing/2014/main" id="{6C18CC84-4F4C-1F43-82B4-E9B3BD451013}"/>
              </a:ext>
            </a:extLst>
          </p:cNvPr>
          <p:cNvCxnSpPr>
            <a:cxnSpLocks/>
          </p:cNvCxnSpPr>
          <p:nvPr userDrawn="1"/>
        </p:nvCxnSpPr>
        <p:spPr>
          <a:xfrm>
            <a:off x="1" y="679823"/>
            <a:ext cx="914399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Date Placeholder 4">
            <a:extLst>
              <a:ext uri="{FF2B5EF4-FFF2-40B4-BE49-F238E27FC236}">
                <a16:creationId xmlns:a16="http://schemas.microsoft.com/office/drawing/2014/main" id="{C9D57070-E3B5-A24E-A08E-955ED6116811}"/>
              </a:ext>
            </a:extLst>
          </p:cNvPr>
          <p:cNvSpPr>
            <a:spLocks noGrp="1"/>
          </p:cNvSpPr>
          <p:nvPr>
            <p:ph type="dt" sz="half" idx="10"/>
          </p:nvPr>
        </p:nvSpPr>
        <p:spPr>
          <a:xfrm>
            <a:off x="332815" y="6356351"/>
            <a:ext cx="2057400" cy="365125"/>
          </a:xfrm>
        </p:spPr>
        <p:txBody>
          <a:bodyPr/>
          <a:lstStyle>
            <a:lvl1pPr>
              <a:defRPr/>
            </a:lvl1pPr>
          </a:lstStyle>
          <a:p>
            <a:pPr>
              <a:defRPr/>
            </a:pPr>
            <a:endParaRPr lang="en-US"/>
          </a:p>
        </p:txBody>
      </p:sp>
      <p:sp>
        <p:nvSpPr>
          <p:cNvPr id="9" name="TextBox 6">
            <a:extLst>
              <a:ext uri="{FF2B5EF4-FFF2-40B4-BE49-F238E27FC236}">
                <a16:creationId xmlns:a16="http://schemas.microsoft.com/office/drawing/2014/main" id="{4B5AD9C8-27CF-2A49-8F61-87F2FFDF59F2}"/>
              </a:ext>
              <a:ext uri="{C183D7F6-B498-43B3-948B-1728B52AA6E4}">
                <adec:decorative xmlns:adec="http://schemas.microsoft.com/office/drawing/2017/decorative" val="1"/>
              </a:ext>
            </a:extLst>
          </p:cNvPr>
          <p:cNvSpPr txBox="1">
            <a:spLocks noChangeArrowheads="1"/>
          </p:cNvSpPr>
          <p:nvPr userDrawn="1"/>
        </p:nvSpPr>
        <p:spPr bwMode="auto">
          <a:xfrm>
            <a:off x="8694646" y="6473733"/>
            <a:ext cx="279797"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E33CCAE3-8882-AC40-868C-EB4F96E8D2C1}" type="slidenum">
              <a:rPr lang="en-US" altLang="en-US" sz="900">
                <a:solidFill>
                  <a:schemeClr val="bg1"/>
                </a:solidFill>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90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10" name="Footer Placeholder 5">
            <a:extLst>
              <a:ext uri="{FF2B5EF4-FFF2-40B4-BE49-F238E27FC236}">
                <a16:creationId xmlns:a16="http://schemas.microsoft.com/office/drawing/2014/main" id="{47929B36-B79C-8540-B327-14A822F5F6E0}"/>
              </a:ext>
            </a:extLst>
          </p:cNvPr>
          <p:cNvSpPr>
            <a:spLocks noGrp="1"/>
          </p:cNvSpPr>
          <p:nvPr>
            <p:ph type="ftr" sz="quarter" idx="11"/>
          </p:nvPr>
        </p:nvSpPr>
        <p:spPr>
          <a:xfrm>
            <a:off x="7822967" y="6356351"/>
            <a:ext cx="870347" cy="365125"/>
          </a:xfrm>
          <a:prstGeom prst="rect">
            <a:avLst/>
          </a:prstGeom>
        </p:spPr>
        <p:txBody>
          <a:bodyPr vert="horz" lIns="0" tIns="0" rIns="0" bIns="0" rtlCol="0" anchor="ctr" anchorCtr="0"/>
          <a:lstStyle>
            <a:lvl1pPr algn="r" eaLnBrk="1" fontAlgn="auto" hangingPunct="1">
              <a:spcBef>
                <a:spcPts val="0"/>
              </a:spcBef>
              <a:spcAft>
                <a:spcPts val="0"/>
              </a:spcAft>
              <a:defRPr sz="900" dirty="0">
                <a:solidFill>
                  <a:schemeClr val="bg1"/>
                </a:solidFill>
                <a:latin typeface="+mn-lt"/>
              </a:defRPr>
            </a:lvl1pPr>
          </a:lstStyle>
          <a:p>
            <a:pPr>
              <a:defRPr/>
            </a:pPr>
            <a:endParaRPr lang="en-US">
              <a:solidFill>
                <a:schemeClr val="bg1"/>
              </a:solidFill>
            </a:endParaRPr>
          </a:p>
        </p:txBody>
      </p:sp>
    </p:spTree>
    <p:extLst>
      <p:ext uri="{BB962C8B-B14F-4D97-AF65-F5344CB8AC3E}">
        <p14:creationId xmlns:p14="http://schemas.microsoft.com/office/powerpoint/2010/main" val="3058978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Blue">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92DCAB0F-D24D-B546-BCA9-068E9DA023EF}"/>
              </a:ext>
            </a:extLst>
          </p:cNvPr>
          <p:cNvSpPr>
            <a:spLocks noGrp="1" noChangeArrowheads="1"/>
          </p:cNvSpPr>
          <p:nvPr>
            <p:ph type="title"/>
          </p:nvPr>
        </p:nvSpPr>
        <p:spPr bwMode="auto">
          <a:xfrm>
            <a:off x="332815" y="87498"/>
            <a:ext cx="6525185" cy="497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a:t>Click to edit Master title style</a:t>
            </a:r>
          </a:p>
        </p:txBody>
      </p:sp>
      <p:cxnSp>
        <p:nvCxnSpPr>
          <p:cNvPr id="8" name="Straight Connector 7" descr="&quot;&quot;">
            <a:extLst>
              <a:ext uri="{FF2B5EF4-FFF2-40B4-BE49-F238E27FC236}">
                <a16:creationId xmlns:a16="http://schemas.microsoft.com/office/drawing/2014/main" id="{56683D23-7C72-ED46-BD68-A2E972E2B3F5}"/>
              </a:ext>
            </a:extLst>
          </p:cNvPr>
          <p:cNvCxnSpPr>
            <a:cxnSpLocks/>
          </p:cNvCxnSpPr>
          <p:nvPr userDrawn="1"/>
        </p:nvCxnSpPr>
        <p:spPr>
          <a:xfrm>
            <a:off x="1" y="679823"/>
            <a:ext cx="914399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Date Placeholder 4">
            <a:extLst>
              <a:ext uri="{FF2B5EF4-FFF2-40B4-BE49-F238E27FC236}">
                <a16:creationId xmlns:a16="http://schemas.microsoft.com/office/drawing/2014/main" id="{FB51A944-59D8-064E-B75F-48DAA6A85A00}"/>
              </a:ext>
            </a:extLst>
          </p:cNvPr>
          <p:cNvSpPr>
            <a:spLocks noGrp="1"/>
          </p:cNvSpPr>
          <p:nvPr>
            <p:ph type="dt" sz="half" idx="10"/>
          </p:nvPr>
        </p:nvSpPr>
        <p:spPr>
          <a:xfrm>
            <a:off x="332815" y="6356351"/>
            <a:ext cx="2057400" cy="365125"/>
          </a:xfrm>
        </p:spPr>
        <p:txBody>
          <a:bodyPr/>
          <a:lstStyle>
            <a:lvl1pPr>
              <a:defRPr/>
            </a:lvl1pPr>
          </a:lstStyle>
          <a:p>
            <a:pPr>
              <a:defRPr/>
            </a:pPr>
            <a:endParaRPr lang="en-US"/>
          </a:p>
        </p:txBody>
      </p:sp>
      <p:sp>
        <p:nvSpPr>
          <p:cNvPr id="5" name="TextBox 6">
            <a:extLst>
              <a:ext uri="{FF2B5EF4-FFF2-40B4-BE49-F238E27FC236}">
                <a16:creationId xmlns:a16="http://schemas.microsoft.com/office/drawing/2014/main" id="{D1434D69-A1F0-F048-AB0F-0750C6336657}"/>
              </a:ext>
              <a:ext uri="{C183D7F6-B498-43B3-948B-1728B52AA6E4}">
                <adec:decorative xmlns:adec="http://schemas.microsoft.com/office/drawing/2017/decorative" val="1"/>
              </a:ext>
            </a:extLst>
          </p:cNvPr>
          <p:cNvSpPr txBox="1">
            <a:spLocks noChangeArrowheads="1"/>
          </p:cNvSpPr>
          <p:nvPr userDrawn="1"/>
        </p:nvSpPr>
        <p:spPr bwMode="auto">
          <a:xfrm>
            <a:off x="8694646" y="6473733"/>
            <a:ext cx="279797"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E33CCAE3-8882-AC40-868C-EB4F96E8D2C1}" type="slidenum">
              <a:rPr lang="en-US" altLang="en-US" sz="900">
                <a:solidFill>
                  <a:schemeClr val="bg1"/>
                </a:solidFill>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90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6" name="Footer Placeholder 5">
            <a:extLst>
              <a:ext uri="{FF2B5EF4-FFF2-40B4-BE49-F238E27FC236}">
                <a16:creationId xmlns:a16="http://schemas.microsoft.com/office/drawing/2014/main" id="{248EB563-AFB8-574F-B908-FDEC3E1B1399}"/>
              </a:ext>
            </a:extLst>
          </p:cNvPr>
          <p:cNvSpPr>
            <a:spLocks noGrp="1"/>
          </p:cNvSpPr>
          <p:nvPr>
            <p:ph type="ftr" sz="quarter" idx="11"/>
          </p:nvPr>
        </p:nvSpPr>
        <p:spPr>
          <a:xfrm>
            <a:off x="7822967" y="6356351"/>
            <a:ext cx="870347" cy="365125"/>
          </a:xfrm>
          <a:prstGeom prst="rect">
            <a:avLst/>
          </a:prstGeom>
        </p:spPr>
        <p:txBody>
          <a:bodyPr vert="horz" lIns="0" tIns="0" rIns="0" bIns="0" rtlCol="0" anchor="ctr" anchorCtr="0"/>
          <a:lstStyle>
            <a:lvl1pPr algn="r" eaLnBrk="1" fontAlgn="auto" hangingPunct="1">
              <a:spcBef>
                <a:spcPts val="0"/>
              </a:spcBef>
              <a:spcAft>
                <a:spcPts val="0"/>
              </a:spcAft>
              <a:defRPr sz="900" dirty="0">
                <a:solidFill>
                  <a:schemeClr val="bg1"/>
                </a:solidFill>
                <a:latin typeface="+mn-lt"/>
              </a:defRPr>
            </a:lvl1pPr>
          </a:lstStyle>
          <a:p>
            <a:pPr>
              <a:defRPr/>
            </a:pPr>
            <a:endParaRPr lang="en-US">
              <a:solidFill>
                <a:schemeClr val="bg1"/>
              </a:solidFill>
            </a:endParaRPr>
          </a:p>
        </p:txBody>
      </p:sp>
    </p:spTree>
    <p:extLst>
      <p:ext uri="{BB962C8B-B14F-4D97-AF65-F5344CB8AC3E}">
        <p14:creationId xmlns:p14="http://schemas.microsoft.com/office/powerpoint/2010/main" val="219974377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Blue">
    <p:spTree>
      <p:nvGrpSpPr>
        <p:cNvPr id="1" name=""/>
        <p:cNvGrpSpPr/>
        <p:nvPr/>
      </p:nvGrpSpPr>
      <p:grpSpPr>
        <a:xfrm>
          <a:off x="0" y="0"/>
          <a:ext cx="0" cy="0"/>
          <a:chOff x="0" y="0"/>
          <a:chExt cx="0" cy="0"/>
        </a:xfrm>
      </p:grpSpPr>
      <p:sp>
        <p:nvSpPr>
          <p:cNvPr id="5" name="Title 1"/>
          <p:cNvSpPr>
            <a:spLocks noGrp="1"/>
          </p:cNvSpPr>
          <p:nvPr>
            <p:ph type="title"/>
          </p:nvPr>
        </p:nvSpPr>
        <p:spPr>
          <a:xfrm>
            <a:off x="0" y="-1155893"/>
            <a:ext cx="7886700" cy="1031188"/>
          </a:xfrm>
          <a:prstGeom prst="rect">
            <a:avLst/>
          </a:prstGeom>
        </p:spPr>
        <p:txBody>
          <a:bodyPr/>
          <a:lstStyle/>
          <a:p>
            <a:endParaRPr lang="en-US"/>
          </a:p>
        </p:txBody>
      </p:sp>
      <p:sp>
        <p:nvSpPr>
          <p:cNvPr id="7" name="Date Placeholder 4">
            <a:extLst>
              <a:ext uri="{FF2B5EF4-FFF2-40B4-BE49-F238E27FC236}">
                <a16:creationId xmlns:a16="http://schemas.microsoft.com/office/drawing/2014/main" id="{0A5A6A9A-A7FB-F64C-9B76-4504FA12991A}"/>
              </a:ext>
            </a:extLst>
          </p:cNvPr>
          <p:cNvSpPr>
            <a:spLocks noGrp="1"/>
          </p:cNvSpPr>
          <p:nvPr>
            <p:ph type="dt" sz="half" idx="10"/>
          </p:nvPr>
        </p:nvSpPr>
        <p:spPr>
          <a:xfrm>
            <a:off x="332815" y="6356351"/>
            <a:ext cx="2057400" cy="365125"/>
          </a:xfrm>
        </p:spPr>
        <p:txBody>
          <a:bodyPr/>
          <a:lstStyle>
            <a:lvl1pPr>
              <a:defRPr/>
            </a:lvl1pPr>
          </a:lstStyle>
          <a:p>
            <a:pPr>
              <a:defRPr/>
            </a:pPr>
            <a:endParaRPr lang="en-US"/>
          </a:p>
        </p:txBody>
      </p:sp>
      <p:sp>
        <p:nvSpPr>
          <p:cNvPr id="4" name="TextBox 6">
            <a:extLst>
              <a:ext uri="{FF2B5EF4-FFF2-40B4-BE49-F238E27FC236}">
                <a16:creationId xmlns:a16="http://schemas.microsoft.com/office/drawing/2014/main" id="{7819E62F-441B-1449-8366-900B45DBC207}"/>
              </a:ext>
              <a:ext uri="{C183D7F6-B498-43B3-948B-1728B52AA6E4}">
                <adec:decorative xmlns:adec="http://schemas.microsoft.com/office/drawing/2017/decorative" val="1"/>
              </a:ext>
            </a:extLst>
          </p:cNvPr>
          <p:cNvSpPr txBox="1">
            <a:spLocks noChangeArrowheads="1"/>
          </p:cNvSpPr>
          <p:nvPr userDrawn="1"/>
        </p:nvSpPr>
        <p:spPr bwMode="auto">
          <a:xfrm>
            <a:off x="8694646" y="6473733"/>
            <a:ext cx="279797"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E33CCAE3-8882-AC40-868C-EB4F96E8D2C1}" type="slidenum">
              <a:rPr lang="en-US" altLang="en-US" sz="900">
                <a:solidFill>
                  <a:schemeClr val="bg1"/>
                </a:solidFill>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90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6" name="Footer Placeholder 5">
            <a:extLst>
              <a:ext uri="{FF2B5EF4-FFF2-40B4-BE49-F238E27FC236}">
                <a16:creationId xmlns:a16="http://schemas.microsoft.com/office/drawing/2014/main" id="{311BAC0D-703B-8B48-BDE2-F649D79D1AEC}"/>
              </a:ext>
            </a:extLst>
          </p:cNvPr>
          <p:cNvSpPr>
            <a:spLocks noGrp="1"/>
          </p:cNvSpPr>
          <p:nvPr>
            <p:ph type="ftr" sz="quarter" idx="11"/>
          </p:nvPr>
        </p:nvSpPr>
        <p:spPr>
          <a:xfrm>
            <a:off x="7822967" y="6356351"/>
            <a:ext cx="870347" cy="365125"/>
          </a:xfrm>
          <a:prstGeom prst="rect">
            <a:avLst/>
          </a:prstGeom>
        </p:spPr>
        <p:txBody>
          <a:bodyPr vert="horz" lIns="0" tIns="0" rIns="0" bIns="0" rtlCol="0" anchor="ctr" anchorCtr="0"/>
          <a:lstStyle>
            <a:lvl1pPr algn="r" eaLnBrk="1" fontAlgn="auto" hangingPunct="1">
              <a:spcBef>
                <a:spcPts val="0"/>
              </a:spcBef>
              <a:spcAft>
                <a:spcPts val="0"/>
              </a:spcAft>
              <a:defRPr sz="900" dirty="0">
                <a:solidFill>
                  <a:schemeClr val="bg1"/>
                </a:solidFill>
                <a:latin typeface="+mn-lt"/>
              </a:defRPr>
            </a:lvl1pPr>
          </a:lstStyle>
          <a:p>
            <a:pPr>
              <a:defRPr/>
            </a:pPr>
            <a:endParaRPr lang="en-US">
              <a:solidFill>
                <a:schemeClr val="bg1"/>
              </a:solidFill>
            </a:endParaRPr>
          </a:p>
        </p:txBody>
      </p:sp>
    </p:spTree>
    <p:extLst>
      <p:ext uri="{BB962C8B-B14F-4D97-AF65-F5344CB8AC3E}">
        <p14:creationId xmlns:p14="http://schemas.microsoft.com/office/powerpoint/2010/main" val="282889212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with Shapes Blue">
    <p:bg>
      <p:bgPr>
        <a:solidFill>
          <a:schemeClr val="tx1"/>
        </a:soli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0" y="-1155893"/>
            <a:ext cx="7886700" cy="1031188"/>
          </a:xfrm>
          <a:prstGeom prst="rect">
            <a:avLst/>
          </a:prstGeom>
        </p:spPr>
        <p:txBody>
          <a:bodyPr/>
          <a:lstStyle/>
          <a:p>
            <a:endParaRPr lang="en-US"/>
          </a:p>
        </p:txBody>
      </p:sp>
      <p:sp>
        <p:nvSpPr>
          <p:cNvPr id="7" name="Date Placeholder 4">
            <a:extLst>
              <a:ext uri="{FF2B5EF4-FFF2-40B4-BE49-F238E27FC236}">
                <a16:creationId xmlns:a16="http://schemas.microsoft.com/office/drawing/2014/main" id="{47E2C0C1-F9D8-4B47-B111-7167E1A7111C}"/>
              </a:ext>
            </a:extLst>
          </p:cNvPr>
          <p:cNvSpPr>
            <a:spLocks noGrp="1"/>
          </p:cNvSpPr>
          <p:nvPr>
            <p:ph type="dt" sz="half" idx="10"/>
          </p:nvPr>
        </p:nvSpPr>
        <p:spPr>
          <a:xfrm>
            <a:off x="332815" y="6356351"/>
            <a:ext cx="2057400" cy="365125"/>
          </a:xfrm>
        </p:spPr>
        <p:txBody>
          <a:bodyPr/>
          <a:lstStyle>
            <a:lvl1pPr>
              <a:defRPr/>
            </a:lvl1pPr>
          </a:lstStyle>
          <a:p>
            <a:pPr>
              <a:defRPr/>
            </a:pPr>
            <a:endParaRPr lang="en-US"/>
          </a:p>
        </p:txBody>
      </p:sp>
    </p:spTree>
    <p:extLst>
      <p:ext uri="{BB962C8B-B14F-4D97-AF65-F5344CB8AC3E}">
        <p14:creationId xmlns:p14="http://schemas.microsoft.com/office/powerpoint/2010/main" val="378288822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with Caption Blue">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332815" y="1154448"/>
            <a:ext cx="2949178" cy="4006329"/>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3" name="Content Placeholder 2"/>
          <p:cNvSpPr>
            <a:spLocks noGrp="1"/>
          </p:cNvSpPr>
          <p:nvPr>
            <p:ph idx="1"/>
          </p:nvPr>
        </p:nvSpPr>
        <p:spPr>
          <a:xfrm>
            <a:off x="3590365" y="1154448"/>
            <a:ext cx="4629150" cy="399839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Placeholder 1">
            <a:extLst>
              <a:ext uri="{FF2B5EF4-FFF2-40B4-BE49-F238E27FC236}">
                <a16:creationId xmlns:a16="http://schemas.microsoft.com/office/drawing/2014/main" id="{9790BFFB-E36E-1643-9341-31795A4E2E3E}"/>
              </a:ext>
            </a:extLst>
          </p:cNvPr>
          <p:cNvSpPr>
            <a:spLocks noGrp="1" noChangeArrowheads="1"/>
          </p:cNvSpPr>
          <p:nvPr>
            <p:ph type="title"/>
          </p:nvPr>
        </p:nvSpPr>
        <p:spPr bwMode="auto">
          <a:xfrm>
            <a:off x="332815" y="87498"/>
            <a:ext cx="6525185" cy="497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a:t>Click to edit Master title style</a:t>
            </a:r>
          </a:p>
        </p:txBody>
      </p:sp>
      <p:cxnSp>
        <p:nvCxnSpPr>
          <p:cNvPr id="10" name="Straight Connector 9" descr="&quot;&quot;">
            <a:extLst>
              <a:ext uri="{FF2B5EF4-FFF2-40B4-BE49-F238E27FC236}">
                <a16:creationId xmlns:a16="http://schemas.microsoft.com/office/drawing/2014/main" id="{AA67D092-175C-EE41-9D2E-63D5A96DBFBC}"/>
              </a:ext>
            </a:extLst>
          </p:cNvPr>
          <p:cNvCxnSpPr>
            <a:cxnSpLocks/>
          </p:cNvCxnSpPr>
          <p:nvPr userDrawn="1"/>
        </p:nvCxnSpPr>
        <p:spPr>
          <a:xfrm>
            <a:off x="1" y="679823"/>
            <a:ext cx="914399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Date Placeholder 4">
            <a:extLst>
              <a:ext uri="{FF2B5EF4-FFF2-40B4-BE49-F238E27FC236}">
                <a16:creationId xmlns:a16="http://schemas.microsoft.com/office/drawing/2014/main" id="{0D3E6EE9-EBBA-4944-8128-F3084553A41E}"/>
              </a:ext>
            </a:extLst>
          </p:cNvPr>
          <p:cNvSpPr>
            <a:spLocks noGrp="1"/>
          </p:cNvSpPr>
          <p:nvPr>
            <p:ph type="dt" sz="half" idx="10"/>
          </p:nvPr>
        </p:nvSpPr>
        <p:spPr>
          <a:xfrm>
            <a:off x="332815" y="6356351"/>
            <a:ext cx="2057400" cy="365125"/>
          </a:xfrm>
        </p:spPr>
        <p:txBody>
          <a:bodyPr/>
          <a:lstStyle>
            <a:lvl1pPr>
              <a:defRPr/>
            </a:lvl1pPr>
          </a:lstStyle>
          <a:p>
            <a:pPr>
              <a:defRPr/>
            </a:pPr>
            <a:endParaRPr lang="en-US"/>
          </a:p>
        </p:txBody>
      </p:sp>
      <p:sp>
        <p:nvSpPr>
          <p:cNvPr id="7" name="TextBox 6">
            <a:extLst>
              <a:ext uri="{FF2B5EF4-FFF2-40B4-BE49-F238E27FC236}">
                <a16:creationId xmlns:a16="http://schemas.microsoft.com/office/drawing/2014/main" id="{E04A4FFD-1EDD-ED4D-A804-F00B630E610A}"/>
              </a:ext>
              <a:ext uri="{C183D7F6-B498-43B3-948B-1728B52AA6E4}">
                <adec:decorative xmlns:adec="http://schemas.microsoft.com/office/drawing/2017/decorative" val="1"/>
              </a:ext>
            </a:extLst>
          </p:cNvPr>
          <p:cNvSpPr txBox="1">
            <a:spLocks noChangeArrowheads="1"/>
          </p:cNvSpPr>
          <p:nvPr userDrawn="1"/>
        </p:nvSpPr>
        <p:spPr bwMode="auto">
          <a:xfrm>
            <a:off x="8694646" y="6473733"/>
            <a:ext cx="279797"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E33CCAE3-8882-AC40-868C-EB4F96E8D2C1}" type="slidenum">
              <a:rPr lang="en-US" altLang="en-US" sz="900">
                <a:solidFill>
                  <a:schemeClr val="bg1"/>
                </a:solidFill>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90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8" name="Footer Placeholder 5">
            <a:extLst>
              <a:ext uri="{FF2B5EF4-FFF2-40B4-BE49-F238E27FC236}">
                <a16:creationId xmlns:a16="http://schemas.microsoft.com/office/drawing/2014/main" id="{60D57A74-3E43-B84E-91F5-318C191F4867}"/>
              </a:ext>
            </a:extLst>
          </p:cNvPr>
          <p:cNvSpPr>
            <a:spLocks noGrp="1"/>
          </p:cNvSpPr>
          <p:nvPr>
            <p:ph type="ftr" sz="quarter" idx="11"/>
          </p:nvPr>
        </p:nvSpPr>
        <p:spPr>
          <a:xfrm>
            <a:off x="7822967" y="6356351"/>
            <a:ext cx="870347" cy="365125"/>
          </a:xfrm>
          <a:prstGeom prst="rect">
            <a:avLst/>
          </a:prstGeom>
        </p:spPr>
        <p:txBody>
          <a:bodyPr vert="horz" lIns="0" tIns="0" rIns="0" bIns="0" rtlCol="0" anchor="ctr" anchorCtr="0"/>
          <a:lstStyle>
            <a:lvl1pPr algn="r" eaLnBrk="1" fontAlgn="auto" hangingPunct="1">
              <a:spcBef>
                <a:spcPts val="0"/>
              </a:spcBef>
              <a:spcAft>
                <a:spcPts val="0"/>
              </a:spcAft>
              <a:defRPr sz="900" dirty="0">
                <a:solidFill>
                  <a:schemeClr val="bg1"/>
                </a:solidFill>
                <a:latin typeface="+mn-lt"/>
              </a:defRPr>
            </a:lvl1pPr>
          </a:lstStyle>
          <a:p>
            <a:pPr>
              <a:defRPr/>
            </a:pPr>
            <a:endParaRPr lang="en-US">
              <a:solidFill>
                <a:schemeClr val="bg1"/>
              </a:solidFill>
            </a:endParaRPr>
          </a:p>
        </p:txBody>
      </p:sp>
    </p:spTree>
    <p:extLst>
      <p:ext uri="{BB962C8B-B14F-4D97-AF65-F5344CB8AC3E}">
        <p14:creationId xmlns:p14="http://schemas.microsoft.com/office/powerpoint/2010/main" val="39720197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icture with Caption Blue">
    <p:spTree>
      <p:nvGrpSpPr>
        <p:cNvPr id="1" name=""/>
        <p:cNvGrpSpPr/>
        <p:nvPr/>
      </p:nvGrpSpPr>
      <p:grpSpPr>
        <a:xfrm>
          <a:off x="0" y="0"/>
          <a:ext cx="0" cy="0"/>
          <a:chOff x="0" y="0"/>
          <a:chExt cx="0" cy="0"/>
        </a:xfrm>
      </p:grpSpPr>
      <p:sp>
        <p:nvSpPr>
          <p:cNvPr id="9" name="Text Placeholder 3"/>
          <p:cNvSpPr>
            <a:spLocks noGrp="1"/>
          </p:cNvSpPr>
          <p:nvPr>
            <p:ph type="body" sz="half" idx="2"/>
          </p:nvPr>
        </p:nvSpPr>
        <p:spPr>
          <a:xfrm>
            <a:off x="332815" y="1055836"/>
            <a:ext cx="2949178" cy="485189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3" name="Picture Placeholder 2"/>
          <p:cNvSpPr>
            <a:spLocks noGrp="1"/>
          </p:cNvSpPr>
          <p:nvPr>
            <p:ph type="pic" idx="1"/>
          </p:nvPr>
        </p:nvSpPr>
        <p:spPr>
          <a:xfrm>
            <a:off x="3590365" y="1055836"/>
            <a:ext cx="4629150" cy="4841834"/>
          </a:xfrm>
        </p:spPr>
        <p:txBody>
          <a:bodyPr rtlCol="0">
            <a:no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10" name="Title Placeholder 1">
            <a:extLst>
              <a:ext uri="{FF2B5EF4-FFF2-40B4-BE49-F238E27FC236}">
                <a16:creationId xmlns:a16="http://schemas.microsoft.com/office/drawing/2014/main" id="{E9EB7B10-56AA-9B44-BF6F-4CE246567C56}"/>
              </a:ext>
            </a:extLst>
          </p:cNvPr>
          <p:cNvSpPr>
            <a:spLocks noGrp="1" noChangeArrowheads="1"/>
          </p:cNvSpPr>
          <p:nvPr>
            <p:ph type="title"/>
          </p:nvPr>
        </p:nvSpPr>
        <p:spPr bwMode="auto">
          <a:xfrm>
            <a:off x="332815" y="87498"/>
            <a:ext cx="6525185" cy="497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a:t>Click to edit Master title style</a:t>
            </a:r>
          </a:p>
        </p:txBody>
      </p:sp>
      <p:cxnSp>
        <p:nvCxnSpPr>
          <p:cNvPr id="11" name="Straight Connector 10" descr="&quot;&quot;">
            <a:extLst>
              <a:ext uri="{FF2B5EF4-FFF2-40B4-BE49-F238E27FC236}">
                <a16:creationId xmlns:a16="http://schemas.microsoft.com/office/drawing/2014/main" id="{EC011F32-F1D7-4344-8836-6192A8DDADB7}"/>
              </a:ext>
            </a:extLst>
          </p:cNvPr>
          <p:cNvCxnSpPr>
            <a:cxnSpLocks/>
          </p:cNvCxnSpPr>
          <p:nvPr userDrawn="1"/>
        </p:nvCxnSpPr>
        <p:spPr>
          <a:xfrm>
            <a:off x="1" y="679823"/>
            <a:ext cx="914399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Date Placeholder 4">
            <a:extLst>
              <a:ext uri="{FF2B5EF4-FFF2-40B4-BE49-F238E27FC236}">
                <a16:creationId xmlns:a16="http://schemas.microsoft.com/office/drawing/2014/main" id="{34B89BD2-D91C-D84F-8E67-FEA69B4F2AC3}"/>
              </a:ext>
            </a:extLst>
          </p:cNvPr>
          <p:cNvSpPr>
            <a:spLocks noGrp="1"/>
          </p:cNvSpPr>
          <p:nvPr>
            <p:ph type="dt" sz="half" idx="10"/>
          </p:nvPr>
        </p:nvSpPr>
        <p:spPr>
          <a:xfrm>
            <a:off x="332815" y="6356351"/>
            <a:ext cx="2057400" cy="365125"/>
          </a:xfrm>
        </p:spPr>
        <p:txBody>
          <a:bodyPr/>
          <a:lstStyle>
            <a:lvl1pPr>
              <a:defRPr/>
            </a:lvl1pPr>
          </a:lstStyle>
          <a:p>
            <a:pPr>
              <a:defRPr/>
            </a:pPr>
            <a:endParaRPr lang="en-US"/>
          </a:p>
        </p:txBody>
      </p:sp>
      <p:sp>
        <p:nvSpPr>
          <p:cNvPr id="7" name="TextBox 6">
            <a:extLst>
              <a:ext uri="{FF2B5EF4-FFF2-40B4-BE49-F238E27FC236}">
                <a16:creationId xmlns:a16="http://schemas.microsoft.com/office/drawing/2014/main" id="{D62B4884-F1A6-FE4C-9A76-8E04E30B23FD}"/>
              </a:ext>
              <a:ext uri="{C183D7F6-B498-43B3-948B-1728B52AA6E4}">
                <adec:decorative xmlns:adec="http://schemas.microsoft.com/office/drawing/2017/decorative" val="1"/>
              </a:ext>
            </a:extLst>
          </p:cNvPr>
          <p:cNvSpPr txBox="1">
            <a:spLocks noChangeArrowheads="1"/>
          </p:cNvSpPr>
          <p:nvPr userDrawn="1"/>
        </p:nvSpPr>
        <p:spPr bwMode="auto">
          <a:xfrm>
            <a:off x="8694646" y="6473733"/>
            <a:ext cx="279797"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E33CCAE3-8882-AC40-868C-EB4F96E8D2C1}" type="slidenum">
              <a:rPr lang="en-US" altLang="en-US" sz="900">
                <a:solidFill>
                  <a:schemeClr val="bg1"/>
                </a:solidFill>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90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8" name="Footer Placeholder 5">
            <a:extLst>
              <a:ext uri="{FF2B5EF4-FFF2-40B4-BE49-F238E27FC236}">
                <a16:creationId xmlns:a16="http://schemas.microsoft.com/office/drawing/2014/main" id="{B68EAC69-CF17-4243-9789-0BE58A6CB2C7}"/>
              </a:ext>
            </a:extLst>
          </p:cNvPr>
          <p:cNvSpPr>
            <a:spLocks noGrp="1"/>
          </p:cNvSpPr>
          <p:nvPr>
            <p:ph type="ftr" sz="quarter" idx="11"/>
          </p:nvPr>
        </p:nvSpPr>
        <p:spPr>
          <a:xfrm>
            <a:off x="7822967" y="6356351"/>
            <a:ext cx="870347" cy="365125"/>
          </a:xfrm>
          <a:prstGeom prst="rect">
            <a:avLst/>
          </a:prstGeom>
        </p:spPr>
        <p:txBody>
          <a:bodyPr vert="horz" lIns="0" tIns="0" rIns="0" bIns="0" rtlCol="0" anchor="ctr" anchorCtr="0"/>
          <a:lstStyle>
            <a:lvl1pPr algn="r" eaLnBrk="1" fontAlgn="auto" hangingPunct="1">
              <a:spcBef>
                <a:spcPts val="0"/>
              </a:spcBef>
              <a:spcAft>
                <a:spcPts val="0"/>
              </a:spcAft>
              <a:defRPr sz="900" dirty="0">
                <a:solidFill>
                  <a:schemeClr val="bg1"/>
                </a:solidFill>
                <a:latin typeface="+mn-lt"/>
              </a:defRPr>
            </a:lvl1pPr>
          </a:lstStyle>
          <a:p>
            <a:pPr>
              <a:defRPr/>
            </a:pPr>
            <a:endParaRPr lang="en-US">
              <a:solidFill>
                <a:schemeClr val="bg1"/>
              </a:solidFill>
            </a:endParaRPr>
          </a:p>
        </p:txBody>
      </p:sp>
    </p:spTree>
    <p:extLst>
      <p:ext uri="{BB962C8B-B14F-4D97-AF65-F5344CB8AC3E}">
        <p14:creationId xmlns:p14="http://schemas.microsoft.com/office/powerpoint/2010/main" val="16400937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Vertical Text Blue">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Placeholder 1">
            <a:extLst>
              <a:ext uri="{FF2B5EF4-FFF2-40B4-BE49-F238E27FC236}">
                <a16:creationId xmlns:a16="http://schemas.microsoft.com/office/drawing/2014/main" id="{413373B8-44E3-804D-85E7-5D9C6A045B29}"/>
              </a:ext>
            </a:extLst>
          </p:cNvPr>
          <p:cNvSpPr>
            <a:spLocks noGrp="1" noChangeArrowheads="1"/>
          </p:cNvSpPr>
          <p:nvPr>
            <p:ph type="title"/>
          </p:nvPr>
        </p:nvSpPr>
        <p:spPr bwMode="auto">
          <a:xfrm>
            <a:off x="332815" y="87498"/>
            <a:ext cx="6525185" cy="497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a:t>Click to edit Master title style</a:t>
            </a:r>
          </a:p>
        </p:txBody>
      </p:sp>
      <p:cxnSp>
        <p:nvCxnSpPr>
          <p:cNvPr id="8" name="Straight Connector 7" descr="&quot;&quot;">
            <a:extLst>
              <a:ext uri="{FF2B5EF4-FFF2-40B4-BE49-F238E27FC236}">
                <a16:creationId xmlns:a16="http://schemas.microsoft.com/office/drawing/2014/main" id="{B7D155D2-47C0-8344-9CA2-3DB2414C06FE}"/>
              </a:ext>
            </a:extLst>
          </p:cNvPr>
          <p:cNvCxnSpPr>
            <a:cxnSpLocks/>
          </p:cNvCxnSpPr>
          <p:nvPr userDrawn="1"/>
        </p:nvCxnSpPr>
        <p:spPr>
          <a:xfrm>
            <a:off x="1" y="679823"/>
            <a:ext cx="914399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TextBox 6">
            <a:extLst>
              <a:ext uri="{FF2B5EF4-FFF2-40B4-BE49-F238E27FC236}">
                <a16:creationId xmlns:a16="http://schemas.microsoft.com/office/drawing/2014/main" id="{3A74604A-6C5D-8743-85E6-AB1929F4B35A}"/>
              </a:ext>
              <a:ext uri="{C183D7F6-B498-43B3-948B-1728B52AA6E4}">
                <adec:decorative xmlns:adec="http://schemas.microsoft.com/office/drawing/2017/decorative" val="1"/>
              </a:ext>
            </a:extLst>
          </p:cNvPr>
          <p:cNvSpPr txBox="1">
            <a:spLocks noChangeArrowheads="1"/>
          </p:cNvSpPr>
          <p:nvPr userDrawn="1"/>
        </p:nvSpPr>
        <p:spPr bwMode="auto">
          <a:xfrm>
            <a:off x="8694646" y="6473733"/>
            <a:ext cx="279797"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E33CCAE3-8882-AC40-868C-EB4F96E8D2C1}" type="slidenum">
              <a:rPr lang="en-US" altLang="en-US" sz="900">
                <a:solidFill>
                  <a:schemeClr val="bg1"/>
                </a:solidFill>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90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7" name="Footer Placeholder 5">
            <a:extLst>
              <a:ext uri="{FF2B5EF4-FFF2-40B4-BE49-F238E27FC236}">
                <a16:creationId xmlns:a16="http://schemas.microsoft.com/office/drawing/2014/main" id="{741B7075-ACBC-4A43-8A74-04AE35D5D631}"/>
              </a:ext>
            </a:extLst>
          </p:cNvPr>
          <p:cNvSpPr>
            <a:spLocks noGrp="1"/>
          </p:cNvSpPr>
          <p:nvPr>
            <p:ph type="ftr" sz="quarter" idx="11"/>
          </p:nvPr>
        </p:nvSpPr>
        <p:spPr>
          <a:xfrm>
            <a:off x="7822967" y="6356351"/>
            <a:ext cx="870347" cy="365125"/>
          </a:xfrm>
          <a:prstGeom prst="rect">
            <a:avLst/>
          </a:prstGeom>
        </p:spPr>
        <p:txBody>
          <a:bodyPr vert="horz" lIns="0" tIns="0" rIns="0" bIns="0" rtlCol="0" anchor="ctr" anchorCtr="0"/>
          <a:lstStyle>
            <a:lvl1pPr algn="r" eaLnBrk="1" fontAlgn="auto" hangingPunct="1">
              <a:spcBef>
                <a:spcPts val="0"/>
              </a:spcBef>
              <a:spcAft>
                <a:spcPts val="0"/>
              </a:spcAft>
              <a:defRPr sz="900" dirty="0">
                <a:solidFill>
                  <a:schemeClr val="bg1"/>
                </a:solidFill>
                <a:latin typeface="+mn-lt"/>
              </a:defRPr>
            </a:lvl1pPr>
          </a:lstStyle>
          <a:p>
            <a:pPr>
              <a:defRPr/>
            </a:pPr>
            <a:endParaRPr lang="en-US">
              <a:solidFill>
                <a:schemeClr val="bg1"/>
              </a:solidFill>
            </a:endParaRPr>
          </a:p>
        </p:txBody>
      </p:sp>
    </p:spTree>
    <p:extLst>
      <p:ext uri="{BB962C8B-B14F-4D97-AF65-F5344CB8AC3E}">
        <p14:creationId xmlns:p14="http://schemas.microsoft.com/office/powerpoint/2010/main" val="3332665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cxnSp>
        <p:nvCxnSpPr>
          <p:cNvPr id="4" name="Straight Connector 3" descr="&quot;&quot;">
            <a:extLst>
              <a:ext uri="{FF2B5EF4-FFF2-40B4-BE49-F238E27FC236}">
                <a16:creationId xmlns:a16="http://schemas.microsoft.com/office/drawing/2014/main" id="{6BF4A8A5-9C1B-9A41-8873-44DC288043B0}"/>
              </a:ext>
            </a:extLst>
          </p:cNvPr>
          <p:cNvCxnSpPr>
            <a:cxnSpLocks/>
          </p:cNvCxnSpPr>
          <p:nvPr/>
        </p:nvCxnSpPr>
        <p:spPr>
          <a:xfrm>
            <a:off x="332815" y="4117975"/>
            <a:ext cx="339329"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32815" y="609608"/>
            <a:ext cx="5903426" cy="3367041"/>
          </a:xfrm>
          <a:prstGeom prst="rect">
            <a:avLst/>
          </a:prstGeom>
        </p:spPr>
        <p:txBody>
          <a:bodyPr/>
          <a:lstStyle>
            <a:lvl1pPr>
              <a:defRPr sz="4500"/>
            </a:lvl1pPr>
          </a:lstStyle>
          <a:p>
            <a:endParaRPr lang="en-US"/>
          </a:p>
        </p:txBody>
      </p:sp>
      <p:sp>
        <p:nvSpPr>
          <p:cNvPr id="7" name="Subtitle 2"/>
          <p:cNvSpPr>
            <a:spLocks noGrp="1"/>
          </p:cNvSpPr>
          <p:nvPr>
            <p:ph type="subTitle" idx="1"/>
          </p:nvPr>
        </p:nvSpPr>
        <p:spPr>
          <a:xfrm>
            <a:off x="332815" y="4314571"/>
            <a:ext cx="6858000" cy="1655762"/>
          </a:xfrm>
        </p:spPr>
        <p:txBody>
          <a:bodyPr>
            <a:noAutofit/>
          </a:bodyPr>
          <a:lstStyle>
            <a:lvl1pPr marL="0" indent="0" algn="l">
              <a:lnSpc>
                <a:spcPct val="100000"/>
              </a:lnSpc>
              <a:spcBef>
                <a:spcPts val="0"/>
              </a:spcBef>
              <a:buNone/>
              <a:defRPr sz="1800" kern="0" baseline="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endParaRPr lang="en-US"/>
          </a:p>
        </p:txBody>
      </p:sp>
      <p:sp>
        <p:nvSpPr>
          <p:cNvPr id="6" name="Date Placeholder 4">
            <a:extLst>
              <a:ext uri="{FF2B5EF4-FFF2-40B4-BE49-F238E27FC236}">
                <a16:creationId xmlns:a16="http://schemas.microsoft.com/office/drawing/2014/main" id="{B848E979-8E86-C341-A32D-7C3B948E8A90}"/>
              </a:ext>
            </a:extLst>
          </p:cNvPr>
          <p:cNvSpPr>
            <a:spLocks noGrp="1"/>
          </p:cNvSpPr>
          <p:nvPr>
            <p:ph type="dt" sz="half" idx="10"/>
          </p:nvPr>
        </p:nvSpPr>
        <p:spPr>
          <a:xfrm>
            <a:off x="332815" y="6356351"/>
            <a:ext cx="2057400" cy="365125"/>
          </a:xfrm>
        </p:spPr>
        <p:txBody>
          <a:bodyPr/>
          <a:lstStyle>
            <a:lvl1pPr>
              <a:defRPr>
                <a:solidFill>
                  <a:schemeClr val="tx1"/>
                </a:solidFill>
              </a:defRPr>
            </a:lvl1pPr>
          </a:lstStyle>
          <a:p>
            <a:pPr>
              <a:defRPr/>
            </a:pPr>
            <a:endParaRPr lang="en-US">
              <a:solidFill>
                <a:schemeClr val="tx1"/>
              </a:solidFill>
            </a:endParaRPr>
          </a:p>
        </p:txBody>
      </p:sp>
      <p:sp>
        <p:nvSpPr>
          <p:cNvPr id="8" name="TextBox 6">
            <a:extLst>
              <a:ext uri="{FF2B5EF4-FFF2-40B4-BE49-F238E27FC236}">
                <a16:creationId xmlns:a16="http://schemas.microsoft.com/office/drawing/2014/main" id="{0E202BBA-D95F-A145-88C3-1D58B1CCC0FD}"/>
              </a:ext>
              <a:ext uri="{C183D7F6-B498-43B3-948B-1728B52AA6E4}">
                <adec:decorative xmlns:adec="http://schemas.microsoft.com/office/drawing/2017/decorative" val="1"/>
              </a:ext>
            </a:extLst>
          </p:cNvPr>
          <p:cNvSpPr txBox="1">
            <a:spLocks noChangeArrowheads="1"/>
          </p:cNvSpPr>
          <p:nvPr userDrawn="1"/>
        </p:nvSpPr>
        <p:spPr bwMode="auto">
          <a:xfrm>
            <a:off x="8694646" y="6473733"/>
            <a:ext cx="279797"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E33CCAE3-8882-AC40-868C-EB4F96E8D2C1}" type="slidenum">
              <a:rPr lang="en-US" altLang="en-US" sz="900">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900">
              <a:latin typeface="Lato Black" panose="020F0502020204030203" pitchFamily="34" charset="0"/>
              <a:ea typeface="Lato Black" panose="020F0502020204030203" pitchFamily="34" charset="0"/>
              <a:cs typeface="Lato Black" panose="020F0502020204030203" pitchFamily="34" charset="0"/>
            </a:endParaRPr>
          </a:p>
        </p:txBody>
      </p:sp>
      <p:sp>
        <p:nvSpPr>
          <p:cNvPr id="9" name="Footer Placeholder 5">
            <a:extLst>
              <a:ext uri="{FF2B5EF4-FFF2-40B4-BE49-F238E27FC236}">
                <a16:creationId xmlns:a16="http://schemas.microsoft.com/office/drawing/2014/main" id="{FEB1644B-1D61-4A4D-862D-382FB35B325F}"/>
              </a:ext>
            </a:extLst>
          </p:cNvPr>
          <p:cNvSpPr>
            <a:spLocks noGrp="1"/>
          </p:cNvSpPr>
          <p:nvPr>
            <p:ph type="ftr" sz="quarter" idx="11"/>
          </p:nvPr>
        </p:nvSpPr>
        <p:spPr>
          <a:xfrm>
            <a:off x="7822967" y="6356351"/>
            <a:ext cx="870347" cy="365125"/>
          </a:xfrm>
          <a:prstGeom prst="rect">
            <a:avLst/>
          </a:prstGeom>
        </p:spPr>
        <p:txBody>
          <a:bodyPr vert="horz" lIns="0" tIns="0" rIns="0" bIns="0" rtlCol="0" anchor="ctr" anchorCtr="0"/>
          <a:lstStyle>
            <a:lvl1pPr algn="r" eaLnBrk="1" fontAlgn="auto" hangingPunct="1">
              <a:spcBef>
                <a:spcPts val="0"/>
              </a:spcBef>
              <a:spcAft>
                <a:spcPts val="0"/>
              </a:spcAft>
              <a:defRPr sz="900" dirty="0">
                <a:solidFill>
                  <a:schemeClr val="tx1"/>
                </a:solidFill>
                <a:latin typeface="+mn-lt"/>
              </a:defRPr>
            </a:lvl1pPr>
          </a:lstStyle>
          <a:p>
            <a:pPr>
              <a:defRPr/>
            </a:pPr>
            <a:endParaRPr lang="en-US"/>
          </a:p>
        </p:txBody>
      </p:sp>
    </p:spTree>
    <p:extLst>
      <p:ext uri="{BB962C8B-B14F-4D97-AF65-F5344CB8AC3E}">
        <p14:creationId xmlns:p14="http://schemas.microsoft.com/office/powerpoint/2010/main" val="113526232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Blu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717175"/>
            <a:ext cx="1971675" cy="5459787"/>
          </a:xfrm>
          <a:prstGeom prst="rect">
            <a:avLst/>
          </a:prstGeom>
        </p:spPr>
        <p:txBody>
          <a:bodyPr vert="eaVert"/>
          <a:lstStyle>
            <a:lvl1pPr>
              <a:defRPr sz="2400"/>
            </a:lvl1pPr>
          </a:lstStyle>
          <a:p>
            <a:endParaRPr lang="en-US"/>
          </a:p>
        </p:txBody>
      </p:sp>
      <p:sp>
        <p:nvSpPr>
          <p:cNvPr id="3" name="Vertical Text Placeholder 2"/>
          <p:cNvSpPr>
            <a:spLocks noGrp="1"/>
          </p:cNvSpPr>
          <p:nvPr>
            <p:ph type="body" orient="vert" idx="1"/>
          </p:nvPr>
        </p:nvSpPr>
        <p:spPr>
          <a:xfrm>
            <a:off x="628650" y="717175"/>
            <a:ext cx="5800725" cy="54597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6">
            <a:extLst>
              <a:ext uri="{FF2B5EF4-FFF2-40B4-BE49-F238E27FC236}">
                <a16:creationId xmlns:a16="http://schemas.microsoft.com/office/drawing/2014/main" id="{F3D2E799-8B20-C94D-838B-74B8E6F77753}"/>
              </a:ext>
              <a:ext uri="{C183D7F6-B498-43B3-948B-1728B52AA6E4}">
                <adec:decorative xmlns:adec="http://schemas.microsoft.com/office/drawing/2017/decorative" val="1"/>
              </a:ext>
            </a:extLst>
          </p:cNvPr>
          <p:cNvSpPr txBox="1">
            <a:spLocks noChangeArrowheads="1"/>
          </p:cNvSpPr>
          <p:nvPr userDrawn="1"/>
        </p:nvSpPr>
        <p:spPr bwMode="auto">
          <a:xfrm>
            <a:off x="8694646" y="6473733"/>
            <a:ext cx="279797"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E33CCAE3-8882-AC40-868C-EB4F96E8D2C1}" type="slidenum">
              <a:rPr lang="en-US" altLang="en-US" sz="900">
                <a:solidFill>
                  <a:schemeClr val="bg1"/>
                </a:solidFill>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90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5" name="Footer Placeholder 5">
            <a:extLst>
              <a:ext uri="{FF2B5EF4-FFF2-40B4-BE49-F238E27FC236}">
                <a16:creationId xmlns:a16="http://schemas.microsoft.com/office/drawing/2014/main" id="{BC4A9406-292F-E64D-8A61-408FCB35CCD0}"/>
              </a:ext>
            </a:extLst>
          </p:cNvPr>
          <p:cNvSpPr>
            <a:spLocks noGrp="1"/>
          </p:cNvSpPr>
          <p:nvPr>
            <p:ph type="ftr" sz="quarter" idx="11"/>
          </p:nvPr>
        </p:nvSpPr>
        <p:spPr>
          <a:xfrm>
            <a:off x="7822967" y="6356351"/>
            <a:ext cx="870347" cy="365125"/>
          </a:xfrm>
          <a:prstGeom prst="rect">
            <a:avLst/>
          </a:prstGeom>
        </p:spPr>
        <p:txBody>
          <a:bodyPr vert="horz" lIns="0" tIns="0" rIns="0" bIns="0" rtlCol="0" anchor="ctr" anchorCtr="0"/>
          <a:lstStyle>
            <a:lvl1pPr algn="r" eaLnBrk="1" fontAlgn="auto" hangingPunct="1">
              <a:spcBef>
                <a:spcPts val="0"/>
              </a:spcBef>
              <a:spcAft>
                <a:spcPts val="0"/>
              </a:spcAft>
              <a:defRPr sz="900" dirty="0">
                <a:solidFill>
                  <a:schemeClr val="bg1"/>
                </a:solidFill>
                <a:latin typeface="+mn-lt"/>
              </a:defRPr>
            </a:lvl1pPr>
          </a:lstStyle>
          <a:p>
            <a:pPr>
              <a:defRPr/>
            </a:pPr>
            <a:endParaRPr lang="en-US">
              <a:solidFill>
                <a:schemeClr val="bg1"/>
              </a:solidFill>
            </a:endParaRPr>
          </a:p>
        </p:txBody>
      </p:sp>
    </p:spTree>
    <p:extLst>
      <p:ext uri="{BB962C8B-B14F-4D97-AF65-F5344CB8AC3E}">
        <p14:creationId xmlns:p14="http://schemas.microsoft.com/office/powerpoint/2010/main" val="1045876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32815" y="1066800"/>
            <a:ext cx="7050952" cy="3324130"/>
          </a:xfrm>
          <a:prstGeom prst="rect">
            <a:avLst/>
          </a:prstGeom>
        </p:spPr>
        <p:txBody>
          <a:bodyPr/>
          <a:lstStyle>
            <a:lvl1pPr>
              <a:defRPr sz="3600"/>
            </a:lvl1pPr>
          </a:lstStyle>
          <a:p>
            <a:endParaRPr lang="en-US"/>
          </a:p>
        </p:txBody>
      </p:sp>
      <p:sp>
        <p:nvSpPr>
          <p:cNvPr id="3" name="Text Placeholder 2"/>
          <p:cNvSpPr>
            <a:spLocks noGrp="1"/>
          </p:cNvSpPr>
          <p:nvPr>
            <p:ph type="body" idx="1"/>
          </p:nvPr>
        </p:nvSpPr>
        <p:spPr>
          <a:xfrm>
            <a:off x="332815" y="4544197"/>
            <a:ext cx="7886700" cy="1500187"/>
          </a:xfrm>
        </p:spPr>
        <p:txBody>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endParaRPr lang="en-US"/>
          </a:p>
        </p:txBody>
      </p:sp>
      <p:sp>
        <p:nvSpPr>
          <p:cNvPr id="7" name="Date Placeholder 4">
            <a:extLst>
              <a:ext uri="{FF2B5EF4-FFF2-40B4-BE49-F238E27FC236}">
                <a16:creationId xmlns:a16="http://schemas.microsoft.com/office/drawing/2014/main" id="{28C9296D-D687-884A-81CE-294B84B97A31}"/>
              </a:ext>
            </a:extLst>
          </p:cNvPr>
          <p:cNvSpPr>
            <a:spLocks noGrp="1"/>
          </p:cNvSpPr>
          <p:nvPr>
            <p:ph type="dt" sz="half" idx="10"/>
          </p:nvPr>
        </p:nvSpPr>
        <p:spPr>
          <a:xfrm>
            <a:off x="332815" y="6356351"/>
            <a:ext cx="2057400" cy="365125"/>
          </a:xfrm>
        </p:spPr>
        <p:txBody>
          <a:bodyPr/>
          <a:lstStyle>
            <a:lvl1pPr>
              <a:defRPr>
                <a:solidFill>
                  <a:schemeClr val="tx1"/>
                </a:solidFill>
              </a:defRPr>
            </a:lvl1pPr>
          </a:lstStyle>
          <a:p>
            <a:pPr>
              <a:defRPr/>
            </a:pPr>
            <a:endParaRPr lang="en-US">
              <a:solidFill>
                <a:schemeClr val="tx1"/>
              </a:solidFill>
            </a:endParaRPr>
          </a:p>
        </p:txBody>
      </p:sp>
      <p:sp>
        <p:nvSpPr>
          <p:cNvPr id="5" name="TextBox 6">
            <a:extLst>
              <a:ext uri="{FF2B5EF4-FFF2-40B4-BE49-F238E27FC236}">
                <a16:creationId xmlns:a16="http://schemas.microsoft.com/office/drawing/2014/main" id="{09916954-0779-414F-8631-A7BC6B3874D2}"/>
              </a:ext>
              <a:ext uri="{C183D7F6-B498-43B3-948B-1728B52AA6E4}">
                <adec:decorative xmlns:adec="http://schemas.microsoft.com/office/drawing/2017/decorative" val="1"/>
              </a:ext>
            </a:extLst>
          </p:cNvPr>
          <p:cNvSpPr txBox="1">
            <a:spLocks noChangeArrowheads="1"/>
          </p:cNvSpPr>
          <p:nvPr userDrawn="1"/>
        </p:nvSpPr>
        <p:spPr bwMode="auto">
          <a:xfrm>
            <a:off x="8694646" y="6473733"/>
            <a:ext cx="279797"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E33CCAE3-8882-AC40-868C-EB4F96E8D2C1}" type="slidenum">
              <a:rPr lang="en-US" altLang="en-US" sz="900">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900">
              <a:latin typeface="Lato Black" panose="020F0502020204030203" pitchFamily="34" charset="0"/>
              <a:ea typeface="Lato Black" panose="020F0502020204030203" pitchFamily="34" charset="0"/>
              <a:cs typeface="Lato Black" panose="020F0502020204030203" pitchFamily="34" charset="0"/>
            </a:endParaRPr>
          </a:p>
        </p:txBody>
      </p:sp>
      <p:sp>
        <p:nvSpPr>
          <p:cNvPr id="6" name="Footer Placeholder 5">
            <a:extLst>
              <a:ext uri="{FF2B5EF4-FFF2-40B4-BE49-F238E27FC236}">
                <a16:creationId xmlns:a16="http://schemas.microsoft.com/office/drawing/2014/main" id="{C64D9847-519E-2644-A7F2-5AA4AD9866F5}"/>
              </a:ext>
            </a:extLst>
          </p:cNvPr>
          <p:cNvSpPr>
            <a:spLocks noGrp="1"/>
          </p:cNvSpPr>
          <p:nvPr>
            <p:ph type="ftr" sz="quarter" idx="11"/>
          </p:nvPr>
        </p:nvSpPr>
        <p:spPr>
          <a:xfrm>
            <a:off x="7822967" y="6356351"/>
            <a:ext cx="870347" cy="365125"/>
          </a:xfrm>
          <a:prstGeom prst="rect">
            <a:avLst/>
          </a:prstGeom>
        </p:spPr>
        <p:txBody>
          <a:bodyPr vert="horz" lIns="0" tIns="0" rIns="0" bIns="0" rtlCol="0" anchor="ctr" anchorCtr="0"/>
          <a:lstStyle>
            <a:lvl1pPr algn="r" eaLnBrk="1" fontAlgn="auto" hangingPunct="1">
              <a:spcBef>
                <a:spcPts val="0"/>
              </a:spcBef>
              <a:spcAft>
                <a:spcPts val="0"/>
              </a:spcAft>
              <a:defRPr sz="900" dirty="0">
                <a:solidFill>
                  <a:schemeClr val="tx1"/>
                </a:solidFill>
                <a:latin typeface="+mn-lt"/>
              </a:defRPr>
            </a:lvl1pPr>
          </a:lstStyle>
          <a:p>
            <a:pPr>
              <a:defRPr/>
            </a:pPr>
            <a:endParaRPr lang="en-US"/>
          </a:p>
        </p:txBody>
      </p:sp>
    </p:spTree>
    <p:extLst>
      <p:ext uri="{BB962C8B-B14F-4D97-AF65-F5344CB8AC3E}">
        <p14:creationId xmlns:p14="http://schemas.microsoft.com/office/powerpoint/2010/main" val="1025270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2">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7" name="Title 4"/>
          <p:cNvSpPr>
            <a:spLocks noGrp="1"/>
          </p:cNvSpPr>
          <p:nvPr>
            <p:ph type="title"/>
          </p:nvPr>
        </p:nvSpPr>
        <p:spPr>
          <a:xfrm>
            <a:off x="1243474" y="2913406"/>
            <a:ext cx="6657053" cy="1031188"/>
          </a:xfrm>
          <a:prstGeom prst="rect">
            <a:avLst/>
          </a:prstGeom>
        </p:spPr>
        <p:txBody>
          <a:bodyPr anchor="ctr" anchorCtr="1"/>
          <a:lstStyle>
            <a:lvl1pPr algn="ctr">
              <a:defRPr sz="3600"/>
            </a:lvl1pPr>
          </a:lstStyle>
          <a:p>
            <a:endParaRPr lang="en-US"/>
          </a:p>
        </p:txBody>
      </p:sp>
      <p:sp>
        <p:nvSpPr>
          <p:cNvPr id="6" name="Date Placeholder 4">
            <a:extLst>
              <a:ext uri="{FF2B5EF4-FFF2-40B4-BE49-F238E27FC236}">
                <a16:creationId xmlns:a16="http://schemas.microsoft.com/office/drawing/2014/main" id="{39C13572-9922-084A-8E4A-B0248AA77F5B}"/>
              </a:ext>
            </a:extLst>
          </p:cNvPr>
          <p:cNvSpPr>
            <a:spLocks noGrp="1"/>
          </p:cNvSpPr>
          <p:nvPr>
            <p:ph type="dt" sz="half" idx="10"/>
          </p:nvPr>
        </p:nvSpPr>
        <p:spPr>
          <a:xfrm>
            <a:off x="332815" y="6356351"/>
            <a:ext cx="2057400" cy="365125"/>
          </a:xfrm>
        </p:spPr>
        <p:txBody>
          <a:bodyPr/>
          <a:lstStyle>
            <a:lvl1pPr>
              <a:defRPr>
                <a:solidFill>
                  <a:schemeClr val="tx1"/>
                </a:solidFill>
              </a:defRPr>
            </a:lvl1pPr>
          </a:lstStyle>
          <a:p>
            <a:pPr>
              <a:defRPr/>
            </a:pPr>
            <a:endParaRPr lang="en-US">
              <a:solidFill>
                <a:schemeClr val="tx1"/>
              </a:solidFill>
            </a:endParaRPr>
          </a:p>
        </p:txBody>
      </p:sp>
      <p:sp>
        <p:nvSpPr>
          <p:cNvPr id="4" name="TextBox 6">
            <a:extLst>
              <a:ext uri="{FF2B5EF4-FFF2-40B4-BE49-F238E27FC236}">
                <a16:creationId xmlns:a16="http://schemas.microsoft.com/office/drawing/2014/main" id="{F1094CF6-6FDF-234C-895A-3FDF8685F9AD}"/>
              </a:ext>
              <a:ext uri="{C183D7F6-B498-43B3-948B-1728B52AA6E4}">
                <adec:decorative xmlns:adec="http://schemas.microsoft.com/office/drawing/2017/decorative" val="1"/>
              </a:ext>
            </a:extLst>
          </p:cNvPr>
          <p:cNvSpPr txBox="1">
            <a:spLocks noChangeArrowheads="1"/>
          </p:cNvSpPr>
          <p:nvPr userDrawn="1"/>
        </p:nvSpPr>
        <p:spPr bwMode="auto">
          <a:xfrm>
            <a:off x="8694646" y="6473733"/>
            <a:ext cx="279797"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E33CCAE3-8882-AC40-868C-EB4F96E8D2C1}" type="slidenum">
              <a:rPr lang="en-US" altLang="en-US" sz="900">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900">
              <a:latin typeface="Lato Black" panose="020F0502020204030203" pitchFamily="34" charset="0"/>
              <a:ea typeface="Lato Black" panose="020F0502020204030203" pitchFamily="34" charset="0"/>
              <a:cs typeface="Lato Black" panose="020F0502020204030203" pitchFamily="34" charset="0"/>
            </a:endParaRPr>
          </a:p>
        </p:txBody>
      </p:sp>
      <p:sp>
        <p:nvSpPr>
          <p:cNvPr id="5" name="Footer Placeholder 5">
            <a:extLst>
              <a:ext uri="{FF2B5EF4-FFF2-40B4-BE49-F238E27FC236}">
                <a16:creationId xmlns:a16="http://schemas.microsoft.com/office/drawing/2014/main" id="{FC58F9AC-F2E0-5042-A8C1-87BAC304A5BA}"/>
              </a:ext>
            </a:extLst>
          </p:cNvPr>
          <p:cNvSpPr>
            <a:spLocks noGrp="1"/>
          </p:cNvSpPr>
          <p:nvPr>
            <p:ph type="ftr" sz="quarter" idx="11"/>
          </p:nvPr>
        </p:nvSpPr>
        <p:spPr>
          <a:xfrm>
            <a:off x="7822967" y="6356351"/>
            <a:ext cx="870347" cy="365125"/>
          </a:xfrm>
          <a:prstGeom prst="rect">
            <a:avLst/>
          </a:prstGeom>
        </p:spPr>
        <p:txBody>
          <a:bodyPr vert="horz" lIns="0" tIns="0" rIns="0" bIns="0" rtlCol="0" anchor="ctr" anchorCtr="0"/>
          <a:lstStyle>
            <a:lvl1pPr algn="r" eaLnBrk="1" fontAlgn="auto" hangingPunct="1">
              <a:spcBef>
                <a:spcPts val="0"/>
              </a:spcBef>
              <a:spcAft>
                <a:spcPts val="0"/>
              </a:spcAft>
              <a:defRPr sz="900" dirty="0">
                <a:solidFill>
                  <a:schemeClr val="tx1"/>
                </a:solidFill>
                <a:latin typeface="+mn-lt"/>
              </a:defRPr>
            </a:lvl1pPr>
          </a:lstStyle>
          <a:p>
            <a:pPr>
              <a:defRPr/>
            </a:pPr>
            <a:endParaRPr lang="en-US"/>
          </a:p>
        </p:txBody>
      </p:sp>
    </p:spTree>
    <p:extLst>
      <p:ext uri="{BB962C8B-B14F-4D97-AF65-F5344CB8AC3E}">
        <p14:creationId xmlns:p14="http://schemas.microsoft.com/office/powerpoint/2010/main" val="3017748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32815" y="1018350"/>
            <a:ext cx="8102973" cy="51598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Date Placeholder 4">
            <a:extLst>
              <a:ext uri="{FF2B5EF4-FFF2-40B4-BE49-F238E27FC236}">
                <a16:creationId xmlns:a16="http://schemas.microsoft.com/office/drawing/2014/main" id="{37AD7DF0-D90E-AF4D-9EED-B8B2E0964CB0}"/>
              </a:ext>
            </a:extLst>
          </p:cNvPr>
          <p:cNvSpPr>
            <a:spLocks noGrp="1"/>
          </p:cNvSpPr>
          <p:nvPr>
            <p:ph type="dt" sz="half" idx="10"/>
          </p:nvPr>
        </p:nvSpPr>
        <p:spPr>
          <a:xfrm>
            <a:off x="332815" y="6356351"/>
            <a:ext cx="2057400" cy="365125"/>
          </a:xfrm>
        </p:spPr>
        <p:txBody>
          <a:bodyPr/>
          <a:lstStyle>
            <a:lvl1pPr>
              <a:defRPr>
                <a:solidFill>
                  <a:schemeClr val="tx1"/>
                </a:solidFill>
              </a:defRPr>
            </a:lvl1pPr>
          </a:lstStyle>
          <a:p>
            <a:pPr>
              <a:defRPr/>
            </a:pPr>
            <a:endParaRPr lang="en-US">
              <a:solidFill>
                <a:schemeClr val="tx1"/>
              </a:solidFill>
            </a:endParaRPr>
          </a:p>
        </p:txBody>
      </p:sp>
      <p:cxnSp>
        <p:nvCxnSpPr>
          <p:cNvPr id="10" name="Straight Connector 9" descr="&quot;&quot;">
            <a:extLst>
              <a:ext uri="{FF2B5EF4-FFF2-40B4-BE49-F238E27FC236}">
                <a16:creationId xmlns:a16="http://schemas.microsoft.com/office/drawing/2014/main" id="{7302529B-20C8-F44A-BC63-29E50F2CF44E}"/>
              </a:ext>
            </a:extLst>
          </p:cNvPr>
          <p:cNvCxnSpPr>
            <a:cxnSpLocks/>
          </p:cNvCxnSpPr>
          <p:nvPr userDrawn="1"/>
        </p:nvCxnSpPr>
        <p:spPr>
          <a:xfrm>
            <a:off x="1" y="679823"/>
            <a:ext cx="720762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itle Placeholder 1">
            <a:extLst>
              <a:ext uri="{FF2B5EF4-FFF2-40B4-BE49-F238E27FC236}">
                <a16:creationId xmlns:a16="http://schemas.microsoft.com/office/drawing/2014/main" id="{3C0B59BB-CDBA-7D4A-8266-9C0B780EE901}"/>
              </a:ext>
            </a:extLst>
          </p:cNvPr>
          <p:cNvSpPr>
            <a:spLocks noGrp="1" noChangeArrowheads="1"/>
          </p:cNvSpPr>
          <p:nvPr>
            <p:ph type="title"/>
          </p:nvPr>
        </p:nvSpPr>
        <p:spPr bwMode="auto">
          <a:xfrm>
            <a:off x="332815" y="87498"/>
            <a:ext cx="6525185" cy="497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a:t>Click to edit Master title style</a:t>
            </a:r>
          </a:p>
        </p:txBody>
      </p:sp>
      <p:sp>
        <p:nvSpPr>
          <p:cNvPr id="12" name="TextBox 6">
            <a:extLst>
              <a:ext uri="{FF2B5EF4-FFF2-40B4-BE49-F238E27FC236}">
                <a16:creationId xmlns:a16="http://schemas.microsoft.com/office/drawing/2014/main" id="{2549EF0E-5A58-8D49-B25E-D55E9A57BE30}"/>
              </a:ext>
              <a:ext uri="{C183D7F6-B498-43B3-948B-1728B52AA6E4}">
                <adec:decorative xmlns:adec="http://schemas.microsoft.com/office/drawing/2017/decorative" val="1"/>
              </a:ext>
            </a:extLst>
          </p:cNvPr>
          <p:cNvSpPr txBox="1">
            <a:spLocks noChangeArrowheads="1"/>
          </p:cNvSpPr>
          <p:nvPr userDrawn="1"/>
        </p:nvSpPr>
        <p:spPr bwMode="auto">
          <a:xfrm>
            <a:off x="8694646" y="6473733"/>
            <a:ext cx="279797"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E33CCAE3-8882-AC40-868C-EB4F96E8D2C1}" type="slidenum">
              <a:rPr lang="en-US" altLang="en-US" sz="900">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900">
              <a:latin typeface="Lato Black" panose="020F0502020204030203" pitchFamily="34" charset="0"/>
              <a:ea typeface="Lato Black" panose="020F0502020204030203" pitchFamily="34" charset="0"/>
              <a:cs typeface="Lato Black" panose="020F0502020204030203" pitchFamily="34" charset="0"/>
            </a:endParaRPr>
          </a:p>
        </p:txBody>
      </p:sp>
      <p:sp>
        <p:nvSpPr>
          <p:cNvPr id="13" name="Footer Placeholder 5">
            <a:extLst>
              <a:ext uri="{FF2B5EF4-FFF2-40B4-BE49-F238E27FC236}">
                <a16:creationId xmlns:a16="http://schemas.microsoft.com/office/drawing/2014/main" id="{7161B233-4308-9E48-8723-C3C3E8E095CD}"/>
              </a:ext>
            </a:extLst>
          </p:cNvPr>
          <p:cNvSpPr>
            <a:spLocks noGrp="1"/>
          </p:cNvSpPr>
          <p:nvPr>
            <p:ph type="ftr" sz="quarter" idx="11"/>
          </p:nvPr>
        </p:nvSpPr>
        <p:spPr>
          <a:xfrm>
            <a:off x="7822967" y="6356351"/>
            <a:ext cx="870347" cy="365125"/>
          </a:xfrm>
          <a:prstGeom prst="rect">
            <a:avLst/>
          </a:prstGeom>
        </p:spPr>
        <p:txBody>
          <a:bodyPr vert="horz" lIns="0" tIns="0" rIns="0" bIns="0" rtlCol="0" anchor="ctr" anchorCtr="0"/>
          <a:lstStyle>
            <a:lvl1pPr algn="r" eaLnBrk="1" fontAlgn="auto" hangingPunct="1">
              <a:spcBef>
                <a:spcPts val="0"/>
              </a:spcBef>
              <a:spcAft>
                <a:spcPts val="0"/>
              </a:spcAft>
              <a:defRPr sz="900" dirty="0">
                <a:solidFill>
                  <a:schemeClr val="tx1"/>
                </a:solidFill>
                <a:latin typeface="+mn-lt"/>
              </a:defRPr>
            </a:lvl1pPr>
          </a:lstStyle>
          <a:p>
            <a:pPr>
              <a:defRPr/>
            </a:pPr>
            <a:endParaRPr lang="en-US"/>
          </a:p>
        </p:txBody>
      </p:sp>
    </p:spTree>
    <p:extLst>
      <p:ext uri="{BB962C8B-B14F-4D97-AF65-F5344CB8AC3E}">
        <p14:creationId xmlns:p14="http://schemas.microsoft.com/office/powerpoint/2010/main" val="2207864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6" name="TextBox 6">
            <a:extLst>
              <a:ext uri="{FF2B5EF4-FFF2-40B4-BE49-F238E27FC236}">
                <a16:creationId xmlns:a16="http://schemas.microsoft.com/office/drawing/2014/main" id="{EE3793A0-0413-2341-A076-32788B866001}"/>
              </a:ext>
              <a:ext uri="{C183D7F6-B498-43B3-948B-1728B52AA6E4}">
                <adec:decorative xmlns:adec="http://schemas.microsoft.com/office/drawing/2017/decorative" val="1"/>
              </a:ext>
            </a:extLst>
          </p:cNvPr>
          <p:cNvSpPr txBox="1">
            <a:spLocks noChangeArrowheads="1"/>
          </p:cNvSpPr>
          <p:nvPr userDrawn="1"/>
        </p:nvSpPr>
        <p:spPr bwMode="auto">
          <a:xfrm>
            <a:off x="8694646" y="6473733"/>
            <a:ext cx="279797"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E33CCAE3-8882-AC40-868C-EB4F96E8D2C1}" type="slidenum">
              <a:rPr lang="en-US" altLang="en-US" sz="900">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900">
              <a:latin typeface="Lato Black" panose="020F0502020204030203" pitchFamily="34" charset="0"/>
              <a:ea typeface="Lato Black" panose="020F0502020204030203" pitchFamily="34" charset="0"/>
              <a:cs typeface="Lato Black" panose="020F0502020204030203" pitchFamily="34" charset="0"/>
            </a:endParaRPr>
          </a:p>
        </p:txBody>
      </p:sp>
      <p:sp>
        <p:nvSpPr>
          <p:cNvPr id="3" name="Content Placeholder 2"/>
          <p:cNvSpPr>
            <a:spLocks noGrp="1"/>
          </p:cNvSpPr>
          <p:nvPr>
            <p:ph sz="half" idx="1"/>
          </p:nvPr>
        </p:nvSpPr>
        <p:spPr>
          <a:xfrm>
            <a:off x="332815" y="1018344"/>
            <a:ext cx="3851461" cy="47756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333315" y="1018344"/>
            <a:ext cx="3851461" cy="47756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5">
            <a:extLst>
              <a:ext uri="{FF2B5EF4-FFF2-40B4-BE49-F238E27FC236}">
                <a16:creationId xmlns:a16="http://schemas.microsoft.com/office/drawing/2014/main" id="{6B5E45CB-37FD-134A-AB41-0EA0CCC85091}"/>
              </a:ext>
            </a:extLst>
          </p:cNvPr>
          <p:cNvSpPr>
            <a:spLocks noGrp="1"/>
          </p:cNvSpPr>
          <p:nvPr>
            <p:ph type="ftr" sz="quarter" idx="11"/>
          </p:nvPr>
        </p:nvSpPr>
        <p:spPr>
          <a:xfrm>
            <a:off x="7822967" y="6356351"/>
            <a:ext cx="870347" cy="365125"/>
          </a:xfrm>
          <a:prstGeom prst="rect">
            <a:avLst/>
          </a:prstGeom>
        </p:spPr>
        <p:txBody>
          <a:bodyPr vert="horz" lIns="0" tIns="0" rIns="0" bIns="0" rtlCol="0" anchor="ctr" anchorCtr="0"/>
          <a:lstStyle>
            <a:lvl1pPr algn="r" eaLnBrk="1" fontAlgn="auto" hangingPunct="1">
              <a:spcBef>
                <a:spcPts val="0"/>
              </a:spcBef>
              <a:spcAft>
                <a:spcPts val="0"/>
              </a:spcAft>
              <a:defRPr sz="900" dirty="0">
                <a:solidFill>
                  <a:schemeClr val="tx1"/>
                </a:solidFill>
                <a:latin typeface="+mn-lt"/>
              </a:defRPr>
            </a:lvl1pPr>
          </a:lstStyle>
          <a:p>
            <a:pPr>
              <a:defRPr/>
            </a:pPr>
            <a:endParaRPr lang="en-US"/>
          </a:p>
        </p:txBody>
      </p:sp>
      <p:sp>
        <p:nvSpPr>
          <p:cNvPr id="9" name="Date Placeholder 4">
            <a:extLst>
              <a:ext uri="{FF2B5EF4-FFF2-40B4-BE49-F238E27FC236}">
                <a16:creationId xmlns:a16="http://schemas.microsoft.com/office/drawing/2014/main" id="{EA0ED3B1-9747-434D-BC30-E1F7A9C19545}"/>
              </a:ext>
            </a:extLst>
          </p:cNvPr>
          <p:cNvSpPr>
            <a:spLocks noGrp="1"/>
          </p:cNvSpPr>
          <p:nvPr>
            <p:ph type="dt" sz="half" idx="10"/>
          </p:nvPr>
        </p:nvSpPr>
        <p:spPr>
          <a:xfrm>
            <a:off x="332815" y="6356351"/>
            <a:ext cx="2057400" cy="365125"/>
          </a:xfrm>
        </p:spPr>
        <p:txBody>
          <a:bodyPr/>
          <a:lstStyle>
            <a:lvl1pPr>
              <a:defRPr>
                <a:solidFill>
                  <a:schemeClr val="tx1"/>
                </a:solidFill>
              </a:defRPr>
            </a:lvl1pPr>
          </a:lstStyle>
          <a:p>
            <a:pPr>
              <a:defRPr/>
            </a:pPr>
            <a:endParaRPr lang="en-US">
              <a:solidFill>
                <a:schemeClr val="tx1"/>
              </a:solidFill>
            </a:endParaRPr>
          </a:p>
        </p:txBody>
      </p:sp>
      <p:cxnSp>
        <p:nvCxnSpPr>
          <p:cNvPr id="10" name="Straight Connector 9" descr="&quot;&quot;">
            <a:extLst>
              <a:ext uri="{FF2B5EF4-FFF2-40B4-BE49-F238E27FC236}">
                <a16:creationId xmlns:a16="http://schemas.microsoft.com/office/drawing/2014/main" id="{A77F49BE-E2C2-1C47-BA1B-BF418970BC12}"/>
              </a:ext>
            </a:extLst>
          </p:cNvPr>
          <p:cNvCxnSpPr>
            <a:cxnSpLocks/>
          </p:cNvCxnSpPr>
          <p:nvPr userDrawn="1"/>
        </p:nvCxnSpPr>
        <p:spPr>
          <a:xfrm>
            <a:off x="1" y="679823"/>
            <a:ext cx="720762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itle Placeholder 1">
            <a:extLst>
              <a:ext uri="{FF2B5EF4-FFF2-40B4-BE49-F238E27FC236}">
                <a16:creationId xmlns:a16="http://schemas.microsoft.com/office/drawing/2014/main" id="{9DB47A3A-5C6F-8F4E-87FA-4E55D25E493C}"/>
              </a:ext>
            </a:extLst>
          </p:cNvPr>
          <p:cNvSpPr>
            <a:spLocks noGrp="1" noChangeArrowheads="1"/>
          </p:cNvSpPr>
          <p:nvPr>
            <p:ph type="title"/>
          </p:nvPr>
        </p:nvSpPr>
        <p:spPr bwMode="auto">
          <a:xfrm>
            <a:off x="332815" y="87498"/>
            <a:ext cx="6525185" cy="497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a:t>Click to edit Master title style</a:t>
            </a:r>
          </a:p>
        </p:txBody>
      </p:sp>
    </p:spTree>
    <p:extLst>
      <p:ext uri="{BB962C8B-B14F-4D97-AF65-F5344CB8AC3E}">
        <p14:creationId xmlns:p14="http://schemas.microsoft.com/office/powerpoint/2010/main" val="1998801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2815" y="1036306"/>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335197" y="1976760"/>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334505" y="1036306"/>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334505" y="1976760"/>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Date Placeholder 4">
            <a:extLst>
              <a:ext uri="{FF2B5EF4-FFF2-40B4-BE49-F238E27FC236}">
                <a16:creationId xmlns:a16="http://schemas.microsoft.com/office/drawing/2014/main" id="{FD63FA54-319C-A441-BE33-A3CC0C26F6A9}"/>
              </a:ext>
            </a:extLst>
          </p:cNvPr>
          <p:cNvSpPr>
            <a:spLocks noGrp="1"/>
          </p:cNvSpPr>
          <p:nvPr>
            <p:ph type="dt" sz="half" idx="10"/>
          </p:nvPr>
        </p:nvSpPr>
        <p:spPr>
          <a:xfrm>
            <a:off x="332815" y="6356351"/>
            <a:ext cx="2057400" cy="365125"/>
          </a:xfrm>
        </p:spPr>
        <p:txBody>
          <a:bodyPr/>
          <a:lstStyle>
            <a:lvl1pPr>
              <a:defRPr>
                <a:solidFill>
                  <a:schemeClr val="tx1"/>
                </a:solidFill>
              </a:defRPr>
            </a:lvl1pPr>
          </a:lstStyle>
          <a:p>
            <a:pPr>
              <a:defRPr/>
            </a:pPr>
            <a:endParaRPr lang="en-US">
              <a:solidFill>
                <a:schemeClr val="tx1"/>
              </a:solidFill>
            </a:endParaRPr>
          </a:p>
        </p:txBody>
      </p:sp>
      <p:cxnSp>
        <p:nvCxnSpPr>
          <p:cNvPr id="13" name="Straight Connector 12" descr="&quot;&quot;">
            <a:extLst>
              <a:ext uri="{FF2B5EF4-FFF2-40B4-BE49-F238E27FC236}">
                <a16:creationId xmlns:a16="http://schemas.microsoft.com/office/drawing/2014/main" id="{F6BE14F6-98A1-2A4F-9720-F93E22F1E82C}"/>
              </a:ext>
            </a:extLst>
          </p:cNvPr>
          <p:cNvCxnSpPr>
            <a:cxnSpLocks/>
          </p:cNvCxnSpPr>
          <p:nvPr userDrawn="1"/>
        </p:nvCxnSpPr>
        <p:spPr>
          <a:xfrm>
            <a:off x="1" y="679823"/>
            <a:ext cx="720762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itle Placeholder 1">
            <a:extLst>
              <a:ext uri="{FF2B5EF4-FFF2-40B4-BE49-F238E27FC236}">
                <a16:creationId xmlns:a16="http://schemas.microsoft.com/office/drawing/2014/main" id="{AF0495CA-B119-1440-A427-6AAA7183AC17}"/>
              </a:ext>
            </a:extLst>
          </p:cNvPr>
          <p:cNvSpPr>
            <a:spLocks noGrp="1" noChangeArrowheads="1"/>
          </p:cNvSpPr>
          <p:nvPr>
            <p:ph type="title"/>
          </p:nvPr>
        </p:nvSpPr>
        <p:spPr bwMode="auto">
          <a:xfrm>
            <a:off x="332815" y="87498"/>
            <a:ext cx="6525185" cy="497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a:t>Click to edit Master title style</a:t>
            </a:r>
          </a:p>
        </p:txBody>
      </p:sp>
      <p:sp>
        <p:nvSpPr>
          <p:cNvPr id="9" name="TextBox 6">
            <a:extLst>
              <a:ext uri="{FF2B5EF4-FFF2-40B4-BE49-F238E27FC236}">
                <a16:creationId xmlns:a16="http://schemas.microsoft.com/office/drawing/2014/main" id="{8A960975-7DA5-984D-AE90-00BFBEC2A63B}"/>
              </a:ext>
              <a:ext uri="{C183D7F6-B498-43B3-948B-1728B52AA6E4}">
                <adec:decorative xmlns:adec="http://schemas.microsoft.com/office/drawing/2017/decorative" val="1"/>
              </a:ext>
            </a:extLst>
          </p:cNvPr>
          <p:cNvSpPr txBox="1">
            <a:spLocks noChangeArrowheads="1"/>
          </p:cNvSpPr>
          <p:nvPr userDrawn="1"/>
        </p:nvSpPr>
        <p:spPr bwMode="auto">
          <a:xfrm>
            <a:off x="8694646" y="6473733"/>
            <a:ext cx="279797"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E33CCAE3-8882-AC40-868C-EB4F96E8D2C1}" type="slidenum">
              <a:rPr lang="en-US" altLang="en-US" sz="900">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900">
              <a:latin typeface="Lato Black" panose="020F0502020204030203" pitchFamily="34" charset="0"/>
              <a:ea typeface="Lato Black" panose="020F0502020204030203" pitchFamily="34" charset="0"/>
              <a:cs typeface="Lato Black" panose="020F0502020204030203" pitchFamily="34" charset="0"/>
            </a:endParaRPr>
          </a:p>
        </p:txBody>
      </p:sp>
      <p:sp>
        <p:nvSpPr>
          <p:cNvPr id="10" name="Footer Placeholder 5">
            <a:extLst>
              <a:ext uri="{FF2B5EF4-FFF2-40B4-BE49-F238E27FC236}">
                <a16:creationId xmlns:a16="http://schemas.microsoft.com/office/drawing/2014/main" id="{F05B0846-960A-1949-8655-DACBB172110F}"/>
              </a:ext>
            </a:extLst>
          </p:cNvPr>
          <p:cNvSpPr>
            <a:spLocks noGrp="1"/>
          </p:cNvSpPr>
          <p:nvPr>
            <p:ph type="ftr" sz="quarter" idx="11"/>
          </p:nvPr>
        </p:nvSpPr>
        <p:spPr>
          <a:xfrm>
            <a:off x="7822967" y="6356351"/>
            <a:ext cx="870347" cy="365125"/>
          </a:xfrm>
          <a:prstGeom prst="rect">
            <a:avLst/>
          </a:prstGeom>
        </p:spPr>
        <p:txBody>
          <a:bodyPr vert="horz" lIns="0" tIns="0" rIns="0" bIns="0" rtlCol="0" anchor="ctr" anchorCtr="0"/>
          <a:lstStyle>
            <a:lvl1pPr algn="r" eaLnBrk="1" fontAlgn="auto" hangingPunct="1">
              <a:spcBef>
                <a:spcPts val="0"/>
              </a:spcBef>
              <a:spcAft>
                <a:spcPts val="0"/>
              </a:spcAft>
              <a:defRPr sz="900" dirty="0">
                <a:solidFill>
                  <a:schemeClr val="tx1"/>
                </a:solidFill>
                <a:latin typeface="+mn-lt"/>
              </a:defRPr>
            </a:lvl1pPr>
          </a:lstStyle>
          <a:p>
            <a:pPr>
              <a:defRPr/>
            </a:pPr>
            <a:endParaRPr lang="en-US"/>
          </a:p>
        </p:txBody>
      </p:sp>
    </p:spTree>
    <p:extLst>
      <p:ext uri="{BB962C8B-B14F-4D97-AF65-F5344CB8AC3E}">
        <p14:creationId xmlns:p14="http://schemas.microsoft.com/office/powerpoint/2010/main" val="2847330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7" name="Date Placeholder 4">
            <a:extLst>
              <a:ext uri="{FF2B5EF4-FFF2-40B4-BE49-F238E27FC236}">
                <a16:creationId xmlns:a16="http://schemas.microsoft.com/office/drawing/2014/main" id="{3DF81AA3-E717-3A43-AB71-5FC7AAFC9CA0}"/>
              </a:ext>
            </a:extLst>
          </p:cNvPr>
          <p:cNvSpPr>
            <a:spLocks noGrp="1"/>
          </p:cNvSpPr>
          <p:nvPr>
            <p:ph type="dt" sz="half" idx="10"/>
          </p:nvPr>
        </p:nvSpPr>
        <p:spPr>
          <a:xfrm>
            <a:off x="332815" y="6356351"/>
            <a:ext cx="2057400" cy="365125"/>
          </a:xfrm>
        </p:spPr>
        <p:txBody>
          <a:bodyPr/>
          <a:lstStyle>
            <a:lvl1pPr>
              <a:defRPr>
                <a:solidFill>
                  <a:schemeClr val="tx1"/>
                </a:solidFill>
              </a:defRPr>
            </a:lvl1pPr>
          </a:lstStyle>
          <a:p>
            <a:pPr>
              <a:defRPr/>
            </a:pPr>
            <a:endParaRPr lang="en-US">
              <a:solidFill>
                <a:schemeClr val="tx1"/>
              </a:solidFill>
            </a:endParaRPr>
          </a:p>
        </p:txBody>
      </p:sp>
      <p:cxnSp>
        <p:nvCxnSpPr>
          <p:cNvPr id="8" name="Straight Connector 7" descr="&quot;&quot;">
            <a:extLst>
              <a:ext uri="{FF2B5EF4-FFF2-40B4-BE49-F238E27FC236}">
                <a16:creationId xmlns:a16="http://schemas.microsoft.com/office/drawing/2014/main" id="{012D6BD1-2BD4-3F48-815C-B65364B089C6}"/>
              </a:ext>
            </a:extLst>
          </p:cNvPr>
          <p:cNvCxnSpPr>
            <a:cxnSpLocks/>
          </p:cNvCxnSpPr>
          <p:nvPr userDrawn="1"/>
        </p:nvCxnSpPr>
        <p:spPr>
          <a:xfrm>
            <a:off x="1" y="679823"/>
            <a:ext cx="720762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EC42E981-77AA-6545-949F-C487D115AA18}"/>
              </a:ext>
            </a:extLst>
          </p:cNvPr>
          <p:cNvSpPr>
            <a:spLocks noGrp="1" noChangeArrowheads="1"/>
          </p:cNvSpPr>
          <p:nvPr>
            <p:ph type="title"/>
          </p:nvPr>
        </p:nvSpPr>
        <p:spPr bwMode="auto">
          <a:xfrm>
            <a:off x="332815" y="87498"/>
            <a:ext cx="6525185" cy="497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a:t>Click to edit Master title style</a:t>
            </a:r>
          </a:p>
        </p:txBody>
      </p:sp>
      <p:sp>
        <p:nvSpPr>
          <p:cNvPr id="5" name="TextBox 6">
            <a:extLst>
              <a:ext uri="{FF2B5EF4-FFF2-40B4-BE49-F238E27FC236}">
                <a16:creationId xmlns:a16="http://schemas.microsoft.com/office/drawing/2014/main" id="{321FB269-CE6D-3347-899F-BA81B2823C69}"/>
              </a:ext>
              <a:ext uri="{C183D7F6-B498-43B3-948B-1728B52AA6E4}">
                <adec:decorative xmlns:adec="http://schemas.microsoft.com/office/drawing/2017/decorative" val="1"/>
              </a:ext>
            </a:extLst>
          </p:cNvPr>
          <p:cNvSpPr txBox="1">
            <a:spLocks noChangeArrowheads="1"/>
          </p:cNvSpPr>
          <p:nvPr userDrawn="1"/>
        </p:nvSpPr>
        <p:spPr bwMode="auto">
          <a:xfrm>
            <a:off x="8694646" y="6473733"/>
            <a:ext cx="279797"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E33CCAE3-8882-AC40-868C-EB4F96E8D2C1}" type="slidenum">
              <a:rPr lang="en-US" altLang="en-US" sz="900">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900">
              <a:latin typeface="Lato Black" panose="020F0502020204030203" pitchFamily="34" charset="0"/>
              <a:ea typeface="Lato Black" panose="020F0502020204030203" pitchFamily="34" charset="0"/>
              <a:cs typeface="Lato Black" panose="020F0502020204030203" pitchFamily="34" charset="0"/>
            </a:endParaRPr>
          </a:p>
        </p:txBody>
      </p:sp>
      <p:sp>
        <p:nvSpPr>
          <p:cNvPr id="6" name="Footer Placeholder 5">
            <a:extLst>
              <a:ext uri="{FF2B5EF4-FFF2-40B4-BE49-F238E27FC236}">
                <a16:creationId xmlns:a16="http://schemas.microsoft.com/office/drawing/2014/main" id="{C210C2EC-B94C-F44D-B010-BDCBE8D4BA3F}"/>
              </a:ext>
            </a:extLst>
          </p:cNvPr>
          <p:cNvSpPr>
            <a:spLocks noGrp="1"/>
          </p:cNvSpPr>
          <p:nvPr>
            <p:ph type="ftr" sz="quarter" idx="11"/>
          </p:nvPr>
        </p:nvSpPr>
        <p:spPr>
          <a:xfrm>
            <a:off x="7822967" y="6356351"/>
            <a:ext cx="870347" cy="365125"/>
          </a:xfrm>
          <a:prstGeom prst="rect">
            <a:avLst/>
          </a:prstGeom>
        </p:spPr>
        <p:txBody>
          <a:bodyPr vert="horz" lIns="0" tIns="0" rIns="0" bIns="0" rtlCol="0" anchor="ctr" anchorCtr="0"/>
          <a:lstStyle>
            <a:lvl1pPr algn="r" eaLnBrk="1" fontAlgn="auto" hangingPunct="1">
              <a:spcBef>
                <a:spcPts val="0"/>
              </a:spcBef>
              <a:spcAft>
                <a:spcPts val="0"/>
              </a:spcAft>
              <a:defRPr sz="900" dirty="0">
                <a:solidFill>
                  <a:schemeClr val="tx1"/>
                </a:solidFill>
                <a:latin typeface="+mn-lt"/>
              </a:defRPr>
            </a:lvl1pPr>
          </a:lstStyle>
          <a:p>
            <a:pPr>
              <a:defRPr/>
            </a:pPr>
            <a:endParaRPr lang="en-US"/>
          </a:p>
        </p:txBody>
      </p:sp>
    </p:spTree>
    <p:extLst>
      <p:ext uri="{BB962C8B-B14F-4D97-AF65-F5344CB8AC3E}">
        <p14:creationId xmlns:p14="http://schemas.microsoft.com/office/powerpoint/2010/main" val="2430322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image" Target="../media/image2.emf"/><Relationship Id="rId2" Type="http://schemas.openxmlformats.org/officeDocument/2006/relationships/slideLayout" Target="../slideLayouts/slideLayout17.xml"/><Relationship Id="rId16" Type="http://schemas.openxmlformats.org/officeDocument/2006/relationships/theme" Target="../theme/theme2.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7">
            <a:lum/>
          </a:blip>
          <a:srcRect/>
          <a:stretch>
            <a:fillRect/>
          </a:stretch>
        </a:blip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9F037F24-AEB5-C542-9AD8-542A853FFC72}"/>
              </a:ext>
            </a:extLst>
          </p:cNvPr>
          <p:cNvSpPr>
            <a:spLocks noGrp="1" noChangeArrowheads="1"/>
          </p:cNvSpPr>
          <p:nvPr>
            <p:ph type="title"/>
          </p:nvPr>
        </p:nvSpPr>
        <p:spPr bwMode="auto">
          <a:xfrm>
            <a:off x="628650" y="273050"/>
            <a:ext cx="788670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2F7B9BC1-19DD-4A4E-99A1-4DA20A284A3D}"/>
              </a:ext>
            </a:extLst>
          </p:cNvPr>
          <p:cNvSpPr>
            <a:spLocks noGrp="1" noChangeArrowheads="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7F568E6C-EB3A-2E4C-93E3-3CB27EA5C125}"/>
              </a:ext>
            </a:extLst>
          </p:cNvPr>
          <p:cNvSpPr>
            <a:spLocks noGrp="1"/>
          </p:cNvSpPr>
          <p:nvPr>
            <p:ph type="dt" sz="half" idx="2"/>
          </p:nvPr>
        </p:nvSpPr>
        <p:spPr>
          <a:xfrm>
            <a:off x="628650" y="6356351"/>
            <a:ext cx="2057400" cy="365125"/>
          </a:xfrm>
          <a:prstGeom prst="rect">
            <a:avLst/>
          </a:prstGeom>
        </p:spPr>
        <p:txBody>
          <a:bodyPr vert="horz" lIns="0" tIns="0" rIns="0" bIns="0" rtlCol="0" anchor="ctr"/>
          <a:lstStyle>
            <a:lvl1pPr algn="l" eaLnBrk="1" fontAlgn="auto" hangingPunct="1">
              <a:spcBef>
                <a:spcPts val="0"/>
              </a:spcBef>
              <a:spcAft>
                <a:spcPts val="0"/>
              </a:spcAft>
              <a:defRPr sz="900" baseline="0" dirty="0">
                <a:solidFill>
                  <a:schemeClr val="bg1"/>
                </a:solidFill>
                <a:latin typeface="+mn-lt"/>
              </a:defRPr>
            </a:lvl1pPr>
          </a:lstStyle>
          <a:p>
            <a:pPr>
              <a:defRPr/>
            </a:pPr>
            <a:endParaRPr lang="en-US"/>
          </a:p>
        </p:txBody>
      </p:sp>
      <p:pic>
        <p:nvPicPr>
          <p:cNvPr id="2" name="Picture 1">
            <a:extLst>
              <a:ext uri="{FF2B5EF4-FFF2-40B4-BE49-F238E27FC236}">
                <a16:creationId xmlns:a16="http://schemas.microsoft.com/office/drawing/2014/main" id="{1A89AE8C-F680-094B-BBB7-F57183BB5F56}"/>
              </a:ext>
            </a:extLst>
          </p:cNvPr>
          <p:cNvPicPr>
            <a:picLocks noChangeAspect="1"/>
          </p:cNvPicPr>
          <p:nvPr userDrawn="1"/>
        </p:nvPicPr>
        <p:blipFill>
          <a:blip r:embed="rId18"/>
          <a:stretch>
            <a:fillRect/>
          </a:stretch>
        </p:blipFill>
        <p:spPr>
          <a:xfrm>
            <a:off x="7378277" y="186563"/>
            <a:ext cx="1577141" cy="299786"/>
          </a:xfrm>
          <a:prstGeom prst="rect">
            <a:avLst/>
          </a:prstGeom>
        </p:spPr>
      </p:pic>
    </p:spTree>
  </p:cSld>
  <p:clrMap bg1="lt1" tx1="dk1" bg2="lt2" tx2="dk2" accent1="accent1" accent2="accent2" accent3="accent3" accent4="accent4" accent5="accent5" accent6="accent6" hlink="hlink" folHlink="folHlink"/>
  <p:sldLayoutIdLst>
    <p:sldLayoutId id="2147483852" r:id="rId1"/>
    <p:sldLayoutId id="2147483853" r:id="rId2"/>
    <p:sldLayoutId id="2147483854" r:id="rId3"/>
    <p:sldLayoutId id="2147483855" r:id="rId4"/>
    <p:sldLayoutId id="2147483856" r:id="rId5"/>
    <p:sldLayoutId id="2147483857" r:id="rId6"/>
    <p:sldLayoutId id="2147483858" r:id="rId7"/>
    <p:sldLayoutId id="2147483859" r:id="rId8"/>
    <p:sldLayoutId id="2147483860" r:id="rId9"/>
    <p:sldLayoutId id="2147483861" r:id="rId10"/>
    <p:sldLayoutId id="2147483862" r:id="rId11"/>
    <p:sldLayoutId id="2147483863" r:id="rId12"/>
    <p:sldLayoutId id="2147483864" r:id="rId13"/>
    <p:sldLayoutId id="2147483865" r:id="rId14"/>
    <p:sldLayoutId id="2147483850" r:id="rId15"/>
  </p:sldLayoutIdLst>
  <p:hf sldNum="0" hdr="0" ftr="0" dt="0"/>
  <p:txStyles>
    <p:titleStyle>
      <a:lvl1pPr algn="l" rtl="0" fontAlgn="base">
        <a:lnSpc>
          <a:spcPct val="90000"/>
        </a:lnSpc>
        <a:spcBef>
          <a:spcPct val="0"/>
        </a:spcBef>
        <a:spcAft>
          <a:spcPct val="0"/>
        </a:spcAft>
        <a:defRPr sz="2400" kern="1200">
          <a:solidFill>
            <a:schemeClr val="tx1"/>
          </a:solidFill>
          <a:latin typeface="+mj-lt"/>
          <a:ea typeface="+mj-ea"/>
          <a:cs typeface="+mj-cs"/>
        </a:defRPr>
      </a:lvl1pPr>
      <a:lvl2pPr algn="l" rtl="0" fontAlgn="base">
        <a:lnSpc>
          <a:spcPct val="90000"/>
        </a:lnSpc>
        <a:spcBef>
          <a:spcPct val="0"/>
        </a:spcBef>
        <a:spcAft>
          <a:spcPct val="0"/>
        </a:spcAft>
        <a:defRPr sz="2400">
          <a:solidFill>
            <a:schemeClr val="tx1"/>
          </a:solidFill>
          <a:latin typeface="Lato Black" panose="020F0502020204030203" pitchFamily="34" charset="0"/>
        </a:defRPr>
      </a:lvl2pPr>
      <a:lvl3pPr algn="l" rtl="0" fontAlgn="base">
        <a:lnSpc>
          <a:spcPct val="90000"/>
        </a:lnSpc>
        <a:spcBef>
          <a:spcPct val="0"/>
        </a:spcBef>
        <a:spcAft>
          <a:spcPct val="0"/>
        </a:spcAft>
        <a:defRPr sz="2400">
          <a:solidFill>
            <a:schemeClr val="tx1"/>
          </a:solidFill>
          <a:latin typeface="Lato Black" panose="020F0502020204030203" pitchFamily="34" charset="0"/>
        </a:defRPr>
      </a:lvl3pPr>
      <a:lvl4pPr algn="l" rtl="0" fontAlgn="base">
        <a:lnSpc>
          <a:spcPct val="90000"/>
        </a:lnSpc>
        <a:spcBef>
          <a:spcPct val="0"/>
        </a:spcBef>
        <a:spcAft>
          <a:spcPct val="0"/>
        </a:spcAft>
        <a:defRPr sz="2400">
          <a:solidFill>
            <a:schemeClr val="tx1"/>
          </a:solidFill>
          <a:latin typeface="Lato Black" panose="020F0502020204030203" pitchFamily="34" charset="0"/>
        </a:defRPr>
      </a:lvl4pPr>
      <a:lvl5pPr algn="l" rtl="0" fontAlgn="base">
        <a:lnSpc>
          <a:spcPct val="90000"/>
        </a:lnSpc>
        <a:spcBef>
          <a:spcPct val="0"/>
        </a:spcBef>
        <a:spcAft>
          <a:spcPct val="0"/>
        </a:spcAft>
        <a:defRPr sz="2400">
          <a:solidFill>
            <a:schemeClr val="tx1"/>
          </a:solidFill>
          <a:latin typeface="Lato Black" panose="020F0502020204030203" pitchFamily="34" charset="0"/>
        </a:defRPr>
      </a:lvl5pPr>
      <a:lvl6pPr marL="342900" algn="l" rtl="0" fontAlgn="base">
        <a:lnSpc>
          <a:spcPct val="90000"/>
        </a:lnSpc>
        <a:spcBef>
          <a:spcPct val="0"/>
        </a:spcBef>
        <a:spcAft>
          <a:spcPct val="0"/>
        </a:spcAft>
        <a:defRPr sz="2400">
          <a:solidFill>
            <a:schemeClr val="tx1"/>
          </a:solidFill>
          <a:latin typeface="Lato Black" panose="020F0502020204030203" pitchFamily="34" charset="0"/>
        </a:defRPr>
      </a:lvl6pPr>
      <a:lvl7pPr marL="685800" algn="l" rtl="0" fontAlgn="base">
        <a:lnSpc>
          <a:spcPct val="90000"/>
        </a:lnSpc>
        <a:spcBef>
          <a:spcPct val="0"/>
        </a:spcBef>
        <a:spcAft>
          <a:spcPct val="0"/>
        </a:spcAft>
        <a:defRPr sz="2400">
          <a:solidFill>
            <a:schemeClr val="tx1"/>
          </a:solidFill>
          <a:latin typeface="Lato Black" panose="020F0502020204030203" pitchFamily="34" charset="0"/>
        </a:defRPr>
      </a:lvl7pPr>
      <a:lvl8pPr marL="1028700" algn="l" rtl="0" fontAlgn="base">
        <a:lnSpc>
          <a:spcPct val="90000"/>
        </a:lnSpc>
        <a:spcBef>
          <a:spcPct val="0"/>
        </a:spcBef>
        <a:spcAft>
          <a:spcPct val="0"/>
        </a:spcAft>
        <a:defRPr sz="2400">
          <a:solidFill>
            <a:schemeClr val="tx1"/>
          </a:solidFill>
          <a:latin typeface="Lato Black" panose="020F0502020204030203" pitchFamily="34" charset="0"/>
        </a:defRPr>
      </a:lvl8pPr>
      <a:lvl9pPr marL="1371600" algn="l" rtl="0" fontAlgn="base">
        <a:lnSpc>
          <a:spcPct val="90000"/>
        </a:lnSpc>
        <a:spcBef>
          <a:spcPct val="0"/>
        </a:spcBef>
        <a:spcAft>
          <a:spcPct val="0"/>
        </a:spcAft>
        <a:defRPr sz="2400">
          <a:solidFill>
            <a:schemeClr val="tx1"/>
          </a:solidFill>
          <a:latin typeface="Lato Black" panose="020F0502020204030203" pitchFamily="34" charset="0"/>
        </a:defRPr>
      </a:lvl9pPr>
    </p:titleStyle>
    <p:bodyStyle>
      <a:lvl1pPr marL="171450" indent="-171450" algn="l" rtl="0" fontAlgn="base">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rtl="0" fontAlgn="base">
        <a:spcBef>
          <a:spcPts val="375"/>
        </a:spcBef>
        <a:spcAft>
          <a:spcPct val="0"/>
        </a:spcAft>
        <a:buFont typeface="Arial" panose="020B0604020202020204" pitchFamily="34" charset="0"/>
        <a:buChar char="•"/>
        <a:defRPr sz="1800" kern="1200">
          <a:solidFill>
            <a:schemeClr val="tx1"/>
          </a:solidFill>
          <a:latin typeface="+mn-lt"/>
          <a:ea typeface="+mn-ea"/>
          <a:cs typeface="+mn-cs"/>
        </a:defRPr>
      </a:lvl2pPr>
      <a:lvl3pPr marL="857250" indent="-171450" algn="l" rtl="0" fontAlgn="base">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rtl="0" fontAlgn="base">
        <a:spcBef>
          <a:spcPts val="375"/>
        </a:spcBef>
        <a:spcAft>
          <a:spcPct val="0"/>
        </a:spcAft>
        <a:buFont typeface="Arial" panose="020B0604020202020204" pitchFamily="34" charset="0"/>
        <a:buChar char="•"/>
        <a:defRPr kern="1200">
          <a:solidFill>
            <a:schemeClr val="tx1"/>
          </a:solidFill>
          <a:latin typeface="+mn-lt"/>
          <a:ea typeface="+mn-ea"/>
          <a:cs typeface="+mn-cs"/>
        </a:defRPr>
      </a:lvl4pPr>
      <a:lvl5pPr marL="1543050" indent="-171450" algn="l" rtl="0" fontAlgn="base">
        <a:spcBef>
          <a:spcPts val="375"/>
        </a:spcBef>
        <a:spcAft>
          <a:spcPct val="0"/>
        </a:spcAft>
        <a:buFont typeface="Arial" panose="020B0604020202020204" pitchFamily="34" charset="0"/>
        <a:buChar char="•"/>
        <a:defRPr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050" name="Title Placeholder 1">
            <a:extLst>
              <a:ext uri="{FF2B5EF4-FFF2-40B4-BE49-F238E27FC236}">
                <a16:creationId xmlns:a16="http://schemas.microsoft.com/office/drawing/2014/main" id="{F1513BBF-FE8C-9A42-A6E2-C1300B8BBA20}"/>
              </a:ext>
            </a:extLst>
          </p:cNvPr>
          <p:cNvSpPr>
            <a:spLocks noGrp="1" noChangeArrowheads="1"/>
          </p:cNvSpPr>
          <p:nvPr>
            <p:ph type="title"/>
          </p:nvPr>
        </p:nvSpPr>
        <p:spPr bwMode="auto">
          <a:xfrm>
            <a:off x="332815" y="87498"/>
            <a:ext cx="6525185" cy="497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a:t>Click to edit Master title style</a:t>
            </a:r>
          </a:p>
        </p:txBody>
      </p:sp>
      <p:sp>
        <p:nvSpPr>
          <p:cNvPr id="2051" name="Text Placeholder 2">
            <a:extLst>
              <a:ext uri="{FF2B5EF4-FFF2-40B4-BE49-F238E27FC236}">
                <a16:creationId xmlns:a16="http://schemas.microsoft.com/office/drawing/2014/main" id="{37F01ADA-0710-CC49-927B-A43B361DC321}"/>
              </a:ext>
            </a:extLst>
          </p:cNvPr>
          <p:cNvSpPr>
            <a:spLocks noGrp="1" noChangeArrowheads="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D780A2F6-28DE-7C46-B5A8-B10A09BC31CF}"/>
              </a:ext>
            </a:extLst>
          </p:cNvPr>
          <p:cNvSpPr>
            <a:spLocks noGrp="1"/>
          </p:cNvSpPr>
          <p:nvPr>
            <p:ph type="dt" sz="half" idx="2"/>
          </p:nvPr>
        </p:nvSpPr>
        <p:spPr>
          <a:xfrm>
            <a:off x="628650" y="6356351"/>
            <a:ext cx="2057400" cy="365125"/>
          </a:xfrm>
          <a:prstGeom prst="rect">
            <a:avLst/>
          </a:prstGeom>
        </p:spPr>
        <p:txBody>
          <a:bodyPr vert="horz" lIns="0" tIns="0" rIns="0" bIns="0" rtlCol="0" anchor="ctr"/>
          <a:lstStyle>
            <a:lvl1pPr algn="l" eaLnBrk="1" fontAlgn="auto" hangingPunct="1">
              <a:spcBef>
                <a:spcPts val="0"/>
              </a:spcBef>
              <a:spcAft>
                <a:spcPts val="0"/>
              </a:spcAft>
              <a:defRPr sz="900" baseline="0" dirty="0">
                <a:solidFill>
                  <a:schemeClr val="bg1"/>
                </a:solidFill>
                <a:latin typeface="+mn-lt"/>
              </a:defRPr>
            </a:lvl1pPr>
          </a:lstStyle>
          <a:p>
            <a:pPr>
              <a:defRPr/>
            </a:pPr>
            <a:endParaRPr lang="en-US"/>
          </a:p>
        </p:txBody>
      </p:sp>
      <p:pic>
        <p:nvPicPr>
          <p:cNvPr id="6" name="Picture 5">
            <a:extLst>
              <a:ext uri="{FF2B5EF4-FFF2-40B4-BE49-F238E27FC236}">
                <a16:creationId xmlns:a16="http://schemas.microsoft.com/office/drawing/2014/main" id="{54E66F4D-15E9-C246-9840-708A5849DF74}"/>
              </a:ext>
            </a:extLst>
          </p:cNvPr>
          <p:cNvPicPr>
            <a:picLocks noChangeAspect="1"/>
          </p:cNvPicPr>
          <p:nvPr userDrawn="1"/>
        </p:nvPicPr>
        <p:blipFill>
          <a:blip r:embed="rId17"/>
          <a:stretch>
            <a:fillRect/>
          </a:stretch>
        </p:blipFill>
        <p:spPr>
          <a:xfrm>
            <a:off x="7378277" y="186563"/>
            <a:ext cx="1577141" cy="299786"/>
          </a:xfrm>
          <a:prstGeom prst="rect">
            <a:avLst/>
          </a:prstGeom>
        </p:spPr>
      </p:pic>
    </p:spTree>
  </p:cSld>
  <p:clrMap bg1="lt1" tx1="dk1" bg2="lt2" tx2="dk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 id="2147483877" r:id="rId12"/>
    <p:sldLayoutId id="2147483878" r:id="rId13"/>
    <p:sldLayoutId id="2147483879" r:id="rId14"/>
    <p:sldLayoutId id="2147483851" r:id="rId15"/>
  </p:sldLayoutIdLst>
  <p:hf sldNum="0" hdr="0" ftr="0" dt="0"/>
  <p:txStyles>
    <p:titleStyle>
      <a:lvl1pPr algn="l" rtl="0" fontAlgn="base">
        <a:lnSpc>
          <a:spcPct val="90000"/>
        </a:lnSpc>
        <a:spcBef>
          <a:spcPct val="0"/>
        </a:spcBef>
        <a:spcAft>
          <a:spcPct val="0"/>
        </a:spcAft>
        <a:defRPr sz="2000" kern="1200">
          <a:solidFill>
            <a:schemeClr val="bg1"/>
          </a:solidFill>
          <a:latin typeface="+mj-lt"/>
          <a:ea typeface="+mj-ea"/>
          <a:cs typeface="+mj-cs"/>
        </a:defRPr>
      </a:lvl1pPr>
      <a:lvl2pPr algn="l" rtl="0" fontAlgn="base">
        <a:lnSpc>
          <a:spcPct val="90000"/>
        </a:lnSpc>
        <a:spcBef>
          <a:spcPct val="0"/>
        </a:spcBef>
        <a:spcAft>
          <a:spcPct val="0"/>
        </a:spcAft>
        <a:defRPr sz="2400">
          <a:solidFill>
            <a:schemeClr val="bg1"/>
          </a:solidFill>
          <a:latin typeface="Lato Black" panose="020F0502020204030203" pitchFamily="34" charset="0"/>
        </a:defRPr>
      </a:lvl2pPr>
      <a:lvl3pPr algn="l" rtl="0" fontAlgn="base">
        <a:lnSpc>
          <a:spcPct val="90000"/>
        </a:lnSpc>
        <a:spcBef>
          <a:spcPct val="0"/>
        </a:spcBef>
        <a:spcAft>
          <a:spcPct val="0"/>
        </a:spcAft>
        <a:defRPr sz="2400">
          <a:solidFill>
            <a:schemeClr val="bg1"/>
          </a:solidFill>
          <a:latin typeface="Lato Black" panose="020F0502020204030203" pitchFamily="34" charset="0"/>
        </a:defRPr>
      </a:lvl3pPr>
      <a:lvl4pPr algn="l" rtl="0" fontAlgn="base">
        <a:lnSpc>
          <a:spcPct val="90000"/>
        </a:lnSpc>
        <a:spcBef>
          <a:spcPct val="0"/>
        </a:spcBef>
        <a:spcAft>
          <a:spcPct val="0"/>
        </a:spcAft>
        <a:defRPr sz="2400">
          <a:solidFill>
            <a:schemeClr val="bg1"/>
          </a:solidFill>
          <a:latin typeface="Lato Black" panose="020F0502020204030203" pitchFamily="34" charset="0"/>
        </a:defRPr>
      </a:lvl4pPr>
      <a:lvl5pPr algn="l" rtl="0" fontAlgn="base">
        <a:lnSpc>
          <a:spcPct val="90000"/>
        </a:lnSpc>
        <a:spcBef>
          <a:spcPct val="0"/>
        </a:spcBef>
        <a:spcAft>
          <a:spcPct val="0"/>
        </a:spcAft>
        <a:defRPr sz="2400">
          <a:solidFill>
            <a:schemeClr val="bg1"/>
          </a:solidFill>
          <a:latin typeface="Lato Black" panose="020F0502020204030203" pitchFamily="34" charset="0"/>
        </a:defRPr>
      </a:lvl5pPr>
      <a:lvl6pPr marL="342900" algn="l" rtl="0" fontAlgn="base">
        <a:lnSpc>
          <a:spcPct val="90000"/>
        </a:lnSpc>
        <a:spcBef>
          <a:spcPct val="0"/>
        </a:spcBef>
        <a:spcAft>
          <a:spcPct val="0"/>
        </a:spcAft>
        <a:defRPr sz="2400">
          <a:solidFill>
            <a:schemeClr val="bg1"/>
          </a:solidFill>
          <a:latin typeface="Lato Black" panose="020F0502020204030203" pitchFamily="34" charset="0"/>
        </a:defRPr>
      </a:lvl6pPr>
      <a:lvl7pPr marL="685800" algn="l" rtl="0" fontAlgn="base">
        <a:lnSpc>
          <a:spcPct val="90000"/>
        </a:lnSpc>
        <a:spcBef>
          <a:spcPct val="0"/>
        </a:spcBef>
        <a:spcAft>
          <a:spcPct val="0"/>
        </a:spcAft>
        <a:defRPr sz="2400">
          <a:solidFill>
            <a:schemeClr val="bg1"/>
          </a:solidFill>
          <a:latin typeface="Lato Black" panose="020F0502020204030203" pitchFamily="34" charset="0"/>
        </a:defRPr>
      </a:lvl7pPr>
      <a:lvl8pPr marL="1028700" algn="l" rtl="0" fontAlgn="base">
        <a:lnSpc>
          <a:spcPct val="90000"/>
        </a:lnSpc>
        <a:spcBef>
          <a:spcPct val="0"/>
        </a:spcBef>
        <a:spcAft>
          <a:spcPct val="0"/>
        </a:spcAft>
        <a:defRPr sz="2400">
          <a:solidFill>
            <a:schemeClr val="bg1"/>
          </a:solidFill>
          <a:latin typeface="Lato Black" panose="020F0502020204030203" pitchFamily="34" charset="0"/>
        </a:defRPr>
      </a:lvl8pPr>
      <a:lvl9pPr marL="1371600" algn="l" rtl="0" fontAlgn="base">
        <a:lnSpc>
          <a:spcPct val="90000"/>
        </a:lnSpc>
        <a:spcBef>
          <a:spcPct val="0"/>
        </a:spcBef>
        <a:spcAft>
          <a:spcPct val="0"/>
        </a:spcAft>
        <a:defRPr sz="2400">
          <a:solidFill>
            <a:schemeClr val="bg1"/>
          </a:solidFill>
          <a:latin typeface="Lato Black" panose="020F0502020204030203" pitchFamily="34" charset="0"/>
        </a:defRPr>
      </a:lvl9pPr>
    </p:titleStyle>
    <p:bodyStyle>
      <a:lvl1pPr marL="171450" indent="-171450" algn="l" rtl="0" fontAlgn="base">
        <a:spcBef>
          <a:spcPts val="750"/>
        </a:spcBef>
        <a:spcAft>
          <a:spcPct val="0"/>
        </a:spcAft>
        <a:buFont typeface="Arial" panose="020B0604020202020204" pitchFamily="34" charset="0"/>
        <a:buChar char="•"/>
        <a:defRPr sz="2100" kern="1200">
          <a:solidFill>
            <a:schemeClr val="bg1"/>
          </a:solidFill>
          <a:latin typeface="+mn-lt"/>
          <a:ea typeface="+mn-ea"/>
          <a:cs typeface="+mn-cs"/>
        </a:defRPr>
      </a:lvl1pPr>
      <a:lvl2pPr marL="514350" indent="-171450" algn="l" rtl="0" fontAlgn="base">
        <a:spcBef>
          <a:spcPts val="375"/>
        </a:spcBef>
        <a:spcAft>
          <a:spcPct val="0"/>
        </a:spcAft>
        <a:buFont typeface="Arial" panose="020B0604020202020204" pitchFamily="34" charset="0"/>
        <a:buChar char="•"/>
        <a:defRPr sz="1800" kern="1200">
          <a:solidFill>
            <a:schemeClr val="bg1"/>
          </a:solidFill>
          <a:latin typeface="+mn-lt"/>
          <a:ea typeface="+mn-ea"/>
          <a:cs typeface="+mn-cs"/>
        </a:defRPr>
      </a:lvl2pPr>
      <a:lvl3pPr marL="857250" indent="-171450" algn="l" rtl="0" fontAlgn="base">
        <a:spcBef>
          <a:spcPts val="375"/>
        </a:spcBef>
        <a:spcAft>
          <a:spcPct val="0"/>
        </a:spcAft>
        <a:buFont typeface="Arial" panose="020B0604020202020204" pitchFamily="34" charset="0"/>
        <a:buChar char="•"/>
        <a:defRPr sz="1500" kern="1200">
          <a:solidFill>
            <a:schemeClr val="bg1"/>
          </a:solidFill>
          <a:latin typeface="+mn-lt"/>
          <a:ea typeface="+mn-ea"/>
          <a:cs typeface="+mn-cs"/>
        </a:defRPr>
      </a:lvl3pPr>
      <a:lvl4pPr marL="1200150" indent="-171450" algn="l" rtl="0" fontAlgn="base">
        <a:spcBef>
          <a:spcPts val="375"/>
        </a:spcBef>
        <a:spcAft>
          <a:spcPct val="0"/>
        </a:spcAft>
        <a:buFont typeface="Arial" panose="020B0604020202020204" pitchFamily="34" charset="0"/>
        <a:buChar char="•"/>
        <a:defRPr kern="1200">
          <a:solidFill>
            <a:schemeClr val="bg1"/>
          </a:solidFill>
          <a:latin typeface="+mn-lt"/>
          <a:ea typeface="+mn-ea"/>
          <a:cs typeface="+mn-cs"/>
        </a:defRPr>
      </a:lvl4pPr>
      <a:lvl5pPr marL="1543050" indent="-171450" algn="l" rtl="0" fontAlgn="base">
        <a:spcBef>
          <a:spcPts val="375"/>
        </a:spcBef>
        <a:spcAft>
          <a:spcPct val="0"/>
        </a:spcAft>
        <a:buFont typeface="Arial" panose="020B0604020202020204" pitchFamily="34" charset="0"/>
        <a:buChar char="•"/>
        <a:defRPr kern="1200">
          <a:solidFill>
            <a:schemeClr val="bg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5EFE29A-652B-DC4F-8EF2-4B8F69389ADB}"/>
              </a:ext>
            </a:extLst>
          </p:cNvPr>
          <p:cNvSpPr>
            <a:spLocks noGrp="1"/>
          </p:cNvSpPr>
          <p:nvPr>
            <p:ph type="title"/>
          </p:nvPr>
        </p:nvSpPr>
        <p:spPr/>
        <p:txBody>
          <a:bodyPr/>
          <a:lstStyle/>
          <a:p>
            <a:r>
              <a:rPr lang="en-US">
                <a:ea typeface="Lato Black"/>
                <a:cs typeface="Lato Black"/>
              </a:rPr>
              <a:t>Cineplex – Case Analysis</a:t>
            </a:r>
            <a:endParaRPr lang="en-US"/>
          </a:p>
        </p:txBody>
      </p:sp>
      <p:sp>
        <p:nvSpPr>
          <p:cNvPr id="9" name="Subtitle 8">
            <a:extLst>
              <a:ext uri="{FF2B5EF4-FFF2-40B4-BE49-F238E27FC236}">
                <a16:creationId xmlns:a16="http://schemas.microsoft.com/office/drawing/2014/main" id="{FBC9B38A-7DD0-594F-970B-9438E8FDB455}"/>
              </a:ext>
            </a:extLst>
          </p:cNvPr>
          <p:cNvSpPr>
            <a:spLocks noGrp="1"/>
          </p:cNvSpPr>
          <p:nvPr>
            <p:ph type="subTitle" idx="1"/>
          </p:nvPr>
        </p:nvSpPr>
        <p:spPr/>
        <p:txBody>
          <a:bodyPr rtlCol="0"/>
          <a:lstStyle/>
          <a:p>
            <a:r>
              <a:rPr lang="en-US"/>
              <a:t>801: Intro to Management </a:t>
            </a:r>
          </a:p>
          <a:p>
            <a:r>
              <a:rPr lang="en-US"/>
              <a:t>Team Gordon</a:t>
            </a:r>
            <a:endParaRPr lang="en-US">
              <a:ea typeface="Lato"/>
              <a:cs typeface="Lato"/>
            </a:endParaRPr>
          </a:p>
          <a:p>
            <a:r>
              <a:rPr lang="en-US"/>
              <a:t>May 7, 2024</a:t>
            </a:r>
            <a:endParaRPr lang="en-US">
              <a:ea typeface="Lato"/>
              <a:cs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CA8D7FA-DF0A-EEBE-91D5-24E4E5039EA5}"/>
              </a:ext>
            </a:extLst>
          </p:cNvPr>
          <p:cNvSpPr>
            <a:spLocks noGrp="1"/>
          </p:cNvSpPr>
          <p:nvPr>
            <p:ph idx="1"/>
          </p:nvPr>
        </p:nvSpPr>
        <p:spPr/>
        <p:txBody>
          <a:bodyPr wrap="square" anchor="t">
            <a:normAutofit/>
          </a:bodyPr>
          <a:lstStyle/>
          <a:p>
            <a:r>
              <a:rPr lang="en-CA" sz="1900" dirty="0"/>
              <a:t>(1) Purpose: Identify industry trend and market window, determine the gap and industry. Figure out what makes the company stays competitive. </a:t>
            </a:r>
            <a:endParaRPr lang="en-CA" sz="1900" dirty="0">
              <a:ea typeface="Lato"/>
              <a:cs typeface="Lato"/>
            </a:endParaRPr>
          </a:p>
          <a:p>
            <a:r>
              <a:rPr lang="en-CA" sz="1900" dirty="0"/>
              <a:t>Strategy positioning attempts to achieve constant competitive advantage over rivals by preserving distinctiveness and uniqueness of the company.</a:t>
            </a:r>
            <a:br>
              <a:rPr lang="en-US" dirty="0"/>
            </a:br>
            <a:endParaRPr lang="en-CA" sz="1900">
              <a:ea typeface="Lato"/>
              <a:cs typeface="Lato"/>
            </a:endParaRPr>
          </a:p>
          <a:p>
            <a:r>
              <a:rPr lang="en-CA" sz="1900" dirty="0"/>
              <a:t>Key components: </a:t>
            </a:r>
            <a:endParaRPr lang="en-CA" sz="1900" dirty="0">
              <a:ea typeface="Lato"/>
              <a:cs typeface="Lato"/>
            </a:endParaRPr>
          </a:p>
          <a:p>
            <a:r>
              <a:rPr lang="en-CA" sz="1900" dirty="0"/>
              <a:t>Where, Why, How to Compete and Win</a:t>
            </a:r>
            <a:endParaRPr lang="en-CA" sz="1900" dirty="0">
              <a:ea typeface="Lato"/>
              <a:cs typeface="Lato"/>
            </a:endParaRPr>
          </a:p>
          <a:p>
            <a:r>
              <a:rPr lang="en-CA" sz="1900" dirty="0"/>
              <a:t>Competitive Advantage (SCA) Recognition</a:t>
            </a:r>
            <a:endParaRPr lang="en-CA" sz="1900" dirty="0">
              <a:ea typeface="Lato"/>
              <a:cs typeface="Lato"/>
            </a:endParaRPr>
          </a:p>
          <a:p>
            <a:r>
              <a:rPr lang="en-CA" sz="1900" dirty="0"/>
              <a:t>Trade off Acknowledgement</a:t>
            </a:r>
            <a:endParaRPr lang="en-CA" sz="1900" dirty="0">
              <a:ea typeface="Lato"/>
              <a:cs typeface="Lato"/>
            </a:endParaRPr>
          </a:p>
          <a:p>
            <a:r>
              <a:rPr lang="en-CA" sz="1900" dirty="0"/>
              <a:t>Business Model Assessment</a:t>
            </a:r>
            <a:endParaRPr lang="en-CA" sz="1900" dirty="0">
              <a:ea typeface="Lato"/>
              <a:cs typeface="Lato"/>
            </a:endParaRPr>
          </a:p>
          <a:p>
            <a:endParaRPr lang="en-CA" sz="1900">
              <a:solidFill>
                <a:srgbClr val="000000"/>
              </a:solidFill>
              <a:ea typeface="Lato"/>
              <a:cs typeface="Lato"/>
            </a:endParaRPr>
          </a:p>
          <a:p>
            <a:endParaRPr lang="en-CA" sz="1900">
              <a:solidFill>
                <a:srgbClr val="000000"/>
              </a:solidFill>
              <a:ea typeface="Lato"/>
              <a:cs typeface="Lato"/>
            </a:endParaRPr>
          </a:p>
          <a:p>
            <a:endParaRPr lang="en-CA" sz="1900">
              <a:ea typeface="Lato"/>
              <a:cs typeface="Lato"/>
            </a:endParaRPr>
          </a:p>
          <a:p>
            <a:pPr marL="0" indent="0">
              <a:buNone/>
            </a:pPr>
            <a:endParaRPr lang="en-CA" sz="1900">
              <a:ea typeface="Lato"/>
              <a:cs typeface="Lato"/>
            </a:endParaRPr>
          </a:p>
          <a:p>
            <a:endParaRPr lang="en-CA" sz="1900">
              <a:ea typeface="Lato"/>
              <a:cs typeface="Lato"/>
            </a:endParaRPr>
          </a:p>
          <a:p>
            <a:pPr>
              <a:buNone/>
            </a:pPr>
            <a:endParaRPr lang="en-CA" sz="1900" b="1">
              <a:ea typeface="Lato"/>
              <a:cs typeface="Lato"/>
            </a:endParaRPr>
          </a:p>
          <a:p>
            <a:pPr marL="0" indent="0">
              <a:buNone/>
            </a:pPr>
            <a:endParaRPr lang="en-CA" sz="1900" b="1">
              <a:ea typeface="Lato"/>
              <a:cs typeface="Lato"/>
            </a:endParaRPr>
          </a:p>
        </p:txBody>
      </p:sp>
      <p:sp>
        <p:nvSpPr>
          <p:cNvPr id="3" name="Title 2">
            <a:extLst>
              <a:ext uri="{FF2B5EF4-FFF2-40B4-BE49-F238E27FC236}">
                <a16:creationId xmlns:a16="http://schemas.microsoft.com/office/drawing/2014/main" id="{696E4F33-5ED3-F8EF-4FAB-E1A2C8BC1EF6}"/>
              </a:ext>
            </a:extLst>
          </p:cNvPr>
          <p:cNvSpPr>
            <a:spLocks noGrp="1"/>
          </p:cNvSpPr>
          <p:nvPr>
            <p:ph type="title"/>
          </p:nvPr>
        </p:nvSpPr>
        <p:spPr/>
        <p:txBody>
          <a:bodyPr wrap="square" anchor="b">
            <a:normAutofit/>
          </a:bodyPr>
          <a:lstStyle/>
          <a:p>
            <a:r>
              <a:rPr lang="en-US"/>
              <a:t>PART A - Strategy</a:t>
            </a:r>
          </a:p>
        </p:txBody>
      </p:sp>
      <p:pic>
        <p:nvPicPr>
          <p:cNvPr id="4" name="Picture 3" descr="A blue text with black background&#10;&#10;Description automatically generated">
            <a:extLst>
              <a:ext uri="{FF2B5EF4-FFF2-40B4-BE49-F238E27FC236}">
                <a16:creationId xmlns:a16="http://schemas.microsoft.com/office/drawing/2014/main" id="{F336887B-359B-B1FE-3387-1DEE5F9E5E1C}"/>
              </a:ext>
            </a:extLst>
          </p:cNvPr>
          <p:cNvPicPr>
            <a:picLocks noChangeAspect="1"/>
          </p:cNvPicPr>
          <p:nvPr/>
        </p:nvPicPr>
        <p:blipFill>
          <a:blip r:embed="rId3"/>
          <a:stretch>
            <a:fillRect/>
          </a:stretch>
        </p:blipFill>
        <p:spPr>
          <a:xfrm>
            <a:off x="4676628" y="4772130"/>
            <a:ext cx="3887391" cy="1840436"/>
          </a:xfrm>
          <a:prstGeom prst="rect">
            <a:avLst/>
          </a:prstGeom>
          <a:noFill/>
        </p:spPr>
      </p:pic>
    </p:spTree>
    <p:extLst>
      <p:ext uri="{BB962C8B-B14F-4D97-AF65-F5344CB8AC3E}">
        <p14:creationId xmlns:p14="http://schemas.microsoft.com/office/powerpoint/2010/main" val="41082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80A41D7-DCE1-64F6-2E35-0CCF1DDAB1FC}"/>
              </a:ext>
            </a:extLst>
          </p:cNvPr>
          <p:cNvSpPr>
            <a:spLocks noGrp="1"/>
          </p:cNvSpPr>
          <p:nvPr>
            <p:ph idx="1"/>
          </p:nvPr>
        </p:nvSpPr>
        <p:spPr/>
        <p:txBody>
          <a:bodyPr/>
          <a:lstStyle/>
          <a:p>
            <a:r>
              <a:rPr lang="en-CA">
                <a:latin typeface="Arial"/>
                <a:cs typeface="Arial"/>
              </a:rPr>
              <a:t>6 elements </a:t>
            </a:r>
          </a:p>
          <a:p>
            <a:endParaRPr lang="en-CA">
              <a:latin typeface="Arial"/>
              <a:cs typeface="Arial"/>
            </a:endParaRPr>
          </a:p>
          <a:p>
            <a:r>
              <a:rPr lang="en-CA">
                <a:latin typeface="Arial"/>
                <a:cs typeface="Arial"/>
              </a:rPr>
              <a:t>Vision &amp; Purpose Clarity </a:t>
            </a:r>
          </a:p>
          <a:p>
            <a:r>
              <a:rPr lang="en-CA">
                <a:latin typeface="Arial"/>
                <a:cs typeface="Arial"/>
              </a:rPr>
              <a:t>Market Mapping (Shaping) </a:t>
            </a:r>
          </a:p>
          <a:p>
            <a:r>
              <a:rPr lang="en-CA">
                <a:latin typeface="Arial"/>
                <a:cs typeface="Arial"/>
              </a:rPr>
              <a:t>Best of Breed &amp; Disruptive Rival Analysis </a:t>
            </a:r>
            <a:endParaRPr lang="en-US">
              <a:solidFill>
                <a:srgbClr val="061D48"/>
              </a:solidFill>
              <a:latin typeface="Arial"/>
              <a:cs typeface="Arial"/>
            </a:endParaRPr>
          </a:p>
          <a:p>
            <a:r>
              <a:rPr lang="en-CA">
                <a:latin typeface="Arial"/>
                <a:cs typeface="Arial"/>
              </a:rPr>
              <a:t>Competitive Position – Advantage, Parity, Disadvantage</a:t>
            </a:r>
          </a:p>
          <a:p>
            <a:r>
              <a:rPr lang="en-CA">
                <a:latin typeface="Arial"/>
                <a:cs typeface="Arial"/>
              </a:rPr>
              <a:t>Market Profitability &amp; Attractiveness Analysis </a:t>
            </a:r>
          </a:p>
          <a:p>
            <a:r>
              <a:rPr lang="en-CA">
                <a:latin typeface="Arial"/>
                <a:cs typeface="Arial"/>
              </a:rPr>
              <a:t>Business Model Assessment </a:t>
            </a:r>
            <a:endParaRPr lang="en-US"/>
          </a:p>
        </p:txBody>
      </p:sp>
      <p:sp>
        <p:nvSpPr>
          <p:cNvPr id="3" name="Title 2">
            <a:extLst>
              <a:ext uri="{FF2B5EF4-FFF2-40B4-BE49-F238E27FC236}">
                <a16:creationId xmlns:a16="http://schemas.microsoft.com/office/drawing/2014/main" id="{1D87A7DB-9A4A-CA8F-E8B2-D17608D623A7}"/>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087199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28F193-0551-317C-279F-4B35F780BB89}"/>
              </a:ext>
            </a:extLst>
          </p:cNvPr>
          <p:cNvSpPr>
            <a:spLocks noGrp="1"/>
          </p:cNvSpPr>
          <p:nvPr>
            <p:ph type="title"/>
          </p:nvPr>
        </p:nvSpPr>
        <p:spPr/>
        <p:txBody>
          <a:bodyPr/>
          <a:lstStyle/>
          <a:p>
            <a:r>
              <a:rPr lang="en-US">
                <a:ea typeface="Lato Black"/>
                <a:cs typeface="Lato Black"/>
              </a:rPr>
              <a:t>PART A – Elements in Analytical Process </a:t>
            </a:r>
            <a:endParaRPr lang="en-US"/>
          </a:p>
        </p:txBody>
      </p:sp>
      <p:sp>
        <p:nvSpPr>
          <p:cNvPr id="4" name="Flowchart: Preparation 3">
            <a:extLst>
              <a:ext uri="{FF2B5EF4-FFF2-40B4-BE49-F238E27FC236}">
                <a16:creationId xmlns:a16="http://schemas.microsoft.com/office/drawing/2014/main" id="{DD0094BD-9040-0B30-52E2-9D8A3FC6E67E}"/>
              </a:ext>
            </a:extLst>
          </p:cNvPr>
          <p:cNvSpPr/>
          <p:nvPr/>
        </p:nvSpPr>
        <p:spPr>
          <a:xfrm>
            <a:off x="2953062" y="2743200"/>
            <a:ext cx="2233535" cy="1199213"/>
          </a:xfrm>
          <a:prstGeom prst="flowChartPreparati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Analytical Process</a:t>
            </a:r>
          </a:p>
        </p:txBody>
      </p:sp>
      <p:cxnSp>
        <p:nvCxnSpPr>
          <p:cNvPr id="6" name="Straight Connector 5">
            <a:extLst>
              <a:ext uri="{FF2B5EF4-FFF2-40B4-BE49-F238E27FC236}">
                <a16:creationId xmlns:a16="http://schemas.microsoft.com/office/drawing/2014/main" id="{AC47AAEF-16D2-09BF-F8D1-FF9AB5933149}"/>
              </a:ext>
            </a:extLst>
          </p:cNvPr>
          <p:cNvCxnSpPr>
            <a:cxnSpLocks/>
            <a:stCxn id="4" idx="3"/>
          </p:cNvCxnSpPr>
          <p:nvPr/>
        </p:nvCxnSpPr>
        <p:spPr>
          <a:xfrm flipV="1">
            <a:off x="5186597" y="3342806"/>
            <a:ext cx="112546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63B384F-1F3C-914A-D2D0-2C58D9D996DB}"/>
              </a:ext>
            </a:extLst>
          </p:cNvPr>
          <p:cNvCxnSpPr>
            <a:cxnSpLocks/>
            <a:endCxn id="24" idx="7"/>
          </p:cNvCxnSpPr>
          <p:nvPr/>
        </p:nvCxnSpPr>
        <p:spPr>
          <a:xfrm flipH="1">
            <a:off x="2363648" y="3942413"/>
            <a:ext cx="1018471" cy="7171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DA7203-ACAB-3671-0D74-BD7B1CCFABEF}"/>
              </a:ext>
            </a:extLst>
          </p:cNvPr>
          <p:cNvCxnSpPr/>
          <p:nvPr/>
        </p:nvCxnSpPr>
        <p:spPr>
          <a:xfrm flipH="1">
            <a:off x="2212887" y="3342806"/>
            <a:ext cx="7794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A603DB7-5963-20AC-897E-C6B0EEC8FF32}"/>
              </a:ext>
            </a:extLst>
          </p:cNvPr>
          <p:cNvCxnSpPr>
            <a:cxnSpLocks/>
            <a:endCxn id="25" idx="2"/>
          </p:cNvCxnSpPr>
          <p:nvPr/>
        </p:nvCxnSpPr>
        <p:spPr>
          <a:xfrm flipV="1">
            <a:off x="4778522" y="1671599"/>
            <a:ext cx="1242870" cy="10928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B47FF64-5763-C259-4BC5-D2C757CA4CBD}"/>
              </a:ext>
            </a:extLst>
          </p:cNvPr>
          <p:cNvCxnSpPr>
            <a:cxnSpLocks/>
            <a:endCxn id="20" idx="6"/>
          </p:cNvCxnSpPr>
          <p:nvPr/>
        </p:nvCxnSpPr>
        <p:spPr>
          <a:xfrm flipH="1" flipV="1">
            <a:off x="2438041" y="1987003"/>
            <a:ext cx="1014658" cy="75619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E9C189C-868B-33B3-E157-CC3926963E28}"/>
              </a:ext>
            </a:extLst>
          </p:cNvPr>
          <p:cNvCxnSpPr>
            <a:cxnSpLocks/>
            <a:endCxn id="27" idx="2"/>
          </p:cNvCxnSpPr>
          <p:nvPr/>
        </p:nvCxnSpPr>
        <p:spPr>
          <a:xfrm>
            <a:off x="4742917" y="3942413"/>
            <a:ext cx="1725459" cy="1296191"/>
          </a:xfrm>
          <a:prstGeom prst="line">
            <a:avLst/>
          </a:prstGeom>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983CED83-86B6-9005-8E1E-14391D480ED1}"/>
              </a:ext>
            </a:extLst>
          </p:cNvPr>
          <p:cNvSpPr/>
          <p:nvPr/>
        </p:nvSpPr>
        <p:spPr>
          <a:xfrm>
            <a:off x="421937" y="1414058"/>
            <a:ext cx="2016104" cy="114589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latin typeface="Arial"/>
              <a:cs typeface="Arial"/>
            </a:endParaRPr>
          </a:p>
          <a:p>
            <a:pPr algn="ctr"/>
            <a:r>
              <a:rPr lang="en-CA">
                <a:latin typeface="Arial"/>
                <a:cs typeface="Arial"/>
              </a:rPr>
              <a:t>Vision &amp; Purpose Clarity </a:t>
            </a:r>
          </a:p>
          <a:p>
            <a:pPr algn="ctr"/>
            <a:endParaRPr lang="en-US"/>
          </a:p>
        </p:txBody>
      </p:sp>
      <p:sp>
        <p:nvSpPr>
          <p:cNvPr id="23" name="Oval 22">
            <a:extLst>
              <a:ext uri="{FF2B5EF4-FFF2-40B4-BE49-F238E27FC236}">
                <a16:creationId xmlns:a16="http://schemas.microsoft.com/office/drawing/2014/main" id="{35850523-5FBF-73F1-F04C-FE8A84E213D6}"/>
              </a:ext>
            </a:extLst>
          </p:cNvPr>
          <p:cNvSpPr/>
          <p:nvPr/>
        </p:nvSpPr>
        <p:spPr>
          <a:xfrm>
            <a:off x="377936" y="2812198"/>
            <a:ext cx="2016104" cy="119921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latin typeface="Arial"/>
              <a:cs typeface="Arial"/>
            </a:endParaRPr>
          </a:p>
          <a:p>
            <a:pPr algn="ctr"/>
            <a:r>
              <a:rPr lang="en-CA">
                <a:latin typeface="Arial"/>
                <a:cs typeface="Arial"/>
              </a:rPr>
              <a:t>Market Mapping (</a:t>
            </a:r>
            <a:r>
              <a:rPr lang="en-CA" err="1">
                <a:latin typeface="Arial"/>
                <a:cs typeface="Arial"/>
              </a:rPr>
              <a:t>Shapping</a:t>
            </a:r>
            <a:r>
              <a:rPr lang="en-CA">
                <a:latin typeface="Arial"/>
                <a:cs typeface="Arial"/>
              </a:rPr>
              <a:t>) </a:t>
            </a:r>
          </a:p>
          <a:p>
            <a:pPr algn="ctr"/>
            <a:endParaRPr lang="en-US"/>
          </a:p>
        </p:txBody>
      </p:sp>
      <p:sp>
        <p:nvSpPr>
          <p:cNvPr id="24" name="Oval 23">
            <a:extLst>
              <a:ext uri="{FF2B5EF4-FFF2-40B4-BE49-F238E27FC236}">
                <a16:creationId xmlns:a16="http://schemas.microsoft.com/office/drawing/2014/main" id="{7A428069-E356-642B-B240-D591E6EDB36F}"/>
              </a:ext>
            </a:extLst>
          </p:cNvPr>
          <p:cNvSpPr/>
          <p:nvPr/>
        </p:nvSpPr>
        <p:spPr>
          <a:xfrm>
            <a:off x="332815" y="4484204"/>
            <a:ext cx="2379269" cy="119727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CA">
              <a:latin typeface="Arial"/>
              <a:cs typeface="Arial"/>
            </a:endParaRPr>
          </a:p>
          <a:p>
            <a:r>
              <a:rPr lang="en-CA">
                <a:latin typeface="Arial"/>
                <a:cs typeface="Arial"/>
              </a:rPr>
              <a:t>Best of Breed &amp; Disruptive Rival Analysis </a:t>
            </a:r>
            <a:endParaRPr lang="en-US">
              <a:solidFill>
                <a:srgbClr val="061D48"/>
              </a:solidFill>
              <a:latin typeface="Arial"/>
              <a:cs typeface="Arial"/>
            </a:endParaRPr>
          </a:p>
          <a:p>
            <a:pPr algn="ctr"/>
            <a:endParaRPr lang="en-US"/>
          </a:p>
        </p:txBody>
      </p:sp>
      <p:sp>
        <p:nvSpPr>
          <p:cNvPr id="25" name="Oval 24">
            <a:extLst>
              <a:ext uri="{FF2B5EF4-FFF2-40B4-BE49-F238E27FC236}">
                <a16:creationId xmlns:a16="http://schemas.microsoft.com/office/drawing/2014/main" id="{7AF82C97-1925-5AA5-B895-3B5ED501CA53}"/>
              </a:ext>
            </a:extLst>
          </p:cNvPr>
          <p:cNvSpPr/>
          <p:nvPr/>
        </p:nvSpPr>
        <p:spPr>
          <a:xfrm>
            <a:off x="5871895" y="781120"/>
            <a:ext cx="2709485" cy="139354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latin typeface="Arial"/>
              <a:cs typeface="Arial"/>
            </a:endParaRPr>
          </a:p>
          <a:p>
            <a:pPr algn="ctr"/>
            <a:r>
              <a:rPr lang="en-CA" sz="1600">
                <a:latin typeface="Arial"/>
                <a:cs typeface="Arial"/>
              </a:rPr>
              <a:t>Competitive Position – Advantage, Parity, Disadvantage</a:t>
            </a:r>
          </a:p>
          <a:p>
            <a:pPr algn="ctr"/>
            <a:endParaRPr lang="en-US"/>
          </a:p>
        </p:txBody>
      </p:sp>
      <p:sp>
        <p:nvSpPr>
          <p:cNvPr id="26" name="Oval 25">
            <a:extLst>
              <a:ext uri="{FF2B5EF4-FFF2-40B4-BE49-F238E27FC236}">
                <a16:creationId xmlns:a16="http://schemas.microsoft.com/office/drawing/2014/main" id="{16CCE04A-A8DF-655B-0B00-00566136CC9A}"/>
              </a:ext>
            </a:extLst>
          </p:cNvPr>
          <p:cNvSpPr/>
          <p:nvPr/>
        </p:nvSpPr>
        <p:spPr>
          <a:xfrm>
            <a:off x="6324417" y="2750007"/>
            <a:ext cx="2644775" cy="130261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latin typeface="Arial"/>
              <a:cs typeface="Arial"/>
            </a:endParaRPr>
          </a:p>
          <a:p>
            <a:pPr algn="ctr"/>
            <a:r>
              <a:rPr lang="en-CA">
                <a:latin typeface="Arial"/>
                <a:cs typeface="Arial"/>
              </a:rPr>
              <a:t>Market Profitability &amp; Attractiveness Analysis </a:t>
            </a:r>
          </a:p>
          <a:p>
            <a:pPr algn="ctr"/>
            <a:endParaRPr lang="en-US"/>
          </a:p>
        </p:txBody>
      </p:sp>
      <p:sp>
        <p:nvSpPr>
          <p:cNvPr id="27" name="Oval 26">
            <a:extLst>
              <a:ext uri="{FF2B5EF4-FFF2-40B4-BE49-F238E27FC236}">
                <a16:creationId xmlns:a16="http://schemas.microsoft.com/office/drawing/2014/main" id="{F50DF761-EF73-8AFA-643E-F59EE24EF571}"/>
              </a:ext>
            </a:extLst>
          </p:cNvPr>
          <p:cNvSpPr/>
          <p:nvPr/>
        </p:nvSpPr>
        <p:spPr>
          <a:xfrm>
            <a:off x="6468376" y="4627969"/>
            <a:ext cx="2113004" cy="122127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latin typeface="Arial"/>
              <a:cs typeface="Arial"/>
            </a:endParaRPr>
          </a:p>
          <a:p>
            <a:pPr algn="ctr"/>
            <a:r>
              <a:rPr lang="en-CA">
                <a:latin typeface="Arial"/>
                <a:cs typeface="Arial"/>
              </a:rPr>
              <a:t>Business Model Assessment </a:t>
            </a:r>
            <a:endParaRPr lang="en-US"/>
          </a:p>
          <a:p>
            <a:pPr algn="ctr"/>
            <a:endParaRPr lang="en-US"/>
          </a:p>
        </p:txBody>
      </p:sp>
    </p:spTree>
    <p:extLst>
      <p:ext uri="{BB962C8B-B14F-4D97-AF65-F5344CB8AC3E}">
        <p14:creationId xmlns:p14="http://schemas.microsoft.com/office/powerpoint/2010/main" val="450319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0A09C3D-5EF8-FB7B-CD36-E6429CCCBC0E}"/>
              </a:ext>
            </a:extLst>
          </p:cNvPr>
          <p:cNvSpPr>
            <a:spLocks noGrp="1"/>
          </p:cNvSpPr>
          <p:nvPr>
            <p:ph type="title"/>
          </p:nvPr>
        </p:nvSpPr>
        <p:spPr/>
        <p:txBody>
          <a:bodyPr/>
          <a:lstStyle/>
          <a:p>
            <a:r>
              <a:rPr lang="en-US">
                <a:ea typeface="Lato Black"/>
                <a:cs typeface="Lato Black"/>
              </a:rPr>
              <a:t>PART A – Outcomes to achieve</a:t>
            </a:r>
            <a:endParaRPr lang="en-US"/>
          </a:p>
        </p:txBody>
      </p:sp>
      <p:sp>
        <p:nvSpPr>
          <p:cNvPr id="6" name="Content Placeholder 5">
            <a:extLst>
              <a:ext uri="{FF2B5EF4-FFF2-40B4-BE49-F238E27FC236}">
                <a16:creationId xmlns:a16="http://schemas.microsoft.com/office/drawing/2014/main" id="{0D67C7A5-8B0E-9131-11D7-69A547031290}"/>
              </a:ext>
            </a:extLst>
          </p:cNvPr>
          <p:cNvSpPr>
            <a:spLocks noGrp="1"/>
          </p:cNvSpPr>
          <p:nvPr>
            <p:ph idx="1"/>
          </p:nvPr>
        </p:nvSpPr>
        <p:spPr/>
        <p:txBody>
          <a:bodyPr/>
          <a:lstStyle/>
          <a:p>
            <a:r>
              <a:rPr lang="en-US"/>
              <a:t>Create/define values</a:t>
            </a:r>
          </a:p>
          <a:p>
            <a:r>
              <a:rPr lang="en-US"/>
              <a:t>Delivery Blueprints</a:t>
            </a:r>
          </a:p>
          <a:p>
            <a:r>
              <a:rPr lang="en-US"/>
              <a:t>Magnitude &amp; Speed Conclusion</a:t>
            </a:r>
          </a:p>
          <a:p>
            <a:r>
              <a:rPr lang="en-US"/>
              <a:t>Strategic Plans </a:t>
            </a:r>
          </a:p>
          <a:p>
            <a:endParaRPr lang="en-US"/>
          </a:p>
        </p:txBody>
      </p:sp>
    </p:spTree>
    <p:extLst>
      <p:ext uri="{BB962C8B-B14F-4D97-AF65-F5344CB8AC3E}">
        <p14:creationId xmlns:p14="http://schemas.microsoft.com/office/powerpoint/2010/main" val="1985959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A0B5C19D-258F-6423-B69D-9E0DE87D3D18}"/>
              </a:ext>
            </a:extLst>
          </p:cNvPr>
          <p:cNvGraphicFramePr>
            <a:graphicFrameLocks noGrp="1"/>
          </p:cNvGraphicFramePr>
          <p:nvPr>
            <p:ph idx="1"/>
            <p:extLst>
              <p:ext uri="{D42A27DB-BD31-4B8C-83A1-F6EECF244321}">
                <p14:modId xmlns:p14="http://schemas.microsoft.com/office/powerpoint/2010/main" val="208636990"/>
              </p:ext>
            </p:extLst>
          </p:nvPr>
        </p:nvGraphicFramePr>
        <p:xfrm>
          <a:off x="333375" y="1017588"/>
          <a:ext cx="8102600" cy="4387361"/>
        </p:xfrm>
        <a:graphic>
          <a:graphicData uri="http://schemas.openxmlformats.org/drawingml/2006/table">
            <a:tbl>
              <a:tblPr firstRow="1" bandRow="1">
                <a:tableStyleId>{BC89EF96-8CEA-46FF-86C4-4CE0E7609802}</a:tableStyleId>
              </a:tblPr>
              <a:tblGrid>
                <a:gridCol w="4051300">
                  <a:extLst>
                    <a:ext uri="{9D8B030D-6E8A-4147-A177-3AD203B41FA5}">
                      <a16:colId xmlns:a16="http://schemas.microsoft.com/office/drawing/2014/main" val="91414835"/>
                    </a:ext>
                  </a:extLst>
                </a:gridCol>
                <a:gridCol w="4051300">
                  <a:extLst>
                    <a:ext uri="{9D8B030D-6E8A-4147-A177-3AD203B41FA5}">
                      <a16:colId xmlns:a16="http://schemas.microsoft.com/office/drawing/2014/main" val="263332259"/>
                    </a:ext>
                  </a:extLst>
                </a:gridCol>
              </a:tblGrid>
              <a:tr h="310597">
                <a:tc>
                  <a:txBody>
                    <a:bodyPr/>
                    <a:lstStyle/>
                    <a:p>
                      <a:r>
                        <a:rPr lang="en-US" sz="1800" b="1" dirty="0">
                          <a:solidFill>
                            <a:schemeClr val="tx1"/>
                          </a:solidFill>
                        </a:rPr>
                        <a:t>Strengths</a:t>
                      </a:r>
                    </a:p>
                  </a:txBody>
                  <a:tcPr/>
                </a:tc>
                <a:tc>
                  <a:txBody>
                    <a:bodyPr/>
                    <a:lstStyle/>
                    <a:p>
                      <a:r>
                        <a:rPr lang="en-US" sz="1800" b="1" dirty="0">
                          <a:solidFill>
                            <a:schemeClr val="tx1"/>
                          </a:solidFill>
                        </a:rPr>
                        <a:t>Weaknesses</a:t>
                      </a:r>
                    </a:p>
                  </a:txBody>
                  <a:tcPr/>
                </a:tc>
                <a:extLst>
                  <a:ext uri="{0D108BD9-81ED-4DB2-BD59-A6C34878D82A}">
                    <a16:rowId xmlns:a16="http://schemas.microsoft.com/office/drawing/2014/main" val="3853485169"/>
                  </a:ext>
                </a:extLst>
              </a:tr>
              <a:tr h="1130712">
                <a:tc>
                  <a:txBody>
                    <a:bodyPr/>
                    <a:lstStyle/>
                    <a:p>
                      <a:pPr marL="285750" indent="-285750">
                        <a:buFont typeface="Calibri"/>
                        <a:buChar char="-"/>
                      </a:pPr>
                      <a:r>
                        <a:rPr lang="en-US" sz="1800" b="0" i="0" u="none" strike="noStrike" noProof="0" dirty="0">
                          <a:solidFill>
                            <a:schemeClr val="tx1"/>
                          </a:solidFill>
                          <a:latin typeface="Lato"/>
                        </a:rPr>
                        <a:t>Offers in-person movie experience, </a:t>
                      </a:r>
                      <a:endParaRPr lang="en-US" dirty="0">
                        <a:solidFill>
                          <a:schemeClr val="tx1"/>
                        </a:solidFill>
                      </a:endParaRPr>
                    </a:p>
                    <a:p>
                      <a:pPr marL="285750" lvl="0" indent="-285750">
                        <a:buFont typeface="Calibri"/>
                        <a:buChar char="-"/>
                      </a:pPr>
                      <a:r>
                        <a:rPr lang="en-US" sz="1800" b="0" i="0" u="none" strike="noStrike" noProof="0" dirty="0">
                          <a:solidFill>
                            <a:schemeClr val="tx1"/>
                          </a:solidFill>
                          <a:latin typeface="Lato"/>
                        </a:rPr>
                        <a:t>Access to the latest movies</a:t>
                      </a:r>
                    </a:p>
                  </a:txBody>
                  <a:tcPr/>
                </a:tc>
                <a:tc>
                  <a:txBody>
                    <a:bodyPr/>
                    <a:lstStyle/>
                    <a:p>
                      <a:pPr marL="285750" lvl="0" indent="-285750" algn="l">
                        <a:lnSpc>
                          <a:spcPct val="100000"/>
                        </a:lnSpc>
                        <a:spcBef>
                          <a:spcPts val="0"/>
                        </a:spcBef>
                        <a:spcAft>
                          <a:spcPts val="0"/>
                        </a:spcAft>
                        <a:buFont typeface="Calibri"/>
                        <a:buChar char="-"/>
                      </a:pPr>
                      <a:r>
                        <a:rPr lang="en-US" sz="1800" b="0" i="0" u="none" strike="noStrike" noProof="0" dirty="0">
                          <a:solidFill>
                            <a:schemeClr val="tx1"/>
                          </a:solidFill>
                          <a:latin typeface="Lato"/>
                        </a:rPr>
                        <a:t>Lack of competitive pricing (compared to OTTs) </a:t>
                      </a:r>
                    </a:p>
                    <a:p>
                      <a:pPr marL="285750" lvl="0" indent="-285750" algn="l">
                        <a:lnSpc>
                          <a:spcPct val="100000"/>
                        </a:lnSpc>
                        <a:spcBef>
                          <a:spcPts val="0"/>
                        </a:spcBef>
                        <a:spcAft>
                          <a:spcPts val="0"/>
                        </a:spcAft>
                        <a:buFont typeface="Calibri"/>
                        <a:buChar char="-"/>
                      </a:pPr>
                      <a:r>
                        <a:rPr lang="en-US" sz="1800" b="0" i="0" u="none" strike="noStrike" noProof="0" dirty="0">
                          <a:solidFill>
                            <a:schemeClr val="tx1"/>
                          </a:solidFill>
                          <a:latin typeface="Lato"/>
                        </a:rPr>
                        <a:t>Reliance on film industry to drive demand</a:t>
                      </a:r>
                    </a:p>
                    <a:p>
                      <a:pPr marL="285750" lvl="0" indent="-285750" algn="l">
                        <a:lnSpc>
                          <a:spcPct val="100000"/>
                        </a:lnSpc>
                        <a:spcBef>
                          <a:spcPts val="0"/>
                        </a:spcBef>
                        <a:spcAft>
                          <a:spcPts val="0"/>
                        </a:spcAft>
                        <a:buFont typeface="Calibri"/>
                        <a:buChar char="-"/>
                      </a:pPr>
                      <a:r>
                        <a:rPr lang="en-US" sz="1800" b="0" i="0" u="none" strike="noStrike" noProof="0" dirty="0">
                          <a:solidFill>
                            <a:schemeClr val="tx1"/>
                          </a:solidFill>
                          <a:latin typeface="Lato"/>
                        </a:rPr>
                        <a:t>Lack of up-to date technology</a:t>
                      </a:r>
                    </a:p>
                    <a:p>
                      <a:pPr lvl="0">
                        <a:buNone/>
                      </a:pPr>
                      <a:endParaRPr lang="en-US">
                        <a:solidFill>
                          <a:schemeClr val="tx1"/>
                        </a:solidFill>
                      </a:endParaRPr>
                    </a:p>
                  </a:txBody>
                  <a:tcPr/>
                </a:tc>
                <a:extLst>
                  <a:ext uri="{0D108BD9-81ED-4DB2-BD59-A6C34878D82A}">
                    <a16:rowId xmlns:a16="http://schemas.microsoft.com/office/drawing/2014/main" val="1514879320"/>
                  </a:ext>
                </a:extLst>
              </a:tr>
              <a:tr h="298173">
                <a:tc>
                  <a:txBody>
                    <a:bodyPr/>
                    <a:lstStyle/>
                    <a:p>
                      <a:r>
                        <a:rPr lang="en-US" sz="1800" b="1" dirty="0">
                          <a:solidFill>
                            <a:schemeClr val="tx1"/>
                          </a:solidFill>
                        </a:rPr>
                        <a:t>Opportunities </a:t>
                      </a:r>
                    </a:p>
                  </a:txBody>
                  <a:tcPr/>
                </a:tc>
                <a:tc>
                  <a:txBody>
                    <a:bodyPr/>
                    <a:lstStyle/>
                    <a:p>
                      <a:r>
                        <a:rPr lang="en-US" sz="1800" b="1" dirty="0">
                          <a:solidFill>
                            <a:schemeClr val="tx1"/>
                          </a:solidFill>
                        </a:rPr>
                        <a:t>Threats</a:t>
                      </a:r>
                    </a:p>
                  </a:txBody>
                  <a:tcPr/>
                </a:tc>
                <a:extLst>
                  <a:ext uri="{0D108BD9-81ED-4DB2-BD59-A6C34878D82A}">
                    <a16:rowId xmlns:a16="http://schemas.microsoft.com/office/drawing/2014/main" val="2559456270"/>
                  </a:ext>
                </a:extLst>
              </a:tr>
              <a:tr h="1987061">
                <a:tc>
                  <a:txBody>
                    <a:bodyPr/>
                    <a:lstStyle/>
                    <a:p>
                      <a:pPr marL="285750" indent="-285750">
                        <a:buFont typeface="Arial"/>
                        <a:buChar char="•"/>
                      </a:pPr>
                      <a:r>
                        <a:rPr lang="en-US" sz="1800" b="0" i="0" u="none" strike="noStrike" noProof="0" dirty="0">
                          <a:solidFill>
                            <a:schemeClr val="tx1"/>
                          </a:solidFill>
                          <a:latin typeface="Lato"/>
                        </a:rPr>
                        <a:t>Increase in-person experience through new customer experience opportunities (i.e. old movies/musicals, concerts, sports, private viewing, talk shows/events)</a:t>
                      </a:r>
                    </a:p>
                    <a:p>
                      <a:pPr marL="285750" lvl="0" indent="-285750">
                        <a:buFont typeface="Calibri"/>
                        <a:buChar char="-"/>
                      </a:pPr>
                      <a:endParaRPr lang="en-US">
                        <a:solidFill>
                          <a:schemeClr val="tx1"/>
                        </a:solidFill>
                      </a:endParaRPr>
                    </a:p>
                  </a:txBody>
                  <a:tcPr/>
                </a:tc>
                <a:tc>
                  <a:txBody>
                    <a:bodyPr/>
                    <a:lstStyle/>
                    <a:p>
                      <a:pPr marL="285750" lvl="0" indent="-285750">
                        <a:buFont typeface="Arial"/>
                        <a:buChar char="•"/>
                      </a:pPr>
                      <a:r>
                        <a:rPr lang="en-US" sz="1800" b="0" i="0" u="none" strike="noStrike" noProof="0">
                          <a:solidFill>
                            <a:schemeClr val="tx1"/>
                          </a:solidFill>
                        </a:rPr>
                        <a:t>Declining market demand due to change in customer behaviour (i.e. shorter attention spans)</a:t>
                      </a:r>
                    </a:p>
                    <a:p>
                      <a:pPr marL="285750" lvl="0" indent="-285750">
                        <a:buFont typeface="Arial"/>
                        <a:buChar char="•"/>
                      </a:pPr>
                      <a:r>
                        <a:rPr lang="en-US" sz="1800" b="0" i="0" u="none" strike="noStrike" noProof="0">
                          <a:solidFill>
                            <a:schemeClr val="tx1"/>
                          </a:solidFill>
                        </a:rPr>
                        <a:t>OTTs </a:t>
                      </a:r>
                    </a:p>
                    <a:p>
                      <a:pPr marL="285750" lvl="0" indent="-285750">
                        <a:buFont typeface="Arial"/>
                        <a:buChar char="•"/>
                      </a:pPr>
                      <a:r>
                        <a:rPr lang="en-US" sz="1800" b="0" i="0" u="none" strike="noStrike" noProof="0">
                          <a:solidFill>
                            <a:schemeClr val="tx1"/>
                          </a:solidFill>
                        </a:rPr>
                        <a:t>Short-form Video Platforms(SVPs)</a:t>
                      </a:r>
                    </a:p>
                    <a:p>
                      <a:pPr marL="285750" lvl="0" indent="-285750">
                        <a:buFont typeface="Calibri"/>
                        <a:buChar char="-"/>
                      </a:pPr>
                      <a:endParaRPr lang="en-US" sz="1800" b="0" i="0" u="none" strike="noStrike" noProof="0">
                        <a:solidFill>
                          <a:schemeClr val="tx1"/>
                        </a:solidFill>
                        <a:latin typeface="Lato"/>
                      </a:endParaRPr>
                    </a:p>
                  </a:txBody>
                  <a:tcPr/>
                </a:tc>
                <a:extLst>
                  <a:ext uri="{0D108BD9-81ED-4DB2-BD59-A6C34878D82A}">
                    <a16:rowId xmlns:a16="http://schemas.microsoft.com/office/drawing/2014/main" val="4097793820"/>
                  </a:ext>
                </a:extLst>
              </a:tr>
            </a:tbl>
          </a:graphicData>
        </a:graphic>
      </p:graphicFrame>
      <p:sp>
        <p:nvSpPr>
          <p:cNvPr id="3" name="Title 2">
            <a:extLst>
              <a:ext uri="{FF2B5EF4-FFF2-40B4-BE49-F238E27FC236}">
                <a16:creationId xmlns:a16="http://schemas.microsoft.com/office/drawing/2014/main" id="{83E2E016-5594-0FBF-2A39-2470371D8CE1}"/>
              </a:ext>
            </a:extLst>
          </p:cNvPr>
          <p:cNvSpPr>
            <a:spLocks noGrp="1"/>
          </p:cNvSpPr>
          <p:nvPr>
            <p:ph type="title"/>
          </p:nvPr>
        </p:nvSpPr>
        <p:spPr/>
        <p:txBody>
          <a:bodyPr/>
          <a:lstStyle/>
          <a:p>
            <a:r>
              <a:rPr lang="en-US">
                <a:ea typeface="Lato Black"/>
                <a:cs typeface="Lato Black"/>
              </a:rPr>
              <a:t>Part B – Situation Analysis</a:t>
            </a:r>
            <a:endParaRPr lang="en-US"/>
          </a:p>
        </p:txBody>
      </p:sp>
    </p:spTree>
    <p:extLst>
      <p:ext uri="{BB962C8B-B14F-4D97-AF65-F5344CB8AC3E}">
        <p14:creationId xmlns:p14="http://schemas.microsoft.com/office/powerpoint/2010/main" val="2386806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CDCA795-E020-AA38-F866-CC761E2602ED}"/>
              </a:ext>
            </a:extLst>
          </p:cNvPr>
          <p:cNvSpPr>
            <a:spLocks noGrp="1"/>
          </p:cNvSpPr>
          <p:nvPr>
            <p:ph idx="1"/>
          </p:nvPr>
        </p:nvSpPr>
        <p:spPr/>
        <p:txBody>
          <a:bodyPr/>
          <a:lstStyle/>
          <a:p>
            <a:pPr lvl="1">
              <a:buFont typeface="Courier New,monospace" panose="020B0604020202020204" pitchFamily="34" charset="0"/>
              <a:buChar char="o"/>
            </a:pPr>
            <a:endParaRPr lang="en-US">
              <a:ea typeface="Lato"/>
              <a:cs typeface="Lato"/>
            </a:endParaRPr>
          </a:p>
          <a:p>
            <a:pPr>
              <a:buFont typeface="Courier New,monospace" panose="020B0604020202020204" pitchFamily="34" charset="0"/>
              <a:buChar char="o"/>
            </a:pPr>
            <a:r>
              <a:rPr lang="en-US">
                <a:latin typeface="Arial"/>
                <a:cs typeface="Arial"/>
              </a:rPr>
              <a:t>Problem: </a:t>
            </a:r>
            <a:endParaRPr lang="en-US">
              <a:solidFill>
                <a:srgbClr val="061D48"/>
              </a:solidFill>
              <a:latin typeface="Arial"/>
              <a:cs typeface="Arial"/>
            </a:endParaRPr>
          </a:p>
          <a:p>
            <a:pPr lvl="1">
              <a:buFont typeface="Courier New,monospace" panose="020B0604020202020204" pitchFamily="34" charset="0"/>
              <a:buChar char="o"/>
            </a:pPr>
            <a:r>
              <a:rPr lang="en-US">
                <a:latin typeface="Arial"/>
                <a:cs typeface="Arial"/>
              </a:rPr>
              <a:t>Unable to capture market demand against competitors, with heavy reliance on the film industry and inability to adapt to new technology/platforms (cost). </a:t>
            </a:r>
          </a:p>
          <a:p>
            <a:pPr lvl="1">
              <a:buFont typeface="Courier New,monospace" panose="020B0604020202020204" pitchFamily="34" charset="0"/>
              <a:buChar char="o"/>
            </a:pPr>
            <a:r>
              <a:rPr lang="en-US">
                <a:latin typeface="Arial"/>
                <a:cs typeface="Arial"/>
              </a:rPr>
              <a:t>Lack innovations on the service offerings.</a:t>
            </a:r>
          </a:p>
          <a:p>
            <a:pPr lvl="1">
              <a:buFont typeface="Courier New,monospace" panose="020B0604020202020204" pitchFamily="34" charset="0"/>
              <a:buChar char="o"/>
            </a:pPr>
            <a:r>
              <a:rPr lang="en-US">
                <a:latin typeface="Arial"/>
                <a:cs typeface="Arial"/>
              </a:rPr>
              <a:t>Changed consumer habits due to the prevalence of OTT platforms and short-form video platforms.</a:t>
            </a:r>
          </a:p>
          <a:p>
            <a:pPr lvl="1">
              <a:buFont typeface="Courier New,monospace" panose="020B0604020202020204" pitchFamily="34" charset="0"/>
              <a:buChar char="o"/>
            </a:pPr>
            <a:r>
              <a:rPr lang="en-US">
                <a:latin typeface="Arial"/>
                <a:cs typeface="Arial"/>
              </a:rPr>
              <a:t>Large disparities in terms of hardware. Most of the locations have the same and worn-off hardware for decades.</a:t>
            </a:r>
          </a:p>
          <a:p>
            <a:pPr lvl="1">
              <a:buFont typeface="Courier New,monospace" panose="020B0604020202020204" pitchFamily="34" charset="0"/>
              <a:buChar char="o"/>
            </a:pPr>
            <a:r>
              <a:rPr lang="en-US">
                <a:latin typeface="Arial"/>
                <a:cs typeface="Arial"/>
              </a:rPr>
              <a:t>Poor customer experience with booking apps and Cineplex's own OTT platform.</a:t>
            </a:r>
          </a:p>
          <a:p>
            <a:pPr lvl="1">
              <a:buFont typeface="Courier New,monospace" panose="020B0604020202020204" pitchFamily="34" charset="0"/>
              <a:buChar char="o"/>
            </a:pPr>
            <a:r>
              <a:rPr lang="en-US">
                <a:latin typeface="Arial"/>
                <a:cs typeface="Arial"/>
              </a:rPr>
              <a:t>Very traditional, limited and antiquated marketing and advertising strategies which is also very costly have compelled many movie producers to cooperate with OTT platforms.</a:t>
            </a:r>
          </a:p>
          <a:p>
            <a:pPr marL="342900" lvl="1" indent="0">
              <a:buNone/>
            </a:pPr>
            <a:endParaRPr lang="en-US">
              <a:latin typeface="Arial"/>
              <a:cs typeface="Arial"/>
            </a:endParaRPr>
          </a:p>
        </p:txBody>
      </p:sp>
      <p:sp>
        <p:nvSpPr>
          <p:cNvPr id="3" name="Title 2">
            <a:extLst>
              <a:ext uri="{FF2B5EF4-FFF2-40B4-BE49-F238E27FC236}">
                <a16:creationId xmlns:a16="http://schemas.microsoft.com/office/drawing/2014/main" id="{77B87D10-DF45-B1A2-579D-EFC74E66EA2C}"/>
              </a:ext>
            </a:extLst>
          </p:cNvPr>
          <p:cNvSpPr>
            <a:spLocks noGrp="1"/>
          </p:cNvSpPr>
          <p:nvPr>
            <p:ph type="title"/>
          </p:nvPr>
        </p:nvSpPr>
        <p:spPr/>
        <p:txBody>
          <a:bodyPr/>
          <a:lstStyle/>
          <a:p>
            <a:r>
              <a:rPr lang="en-US">
                <a:ea typeface="Lato Black"/>
                <a:cs typeface="Lato Black"/>
              </a:rPr>
              <a:t>Part B – Complication </a:t>
            </a:r>
            <a:endParaRPr lang="en-US"/>
          </a:p>
        </p:txBody>
      </p:sp>
    </p:spTree>
    <p:extLst>
      <p:ext uri="{BB962C8B-B14F-4D97-AF65-F5344CB8AC3E}">
        <p14:creationId xmlns:p14="http://schemas.microsoft.com/office/powerpoint/2010/main" val="777857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896EE5D-8D71-2BB1-8F1D-29A539F694D0}"/>
              </a:ext>
            </a:extLst>
          </p:cNvPr>
          <p:cNvSpPr>
            <a:spLocks noGrp="1"/>
          </p:cNvSpPr>
          <p:nvPr>
            <p:ph idx="1"/>
          </p:nvPr>
        </p:nvSpPr>
        <p:spPr/>
        <p:txBody>
          <a:bodyPr/>
          <a:lstStyle/>
          <a:p>
            <a:r>
              <a:rPr lang="en-US">
                <a:ea typeface="Lato"/>
                <a:cs typeface="Lato"/>
              </a:rPr>
              <a:t>How can Cineplex leverage AI/data to enhance cinema experience?</a:t>
            </a:r>
          </a:p>
          <a:p>
            <a:r>
              <a:rPr lang="en-US">
                <a:ea typeface="Lato"/>
                <a:cs typeface="Lato"/>
              </a:rPr>
              <a:t>What strategies can Cineplex take to enhance their market position and less reliability on the film industry?</a:t>
            </a:r>
          </a:p>
          <a:p>
            <a:r>
              <a:rPr lang="en-US">
                <a:ea typeface="Lato"/>
                <a:cs typeface="Lato"/>
              </a:rPr>
              <a:t>How did the customer </a:t>
            </a:r>
            <a:r>
              <a:rPr lang="en-US" err="1">
                <a:ea typeface="Lato"/>
                <a:cs typeface="Lato"/>
              </a:rPr>
              <a:t>behaviour</a:t>
            </a:r>
            <a:r>
              <a:rPr lang="en-US">
                <a:ea typeface="Lato"/>
                <a:cs typeface="Lato"/>
              </a:rPr>
              <a:t> change in the pandemic and with the introduction of OTTs? </a:t>
            </a:r>
          </a:p>
          <a:p>
            <a:r>
              <a:rPr lang="en-US">
                <a:ea typeface="Lato"/>
                <a:cs typeface="Lato"/>
              </a:rPr>
              <a:t>Any potential mergers and acquisitions planned to improve their competitive position in the market?</a:t>
            </a:r>
          </a:p>
          <a:p>
            <a:r>
              <a:rPr lang="en-US">
                <a:ea typeface="Lato"/>
                <a:cs typeface="Lato"/>
              </a:rPr>
              <a:t>More data on the cost per movie. So, we have better knowledge on the price competitiveness with OTTs.</a:t>
            </a:r>
          </a:p>
          <a:p>
            <a:endParaRPr lang="en-US" err="1">
              <a:ea typeface="Lato"/>
              <a:cs typeface="Lato"/>
            </a:endParaRPr>
          </a:p>
        </p:txBody>
      </p:sp>
      <p:sp>
        <p:nvSpPr>
          <p:cNvPr id="3" name="Title 2">
            <a:extLst>
              <a:ext uri="{FF2B5EF4-FFF2-40B4-BE49-F238E27FC236}">
                <a16:creationId xmlns:a16="http://schemas.microsoft.com/office/drawing/2014/main" id="{78ED336C-F353-042E-047E-B8584D29AAEB}"/>
              </a:ext>
            </a:extLst>
          </p:cNvPr>
          <p:cNvSpPr>
            <a:spLocks noGrp="1"/>
          </p:cNvSpPr>
          <p:nvPr>
            <p:ph type="title"/>
          </p:nvPr>
        </p:nvSpPr>
        <p:spPr/>
        <p:txBody>
          <a:bodyPr/>
          <a:lstStyle/>
          <a:p>
            <a:r>
              <a:rPr lang="en-US">
                <a:ea typeface="Lato Black"/>
                <a:cs typeface="Lato Black"/>
              </a:rPr>
              <a:t>6. Questions to Managment: </a:t>
            </a:r>
          </a:p>
        </p:txBody>
      </p:sp>
    </p:spTree>
    <p:extLst>
      <p:ext uri="{BB962C8B-B14F-4D97-AF65-F5344CB8AC3E}">
        <p14:creationId xmlns:p14="http://schemas.microsoft.com/office/powerpoint/2010/main" val="1420740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8C0816F-C078-A113-F4EF-C3FA34212FBA}"/>
              </a:ext>
            </a:extLst>
          </p:cNvPr>
          <p:cNvSpPr>
            <a:spLocks noGrp="1"/>
          </p:cNvSpPr>
          <p:nvPr>
            <p:ph idx="1"/>
          </p:nvPr>
        </p:nvSpPr>
        <p:spPr/>
        <p:txBody>
          <a:bodyPr/>
          <a:lstStyle/>
          <a:p>
            <a:r>
              <a:rPr lang="en-US" b="1">
                <a:ea typeface="+mn-lt"/>
                <a:cs typeface="+mn-lt"/>
              </a:rPr>
              <a:t>Option 1 </a:t>
            </a:r>
            <a:r>
              <a:rPr lang="en-US">
                <a:ea typeface="+mn-lt"/>
                <a:cs typeface="+mn-lt"/>
              </a:rPr>
              <a:t>– Target expanding the customer base (new and existing) through innovating existing customer experience through upgrading technology and new service offerings (leverage AI Analytics from </a:t>
            </a:r>
            <a:r>
              <a:rPr lang="en-US" err="1">
                <a:ea typeface="+mn-lt"/>
                <a:cs typeface="+mn-lt"/>
              </a:rPr>
              <a:t>CinePoints</a:t>
            </a:r>
            <a:r>
              <a:rPr lang="en-US">
                <a:ea typeface="+mn-lt"/>
                <a:cs typeface="+mn-lt"/>
              </a:rPr>
              <a:t>)</a:t>
            </a:r>
            <a:endParaRPr lang="en-US"/>
          </a:p>
          <a:p>
            <a:endParaRPr lang="en-US">
              <a:ea typeface="+mn-lt"/>
              <a:cs typeface="+mn-lt"/>
            </a:endParaRPr>
          </a:p>
          <a:p>
            <a:r>
              <a:rPr lang="en-US" b="1">
                <a:ea typeface="+mn-lt"/>
                <a:cs typeface="+mn-lt"/>
              </a:rPr>
              <a:t>Option 2</a:t>
            </a:r>
            <a:r>
              <a:rPr lang="en-US">
                <a:ea typeface="+mn-lt"/>
                <a:cs typeface="+mn-lt"/>
              </a:rPr>
              <a:t> – Tap into new customers through partnerships with other experience companies (i.e. sporting events, concerts). </a:t>
            </a:r>
          </a:p>
          <a:p>
            <a:endParaRPr lang="en-US">
              <a:ea typeface="+mn-lt"/>
              <a:cs typeface="+mn-lt"/>
            </a:endParaRPr>
          </a:p>
          <a:p>
            <a:r>
              <a:rPr lang="en-US" b="1">
                <a:ea typeface="+mn-lt"/>
                <a:cs typeface="+mn-lt"/>
              </a:rPr>
              <a:t>Option 3 </a:t>
            </a:r>
            <a:r>
              <a:rPr lang="en-US">
                <a:ea typeface="+mn-lt"/>
                <a:cs typeface="+mn-lt"/>
              </a:rPr>
              <a:t>– Increase profit margin by streamlining their department focus, prioritizing on the core operations (i.e. in-person) and dropping unprofitable segments, reduce operational costs (i.e. OTTs) </a:t>
            </a:r>
          </a:p>
          <a:p>
            <a:endParaRPr lang="en-US">
              <a:ea typeface="Lato"/>
              <a:cs typeface="Lato"/>
            </a:endParaRPr>
          </a:p>
        </p:txBody>
      </p:sp>
      <p:sp>
        <p:nvSpPr>
          <p:cNvPr id="3" name="Title 2">
            <a:extLst>
              <a:ext uri="{FF2B5EF4-FFF2-40B4-BE49-F238E27FC236}">
                <a16:creationId xmlns:a16="http://schemas.microsoft.com/office/drawing/2014/main" id="{132F7AFE-7E64-1BCE-34DB-6355ECA97A77}"/>
              </a:ext>
            </a:extLst>
          </p:cNvPr>
          <p:cNvSpPr>
            <a:spLocks noGrp="1"/>
          </p:cNvSpPr>
          <p:nvPr>
            <p:ph type="title"/>
          </p:nvPr>
        </p:nvSpPr>
        <p:spPr/>
        <p:txBody>
          <a:bodyPr/>
          <a:lstStyle/>
          <a:p>
            <a:r>
              <a:rPr lang="en-US">
                <a:ea typeface="Lato Black"/>
                <a:cs typeface="Lato Black"/>
              </a:rPr>
              <a:t>Recommendations</a:t>
            </a:r>
            <a:endParaRPr lang="en-US"/>
          </a:p>
        </p:txBody>
      </p:sp>
    </p:spTree>
    <p:extLst>
      <p:ext uri="{BB962C8B-B14F-4D97-AF65-F5344CB8AC3E}">
        <p14:creationId xmlns:p14="http://schemas.microsoft.com/office/powerpoint/2010/main" val="3602280238"/>
      </p:ext>
    </p:extLst>
  </p:cSld>
  <p:clrMapOvr>
    <a:masterClrMapping/>
  </p:clrMapOvr>
</p:sld>
</file>

<file path=ppt/theme/theme1.xml><?xml version="1.0" encoding="utf-8"?>
<a:theme xmlns:a="http://schemas.openxmlformats.org/drawingml/2006/main" name="Smith Theme White">
  <a:themeElements>
    <a:clrScheme name="SmithColours">
      <a:dk1>
        <a:srgbClr val="061D48"/>
      </a:dk1>
      <a:lt1>
        <a:srgbClr val="FFFFFF"/>
      </a:lt1>
      <a:dk2>
        <a:srgbClr val="0047BB"/>
      </a:dk2>
      <a:lt2>
        <a:srgbClr val="E7E6E6"/>
      </a:lt2>
      <a:accent1>
        <a:srgbClr val="097EB1"/>
      </a:accent1>
      <a:accent2>
        <a:srgbClr val="0399DE"/>
      </a:accent2>
      <a:accent3>
        <a:srgbClr val="00B39D"/>
      </a:accent3>
      <a:accent4>
        <a:srgbClr val="7CCCBF"/>
      </a:accent4>
      <a:accent5>
        <a:srgbClr val="C8205D"/>
      </a:accent5>
      <a:accent6>
        <a:srgbClr val="F04E5E"/>
      </a:accent6>
      <a:hlink>
        <a:srgbClr val="0399DE"/>
      </a:hlink>
      <a:folHlink>
        <a:srgbClr val="028AC8"/>
      </a:folHlink>
    </a:clrScheme>
    <a:fontScheme name="Test">
      <a:majorFont>
        <a:latin typeface="Lato Black"/>
        <a:ea typeface=""/>
        <a:cs typeface=""/>
      </a:majorFont>
      <a:minorFont>
        <a:latin typeface="La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mith-PPT-Template-2020" id="{345A85C9-168D-2E4D-8CD0-347546631F72}" vid="{3826B517-9EC1-514D-8AE6-FF11C3180FD4}"/>
    </a:ext>
  </a:extLst>
</a:theme>
</file>

<file path=ppt/theme/theme2.xml><?xml version="1.0" encoding="utf-8"?>
<a:theme xmlns:a="http://schemas.openxmlformats.org/drawingml/2006/main" name="Smith Theme Blue">
  <a:themeElements>
    <a:clrScheme name="SmithColours">
      <a:dk1>
        <a:srgbClr val="061D48"/>
      </a:dk1>
      <a:lt1>
        <a:srgbClr val="FFFFFF"/>
      </a:lt1>
      <a:dk2>
        <a:srgbClr val="0047BB"/>
      </a:dk2>
      <a:lt2>
        <a:srgbClr val="E7E6E6"/>
      </a:lt2>
      <a:accent1>
        <a:srgbClr val="097EB1"/>
      </a:accent1>
      <a:accent2>
        <a:srgbClr val="0399DE"/>
      </a:accent2>
      <a:accent3>
        <a:srgbClr val="00B39D"/>
      </a:accent3>
      <a:accent4>
        <a:srgbClr val="7CCCBF"/>
      </a:accent4>
      <a:accent5>
        <a:srgbClr val="C8205D"/>
      </a:accent5>
      <a:accent6>
        <a:srgbClr val="F04E5E"/>
      </a:accent6>
      <a:hlink>
        <a:srgbClr val="0399DE"/>
      </a:hlink>
      <a:folHlink>
        <a:srgbClr val="028AC8"/>
      </a:folHlink>
    </a:clrScheme>
    <a:fontScheme name="Test">
      <a:majorFont>
        <a:latin typeface="Lato Black"/>
        <a:ea typeface=""/>
        <a:cs typeface=""/>
      </a:majorFont>
      <a:minorFont>
        <a:latin typeface="La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mith-PPT-Template-2020" id="{345A85C9-168D-2E4D-8CD0-347546631F72}" vid="{9EC0CC30-5467-5F4A-BEFC-B400A349D79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On-screen Show (4:3)</PresentationFormat>
  <Slides>9</Slides>
  <Notes>7</Notes>
  <HiddenSlides>0</HiddenSlides>
  <ScaleCrop>false</ScaleCrop>
  <HeadingPairs>
    <vt:vector size="4" baseType="variant">
      <vt:variant>
        <vt:lpstr>Theme</vt:lpstr>
      </vt:variant>
      <vt:variant>
        <vt:i4>2</vt:i4>
      </vt:variant>
      <vt:variant>
        <vt:lpstr>Slide Titles</vt:lpstr>
      </vt:variant>
      <vt:variant>
        <vt:i4>9</vt:i4>
      </vt:variant>
    </vt:vector>
  </HeadingPairs>
  <TitlesOfParts>
    <vt:vector size="11" baseType="lpstr">
      <vt:lpstr>Smith Theme White</vt:lpstr>
      <vt:lpstr>Smith Theme Blue</vt:lpstr>
      <vt:lpstr>Cineplex – Case Analysis</vt:lpstr>
      <vt:lpstr>PART A - Strategy</vt:lpstr>
      <vt:lpstr>PowerPoint Presentation</vt:lpstr>
      <vt:lpstr>PART A – Elements in Analytical Process </vt:lpstr>
      <vt:lpstr>PART A – Outcomes to achieve</vt:lpstr>
      <vt:lpstr>Part B – Situation Analysis</vt:lpstr>
      <vt:lpstr>Part B – Complication </vt:lpstr>
      <vt:lpstr>6. Questions to Managment: </vt:lpstr>
      <vt:lpstr>Recommendations</vt:lpstr>
    </vt:vector>
  </TitlesOfParts>
  <Manager/>
  <Company>Smith School of Business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revision>82</cp:revision>
  <dcterms:created xsi:type="dcterms:W3CDTF">2020-07-27T18:24:57Z</dcterms:created>
  <dcterms:modified xsi:type="dcterms:W3CDTF">2024-05-07T15:14:50Z</dcterms:modified>
  <cp:category/>
</cp:coreProperties>
</file>