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drawings/drawing4.xml" ContentType="application/vnd.openxmlformats-officedocument.drawingml.chartshapes+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5.xml" ContentType="application/vnd.openxmlformats-officedocument.themeOverride+xml"/>
  <Override PartName="/ppt/drawings/drawing5.xml" ContentType="application/vnd.openxmlformats-officedocument.drawingml.chartshapes+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6.xml" ContentType="application/vnd.openxmlformats-officedocument.themeOverride+xml"/>
  <Override PartName="/ppt/drawings/drawing6.xml" ContentType="application/vnd.openxmlformats-officedocument.drawingml.chartshapes+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0" r:id="rId1"/>
    <p:sldMasterId id="2147483806" r:id="rId2"/>
  </p:sldMasterIdLst>
  <p:notesMasterIdLst>
    <p:notesMasterId r:id="rId45"/>
  </p:notesMasterIdLst>
  <p:sldIdLst>
    <p:sldId id="256" r:id="rId3"/>
    <p:sldId id="272" r:id="rId4"/>
    <p:sldId id="336" r:id="rId5"/>
    <p:sldId id="348" r:id="rId6"/>
    <p:sldId id="351" r:id="rId7"/>
    <p:sldId id="350" r:id="rId8"/>
    <p:sldId id="338" r:id="rId9"/>
    <p:sldId id="349" r:id="rId10"/>
    <p:sldId id="339" r:id="rId11"/>
    <p:sldId id="352" r:id="rId12"/>
    <p:sldId id="340" r:id="rId13"/>
    <p:sldId id="342" r:id="rId14"/>
    <p:sldId id="343" r:id="rId15"/>
    <p:sldId id="344" r:id="rId16"/>
    <p:sldId id="341" r:id="rId17"/>
    <p:sldId id="345" r:id="rId18"/>
    <p:sldId id="288" r:id="rId19"/>
    <p:sldId id="289" r:id="rId20"/>
    <p:sldId id="291" r:id="rId21"/>
    <p:sldId id="292" r:id="rId22"/>
    <p:sldId id="293" r:id="rId23"/>
    <p:sldId id="354" r:id="rId24"/>
    <p:sldId id="353" r:id="rId25"/>
    <p:sldId id="298" r:id="rId26"/>
    <p:sldId id="281" r:id="rId27"/>
    <p:sldId id="283" r:id="rId28"/>
    <p:sldId id="284" r:id="rId29"/>
    <p:sldId id="280" r:id="rId30"/>
    <p:sldId id="355" r:id="rId31"/>
    <p:sldId id="356" r:id="rId32"/>
    <p:sldId id="357" r:id="rId33"/>
    <p:sldId id="358" r:id="rId34"/>
    <p:sldId id="359" r:id="rId35"/>
    <p:sldId id="360" r:id="rId36"/>
    <p:sldId id="299" r:id="rId37"/>
    <p:sldId id="362" r:id="rId38"/>
    <p:sldId id="364" r:id="rId39"/>
    <p:sldId id="365" r:id="rId40"/>
    <p:sldId id="366" r:id="rId41"/>
    <p:sldId id="361" r:id="rId42"/>
    <p:sldId id="316" r:id="rId43"/>
    <p:sldId id="363" r:id="rId4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Lato" panose="020F0502020204030203" pitchFamily="34" charset="0"/>
        <a:ea typeface="+mn-ea"/>
        <a:cs typeface="+mn-cs"/>
      </a:defRPr>
    </a:lvl1pPr>
    <a:lvl2pPr marL="4572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2pPr>
    <a:lvl3pPr marL="9144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3pPr>
    <a:lvl4pPr marL="13716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4pPr>
    <a:lvl5pPr marL="18288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5pPr>
    <a:lvl6pPr marL="2286000" algn="l" defTabSz="914400" rtl="0" eaLnBrk="1" latinLnBrk="0" hangingPunct="1">
      <a:defRPr kern="1200">
        <a:solidFill>
          <a:schemeClr val="tx1"/>
        </a:solidFill>
        <a:latin typeface="Lato" panose="020F0502020204030203" pitchFamily="34" charset="0"/>
        <a:ea typeface="+mn-ea"/>
        <a:cs typeface="+mn-cs"/>
      </a:defRPr>
    </a:lvl6pPr>
    <a:lvl7pPr marL="2743200" algn="l" defTabSz="914400" rtl="0" eaLnBrk="1" latinLnBrk="0" hangingPunct="1">
      <a:defRPr kern="1200">
        <a:solidFill>
          <a:schemeClr val="tx1"/>
        </a:solidFill>
        <a:latin typeface="Lato" panose="020F0502020204030203" pitchFamily="34" charset="0"/>
        <a:ea typeface="+mn-ea"/>
        <a:cs typeface="+mn-cs"/>
      </a:defRPr>
    </a:lvl7pPr>
    <a:lvl8pPr marL="3200400" algn="l" defTabSz="914400" rtl="0" eaLnBrk="1" latinLnBrk="0" hangingPunct="1">
      <a:defRPr kern="1200">
        <a:solidFill>
          <a:schemeClr val="tx1"/>
        </a:solidFill>
        <a:latin typeface="Lato" panose="020F0502020204030203" pitchFamily="34" charset="0"/>
        <a:ea typeface="+mn-ea"/>
        <a:cs typeface="+mn-cs"/>
      </a:defRPr>
    </a:lvl8pPr>
    <a:lvl9pPr marL="3657600" algn="l" defTabSz="914400" rtl="0" eaLnBrk="1" latinLnBrk="0" hangingPunct="1">
      <a:defRPr kern="1200">
        <a:solidFill>
          <a:schemeClr val="tx1"/>
        </a:solidFill>
        <a:latin typeface="Lato" panose="020F0502020204030203"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2"/>
    <p:restoredTop sz="88533" autoAdjust="0"/>
  </p:normalViewPr>
  <p:slideViewPr>
    <p:cSldViewPr snapToGrid="0" snapToObjects="1">
      <p:cViewPr varScale="1">
        <p:scale>
          <a:sx n="98" d="100"/>
          <a:sy n="98" d="100"/>
        </p:scale>
        <p:origin x="1176" y="84"/>
      </p:cViewPr>
      <p:guideLst>
        <p:guide orient="horz" pos="2160"/>
        <p:guide pos="3840"/>
      </p:guideLst>
    </p:cSldViewPr>
  </p:slideViewPr>
  <p:outlineViewPr>
    <p:cViewPr>
      <p:scale>
        <a:sx n="33" d="100"/>
        <a:sy n="33" d="100"/>
      </p:scale>
      <p:origin x="0" y="-96"/>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07" d="100"/>
          <a:sy n="107" d="100"/>
        </p:scale>
        <p:origin x="6080"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8.xml"/><Relationship Id="rId1" Type="http://schemas.microsoft.com/office/2011/relationships/chartStyle" Target="style8.xml"/><Relationship Id="rId5" Type="http://schemas.openxmlformats.org/officeDocument/2006/relationships/chartUserShapes" Target="../drawings/drawing5.xml"/><Relationship Id="rId4" Type="http://schemas.openxmlformats.org/officeDocument/2006/relationships/package" Target="../embeddings/Microsoft_Excel_Worksheet4.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9.xml"/><Relationship Id="rId1" Type="http://schemas.microsoft.com/office/2011/relationships/chartStyle" Target="style9.xml"/><Relationship Id="rId5" Type="http://schemas.openxmlformats.org/officeDocument/2006/relationships/chartUserShapes" Target="../drawings/drawing6.xml"/><Relationship Id="rId4" Type="http://schemas.openxmlformats.org/officeDocument/2006/relationships/package" Target="../embeddings/Microsoft_Excel_Worksheet5.xlsx"/></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2" Type="http://schemas.microsoft.com/office/2011/relationships/chartColorStyle" Target="colors5.xml"/><Relationship Id="rId1" Type="http://schemas.microsoft.com/office/2011/relationships/chartStyle" Target="style5.xml"/></Relationships>
</file>

<file path=ppt/charts/_rels/chartEx2.xml.rels><?xml version="1.0" encoding="UTF-8" standalone="yes"?>
<Relationships xmlns="http://schemas.openxmlformats.org/package/2006/relationships"><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3.0555517266935672E-2"/>
          <c:y val="0.15036357840121117"/>
          <c:w val="0.93888888888888888"/>
          <c:h val="0.71461560579583294"/>
        </c:manualLayout>
      </c:layout>
      <c:lineChart>
        <c:grouping val="standard"/>
        <c:varyColors val="0"/>
        <c:ser>
          <c:idx val="0"/>
          <c:order val="0"/>
          <c:spPr>
            <a:ln w="28575" cap="rnd">
              <a:solidFill>
                <a:schemeClr val="accent1"/>
              </a:solidFill>
              <a:round/>
            </a:ln>
            <a:effectLst/>
          </c:spPr>
          <c:marker>
            <c:symbol val="none"/>
          </c:marker>
          <c:cat>
            <c:numRef>
              <c:f>Sheet1!$C$7:$C$267</c:f>
              <c:numCache>
                <c:formatCode>General</c:formatCode>
                <c:ptCount val="261"/>
                <c:pt idx="0">
                  <c:v>-6.4999999999999902</c:v>
                </c:pt>
                <c:pt idx="1">
                  <c:v>-6.4499999999999904</c:v>
                </c:pt>
                <c:pt idx="2">
                  <c:v>-6.3999999999999897</c:v>
                </c:pt>
                <c:pt idx="3">
                  <c:v>-6.3499999999999899</c:v>
                </c:pt>
                <c:pt idx="4">
                  <c:v>-6.2999999999999901</c:v>
                </c:pt>
                <c:pt idx="5">
                  <c:v>-6.2499999999999902</c:v>
                </c:pt>
                <c:pt idx="6">
                  <c:v>-6.1999999999999904</c:v>
                </c:pt>
                <c:pt idx="7">
                  <c:v>-6.1499999999999897</c:v>
                </c:pt>
                <c:pt idx="8">
                  <c:v>-6.0999999999999899</c:v>
                </c:pt>
                <c:pt idx="9">
                  <c:v>-6.0499999999999901</c:v>
                </c:pt>
                <c:pt idx="10">
                  <c:v>-5.9999999999999902</c:v>
                </c:pt>
                <c:pt idx="11">
                  <c:v>-5.9499999999999904</c:v>
                </c:pt>
                <c:pt idx="12">
                  <c:v>-5.8999999999999897</c:v>
                </c:pt>
                <c:pt idx="13">
                  <c:v>-5.8499999999999899</c:v>
                </c:pt>
                <c:pt idx="14">
                  <c:v>-5.7999999999999901</c:v>
                </c:pt>
                <c:pt idx="15">
                  <c:v>-5.7499999999999902</c:v>
                </c:pt>
                <c:pt idx="16">
                  <c:v>-5.6999999999999904</c:v>
                </c:pt>
                <c:pt idx="17">
                  <c:v>-5.6499999999999897</c:v>
                </c:pt>
                <c:pt idx="18">
                  <c:v>-5.5999999999999899</c:v>
                </c:pt>
                <c:pt idx="19">
                  <c:v>-5.5499999999999901</c:v>
                </c:pt>
                <c:pt idx="20">
                  <c:v>-5.4999999999999902</c:v>
                </c:pt>
                <c:pt idx="21">
                  <c:v>-5.4499999999999904</c:v>
                </c:pt>
                <c:pt idx="22">
                  <c:v>-5.3999999999999897</c:v>
                </c:pt>
                <c:pt idx="23">
                  <c:v>-5.3499999999999899</c:v>
                </c:pt>
                <c:pt idx="24">
                  <c:v>-5.2999999999999901</c:v>
                </c:pt>
                <c:pt idx="25">
                  <c:v>-5.2499999999999902</c:v>
                </c:pt>
                <c:pt idx="26">
                  <c:v>-5.1999999999999904</c:v>
                </c:pt>
                <c:pt idx="27">
                  <c:v>-5.1499999999999897</c:v>
                </c:pt>
                <c:pt idx="28">
                  <c:v>-5.0999999999999899</c:v>
                </c:pt>
                <c:pt idx="29">
                  <c:v>-5.0499999999999901</c:v>
                </c:pt>
                <c:pt idx="30">
                  <c:v>-4.9999999999999902</c:v>
                </c:pt>
                <c:pt idx="31">
                  <c:v>-4.9499999999999904</c:v>
                </c:pt>
                <c:pt idx="32">
                  <c:v>-4.9000000000000004</c:v>
                </c:pt>
                <c:pt idx="33">
                  <c:v>-4.8499999999999996</c:v>
                </c:pt>
                <c:pt idx="34">
                  <c:v>-6.4499999999999904</c:v>
                </c:pt>
                <c:pt idx="35">
                  <c:v>-6.3999999999999897</c:v>
                </c:pt>
                <c:pt idx="36">
                  <c:v>-6.3499999999999899</c:v>
                </c:pt>
                <c:pt idx="37">
                  <c:v>-6.2999999999999901</c:v>
                </c:pt>
                <c:pt idx="38">
                  <c:v>-6.2499999999999902</c:v>
                </c:pt>
                <c:pt idx="39">
                  <c:v>-6.1999999999999904</c:v>
                </c:pt>
                <c:pt idx="40">
                  <c:v>-6.1499999999999897</c:v>
                </c:pt>
                <c:pt idx="41">
                  <c:v>-6.0999999999999899</c:v>
                </c:pt>
                <c:pt idx="42">
                  <c:v>-6.0499999999999901</c:v>
                </c:pt>
                <c:pt idx="43">
                  <c:v>-5.9999999999999902</c:v>
                </c:pt>
                <c:pt idx="44">
                  <c:v>-5.9499999999999904</c:v>
                </c:pt>
                <c:pt idx="45">
                  <c:v>-5.8999999999999897</c:v>
                </c:pt>
                <c:pt idx="46">
                  <c:v>-5.8499999999999899</c:v>
                </c:pt>
                <c:pt idx="47">
                  <c:v>-5.7999999999999901</c:v>
                </c:pt>
                <c:pt idx="48">
                  <c:v>-5.7499999999999902</c:v>
                </c:pt>
                <c:pt idx="49">
                  <c:v>-5.6999999999999904</c:v>
                </c:pt>
                <c:pt idx="50">
                  <c:v>-5.6499999999999897</c:v>
                </c:pt>
                <c:pt idx="51">
                  <c:v>-5.5999999999999899</c:v>
                </c:pt>
                <c:pt idx="52">
                  <c:v>-5.5499999999999901</c:v>
                </c:pt>
                <c:pt idx="53">
                  <c:v>-5.4999999999999902</c:v>
                </c:pt>
                <c:pt idx="54">
                  <c:v>-5.4499999999999904</c:v>
                </c:pt>
                <c:pt idx="55">
                  <c:v>-5.3999999999999897</c:v>
                </c:pt>
                <c:pt idx="56">
                  <c:v>-5.3499999999999899</c:v>
                </c:pt>
                <c:pt idx="57">
                  <c:v>-5.2999999999999901</c:v>
                </c:pt>
                <c:pt idx="58">
                  <c:v>-5.2499999999999902</c:v>
                </c:pt>
                <c:pt idx="59">
                  <c:v>-5.1999999999999904</c:v>
                </c:pt>
                <c:pt idx="60">
                  <c:v>-5.1499999999999897</c:v>
                </c:pt>
                <c:pt idx="61">
                  <c:v>-5.0999999999999899</c:v>
                </c:pt>
                <c:pt idx="62">
                  <c:v>-5.0499999999999901</c:v>
                </c:pt>
                <c:pt idx="63">
                  <c:v>-4.9999999999999902</c:v>
                </c:pt>
                <c:pt idx="64">
                  <c:v>-4.9499999999999904</c:v>
                </c:pt>
                <c:pt idx="65">
                  <c:v>-3.25</c:v>
                </c:pt>
                <c:pt idx="66">
                  <c:v>-3.2</c:v>
                </c:pt>
                <c:pt idx="67">
                  <c:v>-3.15</c:v>
                </c:pt>
                <c:pt idx="68">
                  <c:v>-3.1</c:v>
                </c:pt>
                <c:pt idx="69">
                  <c:v>-3.05</c:v>
                </c:pt>
                <c:pt idx="70">
                  <c:v>-3</c:v>
                </c:pt>
                <c:pt idx="71">
                  <c:v>-2.95</c:v>
                </c:pt>
                <c:pt idx="72">
                  <c:v>-2.9</c:v>
                </c:pt>
                <c:pt idx="73">
                  <c:v>-2.85</c:v>
                </c:pt>
                <c:pt idx="74">
                  <c:v>-2.8</c:v>
                </c:pt>
                <c:pt idx="75">
                  <c:v>-2.75</c:v>
                </c:pt>
                <c:pt idx="76">
                  <c:v>-2.7</c:v>
                </c:pt>
                <c:pt idx="77">
                  <c:v>-2.65</c:v>
                </c:pt>
                <c:pt idx="78">
                  <c:v>-2.6</c:v>
                </c:pt>
                <c:pt idx="79">
                  <c:v>-2.5499999999999998</c:v>
                </c:pt>
                <c:pt idx="80">
                  <c:v>-2.5</c:v>
                </c:pt>
                <c:pt idx="81">
                  <c:v>-2.4500000000000002</c:v>
                </c:pt>
                <c:pt idx="82">
                  <c:v>-2.4</c:v>
                </c:pt>
                <c:pt idx="83">
                  <c:v>-2.35</c:v>
                </c:pt>
                <c:pt idx="84">
                  <c:v>-2.2999999999999998</c:v>
                </c:pt>
                <c:pt idx="85">
                  <c:v>-2.25</c:v>
                </c:pt>
                <c:pt idx="86">
                  <c:v>-2.2000000000000002</c:v>
                </c:pt>
                <c:pt idx="87">
                  <c:v>-2.15</c:v>
                </c:pt>
                <c:pt idx="88">
                  <c:v>-2.1</c:v>
                </c:pt>
                <c:pt idx="89">
                  <c:v>-2.05000000000001</c:v>
                </c:pt>
                <c:pt idx="90">
                  <c:v>-2.0000000000000102</c:v>
                </c:pt>
                <c:pt idx="91">
                  <c:v>-1.9500000000000099</c:v>
                </c:pt>
                <c:pt idx="92">
                  <c:v>-1.9000000000000099</c:v>
                </c:pt>
                <c:pt idx="93">
                  <c:v>-1.8500000000000101</c:v>
                </c:pt>
                <c:pt idx="94">
                  <c:v>-1.80000000000001</c:v>
                </c:pt>
                <c:pt idx="95">
                  <c:v>-1.75000000000001</c:v>
                </c:pt>
                <c:pt idx="96">
                  <c:v>-1.7000000000000099</c:v>
                </c:pt>
                <c:pt idx="97">
                  <c:v>-1.6500000000000099</c:v>
                </c:pt>
                <c:pt idx="98">
                  <c:v>-1.6000000000000101</c:v>
                </c:pt>
                <c:pt idx="99">
                  <c:v>-1.55000000000001</c:v>
                </c:pt>
                <c:pt idx="100">
                  <c:v>-1.50000000000001</c:v>
                </c:pt>
                <c:pt idx="101">
                  <c:v>-1.4500000000000099</c:v>
                </c:pt>
                <c:pt idx="102">
                  <c:v>-1.4000000000000099</c:v>
                </c:pt>
                <c:pt idx="103">
                  <c:v>-1.3500000000000101</c:v>
                </c:pt>
                <c:pt idx="104">
                  <c:v>-1.30000000000001</c:v>
                </c:pt>
                <c:pt idx="105">
                  <c:v>-1.25000000000001</c:v>
                </c:pt>
                <c:pt idx="106">
                  <c:v>-1.2000000000000099</c:v>
                </c:pt>
                <c:pt idx="107">
                  <c:v>-1.1500000000000099</c:v>
                </c:pt>
                <c:pt idx="108">
                  <c:v>-1.1000000000000101</c:v>
                </c:pt>
                <c:pt idx="109">
                  <c:v>-1.05000000000001</c:v>
                </c:pt>
                <c:pt idx="110">
                  <c:v>-1.00000000000001</c:v>
                </c:pt>
                <c:pt idx="111">
                  <c:v>-0.95000000000000995</c:v>
                </c:pt>
                <c:pt idx="112">
                  <c:v>-0.90000000000001001</c:v>
                </c:pt>
                <c:pt idx="113">
                  <c:v>-0.85000000000000997</c:v>
                </c:pt>
                <c:pt idx="114">
                  <c:v>-0.80000000000001004</c:v>
                </c:pt>
                <c:pt idx="115">
                  <c:v>-0.75000000000000999</c:v>
                </c:pt>
                <c:pt idx="116">
                  <c:v>-0.70000000000000995</c:v>
                </c:pt>
                <c:pt idx="117">
                  <c:v>-0.65000000000001001</c:v>
                </c:pt>
                <c:pt idx="118">
                  <c:v>-0.60000000000000997</c:v>
                </c:pt>
                <c:pt idx="119">
                  <c:v>-0.55000000000001004</c:v>
                </c:pt>
                <c:pt idx="120">
                  <c:v>-0.50000000000000999</c:v>
                </c:pt>
                <c:pt idx="121">
                  <c:v>-0.45000000000001</c:v>
                </c:pt>
                <c:pt idx="122">
                  <c:v>-0.40000000000001001</c:v>
                </c:pt>
                <c:pt idx="123">
                  <c:v>-0.35000000000001003</c:v>
                </c:pt>
                <c:pt idx="124">
                  <c:v>-0.30000000000000998</c:v>
                </c:pt>
                <c:pt idx="125">
                  <c:v>-0.25000000000000999</c:v>
                </c:pt>
                <c:pt idx="126">
                  <c:v>-0.20000000000001</c:v>
                </c:pt>
                <c:pt idx="127">
                  <c:v>-0.15000000000000999</c:v>
                </c:pt>
                <c:pt idx="128">
                  <c:v>-0.10000000000001</c:v>
                </c:pt>
                <c:pt idx="129">
                  <c:v>-5.0000000000010002E-2</c:v>
                </c:pt>
                <c:pt idx="130">
                  <c:v>0</c:v>
                </c:pt>
                <c:pt idx="131">
                  <c:v>4.9999999999990101E-2</c:v>
                </c:pt>
                <c:pt idx="132">
                  <c:v>9.9999999999989903E-2</c:v>
                </c:pt>
                <c:pt idx="133">
                  <c:v>0.14999999999999</c:v>
                </c:pt>
                <c:pt idx="134">
                  <c:v>0.19999999999998999</c:v>
                </c:pt>
                <c:pt idx="135">
                  <c:v>0.24999999999999001</c:v>
                </c:pt>
                <c:pt idx="136">
                  <c:v>0.29999999999999</c:v>
                </c:pt>
                <c:pt idx="137">
                  <c:v>0.34999999999998999</c:v>
                </c:pt>
                <c:pt idx="138">
                  <c:v>0.39999999999998997</c:v>
                </c:pt>
                <c:pt idx="139">
                  <c:v>0.44999999999999002</c:v>
                </c:pt>
                <c:pt idx="140">
                  <c:v>0.49999999999999001</c:v>
                </c:pt>
                <c:pt idx="141">
                  <c:v>0.54999999999999005</c:v>
                </c:pt>
                <c:pt idx="142">
                  <c:v>0.59999999999998999</c:v>
                </c:pt>
                <c:pt idx="143">
                  <c:v>0.64999999999999003</c:v>
                </c:pt>
                <c:pt idx="144">
                  <c:v>0.69999999999998996</c:v>
                </c:pt>
                <c:pt idx="145">
                  <c:v>0.74999999999998002</c:v>
                </c:pt>
                <c:pt idx="146">
                  <c:v>0.79999999999997995</c:v>
                </c:pt>
                <c:pt idx="147">
                  <c:v>0.84999999999997999</c:v>
                </c:pt>
                <c:pt idx="148">
                  <c:v>0.89999999999998004</c:v>
                </c:pt>
                <c:pt idx="149">
                  <c:v>0.94999999999997997</c:v>
                </c:pt>
                <c:pt idx="150">
                  <c:v>0.99999999999998002</c:v>
                </c:pt>
                <c:pt idx="151">
                  <c:v>1.0499999999999801</c:v>
                </c:pt>
                <c:pt idx="152">
                  <c:v>1.0999999999999801</c:v>
                </c:pt>
                <c:pt idx="153">
                  <c:v>1.1499999999999799</c:v>
                </c:pt>
                <c:pt idx="154">
                  <c:v>1.19999999999998</c:v>
                </c:pt>
                <c:pt idx="155">
                  <c:v>1.24999999999998</c:v>
                </c:pt>
                <c:pt idx="156">
                  <c:v>1.2999999999999801</c:v>
                </c:pt>
                <c:pt idx="157">
                  <c:v>1.3499999999999801</c:v>
                </c:pt>
                <c:pt idx="158">
                  <c:v>1.3999999999999799</c:v>
                </c:pt>
                <c:pt idx="159">
                  <c:v>1.44999999999998</c:v>
                </c:pt>
                <c:pt idx="160">
                  <c:v>1.49999999999998</c:v>
                </c:pt>
                <c:pt idx="161">
                  <c:v>1.5499999999999801</c:v>
                </c:pt>
                <c:pt idx="162">
                  <c:v>1.5999999999999801</c:v>
                </c:pt>
                <c:pt idx="163">
                  <c:v>1.6499999999999799</c:v>
                </c:pt>
                <c:pt idx="164">
                  <c:v>1.69999999999998</c:v>
                </c:pt>
                <c:pt idx="165">
                  <c:v>1.74999999999998</c:v>
                </c:pt>
                <c:pt idx="166">
                  <c:v>1.7999999999999801</c:v>
                </c:pt>
                <c:pt idx="167">
                  <c:v>1.8499999999999801</c:v>
                </c:pt>
                <c:pt idx="168">
                  <c:v>1.8999999999999799</c:v>
                </c:pt>
                <c:pt idx="169">
                  <c:v>1.94999999999998</c:v>
                </c:pt>
                <c:pt idx="170">
                  <c:v>1.99999999999998</c:v>
                </c:pt>
                <c:pt idx="171">
                  <c:v>2.0499999999999798</c:v>
                </c:pt>
                <c:pt idx="172">
                  <c:v>2.0999999999999801</c:v>
                </c:pt>
                <c:pt idx="173">
                  <c:v>2.1499999999999799</c:v>
                </c:pt>
                <c:pt idx="174">
                  <c:v>2.1999999999999802</c:v>
                </c:pt>
                <c:pt idx="175">
                  <c:v>2.24999999999998</c:v>
                </c:pt>
                <c:pt idx="176">
                  <c:v>2.2999999999999798</c:v>
                </c:pt>
                <c:pt idx="177">
                  <c:v>2.3499999999999801</c:v>
                </c:pt>
                <c:pt idx="178">
                  <c:v>2.3999999999999799</c:v>
                </c:pt>
                <c:pt idx="179">
                  <c:v>2.4499999999999802</c:v>
                </c:pt>
                <c:pt idx="180">
                  <c:v>2.49999999999998</c:v>
                </c:pt>
                <c:pt idx="181">
                  <c:v>2.5499999999999798</c:v>
                </c:pt>
                <c:pt idx="182">
                  <c:v>2.5999999999999801</c:v>
                </c:pt>
                <c:pt idx="183">
                  <c:v>2.6499999999999799</c:v>
                </c:pt>
                <c:pt idx="184">
                  <c:v>2.6999999999999802</c:v>
                </c:pt>
                <c:pt idx="185">
                  <c:v>2.74999999999998</c:v>
                </c:pt>
                <c:pt idx="186">
                  <c:v>2.7999999999999798</c:v>
                </c:pt>
                <c:pt idx="187">
                  <c:v>2.8499999999999801</c:v>
                </c:pt>
                <c:pt idx="188">
                  <c:v>2.8999999999999799</c:v>
                </c:pt>
                <c:pt idx="189">
                  <c:v>2.9499999999999802</c:v>
                </c:pt>
                <c:pt idx="190">
                  <c:v>2.99999999999998</c:v>
                </c:pt>
                <c:pt idx="191">
                  <c:v>3.0499999999999798</c:v>
                </c:pt>
                <c:pt idx="192">
                  <c:v>3.0999999999999801</c:v>
                </c:pt>
                <c:pt idx="193">
                  <c:v>3.1499999999999799</c:v>
                </c:pt>
                <c:pt idx="194">
                  <c:v>3.1999999999999802</c:v>
                </c:pt>
                <c:pt idx="195">
                  <c:v>3.24999999999998</c:v>
                </c:pt>
                <c:pt idx="196">
                  <c:v>3.2999999999999798</c:v>
                </c:pt>
                <c:pt idx="197">
                  <c:v>3.3499999999999801</c:v>
                </c:pt>
                <c:pt idx="198">
                  <c:v>3.3999999999999799</c:v>
                </c:pt>
                <c:pt idx="199">
                  <c:v>3.4499999999999802</c:v>
                </c:pt>
                <c:pt idx="200">
                  <c:v>3.49999999999998</c:v>
                </c:pt>
                <c:pt idx="201">
                  <c:v>3.5499999999999798</c:v>
                </c:pt>
                <c:pt idx="202">
                  <c:v>3.5999999999999801</c:v>
                </c:pt>
                <c:pt idx="203">
                  <c:v>3.6499999999999799</c:v>
                </c:pt>
                <c:pt idx="204">
                  <c:v>3.6999999999999802</c:v>
                </c:pt>
                <c:pt idx="205">
                  <c:v>3.74999999999998</c:v>
                </c:pt>
                <c:pt idx="206">
                  <c:v>3.7999999999999798</c:v>
                </c:pt>
                <c:pt idx="207">
                  <c:v>3.8499999999999801</c:v>
                </c:pt>
                <c:pt idx="208">
                  <c:v>3.8999999999999799</c:v>
                </c:pt>
                <c:pt idx="209">
                  <c:v>3.9499999999999802</c:v>
                </c:pt>
                <c:pt idx="210">
                  <c:v>3.99999999999998</c:v>
                </c:pt>
                <c:pt idx="211">
                  <c:v>4.0499999999999803</c:v>
                </c:pt>
                <c:pt idx="212">
                  <c:v>4.0999999999999801</c:v>
                </c:pt>
                <c:pt idx="213">
                  <c:v>4.1499999999999799</c:v>
                </c:pt>
                <c:pt idx="214">
                  <c:v>4.1999999999999904</c:v>
                </c:pt>
                <c:pt idx="215">
                  <c:v>4.2499999999999796</c:v>
                </c:pt>
                <c:pt idx="216">
                  <c:v>4.2999999999999901</c:v>
                </c:pt>
                <c:pt idx="217">
                  <c:v>4.3499999999999899</c:v>
                </c:pt>
                <c:pt idx="218">
                  <c:v>4.3999999999999897</c:v>
                </c:pt>
                <c:pt idx="219">
                  <c:v>4.4499999999999904</c:v>
                </c:pt>
                <c:pt idx="220">
                  <c:v>4.4999999999999902</c:v>
                </c:pt>
                <c:pt idx="221">
                  <c:v>4.5499999999999901</c:v>
                </c:pt>
                <c:pt idx="222">
                  <c:v>4.5999999999999899</c:v>
                </c:pt>
                <c:pt idx="223">
                  <c:v>4.6499999999999897</c:v>
                </c:pt>
                <c:pt idx="224">
                  <c:v>4.6999999999999904</c:v>
                </c:pt>
                <c:pt idx="225">
                  <c:v>4.7499999999999902</c:v>
                </c:pt>
                <c:pt idx="226">
                  <c:v>4.7999999999999901</c:v>
                </c:pt>
                <c:pt idx="227">
                  <c:v>4.8499999999999899</c:v>
                </c:pt>
                <c:pt idx="228">
                  <c:v>4.8999999999999897</c:v>
                </c:pt>
                <c:pt idx="229">
                  <c:v>4.9499999999999904</c:v>
                </c:pt>
                <c:pt idx="230">
                  <c:v>4.9999999999999902</c:v>
                </c:pt>
                <c:pt idx="231">
                  <c:v>5.0499999999999901</c:v>
                </c:pt>
                <c:pt idx="232">
                  <c:v>5.0999999999999899</c:v>
                </c:pt>
                <c:pt idx="233">
                  <c:v>5.1499999999999897</c:v>
                </c:pt>
                <c:pt idx="234">
                  <c:v>5.1999999999999904</c:v>
                </c:pt>
                <c:pt idx="235">
                  <c:v>5.2499999999999902</c:v>
                </c:pt>
                <c:pt idx="236">
                  <c:v>5.2999999999999901</c:v>
                </c:pt>
                <c:pt idx="237">
                  <c:v>5.3499999999999899</c:v>
                </c:pt>
                <c:pt idx="238">
                  <c:v>5.3999999999999897</c:v>
                </c:pt>
                <c:pt idx="239">
                  <c:v>5.4499999999999904</c:v>
                </c:pt>
                <c:pt idx="240">
                  <c:v>5.4999999999999902</c:v>
                </c:pt>
                <c:pt idx="241">
                  <c:v>5.5499999999999901</c:v>
                </c:pt>
                <c:pt idx="242">
                  <c:v>5.5999999999999899</c:v>
                </c:pt>
                <c:pt idx="243">
                  <c:v>5.6499999999999897</c:v>
                </c:pt>
                <c:pt idx="244">
                  <c:v>5.6999999999999904</c:v>
                </c:pt>
                <c:pt idx="245">
                  <c:v>5.7499999999999902</c:v>
                </c:pt>
                <c:pt idx="246">
                  <c:v>5.7999999999999901</c:v>
                </c:pt>
                <c:pt idx="247">
                  <c:v>5.8499999999999899</c:v>
                </c:pt>
                <c:pt idx="248">
                  <c:v>5.8999999999999897</c:v>
                </c:pt>
                <c:pt idx="249">
                  <c:v>5.9499999999999904</c:v>
                </c:pt>
                <c:pt idx="250">
                  <c:v>5.9999999999999902</c:v>
                </c:pt>
                <c:pt idx="251">
                  <c:v>6.0499999999999901</c:v>
                </c:pt>
                <c:pt idx="252">
                  <c:v>6.0999999999999899</c:v>
                </c:pt>
                <c:pt idx="253">
                  <c:v>6.15</c:v>
                </c:pt>
                <c:pt idx="254">
                  <c:v>6.2</c:v>
                </c:pt>
                <c:pt idx="255">
                  <c:v>6.25</c:v>
                </c:pt>
                <c:pt idx="256">
                  <c:v>6.3</c:v>
                </c:pt>
                <c:pt idx="257">
                  <c:v>6.35</c:v>
                </c:pt>
                <c:pt idx="258">
                  <c:v>6.4</c:v>
                </c:pt>
                <c:pt idx="259">
                  <c:v>6.45</c:v>
                </c:pt>
                <c:pt idx="260">
                  <c:v>6.5</c:v>
                </c:pt>
              </c:numCache>
            </c:numRef>
          </c:cat>
          <c:val>
            <c:numRef>
              <c:f>Sheet1!$D$7:$D$267</c:f>
              <c:numCache>
                <c:formatCode>General</c:formatCode>
                <c:ptCount val="261"/>
                <c:pt idx="0">
                  <c:v>2.6695566147630225E-10</c:v>
                </c:pt>
                <c:pt idx="1">
                  <c:v>3.69013261612479E-10</c:v>
                </c:pt>
                <c:pt idx="2">
                  <c:v>5.0881402816454008E-10</c:v>
                </c:pt>
                <c:pt idx="3">
                  <c:v>6.9982659485802508E-10</c:v>
                </c:pt>
                <c:pt idx="4">
                  <c:v>9.6014333703129153E-10</c:v>
                </c:pt>
                <c:pt idx="5">
                  <c:v>1.3140018181559634E-9</c:v>
                </c:pt>
                <c:pt idx="6">
                  <c:v>1.793783907964188E-9</c:v>
                </c:pt>
                <c:pt idx="7">
                  <c:v>2.4426348268072091E-9</c:v>
                </c:pt>
                <c:pt idx="8">
                  <c:v>3.3178842435475055E-9</c:v>
                </c:pt>
                <c:pt idx="9">
                  <c:v>4.495501831013516E-9</c:v>
                </c:pt>
                <c:pt idx="10">
                  <c:v>6.075882849823631E-9</c:v>
                </c:pt>
                <c:pt idx="11">
                  <c:v>8.1913384034796666E-9</c:v>
                </c:pt>
                <c:pt idx="12">
                  <c:v>1.1015763624682973E-8</c:v>
                </c:pt>
                <c:pt idx="13">
                  <c:v>1.4777079586480894E-8</c:v>
                </c:pt>
                <c:pt idx="14">
                  <c:v>1.9773196406245793E-8</c:v>
                </c:pt>
                <c:pt idx="15">
                  <c:v>2.6392432035707234E-8</c:v>
                </c:pt>
                <c:pt idx="16">
                  <c:v>3.5139550948206339E-8</c:v>
                </c:pt>
                <c:pt idx="17">
                  <c:v>4.6668867975945386E-8</c:v>
                </c:pt>
                <c:pt idx="18">
                  <c:v>6.1826205001661974E-8</c:v>
                </c:pt>
                <c:pt idx="19">
                  <c:v>8.1701903785436703E-8</c:v>
                </c:pt>
                <c:pt idx="20">
                  <c:v>1.076976004254385E-7</c:v>
                </c:pt>
                <c:pt idx="21">
                  <c:v>1.416100713016193E-7</c:v>
                </c:pt>
                <c:pt idx="22">
                  <c:v>1.8573618445553953E-7</c:v>
                </c:pt>
                <c:pt idx="23">
                  <c:v>2.4300385410806605E-7</c:v>
                </c:pt>
                <c:pt idx="24">
                  <c:v>3.1713492167161448E-7</c:v>
                </c:pt>
                <c:pt idx="25">
                  <c:v>4.1284709886302112E-7</c:v>
                </c:pt>
                <c:pt idx="26">
                  <c:v>5.3610353446978909E-7</c:v>
                </c:pt>
                <c:pt idx="27">
                  <c:v>6.9442023538557215E-7</c:v>
                </c:pt>
                <c:pt idx="28">
                  <c:v>8.9724351623838001E-7</c:v>
                </c:pt>
                <c:pt idx="29">
                  <c:v>1.1564119035798408E-6</c:v>
                </c:pt>
                <c:pt idx="30">
                  <c:v>1.4867195147343718E-6</c:v>
                </c:pt>
                <c:pt idx="31">
                  <c:v>1.9066009031229024E-6</c:v>
                </c:pt>
                <c:pt idx="32">
                  <c:v>2.4389607458933522E-6</c:v>
                </c:pt>
                <c:pt idx="33">
                  <c:v>3.1121755791489445E-6</c:v>
                </c:pt>
                <c:pt idx="34">
                  <c:v>3.69013261612479E-10</c:v>
                </c:pt>
                <c:pt idx="35">
                  <c:v>5.0881402816454008E-10</c:v>
                </c:pt>
                <c:pt idx="36">
                  <c:v>6.9982659485802508E-10</c:v>
                </c:pt>
                <c:pt idx="37">
                  <c:v>9.6014333703129153E-10</c:v>
                </c:pt>
                <c:pt idx="38">
                  <c:v>1.3140018181559634E-9</c:v>
                </c:pt>
                <c:pt idx="39">
                  <c:v>1.793783907964188E-9</c:v>
                </c:pt>
                <c:pt idx="40">
                  <c:v>2.4426348268072091E-9</c:v>
                </c:pt>
                <c:pt idx="41">
                  <c:v>3.3178842435475055E-9</c:v>
                </c:pt>
                <c:pt idx="42">
                  <c:v>4.495501831013516E-9</c:v>
                </c:pt>
                <c:pt idx="43">
                  <c:v>6.075882849823631E-9</c:v>
                </c:pt>
                <c:pt idx="44">
                  <c:v>8.1913384034796666E-9</c:v>
                </c:pt>
                <c:pt idx="45">
                  <c:v>1.1015763624682973E-8</c:v>
                </c:pt>
                <c:pt idx="46">
                  <c:v>1.4777079586480894E-8</c:v>
                </c:pt>
                <c:pt idx="47">
                  <c:v>1.9773196406245793E-8</c:v>
                </c:pt>
                <c:pt idx="48">
                  <c:v>2.6392432035707234E-8</c:v>
                </c:pt>
                <c:pt idx="49">
                  <c:v>3.5139550948206339E-8</c:v>
                </c:pt>
                <c:pt idx="50">
                  <c:v>4.6668867975945386E-8</c:v>
                </c:pt>
                <c:pt idx="51">
                  <c:v>6.1826205001661974E-8</c:v>
                </c:pt>
                <c:pt idx="52">
                  <c:v>8.1701903785436703E-8</c:v>
                </c:pt>
                <c:pt idx="53">
                  <c:v>1.076976004254385E-7</c:v>
                </c:pt>
                <c:pt idx="54">
                  <c:v>1.416100713016193E-7</c:v>
                </c:pt>
                <c:pt idx="55">
                  <c:v>1.8573618445553953E-7</c:v>
                </c:pt>
                <c:pt idx="56">
                  <c:v>2.4300385410806605E-7</c:v>
                </c:pt>
                <c:pt idx="57">
                  <c:v>3.1713492167161448E-7</c:v>
                </c:pt>
                <c:pt idx="58">
                  <c:v>4.1284709886302112E-7</c:v>
                </c:pt>
                <c:pt idx="59">
                  <c:v>5.3610353446978909E-7</c:v>
                </c:pt>
                <c:pt idx="60">
                  <c:v>6.9442023538557215E-7</c:v>
                </c:pt>
                <c:pt idx="61">
                  <c:v>8.9724351623838001E-7</c:v>
                </c:pt>
                <c:pt idx="62">
                  <c:v>1.1564119035798408E-6</c:v>
                </c:pt>
                <c:pt idx="63">
                  <c:v>1.4867195147343718E-6</c:v>
                </c:pt>
                <c:pt idx="64">
                  <c:v>1.9066009031229024E-6</c:v>
                </c:pt>
                <c:pt idx="65">
                  <c:v>2.0290480572997681E-3</c:v>
                </c:pt>
                <c:pt idx="66">
                  <c:v>2.3840882014648404E-3</c:v>
                </c:pt>
                <c:pt idx="67">
                  <c:v>2.7942584148794472E-3</c:v>
                </c:pt>
                <c:pt idx="68">
                  <c:v>3.2668190561999182E-3</c:v>
                </c:pt>
                <c:pt idx="69">
                  <c:v>3.8097620982218104E-3</c:v>
                </c:pt>
                <c:pt idx="70">
                  <c:v>4.4318484119380075E-3</c:v>
                </c:pt>
                <c:pt idx="71">
                  <c:v>5.1426409230539392E-3</c:v>
                </c:pt>
                <c:pt idx="72">
                  <c:v>5.9525324197758538E-3</c:v>
                </c:pt>
                <c:pt idx="73">
                  <c:v>6.8727666906139712E-3</c:v>
                </c:pt>
                <c:pt idx="74">
                  <c:v>7.9154515829799686E-3</c:v>
                </c:pt>
                <c:pt idx="75">
                  <c:v>9.0935625015910529E-3</c:v>
                </c:pt>
                <c:pt idx="76">
                  <c:v>1.0420934814422592E-2</c:v>
                </c:pt>
                <c:pt idx="77">
                  <c:v>1.1912243607605179E-2</c:v>
                </c:pt>
                <c:pt idx="78">
                  <c:v>1.3582969233685613E-2</c:v>
                </c:pt>
                <c:pt idx="79">
                  <c:v>1.5449347134395174E-2</c:v>
                </c:pt>
                <c:pt idx="80">
                  <c:v>1.752830049356854E-2</c:v>
                </c:pt>
                <c:pt idx="81">
                  <c:v>1.9837354391795313E-2</c:v>
                </c:pt>
                <c:pt idx="82">
                  <c:v>2.2394530294842899E-2</c:v>
                </c:pt>
                <c:pt idx="83">
                  <c:v>2.5218219915194382E-2</c:v>
                </c:pt>
                <c:pt idx="84">
                  <c:v>2.8327037741601186E-2</c:v>
                </c:pt>
                <c:pt idx="85">
                  <c:v>3.1739651835667418E-2</c:v>
                </c:pt>
                <c:pt idx="86">
                  <c:v>3.5474592846231424E-2</c:v>
                </c:pt>
                <c:pt idx="87">
                  <c:v>3.955004158937022E-2</c:v>
                </c:pt>
                <c:pt idx="88">
                  <c:v>4.3983595980427191E-2</c:v>
                </c:pt>
                <c:pt idx="89">
                  <c:v>4.8792018579181751E-2</c:v>
                </c:pt>
                <c:pt idx="90">
                  <c:v>5.3990966513186953E-2</c:v>
                </c:pt>
                <c:pt idx="91">
                  <c:v>5.9594706068814909E-2</c:v>
                </c:pt>
                <c:pt idx="92">
                  <c:v>6.561581477467536E-2</c:v>
                </c:pt>
                <c:pt idx="93">
                  <c:v>7.2064874336216667E-2</c:v>
                </c:pt>
                <c:pt idx="94">
                  <c:v>7.8950158300892734E-2</c:v>
                </c:pt>
                <c:pt idx="95">
                  <c:v>8.6277318826510005E-2</c:v>
                </c:pt>
                <c:pt idx="96">
                  <c:v>9.4049077376885337E-2</c:v>
                </c:pt>
                <c:pt idx="97">
                  <c:v>0.10226492456397634</c:v>
                </c:pt>
                <c:pt idx="98">
                  <c:v>0.11092083467945377</c:v>
                </c:pt>
                <c:pt idx="99">
                  <c:v>0.12000900069698374</c:v>
                </c:pt>
                <c:pt idx="100">
                  <c:v>0.1295175956658898</c:v>
                </c:pt>
                <c:pt idx="101">
                  <c:v>0.13943056644535826</c:v>
                </c:pt>
                <c:pt idx="102">
                  <c:v>0.1497274656357428</c:v>
                </c:pt>
                <c:pt idx="103">
                  <c:v>0.1603833273419174</c:v>
                </c:pt>
                <c:pt idx="104">
                  <c:v>0.17136859204780513</c:v>
                </c:pt>
                <c:pt idx="105">
                  <c:v>0.18264908538901964</c:v>
                </c:pt>
                <c:pt idx="106">
                  <c:v>0.19418605498321065</c:v>
                </c:pt>
                <c:pt idx="107">
                  <c:v>0.20593626871997239</c:v>
                </c:pt>
                <c:pt idx="108">
                  <c:v>0.21785217703254814</c:v>
                </c:pt>
                <c:pt idx="109">
                  <c:v>0.22988214068423063</c:v>
                </c:pt>
                <c:pt idx="110">
                  <c:v>0.24197072451914092</c:v>
                </c:pt>
                <c:pt idx="111">
                  <c:v>0.25405905646918658</c:v>
                </c:pt>
                <c:pt idx="112">
                  <c:v>0.26608524989875243</c:v>
                </c:pt>
                <c:pt idx="113">
                  <c:v>0.27798488613099415</c:v>
                </c:pt>
                <c:pt idx="114">
                  <c:v>0.2896915527614804</c:v>
                </c:pt>
                <c:pt idx="115">
                  <c:v>0.30113743215480215</c:v>
                </c:pt>
                <c:pt idx="116">
                  <c:v>0.31225393336675911</c:v>
                </c:pt>
                <c:pt idx="117">
                  <c:v>0.32297235966791221</c:v>
                </c:pt>
                <c:pt idx="118">
                  <c:v>0.33322460289179767</c:v>
                </c:pt>
                <c:pt idx="119">
                  <c:v>0.34294385501938202</c:v>
                </c:pt>
                <c:pt idx="120">
                  <c:v>0.35206532676429775</c:v>
                </c:pt>
                <c:pt idx="121">
                  <c:v>0.36052696246164634</c:v>
                </c:pt>
                <c:pt idx="122">
                  <c:v>0.36827014030332184</c:v>
                </c:pt>
                <c:pt idx="123">
                  <c:v>0.37524034691693658</c:v>
                </c:pt>
                <c:pt idx="124">
                  <c:v>0.38138781546052297</c:v>
                </c:pt>
                <c:pt idx="125">
                  <c:v>0.38666811680284829</c:v>
                </c:pt>
                <c:pt idx="126">
                  <c:v>0.3910426939754551</c:v>
                </c:pt>
                <c:pt idx="127">
                  <c:v>0.39447933090788834</c:v>
                </c:pt>
                <c:pt idx="128">
                  <c:v>0.39695254747701142</c:v>
                </c:pt>
                <c:pt idx="129">
                  <c:v>0.39844391409476382</c:v>
                </c:pt>
                <c:pt idx="130">
                  <c:v>0.3989422804014327</c:v>
                </c:pt>
                <c:pt idx="131">
                  <c:v>0.39844391409476421</c:v>
                </c:pt>
                <c:pt idx="132">
                  <c:v>0.3969525474770122</c:v>
                </c:pt>
                <c:pt idx="133">
                  <c:v>0.3944793309078895</c:v>
                </c:pt>
                <c:pt idx="134">
                  <c:v>0.39104269397545666</c:v>
                </c:pt>
                <c:pt idx="135">
                  <c:v>0.38666811680285018</c:v>
                </c:pt>
                <c:pt idx="136">
                  <c:v>0.38138781546052525</c:v>
                </c:pt>
                <c:pt idx="137">
                  <c:v>0.37524034691693919</c:v>
                </c:pt>
                <c:pt idx="138">
                  <c:v>0.36827014030332483</c:v>
                </c:pt>
                <c:pt idx="139">
                  <c:v>0.36052696246164961</c:v>
                </c:pt>
                <c:pt idx="140">
                  <c:v>0.35206532676430125</c:v>
                </c:pt>
                <c:pt idx="141">
                  <c:v>0.34294385501938579</c:v>
                </c:pt>
                <c:pt idx="142">
                  <c:v>0.33322460289180167</c:v>
                </c:pt>
                <c:pt idx="143">
                  <c:v>0.32297235966791638</c:v>
                </c:pt>
                <c:pt idx="144">
                  <c:v>0.31225393336676349</c:v>
                </c:pt>
                <c:pt idx="145">
                  <c:v>0.30113743215480893</c:v>
                </c:pt>
                <c:pt idx="146">
                  <c:v>0.28969155276148739</c:v>
                </c:pt>
                <c:pt idx="147">
                  <c:v>0.2779848861310012</c:v>
                </c:pt>
                <c:pt idx="148">
                  <c:v>0.26608524989875959</c:v>
                </c:pt>
                <c:pt idx="149">
                  <c:v>0.25405905646919386</c:v>
                </c:pt>
                <c:pt idx="150">
                  <c:v>0.24197072451914819</c:v>
                </c:pt>
                <c:pt idx="151">
                  <c:v>0.22988214068423785</c:v>
                </c:pt>
                <c:pt idx="152">
                  <c:v>0.21785217703255533</c:v>
                </c:pt>
                <c:pt idx="153">
                  <c:v>0.20593626871997953</c:v>
                </c:pt>
                <c:pt idx="154">
                  <c:v>0.19418605498321762</c:v>
                </c:pt>
                <c:pt idx="155">
                  <c:v>0.18264908538902649</c:v>
                </c:pt>
                <c:pt idx="156">
                  <c:v>0.1713685920478118</c:v>
                </c:pt>
                <c:pt idx="157">
                  <c:v>0.1603833273419239</c:v>
                </c:pt>
                <c:pt idx="158">
                  <c:v>0.14972746563574907</c:v>
                </c:pt>
                <c:pt idx="159">
                  <c:v>0.13943056644536433</c:v>
                </c:pt>
                <c:pt idx="160">
                  <c:v>0.1295175956658956</c:v>
                </c:pt>
                <c:pt idx="161">
                  <c:v>0.12000900069698932</c:v>
                </c:pt>
                <c:pt idx="162">
                  <c:v>0.11092083467945908</c:v>
                </c:pt>
                <c:pt idx="163">
                  <c:v>0.10226492456398137</c:v>
                </c:pt>
                <c:pt idx="164">
                  <c:v>9.4049077376890139E-2</c:v>
                </c:pt>
                <c:pt idx="165">
                  <c:v>8.6277318826514543E-2</c:v>
                </c:pt>
                <c:pt idx="166">
                  <c:v>7.8950158300896994E-2</c:v>
                </c:pt>
                <c:pt idx="167">
                  <c:v>7.206487433622065E-2</c:v>
                </c:pt>
                <c:pt idx="168">
                  <c:v>6.5615814774679093E-2</c:v>
                </c:pt>
                <c:pt idx="169">
                  <c:v>5.95947060688184E-2</c:v>
                </c:pt>
                <c:pt idx="170">
                  <c:v>5.3990966513190221E-2</c:v>
                </c:pt>
                <c:pt idx="171">
                  <c:v>4.8792018579184783E-2</c:v>
                </c:pt>
                <c:pt idx="172">
                  <c:v>4.398359598042903E-2</c:v>
                </c:pt>
                <c:pt idx="173">
                  <c:v>3.9550041589371927E-2</c:v>
                </c:pt>
                <c:pt idx="174">
                  <c:v>3.5474592846232986E-2</c:v>
                </c:pt>
                <c:pt idx="175">
                  <c:v>3.173965183566884E-2</c:v>
                </c:pt>
                <c:pt idx="176">
                  <c:v>2.8327037741602484E-2</c:v>
                </c:pt>
                <c:pt idx="177">
                  <c:v>2.5218219915195565E-2</c:v>
                </c:pt>
                <c:pt idx="178">
                  <c:v>2.2394530294843975E-2</c:v>
                </c:pt>
                <c:pt idx="179">
                  <c:v>1.9837354391796288E-2</c:v>
                </c:pt>
                <c:pt idx="180">
                  <c:v>1.7528300493569411E-2</c:v>
                </c:pt>
                <c:pt idx="181">
                  <c:v>1.5449347134395964E-2</c:v>
                </c:pt>
                <c:pt idx="182">
                  <c:v>1.3582969233686319E-2</c:v>
                </c:pt>
                <c:pt idx="183">
                  <c:v>1.1912243607605814E-2</c:v>
                </c:pt>
                <c:pt idx="184">
                  <c:v>1.042093481442315E-2</c:v>
                </c:pt>
                <c:pt idx="185">
                  <c:v>9.0935625015915542E-3</c:v>
                </c:pt>
                <c:pt idx="186">
                  <c:v>7.9154515829804109E-3</c:v>
                </c:pt>
                <c:pt idx="187">
                  <c:v>6.8727666906143615E-3</c:v>
                </c:pt>
                <c:pt idx="188">
                  <c:v>5.9525324197762025E-3</c:v>
                </c:pt>
                <c:pt idx="189">
                  <c:v>5.1426409230542402E-3</c:v>
                </c:pt>
                <c:pt idx="190">
                  <c:v>4.4318484119382755E-3</c:v>
                </c:pt>
                <c:pt idx="191">
                  <c:v>3.8097620982220403E-3</c:v>
                </c:pt>
                <c:pt idx="192">
                  <c:v>3.266819056200122E-3</c:v>
                </c:pt>
                <c:pt idx="193">
                  <c:v>2.7942584148796233E-3</c:v>
                </c:pt>
                <c:pt idx="194">
                  <c:v>2.384088201464993E-3</c:v>
                </c:pt>
                <c:pt idx="195">
                  <c:v>2.0290480572998995E-3</c:v>
                </c:pt>
                <c:pt idx="196">
                  <c:v>1.7225689390537946E-3</c:v>
                </c:pt>
                <c:pt idx="197">
                  <c:v>1.4587308046668432E-3</c:v>
                </c:pt>
                <c:pt idx="198">
                  <c:v>1.2322191684731032E-3</c:v>
                </c:pt>
                <c:pt idx="199">
                  <c:v>1.0382812956614823E-3</c:v>
                </c:pt>
                <c:pt idx="200">
                  <c:v>8.726826950458213E-4</c:v>
                </c:pt>
                <c:pt idx="201">
                  <c:v>7.3166446283036283E-4</c:v>
                </c:pt>
                <c:pt idx="202">
                  <c:v>6.1190193011381592E-4</c:v>
                </c:pt>
                <c:pt idx="203">
                  <c:v>5.1046497434422279E-4</c:v>
                </c:pt>
                <c:pt idx="204">
                  <c:v>4.2478027055078277E-4</c:v>
                </c:pt>
                <c:pt idx="205">
                  <c:v>3.525956823674717E-4</c:v>
                </c:pt>
                <c:pt idx="206">
                  <c:v>2.9194692579148255E-4</c:v>
                </c:pt>
                <c:pt idx="207">
                  <c:v>2.4112658022601189E-4</c:v>
                </c:pt>
                <c:pt idx="208">
                  <c:v>1.9865547139278825E-4</c:v>
                </c:pt>
                <c:pt idx="209">
                  <c:v>1.6325640876625492E-4</c:v>
                </c:pt>
                <c:pt idx="210">
                  <c:v>1.3383022576489605E-4</c:v>
                </c:pt>
                <c:pt idx="211">
                  <c:v>1.0943404343980928E-4</c:v>
                </c:pt>
                <c:pt idx="212">
                  <c:v>8.9261657177140219E-5</c:v>
                </c:pt>
                <c:pt idx="213">
                  <c:v>7.2625930302258531E-5</c:v>
                </c:pt>
                <c:pt idx="214">
                  <c:v>5.8943067756542261E-5</c:v>
                </c:pt>
                <c:pt idx="215">
                  <c:v>4.7718636541209099E-5</c:v>
                </c:pt>
                <c:pt idx="216">
                  <c:v>3.8535196742088776E-5</c:v>
                </c:pt>
                <c:pt idx="217">
                  <c:v>3.1041407057851595E-5</c:v>
                </c:pt>
                <c:pt idx="218">
                  <c:v>2.4942471290054687E-5</c:v>
                </c:pt>
                <c:pt idx="219">
                  <c:v>1.9991796706923679E-5</c:v>
                </c:pt>
                <c:pt idx="220">
                  <c:v>1.5983741106906183E-5</c:v>
                </c:pt>
                <c:pt idx="221">
                  <c:v>1.2747332381834031E-5</c:v>
                </c:pt>
                <c:pt idx="222">
                  <c:v>1.0140852065487211E-5</c:v>
                </c:pt>
                <c:pt idx="223">
                  <c:v>8.047182456492695E-6</c:v>
                </c:pt>
                <c:pt idx="224">
                  <c:v>6.3698251788673847E-6</c:v>
                </c:pt>
                <c:pt idx="225">
                  <c:v>5.0295072885926783E-6</c:v>
                </c:pt>
                <c:pt idx="226">
                  <c:v>3.961299091032265E-6</c:v>
                </c:pt>
                <c:pt idx="227">
                  <c:v>3.112175579149094E-6</c:v>
                </c:pt>
                <c:pt idx="228">
                  <c:v>2.4389607458934822E-6</c:v>
                </c:pt>
                <c:pt idx="229">
                  <c:v>1.9066009031229024E-6</c:v>
                </c:pt>
                <c:pt idx="230">
                  <c:v>1.4867195147343718E-6</c:v>
                </c:pt>
                <c:pt idx="231">
                  <c:v>1.1564119035798408E-6</c:v>
                </c:pt>
                <c:pt idx="232">
                  <c:v>8.9724351623838001E-7</c:v>
                </c:pt>
                <c:pt idx="233">
                  <c:v>6.9442023538557215E-7</c:v>
                </c:pt>
                <c:pt idx="234">
                  <c:v>5.3610353446978909E-7</c:v>
                </c:pt>
                <c:pt idx="235">
                  <c:v>4.1284709886302112E-7</c:v>
                </c:pt>
                <c:pt idx="236">
                  <c:v>3.1713492167161448E-7</c:v>
                </c:pt>
                <c:pt idx="237">
                  <c:v>2.4300385410806605E-7</c:v>
                </c:pt>
                <c:pt idx="238">
                  <c:v>1.8573618445553953E-7</c:v>
                </c:pt>
                <c:pt idx="239">
                  <c:v>1.416100713016193E-7</c:v>
                </c:pt>
                <c:pt idx="240">
                  <c:v>1.076976004254385E-7</c:v>
                </c:pt>
                <c:pt idx="241">
                  <c:v>8.1701903785436703E-8</c:v>
                </c:pt>
                <c:pt idx="242">
                  <c:v>6.1826205001661974E-8</c:v>
                </c:pt>
                <c:pt idx="243">
                  <c:v>4.6668867975945386E-8</c:v>
                </c:pt>
                <c:pt idx="244">
                  <c:v>3.5139550948206339E-8</c:v>
                </c:pt>
                <c:pt idx="245">
                  <c:v>2.6392432035707234E-8</c:v>
                </c:pt>
                <c:pt idx="246">
                  <c:v>1.9773196406245793E-8</c:v>
                </c:pt>
                <c:pt idx="247">
                  <c:v>1.4777079586480894E-8</c:v>
                </c:pt>
                <c:pt idx="248">
                  <c:v>1.1015763624682973E-8</c:v>
                </c:pt>
                <c:pt idx="249">
                  <c:v>8.1913384034796666E-9</c:v>
                </c:pt>
                <c:pt idx="250">
                  <c:v>6.075882849823631E-9</c:v>
                </c:pt>
                <c:pt idx="251">
                  <c:v>4.495501831013516E-9</c:v>
                </c:pt>
                <c:pt idx="252">
                  <c:v>3.3178842435475055E-9</c:v>
                </c:pt>
                <c:pt idx="253">
                  <c:v>2.442634826807044E-9</c:v>
                </c:pt>
                <c:pt idx="254">
                  <c:v>1.7937839079640794E-9</c:v>
                </c:pt>
                <c:pt idx="255">
                  <c:v>1.314001818155884E-9</c:v>
                </c:pt>
                <c:pt idx="256">
                  <c:v>9.6014333703123363E-10</c:v>
                </c:pt>
                <c:pt idx="257">
                  <c:v>6.9982659485798031E-10</c:v>
                </c:pt>
                <c:pt idx="258">
                  <c:v>5.0881402816450389E-10</c:v>
                </c:pt>
                <c:pt idx="259">
                  <c:v>3.6901326161245672E-10</c:v>
                </c:pt>
                <c:pt idx="260">
                  <c:v>2.6695566147628519E-10</c:v>
                </c:pt>
              </c:numCache>
            </c:numRef>
          </c:val>
          <c:smooth val="0"/>
          <c:extLst>
            <c:ext xmlns:c16="http://schemas.microsoft.com/office/drawing/2014/chart" uri="{C3380CC4-5D6E-409C-BE32-E72D297353CC}">
              <c16:uniqueId val="{00000000-AB47-49E3-B1AE-66D4776E7445}"/>
            </c:ext>
          </c:extLst>
        </c:ser>
        <c:dLbls>
          <c:showLegendKey val="0"/>
          <c:showVal val="0"/>
          <c:showCatName val="0"/>
          <c:showSerName val="0"/>
          <c:showPercent val="0"/>
          <c:showBubbleSize val="0"/>
        </c:dLbls>
        <c:smooth val="0"/>
        <c:axId val="1400267007"/>
        <c:axId val="1400283231"/>
      </c:lineChart>
      <c:catAx>
        <c:axId val="1400267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400283231"/>
        <c:crosses val="autoZero"/>
        <c:auto val="1"/>
        <c:lblAlgn val="ctr"/>
        <c:lblOffset val="100"/>
        <c:tickLblSkip val="10"/>
        <c:noMultiLvlLbl val="0"/>
      </c:catAx>
      <c:valAx>
        <c:axId val="1400283231"/>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002670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3.0555555555555555E-2"/>
          <c:y val="0.56015276893698285"/>
          <c:w val="0.93888888888888888"/>
          <c:h val="0.36112471618959791"/>
        </c:manualLayout>
      </c:layout>
      <c:lineChart>
        <c:grouping val="standard"/>
        <c:varyColors val="0"/>
        <c:ser>
          <c:idx val="0"/>
          <c:order val="0"/>
          <c:spPr>
            <a:ln w="28575" cap="rnd">
              <a:solidFill>
                <a:schemeClr val="accent1"/>
              </a:solidFill>
              <a:round/>
            </a:ln>
            <a:effectLst/>
          </c:spPr>
          <c:marker>
            <c:symbol val="none"/>
          </c:marker>
          <c:cat>
            <c:numRef>
              <c:f>Sheet1!$C$7:$C$267</c:f>
              <c:numCache>
                <c:formatCode>General</c:formatCode>
                <c:ptCount val="261"/>
                <c:pt idx="0">
                  <c:v>-6.4999999999999902</c:v>
                </c:pt>
                <c:pt idx="1">
                  <c:v>-6.4499999999999904</c:v>
                </c:pt>
                <c:pt idx="2">
                  <c:v>-6.3999999999999897</c:v>
                </c:pt>
                <c:pt idx="3">
                  <c:v>-6.3499999999999899</c:v>
                </c:pt>
                <c:pt idx="4">
                  <c:v>-6.2999999999999901</c:v>
                </c:pt>
                <c:pt idx="5">
                  <c:v>-6.2499999999999902</c:v>
                </c:pt>
                <c:pt idx="6">
                  <c:v>-6.1999999999999904</c:v>
                </c:pt>
                <c:pt idx="7">
                  <c:v>-6.1499999999999897</c:v>
                </c:pt>
                <c:pt idx="8">
                  <c:v>-6.0999999999999899</c:v>
                </c:pt>
                <c:pt idx="9">
                  <c:v>-6.0499999999999901</c:v>
                </c:pt>
                <c:pt idx="10">
                  <c:v>-5.9999999999999902</c:v>
                </c:pt>
                <c:pt idx="11">
                  <c:v>-5.9499999999999904</c:v>
                </c:pt>
                <c:pt idx="12">
                  <c:v>-5.8999999999999897</c:v>
                </c:pt>
                <c:pt idx="13">
                  <c:v>-5.8499999999999899</c:v>
                </c:pt>
                <c:pt idx="14">
                  <c:v>-5.7999999999999901</c:v>
                </c:pt>
                <c:pt idx="15">
                  <c:v>-5.7499999999999902</c:v>
                </c:pt>
                <c:pt idx="16">
                  <c:v>-5.6999999999999904</c:v>
                </c:pt>
                <c:pt idx="17">
                  <c:v>-5.6499999999999897</c:v>
                </c:pt>
                <c:pt idx="18">
                  <c:v>-5.5999999999999899</c:v>
                </c:pt>
                <c:pt idx="19">
                  <c:v>-5.5499999999999901</c:v>
                </c:pt>
                <c:pt idx="20">
                  <c:v>-5.4999999999999902</c:v>
                </c:pt>
                <c:pt idx="21">
                  <c:v>-5.4499999999999904</c:v>
                </c:pt>
                <c:pt idx="22">
                  <c:v>-5.3999999999999897</c:v>
                </c:pt>
                <c:pt idx="23">
                  <c:v>-5.3499999999999899</c:v>
                </c:pt>
                <c:pt idx="24">
                  <c:v>-5.2999999999999901</c:v>
                </c:pt>
                <c:pt idx="25">
                  <c:v>-5.2499999999999902</c:v>
                </c:pt>
                <c:pt idx="26">
                  <c:v>-5.1999999999999904</c:v>
                </c:pt>
                <c:pt idx="27">
                  <c:v>-5.1499999999999897</c:v>
                </c:pt>
                <c:pt idx="28">
                  <c:v>-5.0999999999999899</c:v>
                </c:pt>
                <c:pt idx="29">
                  <c:v>-5.0499999999999901</c:v>
                </c:pt>
                <c:pt idx="30">
                  <c:v>-4.9999999999999902</c:v>
                </c:pt>
                <c:pt idx="31">
                  <c:v>-4.9499999999999904</c:v>
                </c:pt>
                <c:pt idx="32">
                  <c:v>-4.9000000000000004</c:v>
                </c:pt>
                <c:pt idx="33">
                  <c:v>-4.8499999999999996</c:v>
                </c:pt>
                <c:pt idx="34">
                  <c:v>-6.4499999999999904</c:v>
                </c:pt>
                <c:pt idx="35">
                  <c:v>-6.3999999999999897</c:v>
                </c:pt>
                <c:pt idx="36">
                  <c:v>-6.3499999999999899</c:v>
                </c:pt>
                <c:pt idx="37">
                  <c:v>-6.2999999999999901</c:v>
                </c:pt>
                <c:pt idx="38">
                  <c:v>-6.2499999999999902</c:v>
                </c:pt>
                <c:pt idx="39">
                  <c:v>-6.1999999999999904</c:v>
                </c:pt>
                <c:pt idx="40">
                  <c:v>-6.1499999999999897</c:v>
                </c:pt>
                <c:pt idx="41">
                  <c:v>-6.0999999999999899</c:v>
                </c:pt>
                <c:pt idx="42">
                  <c:v>-6.0499999999999901</c:v>
                </c:pt>
                <c:pt idx="43">
                  <c:v>-5.9999999999999902</c:v>
                </c:pt>
                <c:pt idx="44">
                  <c:v>-5.9499999999999904</c:v>
                </c:pt>
                <c:pt idx="45">
                  <c:v>-5.8999999999999897</c:v>
                </c:pt>
                <c:pt idx="46">
                  <c:v>-5.8499999999999899</c:v>
                </c:pt>
                <c:pt idx="47">
                  <c:v>-5.7999999999999901</c:v>
                </c:pt>
                <c:pt idx="48">
                  <c:v>-5.7499999999999902</c:v>
                </c:pt>
                <c:pt idx="49">
                  <c:v>-5.6999999999999904</c:v>
                </c:pt>
                <c:pt idx="50">
                  <c:v>-5.6499999999999897</c:v>
                </c:pt>
                <c:pt idx="51">
                  <c:v>-5.5999999999999899</c:v>
                </c:pt>
                <c:pt idx="52">
                  <c:v>-5.5499999999999901</c:v>
                </c:pt>
                <c:pt idx="53">
                  <c:v>-5.4999999999999902</c:v>
                </c:pt>
                <c:pt idx="54">
                  <c:v>-5.4499999999999904</c:v>
                </c:pt>
                <c:pt idx="55">
                  <c:v>-5.3999999999999897</c:v>
                </c:pt>
                <c:pt idx="56">
                  <c:v>-5.3499999999999899</c:v>
                </c:pt>
                <c:pt idx="57">
                  <c:v>-5.2999999999999901</c:v>
                </c:pt>
                <c:pt idx="58">
                  <c:v>-5.2499999999999902</c:v>
                </c:pt>
                <c:pt idx="59">
                  <c:v>-5.1999999999999904</c:v>
                </c:pt>
                <c:pt idx="60">
                  <c:v>-5.1499999999999897</c:v>
                </c:pt>
                <c:pt idx="61">
                  <c:v>-5.0999999999999899</c:v>
                </c:pt>
                <c:pt idx="62">
                  <c:v>-5.0499999999999901</c:v>
                </c:pt>
                <c:pt idx="63">
                  <c:v>-4.9999999999999902</c:v>
                </c:pt>
                <c:pt idx="64">
                  <c:v>-4.9499999999999904</c:v>
                </c:pt>
                <c:pt idx="65">
                  <c:v>-3.25</c:v>
                </c:pt>
                <c:pt idx="66">
                  <c:v>-3.2</c:v>
                </c:pt>
                <c:pt idx="67">
                  <c:v>-3.15</c:v>
                </c:pt>
                <c:pt idx="68">
                  <c:v>-3.1</c:v>
                </c:pt>
                <c:pt idx="69">
                  <c:v>-3.05</c:v>
                </c:pt>
                <c:pt idx="70">
                  <c:v>-3</c:v>
                </c:pt>
                <c:pt idx="71">
                  <c:v>-2.95</c:v>
                </c:pt>
                <c:pt idx="72">
                  <c:v>-2.9</c:v>
                </c:pt>
                <c:pt idx="73">
                  <c:v>-2.85</c:v>
                </c:pt>
                <c:pt idx="74">
                  <c:v>-2.8</c:v>
                </c:pt>
                <c:pt idx="75">
                  <c:v>-2.75</c:v>
                </c:pt>
                <c:pt idx="76">
                  <c:v>-2.7</c:v>
                </c:pt>
                <c:pt idx="77">
                  <c:v>-2.65</c:v>
                </c:pt>
                <c:pt idx="78">
                  <c:v>-2.6</c:v>
                </c:pt>
                <c:pt idx="79">
                  <c:v>-2.5499999999999998</c:v>
                </c:pt>
                <c:pt idx="80">
                  <c:v>-2.5</c:v>
                </c:pt>
                <c:pt idx="81">
                  <c:v>-2.4500000000000002</c:v>
                </c:pt>
                <c:pt idx="82">
                  <c:v>-2.4</c:v>
                </c:pt>
                <c:pt idx="83">
                  <c:v>-2.35</c:v>
                </c:pt>
                <c:pt idx="84">
                  <c:v>-2.2999999999999998</c:v>
                </c:pt>
                <c:pt idx="85">
                  <c:v>-2.25</c:v>
                </c:pt>
                <c:pt idx="86">
                  <c:v>-2.2000000000000002</c:v>
                </c:pt>
                <c:pt idx="87">
                  <c:v>-2.15</c:v>
                </c:pt>
                <c:pt idx="88">
                  <c:v>-2.1</c:v>
                </c:pt>
                <c:pt idx="89">
                  <c:v>-2.05000000000001</c:v>
                </c:pt>
                <c:pt idx="90">
                  <c:v>-2.0000000000000102</c:v>
                </c:pt>
                <c:pt idx="91">
                  <c:v>-1.9500000000000099</c:v>
                </c:pt>
                <c:pt idx="92">
                  <c:v>-1.9000000000000099</c:v>
                </c:pt>
                <c:pt idx="93">
                  <c:v>-1.8500000000000101</c:v>
                </c:pt>
                <c:pt idx="94">
                  <c:v>-1.80000000000001</c:v>
                </c:pt>
                <c:pt idx="95">
                  <c:v>-1.75000000000001</c:v>
                </c:pt>
                <c:pt idx="96">
                  <c:v>-1.7000000000000099</c:v>
                </c:pt>
                <c:pt idx="97">
                  <c:v>-1.6500000000000099</c:v>
                </c:pt>
                <c:pt idx="98">
                  <c:v>-1.6000000000000101</c:v>
                </c:pt>
                <c:pt idx="99">
                  <c:v>-1.55000000000001</c:v>
                </c:pt>
                <c:pt idx="100">
                  <c:v>-1.50000000000001</c:v>
                </c:pt>
                <c:pt idx="101">
                  <c:v>-1.4500000000000099</c:v>
                </c:pt>
                <c:pt idx="102">
                  <c:v>-1.4000000000000099</c:v>
                </c:pt>
                <c:pt idx="103">
                  <c:v>-1.3500000000000101</c:v>
                </c:pt>
                <c:pt idx="104">
                  <c:v>-1.30000000000001</c:v>
                </c:pt>
                <c:pt idx="105">
                  <c:v>-1.25000000000001</c:v>
                </c:pt>
                <c:pt idx="106">
                  <c:v>-1.2000000000000099</c:v>
                </c:pt>
                <c:pt idx="107">
                  <c:v>-1.1500000000000099</c:v>
                </c:pt>
                <c:pt idx="108">
                  <c:v>-1.1000000000000101</c:v>
                </c:pt>
                <c:pt idx="109">
                  <c:v>-1.05000000000001</c:v>
                </c:pt>
                <c:pt idx="110">
                  <c:v>-1.00000000000001</c:v>
                </c:pt>
                <c:pt idx="111">
                  <c:v>-0.95000000000000995</c:v>
                </c:pt>
                <c:pt idx="112">
                  <c:v>-0.90000000000001001</c:v>
                </c:pt>
                <c:pt idx="113">
                  <c:v>-0.85000000000000997</c:v>
                </c:pt>
                <c:pt idx="114">
                  <c:v>-0.80000000000001004</c:v>
                </c:pt>
                <c:pt idx="115">
                  <c:v>-0.75000000000000999</c:v>
                </c:pt>
                <c:pt idx="116">
                  <c:v>-0.70000000000000995</c:v>
                </c:pt>
                <c:pt idx="117">
                  <c:v>-0.65000000000001001</c:v>
                </c:pt>
                <c:pt idx="118">
                  <c:v>-0.60000000000000997</c:v>
                </c:pt>
                <c:pt idx="119">
                  <c:v>-0.55000000000001004</c:v>
                </c:pt>
                <c:pt idx="120">
                  <c:v>-0.50000000000000999</c:v>
                </c:pt>
                <c:pt idx="121">
                  <c:v>-0.45000000000001</c:v>
                </c:pt>
                <c:pt idx="122">
                  <c:v>-0.40000000000001001</c:v>
                </c:pt>
                <c:pt idx="123">
                  <c:v>-0.35000000000001003</c:v>
                </c:pt>
                <c:pt idx="124">
                  <c:v>-0.30000000000000998</c:v>
                </c:pt>
                <c:pt idx="125">
                  <c:v>-0.25000000000000999</c:v>
                </c:pt>
                <c:pt idx="126">
                  <c:v>-0.20000000000001</c:v>
                </c:pt>
                <c:pt idx="127">
                  <c:v>-0.15000000000000999</c:v>
                </c:pt>
                <c:pt idx="128">
                  <c:v>-0.10000000000001</c:v>
                </c:pt>
                <c:pt idx="129">
                  <c:v>-5.0000000000010002E-2</c:v>
                </c:pt>
                <c:pt idx="130">
                  <c:v>0</c:v>
                </c:pt>
                <c:pt idx="131">
                  <c:v>4.9999999999990101E-2</c:v>
                </c:pt>
                <c:pt idx="132">
                  <c:v>9.9999999999989903E-2</c:v>
                </c:pt>
                <c:pt idx="133">
                  <c:v>0.14999999999999</c:v>
                </c:pt>
                <c:pt idx="134">
                  <c:v>0.19999999999998999</c:v>
                </c:pt>
                <c:pt idx="135">
                  <c:v>0.24999999999999001</c:v>
                </c:pt>
                <c:pt idx="136">
                  <c:v>0.29999999999999</c:v>
                </c:pt>
                <c:pt idx="137">
                  <c:v>0.34999999999998999</c:v>
                </c:pt>
                <c:pt idx="138">
                  <c:v>0.39999999999998997</c:v>
                </c:pt>
                <c:pt idx="139">
                  <c:v>0.44999999999999002</c:v>
                </c:pt>
                <c:pt idx="140">
                  <c:v>0.49999999999999001</c:v>
                </c:pt>
                <c:pt idx="141">
                  <c:v>0.54999999999999005</c:v>
                </c:pt>
                <c:pt idx="142">
                  <c:v>0.59999999999998999</c:v>
                </c:pt>
                <c:pt idx="143">
                  <c:v>0.64999999999999003</c:v>
                </c:pt>
                <c:pt idx="144">
                  <c:v>0.69999999999998996</c:v>
                </c:pt>
                <c:pt idx="145">
                  <c:v>0.74999999999998002</c:v>
                </c:pt>
                <c:pt idx="146">
                  <c:v>0.79999999999997995</c:v>
                </c:pt>
                <c:pt idx="147">
                  <c:v>0.84999999999997999</c:v>
                </c:pt>
                <c:pt idx="148">
                  <c:v>0.89999999999998004</c:v>
                </c:pt>
                <c:pt idx="149">
                  <c:v>0.94999999999997997</c:v>
                </c:pt>
                <c:pt idx="150">
                  <c:v>0.99999999999998002</c:v>
                </c:pt>
                <c:pt idx="151">
                  <c:v>1.0499999999999801</c:v>
                </c:pt>
                <c:pt idx="152">
                  <c:v>1.0999999999999801</c:v>
                </c:pt>
                <c:pt idx="153">
                  <c:v>1.1499999999999799</c:v>
                </c:pt>
                <c:pt idx="154">
                  <c:v>1.19999999999998</c:v>
                </c:pt>
                <c:pt idx="155">
                  <c:v>1.24999999999998</c:v>
                </c:pt>
                <c:pt idx="156">
                  <c:v>1.2999999999999801</c:v>
                </c:pt>
                <c:pt idx="157">
                  <c:v>1.3499999999999801</c:v>
                </c:pt>
                <c:pt idx="158">
                  <c:v>1.3999999999999799</c:v>
                </c:pt>
                <c:pt idx="159">
                  <c:v>1.44999999999998</c:v>
                </c:pt>
                <c:pt idx="160">
                  <c:v>1.49999999999998</c:v>
                </c:pt>
                <c:pt idx="161">
                  <c:v>1.5499999999999801</c:v>
                </c:pt>
                <c:pt idx="162">
                  <c:v>1.5999999999999801</c:v>
                </c:pt>
                <c:pt idx="163">
                  <c:v>1.6499999999999799</c:v>
                </c:pt>
                <c:pt idx="164">
                  <c:v>1.69999999999998</c:v>
                </c:pt>
                <c:pt idx="165">
                  <c:v>1.74999999999998</c:v>
                </c:pt>
                <c:pt idx="166">
                  <c:v>1.7999999999999801</c:v>
                </c:pt>
                <c:pt idx="167">
                  <c:v>1.8499999999999801</c:v>
                </c:pt>
                <c:pt idx="168">
                  <c:v>1.8999999999999799</c:v>
                </c:pt>
                <c:pt idx="169">
                  <c:v>1.94999999999998</c:v>
                </c:pt>
                <c:pt idx="170">
                  <c:v>1.99999999999998</c:v>
                </c:pt>
                <c:pt idx="171">
                  <c:v>2.0499999999999798</c:v>
                </c:pt>
                <c:pt idx="172">
                  <c:v>2.0999999999999801</c:v>
                </c:pt>
                <c:pt idx="173">
                  <c:v>2.1499999999999799</c:v>
                </c:pt>
                <c:pt idx="174">
                  <c:v>2.1999999999999802</c:v>
                </c:pt>
                <c:pt idx="175">
                  <c:v>2.24999999999998</c:v>
                </c:pt>
                <c:pt idx="176">
                  <c:v>2.2999999999999798</c:v>
                </c:pt>
                <c:pt idx="177">
                  <c:v>2.3499999999999801</c:v>
                </c:pt>
                <c:pt idx="178">
                  <c:v>2.3999999999999799</c:v>
                </c:pt>
                <c:pt idx="179">
                  <c:v>2.4499999999999802</c:v>
                </c:pt>
                <c:pt idx="180">
                  <c:v>2.49999999999998</c:v>
                </c:pt>
                <c:pt idx="181">
                  <c:v>2.5499999999999798</c:v>
                </c:pt>
                <c:pt idx="182">
                  <c:v>2.5999999999999801</c:v>
                </c:pt>
                <c:pt idx="183">
                  <c:v>2.6499999999999799</c:v>
                </c:pt>
                <c:pt idx="184">
                  <c:v>2.6999999999999802</c:v>
                </c:pt>
                <c:pt idx="185">
                  <c:v>2.74999999999998</c:v>
                </c:pt>
                <c:pt idx="186">
                  <c:v>2.7999999999999798</c:v>
                </c:pt>
                <c:pt idx="187">
                  <c:v>2.8499999999999801</c:v>
                </c:pt>
                <c:pt idx="188">
                  <c:v>2.8999999999999799</c:v>
                </c:pt>
                <c:pt idx="189">
                  <c:v>2.9499999999999802</c:v>
                </c:pt>
                <c:pt idx="190">
                  <c:v>2.99999999999998</c:v>
                </c:pt>
                <c:pt idx="191">
                  <c:v>3.0499999999999798</c:v>
                </c:pt>
                <c:pt idx="192">
                  <c:v>3.0999999999999801</c:v>
                </c:pt>
                <c:pt idx="193">
                  <c:v>3.1499999999999799</c:v>
                </c:pt>
                <c:pt idx="194">
                  <c:v>3.1999999999999802</c:v>
                </c:pt>
                <c:pt idx="195">
                  <c:v>3.24999999999998</c:v>
                </c:pt>
                <c:pt idx="196">
                  <c:v>3.2999999999999798</c:v>
                </c:pt>
                <c:pt idx="197">
                  <c:v>3.3499999999999801</c:v>
                </c:pt>
                <c:pt idx="198">
                  <c:v>3.3999999999999799</c:v>
                </c:pt>
                <c:pt idx="199">
                  <c:v>3.4499999999999802</c:v>
                </c:pt>
                <c:pt idx="200">
                  <c:v>3.49999999999998</c:v>
                </c:pt>
                <c:pt idx="201">
                  <c:v>3.5499999999999798</c:v>
                </c:pt>
                <c:pt idx="202">
                  <c:v>3.5999999999999801</c:v>
                </c:pt>
                <c:pt idx="203">
                  <c:v>3.6499999999999799</c:v>
                </c:pt>
                <c:pt idx="204">
                  <c:v>3.6999999999999802</c:v>
                </c:pt>
                <c:pt idx="205">
                  <c:v>3.74999999999998</c:v>
                </c:pt>
                <c:pt idx="206">
                  <c:v>3.7999999999999798</c:v>
                </c:pt>
                <c:pt idx="207">
                  <c:v>3.8499999999999801</c:v>
                </c:pt>
                <c:pt idx="208">
                  <c:v>3.8999999999999799</c:v>
                </c:pt>
                <c:pt idx="209">
                  <c:v>3.9499999999999802</c:v>
                </c:pt>
                <c:pt idx="210">
                  <c:v>3.99999999999998</c:v>
                </c:pt>
                <c:pt idx="211">
                  <c:v>4.0499999999999803</c:v>
                </c:pt>
                <c:pt idx="212">
                  <c:v>4.0999999999999801</c:v>
                </c:pt>
                <c:pt idx="213">
                  <c:v>4.1499999999999799</c:v>
                </c:pt>
                <c:pt idx="214">
                  <c:v>4.1999999999999904</c:v>
                </c:pt>
                <c:pt idx="215">
                  <c:v>4.2499999999999796</c:v>
                </c:pt>
                <c:pt idx="216">
                  <c:v>4.2999999999999901</c:v>
                </c:pt>
                <c:pt idx="217">
                  <c:v>4.3499999999999899</c:v>
                </c:pt>
                <c:pt idx="218">
                  <c:v>4.3999999999999897</c:v>
                </c:pt>
                <c:pt idx="219">
                  <c:v>4.4499999999999904</c:v>
                </c:pt>
                <c:pt idx="220">
                  <c:v>4.4999999999999902</c:v>
                </c:pt>
                <c:pt idx="221">
                  <c:v>4.5499999999999901</c:v>
                </c:pt>
                <c:pt idx="222">
                  <c:v>4.5999999999999899</c:v>
                </c:pt>
                <c:pt idx="223">
                  <c:v>4.6499999999999897</c:v>
                </c:pt>
                <c:pt idx="224">
                  <c:v>4.6999999999999904</c:v>
                </c:pt>
                <c:pt idx="225">
                  <c:v>4.7499999999999902</c:v>
                </c:pt>
                <c:pt idx="226">
                  <c:v>4.7999999999999901</c:v>
                </c:pt>
                <c:pt idx="227">
                  <c:v>4.8499999999999899</c:v>
                </c:pt>
                <c:pt idx="228">
                  <c:v>4.8999999999999897</c:v>
                </c:pt>
                <c:pt idx="229">
                  <c:v>4.9499999999999904</c:v>
                </c:pt>
                <c:pt idx="230">
                  <c:v>4.9999999999999902</c:v>
                </c:pt>
                <c:pt idx="231">
                  <c:v>5.0499999999999901</c:v>
                </c:pt>
                <c:pt idx="232">
                  <c:v>5.0999999999999899</c:v>
                </c:pt>
                <c:pt idx="233">
                  <c:v>5.1499999999999897</c:v>
                </c:pt>
                <c:pt idx="234">
                  <c:v>5.1999999999999904</c:v>
                </c:pt>
                <c:pt idx="235">
                  <c:v>5.2499999999999902</c:v>
                </c:pt>
                <c:pt idx="236">
                  <c:v>5.2999999999999901</c:v>
                </c:pt>
                <c:pt idx="237">
                  <c:v>5.3499999999999899</c:v>
                </c:pt>
                <c:pt idx="238">
                  <c:v>5.3999999999999897</c:v>
                </c:pt>
                <c:pt idx="239">
                  <c:v>5.4499999999999904</c:v>
                </c:pt>
                <c:pt idx="240">
                  <c:v>5.4999999999999902</c:v>
                </c:pt>
                <c:pt idx="241">
                  <c:v>5.5499999999999901</c:v>
                </c:pt>
                <c:pt idx="242">
                  <c:v>5.5999999999999899</c:v>
                </c:pt>
                <c:pt idx="243">
                  <c:v>5.6499999999999897</c:v>
                </c:pt>
                <c:pt idx="244">
                  <c:v>5.6999999999999904</c:v>
                </c:pt>
                <c:pt idx="245">
                  <c:v>5.7499999999999902</c:v>
                </c:pt>
                <c:pt idx="246">
                  <c:v>5.7999999999999901</c:v>
                </c:pt>
                <c:pt idx="247">
                  <c:v>5.8499999999999899</c:v>
                </c:pt>
                <c:pt idx="248">
                  <c:v>5.8999999999999897</c:v>
                </c:pt>
                <c:pt idx="249">
                  <c:v>5.9499999999999904</c:v>
                </c:pt>
                <c:pt idx="250">
                  <c:v>5.9999999999999902</c:v>
                </c:pt>
                <c:pt idx="251">
                  <c:v>6.0499999999999901</c:v>
                </c:pt>
                <c:pt idx="252">
                  <c:v>6.0999999999999899</c:v>
                </c:pt>
                <c:pt idx="253">
                  <c:v>6.15</c:v>
                </c:pt>
                <c:pt idx="254">
                  <c:v>6.2</c:v>
                </c:pt>
                <c:pt idx="255">
                  <c:v>6.25</c:v>
                </c:pt>
                <c:pt idx="256">
                  <c:v>6.3</c:v>
                </c:pt>
                <c:pt idx="257">
                  <c:v>6.35</c:v>
                </c:pt>
                <c:pt idx="258">
                  <c:v>6.4</c:v>
                </c:pt>
                <c:pt idx="259">
                  <c:v>6.45</c:v>
                </c:pt>
                <c:pt idx="260">
                  <c:v>6.5</c:v>
                </c:pt>
              </c:numCache>
            </c:numRef>
          </c:cat>
          <c:val>
            <c:numRef>
              <c:f>Sheet1!$D$7:$D$267</c:f>
              <c:numCache>
                <c:formatCode>General</c:formatCode>
                <c:ptCount val="261"/>
                <c:pt idx="0">
                  <c:v>2.6695566147630225E-10</c:v>
                </c:pt>
                <c:pt idx="1">
                  <c:v>3.69013261612479E-10</c:v>
                </c:pt>
                <c:pt idx="2">
                  <c:v>5.0881402816454008E-10</c:v>
                </c:pt>
                <c:pt idx="3">
                  <c:v>6.9982659485802508E-10</c:v>
                </c:pt>
                <c:pt idx="4">
                  <c:v>9.6014333703129153E-10</c:v>
                </c:pt>
                <c:pt idx="5">
                  <c:v>1.3140018181559634E-9</c:v>
                </c:pt>
                <c:pt idx="6">
                  <c:v>1.793783907964188E-9</c:v>
                </c:pt>
                <c:pt idx="7">
                  <c:v>2.4426348268072091E-9</c:v>
                </c:pt>
                <c:pt idx="8">
                  <c:v>3.3178842435475055E-9</c:v>
                </c:pt>
                <c:pt idx="9">
                  <c:v>4.495501831013516E-9</c:v>
                </c:pt>
                <c:pt idx="10">
                  <c:v>6.075882849823631E-9</c:v>
                </c:pt>
                <c:pt idx="11">
                  <c:v>8.1913384034796666E-9</c:v>
                </c:pt>
                <c:pt idx="12">
                  <c:v>1.1015763624682973E-8</c:v>
                </c:pt>
                <c:pt idx="13">
                  <c:v>1.4777079586480894E-8</c:v>
                </c:pt>
                <c:pt idx="14">
                  <c:v>1.9773196406245793E-8</c:v>
                </c:pt>
                <c:pt idx="15">
                  <c:v>2.6392432035707234E-8</c:v>
                </c:pt>
                <c:pt idx="16">
                  <c:v>3.5139550948206339E-8</c:v>
                </c:pt>
                <c:pt idx="17">
                  <c:v>4.6668867975945386E-8</c:v>
                </c:pt>
                <c:pt idx="18">
                  <c:v>6.1826205001661974E-8</c:v>
                </c:pt>
                <c:pt idx="19">
                  <c:v>8.1701903785436703E-8</c:v>
                </c:pt>
                <c:pt idx="20">
                  <c:v>1.076976004254385E-7</c:v>
                </c:pt>
                <c:pt idx="21">
                  <c:v>1.416100713016193E-7</c:v>
                </c:pt>
                <c:pt idx="22">
                  <c:v>1.8573618445553953E-7</c:v>
                </c:pt>
                <c:pt idx="23">
                  <c:v>2.4300385410806605E-7</c:v>
                </c:pt>
                <c:pt idx="24">
                  <c:v>3.1713492167161448E-7</c:v>
                </c:pt>
                <c:pt idx="25">
                  <c:v>4.1284709886302112E-7</c:v>
                </c:pt>
                <c:pt idx="26">
                  <c:v>5.3610353446978909E-7</c:v>
                </c:pt>
                <c:pt idx="27">
                  <c:v>6.9442023538557215E-7</c:v>
                </c:pt>
                <c:pt idx="28">
                  <c:v>8.9724351623838001E-7</c:v>
                </c:pt>
                <c:pt idx="29">
                  <c:v>1.1564119035798408E-6</c:v>
                </c:pt>
                <c:pt idx="30">
                  <c:v>1.4867195147343718E-6</c:v>
                </c:pt>
                <c:pt idx="31">
                  <c:v>1.9066009031229024E-6</c:v>
                </c:pt>
                <c:pt idx="32">
                  <c:v>2.4389607458933522E-6</c:v>
                </c:pt>
                <c:pt idx="33">
                  <c:v>3.1121755791489445E-6</c:v>
                </c:pt>
                <c:pt idx="34">
                  <c:v>3.69013261612479E-10</c:v>
                </c:pt>
                <c:pt idx="35">
                  <c:v>5.0881402816454008E-10</c:v>
                </c:pt>
                <c:pt idx="36">
                  <c:v>6.9982659485802508E-10</c:v>
                </c:pt>
                <c:pt idx="37">
                  <c:v>9.6014333703129153E-10</c:v>
                </c:pt>
                <c:pt idx="38">
                  <c:v>1.3140018181559634E-9</c:v>
                </c:pt>
                <c:pt idx="39">
                  <c:v>1.793783907964188E-9</c:v>
                </c:pt>
                <c:pt idx="40">
                  <c:v>2.4426348268072091E-9</c:v>
                </c:pt>
                <c:pt idx="41">
                  <c:v>3.3178842435475055E-9</c:v>
                </c:pt>
                <c:pt idx="42">
                  <c:v>4.495501831013516E-9</c:v>
                </c:pt>
                <c:pt idx="43">
                  <c:v>6.075882849823631E-9</c:v>
                </c:pt>
                <c:pt idx="44">
                  <c:v>8.1913384034796666E-9</c:v>
                </c:pt>
                <c:pt idx="45">
                  <c:v>1.1015763624682973E-8</c:v>
                </c:pt>
                <c:pt idx="46">
                  <c:v>1.4777079586480894E-8</c:v>
                </c:pt>
                <c:pt idx="47">
                  <c:v>1.9773196406245793E-8</c:v>
                </c:pt>
                <c:pt idx="48">
                  <c:v>2.6392432035707234E-8</c:v>
                </c:pt>
                <c:pt idx="49">
                  <c:v>3.5139550948206339E-8</c:v>
                </c:pt>
                <c:pt idx="50">
                  <c:v>4.6668867975945386E-8</c:v>
                </c:pt>
                <c:pt idx="51">
                  <c:v>6.1826205001661974E-8</c:v>
                </c:pt>
                <c:pt idx="52">
                  <c:v>8.1701903785436703E-8</c:v>
                </c:pt>
                <c:pt idx="53">
                  <c:v>1.076976004254385E-7</c:v>
                </c:pt>
                <c:pt idx="54">
                  <c:v>1.416100713016193E-7</c:v>
                </c:pt>
                <c:pt idx="55">
                  <c:v>1.8573618445553953E-7</c:v>
                </c:pt>
                <c:pt idx="56">
                  <c:v>2.4300385410806605E-7</c:v>
                </c:pt>
                <c:pt idx="57">
                  <c:v>3.1713492167161448E-7</c:v>
                </c:pt>
                <c:pt idx="58">
                  <c:v>4.1284709886302112E-7</c:v>
                </c:pt>
                <c:pt idx="59">
                  <c:v>5.3610353446978909E-7</c:v>
                </c:pt>
                <c:pt idx="60">
                  <c:v>6.9442023538557215E-7</c:v>
                </c:pt>
                <c:pt idx="61">
                  <c:v>8.9724351623838001E-7</c:v>
                </c:pt>
                <c:pt idx="62">
                  <c:v>1.1564119035798408E-6</c:v>
                </c:pt>
                <c:pt idx="63">
                  <c:v>1.4867195147343718E-6</c:v>
                </c:pt>
                <c:pt idx="64">
                  <c:v>1.9066009031229024E-6</c:v>
                </c:pt>
                <c:pt idx="65">
                  <c:v>2.0290480572997681E-3</c:v>
                </c:pt>
                <c:pt idx="66">
                  <c:v>2.3840882014648404E-3</c:v>
                </c:pt>
                <c:pt idx="67">
                  <c:v>2.7942584148794472E-3</c:v>
                </c:pt>
                <c:pt idx="68">
                  <c:v>3.2668190561999182E-3</c:v>
                </c:pt>
                <c:pt idx="69">
                  <c:v>3.8097620982218104E-3</c:v>
                </c:pt>
                <c:pt idx="70">
                  <c:v>4.4318484119380075E-3</c:v>
                </c:pt>
                <c:pt idx="71">
                  <c:v>5.1426409230539392E-3</c:v>
                </c:pt>
                <c:pt idx="72">
                  <c:v>5.9525324197758538E-3</c:v>
                </c:pt>
                <c:pt idx="73">
                  <c:v>6.8727666906139712E-3</c:v>
                </c:pt>
                <c:pt idx="74">
                  <c:v>7.9154515829799686E-3</c:v>
                </c:pt>
                <c:pt idx="75">
                  <c:v>9.0935625015910529E-3</c:v>
                </c:pt>
                <c:pt idx="76">
                  <c:v>1.0420934814422592E-2</c:v>
                </c:pt>
                <c:pt idx="77">
                  <c:v>1.1912243607605179E-2</c:v>
                </c:pt>
                <c:pt idx="78">
                  <c:v>1.3582969233685613E-2</c:v>
                </c:pt>
                <c:pt idx="79">
                  <c:v>1.5449347134395174E-2</c:v>
                </c:pt>
                <c:pt idx="80">
                  <c:v>1.752830049356854E-2</c:v>
                </c:pt>
                <c:pt idx="81">
                  <c:v>1.9837354391795313E-2</c:v>
                </c:pt>
                <c:pt idx="82">
                  <c:v>2.2394530294842899E-2</c:v>
                </c:pt>
                <c:pt idx="83">
                  <c:v>2.5218219915194382E-2</c:v>
                </c:pt>
                <c:pt idx="84">
                  <c:v>2.8327037741601186E-2</c:v>
                </c:pt>
                <c:pt idx="85">
                  <c:v>3.1739651835667418E-2</c:v>
                </c:pt>
                <c:pt idx="86">
                  <c:v>3.5474592846231424E-2</c:v>
                </c:pt>
                <c:pt idx="87">
                  <c:v>3.955004158937022E-2</c:v>
                </c:pt>
                <c:pt idx="88">
                  <c:v>4.3983595980427191E-2</c:v>
                </c:pt>
                <c:pt idx="89">
                  <c:v>4.8792018579181751E-2</c:v>
                </c:pt>
                <c:pt idx="90">
                  <c:v>5.3990966513186953E-2</c:v>
                </c:pt>
                <c:pt idx="91">
                  <c:v>5.9594706068814909E-2</c:v>
                </c:pt>
                <c:pt idx="92">
                  <c:v>6.561581477467536E-2</c:v>
                </c:pt>
                <c:pt idx="93">
                  <c:v>7.2064874336216667E-2</c:v>
                </c:pt>
                <c:pt idx="94">
                  <c:v>7.8950158300892734E-2</c:v>
                </c:pt>
                <c:pt idx="95">
                  <c:v>8.6277318826510005E-2</c:v>
                </c:pt>
                <c:pt idx="96">
                  <c:v>9.4049077376885337E-2</c:v>
                </c:pt>
                <c:pt idx="97">
                  <c:v>0.10226492456397634</c:v>
                </c:pt>
                <c:pt idx="98">
                  <c:v>0.11092083467945377</c:v>
                </c:pt>
                <c:pt idx="99">
                  <c:v>0.12000900069698374</c:v>
                </c:pt>
                <c:pt idx="100">
                  <c:v>0.1295175956658898</c:v>
                </c:pt>
                <c:pt idx="101">
                  <c:v>0.13943056644535826</c:v>
                </c:pt>
                <c:pt idx="102">
                  <c:v>0.1497274656357428</c:v>
                </c:pt>
                <c:pt idx="103">
                  <c:v>0.1603833273419174</c:v>
                </c:pt>
                <c:pt idx="104">
                  <c:v>0.17136859204780513</c:v>
                </c:pt>
                <c:pt idx="105">
                  <c:v>0.18264908538901964</c:v>
                </c:pt>
                <c:pt idx="106">
                  <c:v>0.19418605498321065</c:v>
                </c:pt>
                <c:pt idx="107">
                  <c:v>0.20593626871997239</c:v>
                </c:pt>
                <c:pt idx="108">
                  <c:v>0.21785217703254814</c:v>
                </c:pt>
                <c:pt idx="109">
                  <c:v>0.22988214068423063</c:v>
                </c:pt>
                <c:pt idx="110">
                  <c:v>0.24197072451914092</c:v>
                </c:pt>
                <c:pt idx="111">
                  <c:v>0.25405905646918658</c:v>
                </c:pt>
                <c:pt idx="112">
                  <c:v>0.26608524989875243</c:v>
                </c:pt>
                <c:pt idx="113">
                  <c:v>0.27798488613099415</c:v>
                </c:pt>
                <c:pt idx="114">
                  <c:v>0.2896915527614804</c:v>
                </c:pt>
                <c:pt idx="115">
                  <c:v>0.30113743215480215</c:v>
                </c:pt>
                <c:pt idx="116">
                  <c:v>0.31225393336675911</c:v>
                </c:pt>
                <c:pt idx="117">
                  <c:v>0.32297235966791221</c:v>
                </c:pt>
                <c:pt idx="118">
                  <c:v>0.33322460289179767</c:v>
                </c:pt>
                <c:pt idx="119">
                  <c:v>0.34294385501938202</c:v>
                </c:pt>
                <c:pt idx="120">
                  <c:v>0.35206532676429775</c:v>
                </c:pt>
                <c:pt idx="121">
                  <c:v>0.36052696246164634</c:v>
                </c:pt>
                <c:pt idx="122">
                  <c:v>0.36827014030332184</c:v>
                </c:pt>
                <c:pt idx="123">
                  <c:v>0.37524034691693658</c:v>
                </c:pt>
                <c:pt idx="124">
                  <c:v>0.38138781546052297</c:v>
                </c:pt>
                <c:pt idx="125">
                  <c:v>0.38666811680284829</c:v>
                </c:pt>
                <c:pt idx="126">
                  <c:v>0.3910426939754551</c:v>
                </c:pt>
                <c:pt idx="127">
                  <c:v>0.39447933090788834</c:v>
                </c:pt>
                <c:pt idx="128">
                  <c:v>0.39695254747701142</c:v>
                </c:pt>
                <c:pt idx="129">
                  <c:v>0.39844391409476382</c:v>
                </c:pt>
                <c:pt idx="130">
                  <c:v>0.3989422804014327</c:v>
                </c:pt>
                <c:pt idx="131">
                  <c:v>0.39844391409476421</c:v>
                </c:pt>
                <c:pt idx="132">
                  <c:v>0.3969525474770122</c:v>
                </c:pt>
                <c:pt idx="133">
                  <c:v>0.3944793309078895</c:v>
                </c:pt>
                <c:pt idx="134">
                  <c:v>0.39104269397545666</c:v>
                </c:pt>
                <c:pt idx="135">
                  <c:v>0.38666811680285018</c:v>
                </c:pt>
                <c:pt idx="136">
                  <c:v>0.38138781546052525</c:v>
                </c:pt>
                <c:pt idx="137">
                  <c:v>0.37524034691693919</c:v>
                </c:pt>
                <c:pt idx="138">
                  <c:v>0.36827014030332483</c:v>
                </c:pt>
                <c:pt idx="139">
                  <c:v>0.36052696246164961</c:v>
                </c:pt>
                <c:pt idx="140">
                  <c:v>0.35206532676430125</c:v>
                </c:pt>
                <c:pt idx="141">
                  <c:v>0.34294385501938579</c:v>
                </c:pt>
                <c:pt idx="142">
                  <c:v>0.33322460289180167</c:v>
                </c:pt>
                <c:pt idx="143">
                  <c:v>0.32297235966791638</c:v>
                </c:pt>
                <c:pt idx="144">
                  <c:v>0.31225393336676349</c:v>
                </c:pt>
                <c:pt idx="145">
                  <c:v>0.30113743215480893</c:v>
                </c:pt>
                <c:pt idx="146">
                  <c:v>0.28969155276148739</c:v>
                </c:pt>
                <c:pt idx="147">
                  <c:v>0.2779848861310012</c:v>
                </c:pt>
                <c:pt idx="148">
                  <c:v>0.26608524989875959</c:v>
                </c:pt>
                <c:pt idx="149">
                  <c:v>0.25405905646919386</c:v>
                </c:pt>
                <c:pt idx="150">
                  <c:v>0.24197072451914819</c:v>
                </c:pt>
                <c:pt idx="151">
                  <c:v>0.22988214068423785</c:v>
                </c:pt>
                <c:pt idx="152">
                  <c:v>0.21785217703255533</c:v>
                </c:pt>
                <c:pt idx="153">
                  <c:v>0.20593626871997953</c:v>
                </c:pt>
                <c:pt idx="154">
                  <c:v>0.19418605498321762</c:v>
                </c:pt>
                <c:pt idx="155">
                  <c:v>0.18264908538902649</c:v>
                </c:pt>
                <c:pt idx="156">
                  <c:v>0.1713685920478118</c:v>
                </c:pt>
                <c:pt idx="157">
                  <c:v>0.1603833273419239</c:v>
                </c:pt>
                <c:pt idx="158">
                  <c:v>0.14972746563574907</c:v>
                </c:pt>
                <c:pt idx="159">
                  <c:v>0.13943056644536433</c:v>
                </c:pt>
                <c:pt idx="160">
                  <c:v>0.1295175956658956</c:v>
                </c:pt>
                <c:pt idx="161">
                  <c:v>0.12000900069698932</c:v>
                </c:pt>
                <c:pt idx="162">
                  <c:v>0.11092083467945908</c:v>
                </c:pt>
                <c:pt idx="163">
                  <c:v>0.10226492456398137</c:v>
                </c:pt>
                <c:pt idx="164">
                  <c:v>9.4049077376890139E-2</c:v>
                </c:pt>
                <c:pt idx="165">
                  <c:v>8.6277318826514543E-2</c:v>
                </c:pt>
                <c:pt idx="166">
                  <c:v>7.8950158300896994E-2</c:v>
                </c:pt>
                <c:pt idx="167">
                  <c:v>7.206487433622065E-2</c:v>
                </c:pt>
                <c:pt idx="168">
                  <c:v>6.5615814774679093E-2</c:v>
                </c:pt>
                <c:pt idx="169">
                  <c:v>5.95947060688184E-2</c:v>
                </c:pt>
                <c:pt idx="170">
                  <c:v>5.3990966513190221E-2</c:v>
                </c:pt>
                <c:pt idx="171">
                  <c:v>4.8792018579184783E-2</c:v>
                </c:pt>
                <c:pt idx="172">
                  <c:v>4.398359598042903E-2</c:v>
                </c:pt>
                <c:pt idx="173">
                  <c:v>3.9550041589371927E-2</c:v>
                </c:pt>
                <c:pt idx="174">
                  <c:v>3.5474592846232986E-2</c:v>
                </c:pt>
                <c:pt idx="175">
                  <c:v>3.173965183566884E-2</c:v>
                </c:pt>
                <c:pt idx="176">
                  <c:v>2.8327037741602484E-2</c:v>
                </c:pt>
                <c:pt idx="177">
                  <c:v>2.5218219915195565E-2</c:v>
                </c:pt>
                <c:pt idx="178">
                  <c:v>2.2394530294843975E-2</c:v>
                </c:pt>
                <c:pt idx="179">
                  <c:v>1.9837354391796288E-2</c:v>
                </c:pt>
                <c:pt idx="180">
                  <c:v>1.7528300493569411E-2</c:v>
                </c:pt>
                <c:pt idx="181">
                  <c:v>1.5449347134395964E-2</c:v>
                </c:pt>
                <c:pt idx="182">
                  <c:v>1.3582969233686319E-2</c:v>
                </c:pt>
                <c:pt idx="183">
                  <c:v>1.1912243607605814E-2</c:v>
                </c:pt>
                <c:pt idx="184">
                  <c:v>1.042093481442315E-2</c:v>
                </c:pt>
                <c:pt idx="185">
                  <c:v>9.0935625015915542E-3</c:v>
                </c:pt>
                <c:pt idx="186">
                  <c:v>7.9154515829804109E-3</c:v>
                </c:pt>
                <c:pt idx="187">
                  <c:v>6.8727666906143615E-3</c:v>
                </c:pt>
                <c:pt idx="188">
                  <c:v>5.9525324197762025E-3</c:v>
                </c:pt>
                <c:pt idx="189">
                  <c:v>5.1426409230542402E-3</c:v>
                </c:pt>
                <c:pt idx="190">
                  <c:v>4.4318484119382755E-3</c:v>
                </c:pt>
                <c:pt idx="191">
                  <c:v>3.8097620982220403E-3</c:v>
                </c:pt>
                <c:pt idx="192">
                  <c:v>3.266819056200122E-3</c:v>
                </c:pt>
                <c:pt idx="193">
                  <c:v>2.7942584148796233E-3</c:v>
                </c:pt>
                <c:pt idx="194">
                  <c:v>2.384088201464993E-3</c:v>
                </c:pt>
                <c:pt idx="195">
                  <c:v>2.0290480572998995E-3</c:v>
                </c:pt>
                <c:pt idx="196">
                  <c:v>1.7225689390537946E-3</c:v>
                </c:pt>
                <c:pt idx="197">
                  <c:v>1.4587308046668432E-3</c:v>
                </c:pt>
                <c:pt idx="198">
                  <c:v>1.2322191684731032E-3</c:v>
                </c:pt>
                <c:pt idx="199">
                  <c:v>1.0382812956614823E-3</c:v>
                </c:pt>
                <c:pt idx="200">
                  <c:v>8.726826950458213E-4</c:v>
                </c:pt>
                <c:pt idx="201">
                  <c:v>7.3166446283036283E-4</c:v>
                </c:pt>
                <c:pt idx="202">
                  <c:v>6.1190193011381592E-4</c:v>
                </c:pt>
                <c:pt idx="203">
                  <c:v>5.1046497434422279E-4</c:v>
                </c:pt>
                <c:pt idx="204">
                  <c:v>4.2478027055078277E-4</c:v>
                </c:pt>
                <c:pt idx="205">
                  <c:v>3.525956823674717E-4</c:v>
                </c:pt>
                <c:pt idx="206">
                  <c:v>2.9194692579148255E-4</c:v>
                </c:pt>
                <c:pt idx="207">
                  <c:v>2.4112658022601189E-4</c:v>
                </c:pt>
                <c:pt idx="208">
                  <c:v>1.9865547139278825E-4</c:v>
                </c:pt>
                <c:pt idx="209">
                  <c:v>1.6325640876625492E-4</c:v>
                </c:pt>
                <c:pt idx="210">
                  <c:v>1.3383022576489605E-4</c:v>
                </c:pt>
                <c:pt idx="211">
                  <c:v>1.0943404343980928E-4</c:v>
                </c:pt>
                <c:pt idx="212">
                  <c:v>8.9261657177140219E-5</c:v>
                </c:pt>
                <c:pt idx="213">
                  <c:v>7.2625930302258531E-5</c:v>
                </c:pt>
                <c:pt idx="214">
                  <c:v>5.8943067756542261E-5</c:v>
                </c:pt>
                <c:pt idx="215">
                  <c:v>4.7718636541209099E-5</c:v>
                </c:pt>
                <c:pt idx="216">
                  <c:v>3.8535196742088776E-5</c:v>
                </c:pt>
                <c:pt idx="217">
                  <c:v>3.1041407057851595E-5</c:v>
                </c:pt>
                <c:pt idx="218">
                  <c:v>2.4942471290054687E-5</c:v>
                </c:pt>
                <c:pt idx="219">
                  <c:v>1.9991796706923679E-5</c:v>
                </c:pt>
                <c:pt idx="220">
                  <c:v>1.5983741106906183E-5</c:v>
                </c:pt>
                <c:pt idx="221">
                  <c:v>1.2747332381834031E-5</c:v>
                </c:pt>
                <c:pt idx="222">
                  <c:v>1.0140852065487211E-5</c:v>
                </c:pt>
                <c:pt idx="223">
                  <c:v>8.047182456492695E-6</c:v>
                </c:pt>
                <c:pt idx="224">
                  <c:v>6.3698251788673847E-6</c:v>
                </c:pt>
                <c:pt idx="225">
                  <c:v>5.0295072885926783E-6</c:v>
                </c:pt>
                <c:pt idx="226">
                  <c:v>3.961299091032265E-6</c:v>
                </c:pt>
                <c:pt idx="227">
                  <c:v>3.112175579149094E-6</c:v>
                </c:pt>
                <c:pt idx="228">
                  <c:v>2.4389607458934822E-6</c:v>
                </c:pt>
                <c:pt idx="229">
                  <c:v>1.9066009031229024E-6</c:v>
                </c:pt>
                <c:pt idx="230">
                  <c:v>1.4867195147343718E-6</c:v>
                </c:pt>
                <c:pt idx="231">
                  <c:v>1.1564119035798408E-6</c:v>
                </c:pt>
                <c:pt idx="232">
                  <c:v>8.9724351623838001E-7</c:v>
                </c:pt>
                <c:pt idx="233">
                  <c:v>6.9442023538557215E-7</c:v>
                </c:pt>
                <c:pt idx="234">
                  <c:v>5.3610353446978909E-7</c:v>
                </c:pt>
                <c:pt idx="235">
                  <c:v>4.1284709886302112E-7</c:v>
                </c:pt>
                <c:pt idx="236">
                  <c:v>3.1713492167161448E-7</c:v>
                </c:pt>
                <c:pt idx="237">
                  <c:v>2.4300385410806605E-7</c:v>
                </c:pt>
                <c:pt idx="238">
                  <c:v>1.8573618445553953E-7</c:v>
                </c:pt>
                <c:pt idx="239">
                  <c:v>1.416100713016193E-7</c:v>
                </c:pt>
                <c:pt idx="240">
                  <c:v>1.076976004254385E-7</c:v>
                </c:pt>
                <c:pt idx="241">
                  <c:v>8.1701903785436703E-8</c:v>
                </c:pt>
                <c:pt idx="242">
                  <c:v>6.1826205001661974E-8</c:v>
                </c:pt>
                <c:pt idx="243">
                  <c:v>4.6668867975945386E-8</c:v>
                </c:pt>
                <c:pt idx="244">
                  <c:v>3.5139550948206339E-8</c:v>
                </c:pt>
                <c:pt idx="245">
                  <c:v>2.6392432035707234E-8</c:v>
                </c:pt>
                <c:pt idx="246">
                  <c:v>1.9773196406245793E-8</c:v>
                </c:pt>
                <c:pt idx="247">
                  <c:v>1.4777079586480894E-8</c:v>
                </c:pt>
                <c:pt idx="248">
                  <c:v>1.1015763624682973E-8</c:v>
                </c:pt>
                <c:pt idx="249">
                  <c:v>8.1913384034796666E-9</c:v>
                </c:pt>
                <c:pt idx="250">
                  <c:v>6.075882849823631E-9</c:v>
                </c:pt>
                <c:pt idx="251">
                  <c:v>4.495501831013516E-9</c:v>
                </c:pt>
                <c:pt idx="252">
                  <c:v>3.3178842435475055E-9</c:v>
                </c:pt>
                <c:pt idx="253">
                  <c:v>2.442634826807044E-9</c:v>
                </c:pt>
                <c:pt idx="254">
                  <c:v>1.7937839079640794E-9</c:v>
                </c:pt>
                <c:pt idx="255">
                  <c:v>1.314001818155884E-9</c:v>
                </c:pt>
                <c:pt idx="256">
                  <c:v>9.6014333703123363E-10</c:v>
                </c:pt>
                <c:pt idx="257">
                  <c:v>6.9982659485798031E-10</c:v>
                </c:pt>
                <c:pt idx="258">
                  <c:v>5.0881402816450389E-10</c:v>
                </c:pt>
                <c:pt idx="259">
                  <c:v>3.6901326161245672E-10</c:v>
                </c:pt>
                <c:pt idx="260">
                  <c:v>2.6695566147628519E-10</c:v>
                </c:pt>
              </c:numCache>
            </c:numRef>
          </c:val>
          <c:smooth val="0"/>
          <c:extLst>
            <c:ext xmlns:c16="http://schemas.microsoft.com/office/drawing/2014/chart" uri="{C3380CC4-5D6E-409C-BE32-E72D297353CC}">
              <c16:uniqueId val="{00000000-507D-4DBF-856C-23A989C082EA}"/>
            </c:ext>
          </c:extLst>
        </c:ser>
        <c:dLbls>
          <c:showLegendKey val="0"/>
          <c:showVal val="0"/>
          <c:showCatName val="0"/>
          <c:showSerName val="0"/>
          <c:showPercent val="0"/>
          <c:showBubbleSize val="0"/>
        </c:dLbls>
        <c:smooth val="0"/>
        <c:axId val="1400267007"/>
        <c:axId val="1400283231"/>
      </c:lineChart>
      <c:catAx>
        <c:axId val="1400267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00283231"/>
        <c:crosses val="autoZero"/>
        <c:auto val="1"/>
        <c:lblAlgn val="ctr"/>
        <c:lblOffset val="100"/>
        <c:tickLblSkip val="10"/>
        <c:noMultiLvlLbl val="0"/>
      </c:catAx>
      <c:valAx>
        <c:axId val="1400283231"/>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002670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3.0555555555555555E-2"/>
          <c:y val="0.56015276893698285"/>
          <c:w val="0.93888888888888888"/>
          <c:h val="0.36112471618959791"/>
        </c:manualLayout>
      </c:layout>
      <c:lineChart>
        <c:grouping val="standard"/>
        <c:varyColors val="0"/>
        <c:ser>
          <c:idx val="0"/>
          <c:order val="0"/>
          <c:spPr>
            <a:ln w="28575" cap="rnd">
              <a:solidFill>
                <a:schemeClr val="accent1"/>
              </a:solidFill>
              <a:round/>
            </a:ln>
            <a:effectLst/>
          </c:spPr>
          <c:marker>
            <c:symbol val="none"/>
          </c:marker>
          <c:cat>
            <c:numRef>
              <c:f>Sheet1!$C$7:$C$267</c:f>
              <c:numCache>
                <c:formatCode>General</c:formatCode>
                <c:ptCount val="261"/>
                <c:pt idx="0">
                  <c:v>-6.4999999999999902</c:v>
                </c:pt>
                <c:pt idx="1">
                  <c:v>-6.4499999999999904</c:v>
                </c:pt>
                <c:pt idx="2">
                  <c:v>-6.3999999999999897</c:v>
                </c:pt>
                <c:pt idx="3">
                  <c:v>-6.3499999999999899</c:v>
                </c:pt>
                <c:pt idx="4">
                  <c:v>-6.2999999999999901</c:v>
                </c:pt>
                <c:pt idx="5">
                  <c:v>-6.2499999999999902</c:v>
                </c:pt>
                <c:pt idx="6">
                  <c:v>-6.1999999999999904</c:v>
                </c:pt>
                <c:pt idx="7">
                  <c:v>-6.1499999999999897</c:v>
                </c:pt>
                <c:pt idx="8">
                  <c:v>-6.0999999999999899</c:v>
                </c:pt>
                <c:pt idx="9">
                  <c:v>-6.0499999999999901</c:v>
                </c:pt>
                <c:pt idx="10">
                  <c:v>-5.9999999999999902</c:v>
                </c:pt>
                <c:pt idx="11">
                  <c:v>-5.9499999999999904</c:v>
                </c:pt>
                <c:pt idx="12">
                  <c:v>-5.8999999999999897</c:v>
                </c:pt>
                <c:pt idx="13">
                  <c:v>-5.8499999999999899</c:v>
                </c:pt>
                <c:pt idx="14">
                  <c:v>-5.7999999999999901</c:v>
                </c:pt>
                <c:pt idx="15">
                  <c:v>-5.7499999999999902</c:v>
                </c:pt>
                <c:pt idx="16">
                  <c:v>-5.6999999999999904</c:v>
                </c:pt>
                <c:pt idx="17">
                  <c:v>-5.6499999999999897</c:v>
                </c:pt>
                <c:pt idx="18">
                  <c:v>-5.5999999999999899</c:v>
                </c:pt>
                <c:pt idx="19">
                  <c:v>-5.5499999999999901</c:v>
                </c:pt>
                <c:pt idx="20">
                  <c:v>-5.4999999999999902</c:v>
                </c:pt>
                <c:pt idx="21">
                  <c:v>-5.4499999999999904</c:v>
                </c:pt>
                <c:pt idx="22">
                  <c:v>-5.3999999999999897</c:v>
                </c:pt>
                <c:pt idx="23">
                  <c:v>-5.3499999999999899</c:v>
                </c:pt>
                <c:pt idx="24">
                  <c:v>-5.2999999999999901</c:v>
                </c:pt>
                <c:pt idx="25">
                  <c:v>-5.2499999999999902</c:v>
                </c:pt>
                <c:pt idx="26">
                  <c:v>-5.1999999999999904</c:v>
                </c:pt>
                <c:pt idx="27">
                  <c:v>-5.1499999999999897</c:v>
                </c:pt>
                <c:pt idx="28">
                  <c:v>-5.0999999999999899</c:v>
                </c:pt>
                <c:pt idx="29">
                  <c:v>-5.0499999999999901</c:v>
                </c:pt>
                <c:pt idx="30">
                  <c:v>-4.9999999999999902</c:v>
                </c:pt>
                <c:pt idx="31">
                  <c:v>-4.9499999999999904</c:v>
                </c:pt>
                <c:pt idx="32">
                  <c:v>-4.9000000000000004</c:v>
                </c:pt>
                <c:pt idx="33">
                  <c:v>-4.8499999999999996</c:v>
                </c:pt>
                <c:pt idx="34">
                  <c:v>-6.4499999999999904</c:v>
                </c:pt>
                <c:pt idx="35">
                  <c:v>-6.3999999999999897</c:v>
                </c:pt>
                <c:pt idx="36">
                  <c:v>-6.3499999999999899</c:v>
                </c:pt>
                <c:pt idx="37">
                  <c:v>-6.2999999999999901</c:v>
                </c:pt>
                <c:pt idx="38">
                  <c:v>-6.2499999999999902</c:v>
                </c:pt>
                <c:pt idx="39">
                  <c:v>-6.1999999999999904</c:v>
                </c:pt>
                <c:pt idx="40">
                  <c:v>-6.1499999999999897</c:v>
                </c:pt>
                <c:pt idx="41">
                  <c:v>-6.0999999999999899</c:v>
                </c:pt>
                <c:pt idx="42">
                  <c:v>-6.0499999999999901</c:v>
                </c:pt>
                <c:pt idx="43">
                  <c:v>-5.9999999999999902</c:v>
                </c:pt>
                <c:pt idx="44">
                  <c:v>-5.9499999999999904</c:v>
                </c:pt>
                <c:pt idx="45">
                  <c:v>-5.8999999999999897</c:v>
                </c:pt>
                <c:pt idx="46">
                  <c:v>-5.8499999999999899</c:v>
                </c:pt>
                <c:pt idx="47">
                  <c:v>-5.7999999999999901</c:v>
                </c:pt>
                <c:pt idx="48">
                  <c:v>-5.7499999999999902</c:v>
                </c:pt>
                <c:pt idx="49">
                  <c:v>-5.6999999999999904</c:v>
                </c:pt>
                <c:pt idx="50">
                  <c:v>-5.6499999999999897</c:v>
                </c:pt>
                <c:pt idx="51">
                  <c:v>-5.5999999999999899</c:v>
                </c:pt>
                <c:pt idx="52">
                  <c:v>-5.5499999999999901</c:v>
                </c:pt>
                <c:pt idx="53">
                  <c:v>-5.4999999999999902</c:v>
                </c:pt>
                <c:pt idx="54">
                  <c:v>-5.4499999999999904</c:v>
                </c:pt>
                <c:pt idx="55">
                  <c:v>-5.3999999999999897</c:v>
                </c:pt>
                <c:pt idx="56">
                  <c:v>-5.3499999999999899</c:v>
                </c:pt>
                <c:pt idx="57">
                  <c:v>-5.2999999999999901</c:v>
                </c:pt>
                <c:pt idx="58">
                  <c:v>-5.2499999999999902</c:v>
                </c:pt>
                <c:pt idx="59">
                  <c:v>-5.1999999999999904</c:v>
                </c:pt>
                <c:pt idx="60">
                  <c:v>-5.1499999999999897</c:v>
                </c:pt>
                <c:pt idx="61">
                  <c:v>-5.0999999999999899</c:v>
                </c:pt>
                <c:pt idx="62">
                  <c:v>-5.0499999999999901</c:v>
                </c:pt>
                <c:pt idx="63">
                  <c:v>-4.9999999999999902</c:v>
                </c:pt>
                <c:pt idx="64">
                  <c:v>-4.9499999999999904</c:v>
                </c:pt>
                <c:pt idx="65">
                  <c:v>-3.25</c:v>
                </c:pt>
                <c:pt idx="66">
                  <c:v>-3.2</c:v>
                </c:pt>
                <c:pt idx="67">
                  <c:v>-3.15</c:v>
                </c:pt>
                <c:pt idx="68">
                  <c:v>-3.1</c:v>
                </c:pt>
                <c:pt idx="69">
                  <c:v>-3.05</c:v>
                </c:pt>
                <c:pt idx="70">
                  <c:v>-3</c:v>
                </c:pt>
                <c:pt idx="71">
                  <c:v>-2.95</c:v>
                </c:pt>
                <c:pt idx="72">
                  <c:v>-2.9</c:v>
                </c:pt>
                <c:pt idx="73">
                  <c:v>-2.85</c:v>
                </c:pt>
                <c:pt idx="74">
                  <c:v>-2.8</c:v>
                </c:pt>
                <c:pt idx="75">
                  <c:v>-2.75</c:v>
                </c:pt>
                <c:pt idx="76">
                  <c:v>-2.7</c:v>
                </c:pt>
                <c:pt idx="77">
                  <c:v>-2.65</c:v>
                </c:pt>
                <c:pt idx="78">
                  <c:v>-2.6</c:v>
                </c:pt>
                <c:pt idx="79">
                  <c:v>-2.5499999999999998</c:v>
                </c:pt>
                <c:pt idx="80">
                  <c:v>-2.5</c:v>
                </c:pt>
                <c:pt idx="81">
                  <c:v>-2.4500000000000002</c:v>
                </c:pt>
                <c:pt idx="82">
                  <c:v>-2.4</c:v>
                </c:pt>
                <c:pt idx="83">
                  <c:v>-2.35</c:v>
                </c:pt>
                <c:pt idx="84">
                  <c:v>-2.2999999999999998</c:v>
                </c:pt>
                <c:pt idx="85">
                  <c:v>-2.25</c:v>
                </c:pt>
                <c:pt idx="86">
                  <c:v>-2.2000000000000002</c:v>
                </c:pt>
                <c:pt idx="87">
                  <c:v>-2.15</c:v>
                </c:pt>
                <c:pt idx="88">
                  <c:v>-2.1</c:v>
                </c:pt>
                <c:pt idx="89">
                  <c:v>-2.05000000000001</c:v>
                </c:pt>
                <c:pt idx="90">
                  <c:v>-2.0000000000000102</c:v>
                </c:pt>
                <c:pt idx="91">
                  <c:v>-1.9500000000000099</c:v>
                </c:pt>
                <c:pt idx="92">
                  <c:v>-1.9000000000000099</c:v>
                </c:pt>
                <c:pt idx="93">
                  <c:v>-1.8500000000000101</c:v>
                </c:pt>
                <c:pt idx="94">
                  <c:v>-1.80000000000001</c:v>
                </c:pt>
                <c:pt idx="95">
                  <c:v>-1.75000000000001</c:v>
                </c:pt>
                <c:pt idx="96">
                  <c:v>-1.7000000000000099</c:v>
                </c:pt>
                <c:pt idx="97">
                  <c:v>-1.6500000000000099</c:v>
                </c:pt>
                <c:pt idx="98">
                  <c:v>-1.6000000000000101</c:v>
                </c:pt>
                <c:pt idx="99">
                  <c:v>-1.55000000000001</c:v>
                </c:pt>
                <c:pt idx="100">
                  <c:v>-1.50000000000001</c:v>
                </c:pt>
                <c:pt idx="101">
                  <c:v>-1.4500000000000099</c:v>
                </c:pt>
                <c:pt idx="102">
                  <c:v>-1.4000000000000099</c:v>
                </c:pt>
                <c:pt idx="103">
                  <c:v>-1.3500000000000101</c:v>
                </c:pt>
                <c:pt idx="104">
                  <c:v>-1.30000000000001</c:v>
                </c:pt>
                <c:pt idx="105">
                  <c:v>-1.25000000000001</c:v>
                </c:pt>
                <c:pt idx="106">
                  <c:v>-1.2000000000000099</c:v>
                </c:pt>
                <c:pt idx="107">
                  <c:v>-1.1500000000000099</c:v>
                </c:pt>
                <c:pt idx="108">
                  <c:v>-1.1000000000000101</c:v>
                </c:pt>
                <c:pt idx="109">
                  <c:v>-1.05000000000001</c:v>
                </c:pt>
                <c:pt idx="110">
                  <c:v>-1.00000000000001</c:v>
                </c:pt>
                <c:pt idx="111">
                  <c:v>-0.95000000000000995</c:v>
                </c:pt>
                <c:pt idx="112">
                  <c:v>-0.90000000000001001</c:v>
                </c:pt>
                <c:pt idx="113">
                  <c:v>-0.85000000000000997</c:v>
                </c:pt>
                <c:pt idx="114">
                  <c:v>-0.80000000000001004</c:v>
                </c:pt>
                <c:pt idx="115">
                  <c:v>-0.75000000000000999</c:v>
                </c:pt>
                <c:pt idx="116">
                  <c:v>-0.70000000000000995</c:v>
                </c:pt>
                <c:pt idx="117">
                  <c:v>-0.65000000000001001</c:v>
                </c:pt>
                <c:pt idx="118">
                  <c:v>-0.60000000000000997</c:v>
                </c:pt>
                <c:pt idx="119">
                  <c:v>-0.55000000000001004</c:v>
                </c:pt>
                <c:pt idx="120">
                  <c:v>-0.50000000000000999</c:v>
                </c:pt>
                <c:pt idx="121">
                  <c:v>-0.45000000000001</c:v>
                </c:pt>
                <c:pt idx="122">
                  <c:v>-0.40000000000001001</c:v>
                </c:pt>
                <c:pt idx="123">
                  <c:v>-0.35000000000001003</c:v>
                </c:pt>
                <c:pt idx="124">
                  <c:v>-0.30000000000000998</c:v>
                </c:pt>
                <c:pt idx="125">
                  <c:v>-0.25000000000000999</c:v>
                </c:pt>
                <c:pt idx="126">
                  <c:v>-0.20000000000001</c:v>
                </c:pt>
                <c:pt idx="127">
                  <c:v>-0.15000000000000999</c:v>
                </c:pt>
                <c:pt idx="128">
                  <c:v>-0.10000000000001</c:v>
                </c:pt>
                <c:pt idx="129">
                  <c:v>-5.0000000000010002E-2</c:v>
                </c:pt>
                <c:pt idx="130">
                  <c:v>0</c:v>
                </c:pt>
                <c:pt idx="131">
                  <c:v>4.9999999999990101E-2</c:v>
                </c:pt>
                <c:pt idx="132">
                  <c:v>9.9999999999989903E-2</c:v>
                </c:pt>
                <c:pt idx="133">
                  <c:v>0.14999999999999</c:v>
                </c:pt>
                <c:pt idx="134">
                  <c:v>0.19999999999998999</c:v>
                </c:pt>
                <c:pt idx="135">
                  <c:v>0.24999999999999001</c:v>
                </c:pt>
                <c:pt idx="136">
                  <c:v>0.29999999999999</c:v>
                </c:pt>
                <c:pt idx="137">
                  <c:v>0.34999999999998999</c:v>
                </c:pt>
                <c:pt idx="138">
                  <c:v>0.39999999999998997</c:v>
                </c:pt>
                <c:pt idx="139">
                  <c:v>0.44999999999999002</c:v>
                </c:pt>
                <c:pt idx="140">
                  <c:v>0.49999999999999001</c:v>
                </c:pt>
                <c:pt idx="141">
                  <c:v>0.54999999999999005</c:v>
                </c:pt>
                <c:pt idx="142">
                  <c:v>0.59999999999998999</c:v>
                </c:pt>
                <c:pt idx="143">
                  <c:v>0.64999999999999003</c:v>
                </c:pt>
                <c:pt idx="144">
                  <c:v>0.69999999999998996</c:v>
                </c:pt>
                <c:pt idx="145">
                  <c:v>0.74999999999998002</c:v>
                </c:pt>
                <c:pt idx="146">
                  <c:v>0.79999999999997995</c:v>
                </c:pt>
                <c:pt idx="147">
                  <c:v>0.84999999999997999</c:v>
                </c:pt>
                <c:pt idx="148">
                  <c:v>0.89999999999998004</c:v>
                </c:pt>
                <c:pt idx="149">
                  <c:v>0.94999999999997997</c:v>
                </c:pt>
                <c:pt idx="150">
                  <c:v>0.99999999999998002</c:v>
                </c:pt>
                <c:pt idx="151">
                  <c:v>1.0499999999999801</c:v>
                </c:pt>
                <c:pt idx="152">
                  <c:v>1.0999999999999801</c:v>
                </c:pt>
                <c:pt idx="153">
                  <c:v>1.1499999999999799</c:v>
                </c:pt>
                <c:pt idx="154">
                  <c:v>1.19999999999998</c:v>
                </c:pt>
                <c:pt idx="155">
                  <c:v>1.24999999999998</c:v>
                </c:pt>
                <c:pt idx="156">
                  <c:v>1.2999999999999801</c:v>
                </c:pt>
                <c:pt idx="157">
                  <c:v>1.3499999999999801</c:v>
                </c:pt>
                <c:pt idx="158">
                  <c:v>1.3999999999999799</c:v>
                </c:pt>
                <c:pt idx="159">
                  <c:v>1.44999999999998</c:v>
                </c:pt>
                <c:pt idx="160">
                  <c:v>1.49999999999998</c:v>
                </c:pt>
                <c:pt idx="161">
                  <c:v>1.5499999999999801</c:v>
                </c:pt>
                <c:pt idx="162">
                  <c:v>1.5999999999999801</c:v>
                </c:pt>
                <c:pt idx="163">
                  <c:v>1.6499999999999799</c:v>
                </c:pt>
                <c:pt idx="164">
                  <c:v>1.69999999999998</c:v>
                </c:pt>
                <c:pt idx="165">
                  <c:v>1.74999999999998</c:v>
                </c:pt>
                <c:pt idx="166">
                  <c:v>1.7999999999999801</c:v>
                </c:pt>
                <c:pt idx="167">
                  <c:v>1.8499999999999801</c:v>
                </c:pt>
                <c:pt idx="168">
                  <c:v>1.8999999999999799</c:v>
                </c:pt>
                <c:pt idx="169">
                  <c:v>1.94999999999998</c:v>
                </c:pt>
                <c:pt idx="170">
                  <c:v>1.99999999999998</c:v>
                </c:pt>
                <c:pt idx="171">
                  <c:v>2.0499999999999798</c:v>
                </c:pt>
                <c:pt idx="172">
                  <c:v>2.0999999999999801</c:v>
                </c:pt>
                <c:pt idx="173">
                  <c:v>2.1499999999999799</c:v>
                </c:pt>
                <c:pt idx="174">
                  <c:v>2.1999999999999802</c:v>
                </c:pt>
                <c:pt idx="175">
                  <c:v>2.24999999999998</c:v>
                </c:pt>
                <c:pt idx="176">
                  <c:v>2.2999999999999798</c:v>
                </c:pt>
                <c:pt idx="177">
                  <c:v>2.3499999999999801</c:v>
                </c:pt>
                <c:pt idx="178">
                  <c:v>2.3999999999999799</c:v>
                </c:pt>
                <c:pt idx="179">
                  <c:v>2.4499999999999802</c:v>
                </c:pt>
                <c:pt idx="180">
                  <c:v>2.49999999999998</c:v>
                </c:pt>
                <c:pt idx="181">
                  <c:v>2.5499999999999798</c:v>
                </c:pt>
                <c:pt idx="182">
                  <c:v>2.5999999999999801</c:v>
                </c:pt>
                <c:pt idx="183">
                  <c:v>2.6499999999999799</c:v>
                </c:pt>
                <c:pt idx="184">
                  <c:v>2.6999999999999802</c:v>
                </c:pt>
                <c:pt idx="185">
                  <c:v>2.74999999999998</c:v>
                </c:pt>
                <c:pt idx="186">
                  <c:v>2.7999999999999798</c:v>
                </c:pt>
                <c:pt idx="187">
                  <c:v>2.8499999999999801</c:v>
                </c:pt>
                <c:pt idx="188">
                  <c:v>2.8999999999999799</c:v>
                </c:pt>
                <c:pt idx="189">
                  <c:v>2.9499999999999802</c:v>
                </c:pt>
                <c:pt idx="190">
                  <c:v>2.99999999999998</c:v>
                </c:pt>
                <c:pt idx="191">
                  <c:v>3.0499999999999798</c:v>
                </c:pt>
                <c:pt idx="192">
                  <c:v>3.0999999999999801</c:v>
                </c:pt>
                <c:pt idx="193">
                  <c:v>3.1499999999999799</c:v>
                </c:pt>
                <c:pt idx="194">
                  <c:v>3.1999999999999802</c:v>
                </c:pt>
                <c:pt idx="195">
                  <c:v>3.24999999999998</c:v>
                </c:pt>
                <c:pt idx="196">
                  <c:v>3.2999999999999798</c:v>
                </c:pt>
                <c:pt idx="197">
                  <c:v>3.3499999999999801</c:v>
                </c:pt>
                <c:pt idx="198">
                  <c:v>3.3999999999999799</c:v>
                </c:pt>
                <c:pt idx="199">
                  <c:v>3.4499999999999802</c:v>
                </c:pt>
                <c:pt idx="200">
                  <c:v>3.49999999999998</c:v>
                </c:pt>
                <c:pt idx="201">
                  <c:v>3.5499999999999798</c:v>
                </c:pt>
                <c:pt idx="202">
                  <c:v>3.5999999999999801</c:v>
                </c:pt>
                <c:pt idx="203">
                  <c:v>3.6499999999999799</c:v>
                </c:pt>
                <c:pt idx="204">
                  <c:v>3.6999999999999802</c:v>
                </c:pt>
                <c:pt idx="205">
                  <c:v>3.74999999999998</c:v>
                </c:pt>
                <c:pt idx="206">
                  <c:v>3.7999999999999798</c:v>
                </c:pt>
                <c:pt idx="207">
                  <c:v>3.8499999999999801</c:v>
                </c:pt>
                <c:pt idx="208">
                  <c:v>3.8999999999999799</c:v>
                </c:pt>
                <c:pt idx="209">
                  <c:v>3.9499999999999802</c:v>
                </c:pt>
                <c:pt idx="210">
                  <c:v>3.99999999999998</c:v>
                </c:pt>
                <c:pt idx="211">
                  <c:v>4.0499999999999803</c:v>
                </c:pt>
                <c:pt idx="212">
                  <c:v>4.0999999999999801</c:v>
                </c:pt>
                <c:pt idx="213">
                  <c:v>4.1499999999999799</c:v>
                </c:pt>
                <c:pt idx="214">
                  <c:v>4.1999999999999904</c:v>
                </c:pt>
                <c:pt idx="215">
                  <c:v>4.2499999999999796</c:v>
                </c:pt>
                <c:pt idx="216">
                  <c:v>4.2999999999999901</c:v>
                </c:pt>
                <c:pt idx="217">
                  <c:v>4.3499999999999899</c:v>
                </c:pt>
                <c:pt idx="218">
                  <c:v>4.3999999999999897</c:v>
                </c:pt>
                <c:pt idx="219">
                  <c:v>4.4499999999999904</c:v>
                </c:pt>
                <c:pt idx="220">
                  <c:v>4.4999999999999902</c:v>
                </c:pt>
                <c:pt idx="221">
                  <c:v>4.5499999999999901</c:v>
                </c:pt>
                <c:pt idx="222">
                  <c:v>4.5999999999999899</c:v>
                </c:pt>
                <c:pt idx="223">
                  <c:v>4.6499999999999897</c:v>
                </c:pt>
                <c:pt idx="224">
                  <c:v>4.6999999999999904</c:v>
                </c:pt>
                <c:pt idx="225">
                  <c:v>4.7499999999999902</c:v>
                </c:pt>
                <c:pt idx="226">
                  <c:v>4.7999999999999901</c:v>
                </c:pt>
                <c:pt idx="227">
                  <c:v>4.8499999999999899</c:v>
                </c:pt>
                <c:pt idx="228">
                  <c:v>4.8999999999999897</c:v>
                </c:pt>
                <c:pt idx="229">
                  <c:v>4.9499999999999904</c:v>
                </c:pt>
                <c:pt idx="230">
                  <c:v>4.9999999999999902</c:v>
                </c:pt>
                <c:pt idx="231">
                  <c:v>5.0499999999999901</c:v>
                </c:pt>
                <c:pt idx="232">
                  <c:v>5.0999999999999899</c:v>
                </c:pt>
                <c:pt idx="233">
                  <c:v>5.1499999999999897</c:v>
                </c:pt>
                <c:pt idx="234">
                  <c:v>5.1999999999999904</c:v>
                </c:pt>
                <c:pt idx="235">
                  <c:v>5.2499999999999902</c:v>
                </c:pt>
                <c:pt idx="236">
                  <c:v>5.2999999999999901</c:v>
                </c:pt>
                <c:pt idx="237">
                  <c:v>5.3499999999999899</c:v>
                </c:pt>
                <c:pt idx="238">
                  <c:v>5.3999999999999897</c:v>
                </c:pt>
                <c:pt idx="239">
                  <c:v>5.4499999999999904</c:v>
                </c:pt>
                <c:pt idx="240">
                  <c:v>5.4999999999999902</c:v>
                </c:pt>
                <c:pt idx="241">
                  <c:v>5.5499999999999901</c:v>
                </c:pt>
                <c:pt idx="242">
                  <c:v>5.5999999999999899</c:v>
                </c:pt>
                <c:pt idx="243">
                  <c:v>5.6499999999999897</c:v>
                </c:pt>
                <c:pt idx="244">
                  <c:v>5.6999999999999904</c:v>
                </c:pt>
                <c:pt idx="245">
                  <c:v>5.7499999999999902</c:v>
                </c:pt>
                <c:pt idx="246">
                  <c:v>5.7999999999999901</c:v>
                </c:pt>
                <c:pt idx="247">
                  <c:v>5.8499999999999899</c:v>
                </c:pt>
                <c:pt idx="248">
                  <c:v>5.8999999999999897</c:v>
                </c:pt>
                <c:pt idx="249">
                  <c:v>5.9499999999999904</c:v>
                </c:pt>
                <c:pt idx="250">
                  <c:v>5.9999999999999902</c:v>
                </c:pt>
                <c:pt idx="251">
                  <c:v>6.0499999999999901</c:v>
                </c:pt>
                <c:pt idx="252">
                  <c:v>6.0999999999999899</c:v>
                </c:pt>
                <c:pt idx="253">
                  <c:v>6.15</c:v>
                </c:pt>
                <c:pt idx="254">
                  <c:v>6.2</c:v>
                </c:pt>
                <c:pt idx="255">
                  <c:v>6.25</c:v>
                </c:pt>
                <c:pt idx="256">
                  <c:v>6.3</c:v>
                </c:pt>
                <c:pt idx="257">
                  <c:v>6.35</c:v>
                </c:pt>
                <c:pt idx="258">
                  <c:v>6.4</c:v>
                </c:pt>
                <c:pt idx="259">
                  <c:v>6.45</c:v>
                </c:pt>
                <c:pt idx="260">
                  <c:v>6.5</c:v>
                </c:pt>
              </c:numCache>
            </c:numRef>
          </c:cat>
          <c:val>
            <c:numRef>
              <c:f>Sheet1!$D$7:$D$267</c:f>
              <c:numCache>
                <c:formatCode>General</c:formatCode>
                <c:ptCount val="261"/>
                <c:pt idx="0">
                  <c:v>2.6695566147630225E-10</c:v>
                </c:pt>
                <c:pt idx="1">
                  <c:v>3.69013261612479E-10</c:v>
                </c:pt>
                <c:pt idx="2">
                  <c:v>5.0881402816454008E-10</c:v>
                </c:pt>
                <c:pt idx="3">
                  <c:v>6.9982659485802508E-10</c:v>
                </c:pt>
                <c:pt idx="4">
                  <c:v>9.6014333703129153E-10</c:v>
                </c:pt>
                <c:pt idx="5">
                  <c:v>1.3140018181559634E-9</c:v>
                </c:pt>
                <c:pt idx="6">
                  <c:v>1.793783907964188E-9</c:v>
                </c:pt>
                <c:pt idx="7">
                  <c:v>2.4426348268072091E-9</c:v>
                </c:pt>
                <c:pt idx="8">
                  <c:v>3.3178842435475055E-9</c:v>
                </c:pt>
                <c:pt idx="9">
                  <c:v>4.495501831013516E-9</c:v>
                </c:pt>
                <c:pt idx="10">
                  <c:v>6.075882849823631E-9</c:v>
                </c:pt>
                <c:pt idx="11">
                  <c:v>8.1913384034796666E-9</c:v>
                </c:pt>
                <c:pt idx="12">
                  <c:v>1.1015763624682973E-8</c:v>
                </c:pt>
                <c:pt idx="13">
                  <c:v>1.4777079586480894E-8</c:v>
                </c:pt>
                <c:pt idx="14">
                  <c:v>1.9773196406245793E-8</c:v>
                </c:pt>
                <c:pt idx="15">
                  <c:v>2.6392432035707234E-8</c:v>
                </c:pt>
                <c:pt idx="16">
                  <c:v>3.5139550948206339E-8</c:v>
                </c:pt>
                <c:pt idx="17">
                  <c:v>4.6668867975945386E-8</c:v>
                </c:pt>
                <c:pt idx="18">
                  <c:v>6.1826205001661974E-8</c:v>
                </c:pt>
                <c:pt idx="19">
                  <c:v>8.1701903785436703E-8</c:v>
                </c:pt>
                <c:pt idx="20">
                  <c:v>1.076976004254385E-7</c:v>
                </c:pt>
                <c:pt idx="21">
                  <c:v>1.416100713016193E-7</c:v>
                </c:pt>
                <c:pt idx="22">
                  <c:v>1.8573618445553953E-7</c:v>
                </c:pt>
                <c:pt idx="23">
                  <c:v>2.4300385410806605E-7</c:v>
                </c:pt>
                <c:pt idx="24">
                  <c:v>3.1713492167161448E-7</c:v>
                </c:pt>
                <c:pt idx="25">
                  <c:v>4.1284709886302112E-7</c:v>
                </c:pt>
                <c:pt idx="26">
                  <c:v>5.3610353446978909E-7</c:v>
                </c:pt>
                <c:pt idx="27">
                  <c:v>6.9442023538557215E-7</c:v>
                </c:pt>
                <c:pt idx="28">
                  <c:v>8.9724351623838001E-7</c:v>
                </c:pt>
                <c:pt idx="29">
                  <c:v>1.1564119035798408E-6</c:v>
                </c:pt>
                <c:pt idx="30">
                  <c:v>1.4867195147343718E-6</c:v>
                </c:pt>
                <c:pt idx="31">
                  <c:v>1.9066009031229024E-6</c:v>
                </c:pt>
                <c:pt idx="32">
                  <c:v>2.4389607458933522E-6</c:v>
                </c:pt>
                <c:pt idx="33">
                  <c:v>3.1121755791489445E-6</c:v>
                </c:pt>
                <c:pt idx="34">
                  <c:v>3.69013261612479E-10</c:v>
                </c:pt>
                <c:pt idx="35">
                  <c:v>5.0881402816454008E-10</c:v>
                </c:pt>
                <c:pt idx="36">
                  <c:v>6.9982659485802508E-10</c:v>
                </c:pt>
                <c:pt idx="37">
                  <c:v>9.6014333703129153E-10</c:v>
                </c:pt>
                <c:pt idx="38">
                  <c:v>1.3140018181559634E-9</c:v>
                </c:pt>
                <c:pt idx="39">
                  <c:v>1.793783907964188E-9</c:v>
                </c:pt>
                <c:pt idx="40">
                  <c:v>2.4426348268072091E-9</c:v>
                </c:pt>
                <c:pt idx="41">
                  <c:v>3.3178842435475055E-9</c:v>
                </c:pt>
                <c:pt idx="42">
                  <c:v>4.495501831013516E-9</c:v>
                </c:pt>
                <c:pt idx="43">
                  <c:v>6.075882849823631E-9</c:v>
                </c:pt>
                <c:pt idx="44">
                  <c:v>8.1913384034796666E-9</c:v>
                </c:pt>
                <c:pt idx="45">
                  <c:v>1.1015763624682973E-8</c:v>
                </c:pt>
                <c:pt idx="46">
                  <c:v>1.4777079586480894E-8</c:v>
                </c:pt>
                <c:pt idx="47">
                  <c:v>1.9773196406245793E-8</c:v>
                </c:pt>
                <c:pt idx="48">
                  <c:v>2.6392432035707234E-8</c:v>
                </c:pt>
                <c:pt idx="49">
                  <c:v>3.5139550948206339E-8</c:v>
                </c:pt>
                <c:pt idx="50">
                  <c:v>4.6668867975945386E-8</c:v>
                </c:pt>
                <c:pt idx="51">
                  <c:v>6.1826205001661974E-8</c:v>
                </c:pt>
                <c:pt idx="52">
                  <c:v>8.1701903785436703E-8</c:v>
                </c:pt>
                <c:pt idx="53">
                  <c:v>1.076976004254385E-7</c:v>
                </c:pt>
                <c:pt idx="54">
                  <c:v>1.416100713016193E-7</c:v>
                </c:pt>
                <c:pt idx="55">
                  <c:v>1.8573618445553953E-7</c:v>
                </c:pt>
                <c:pt idx="56">
                  <c:v>2.4300385410806605E-7</c:v>
                </c:pt>
                <c:pt idx="57">
                  <c:v>3.1713492167161448E-7</c:v>
                </c:pt>
                <c:pt idx="58">
                  <c:v>4.1284709886302112E-7</c:v>
                </c:pt>
                <c:pt idx="59">
                  <c:v>5.3610353446978909E-7</c:v>
                </c:pt>
                <c:pt idx="60">
                  <c:v>6.9442023538557215E-7</c:v>
                </c:pt>
                <c:pt idx="61">
                  <c:v>8.9724351623838001E-7</c:v>
                </c:pt>
                <c:pt idx="62">
                  <c:v>1.1564119035798408E-6</c:v>
                </c:pt>
                <c:pt idx="63">
                  <c:v>1.4867195147343718E-6</c:v>
                </c:pt>
                <c:pt idx="64">
                  <c:v>1.9066009031229024E-6</c:v>
                </c:pt>
                <c:pt idx="65">
                  <c:v>2.0290480572997681E-3</c:v>
                </c:pt>
                <c:pt idx="66">
                  <c:v>2.3840882014648404E-3</c:v>
                </c:pt>
                <c:pt idx="67">
                  <c:v>2.7942584148794472E-3</c:v>
                </c:pt>
                <c:pt idx="68">
                  <c:v>3.2668190561999182E-3</c:v>
                </c:pt>
                <c:pt idx="69">
                  <c:v>3.8097620982218104E-3</c:v>
                </c:pt>
                <c:pt idx="70">
                  <c:v>4.4318484119380075E-3</c:v>
                </c:pt>
                <c:pt idx="71">
                  <c:v>5.1426409230539392E-3</c:v>
                </c:pt>
                <c:pt idx="72">
                  <c:v>5.9525324197758538E-3</c:v>
                </c:pt>
                <c:pt idx="73">
                  <c:v>6.8727666906139712E-3</c:v>
                </c:pt>
                <c:pt idx="74">
                  <c:v>7.9154515829799686E-3</c:v>
                </c:pt>
                <c:pt idx="75">
                  <c:v>9.0935625015910529E-3</c:v>
                </c:pt>
                <c:pt idx="76">
                  <c:v>1.0420934814422592E-2</c:v>
                </c:pt>
                <c:pt idx="77">
                  <c:v>1.1912243607605179E-2</c:v>
                </c:pt>
                <c:pt idx="78">
                  <c:v>1.3582969233685613E-2</c:v>
                </c:pt>
                <c:pt idx="79">
                  <c:v>1.5449347134395174E-2</c:v>
                </c:pt>
                <c:pt idx="80">
                  <c:v>1.752830049356854E-2</c:v>
                </c:pt>
                <c:pt idx="81">
                  <c:v>1.9837354391795313E-2</c:v>
                </c:pt>
                <c:pt idx="82">
                  <c:v>2.2394530294842899E-2</c:v>
                </c:pt>
                <c:pt idx="83">
                  <c:v>2.5218219915194382E-2</c:v>
                </c:pt>
                <c:pt idx="84">
                  <c:v>2.8327037741601186E-2</c:v>
                </c:pt>
                <c:pt idx="85">
                  <c:v>3.1739651835667418E-2</c:v>
                </c:pt>
                <c:pt idx="86">
                  <c:v>3.5474592846231424E-2</c:v>
                </c:pt>
                <c:pt idx="87">
                  <c:v>3.955004158937022E-2</c:v>
                </c:pt>
                <c:pt idx="88">
                  <c:v>4.3983595980427191E-2</c:v>
                </c:pt>
                <c:pt idx="89">
                  <c:v>4.8792018579181751E-2</c:v>
                </c:pt>
                <c:pt idx="90">
                  <c:v>5.3990966513186953E-2</c:v>
                </c:pt>
                <c:pt idx="91">
                  <c:v>5.9594706068814909E-2</c:v>
                </c:pt>
                <c:pt idx="92">
                  <c:v>6.561581477467536E-2</c:v>
                </c:pt>
                <c:pt idx="93">
                  <c:v>7.2064874336216667E-2</c:v>
                </c:pt>
                <c:pt idx="94">
                  <c:v>7.8950158300892734E-2</c:v>
                </c:pt>
                <c:pt idx="95">
                  <c:v>8.6277318826510005E-2</c:v>
                </c:pt>
                <c:pt idx="96">
                  <c:v>9.4049077376885337E-2</c:v>
                </c:pt>
                <c:pt idx="97">
                  <c:v>0.10226492456397634</c:v>
                </c:pt>
                <c:pt idx="98">
                  <c:v>0.11092083467945377</c:v>
                </c:pt>
                <c:pt idx="99">
                  <c:v>0.12000900069698374</c:v>
                </c:pt>
                <c:pt idx="100">
                  <c:v>0.1295175956658898</c:v>
                </c:pt>
                <c:pt idx="101">
                  <c:v>0.13943056644535826</c:v>
                </c:pt>
                <c:pt idx="102">
                  <c:v>0.1497274656357428</c:v>
                </c:pt>
                <c:pt idx="103">
                  <c:v>0.1603833273419174</c:v>
                </c:pt>
                <c:pt idx="104">
                  <c:v>0.17136859204780513</c:v>
                </c:pt>
                <c:pt idx="105">
                  <c:v>0.18264908538901964</c:v>
                </c:pt>
                <c:pt idx="106">
                  <c:v>0.19418605498321065</c:v>
                </c:pt>
                <c:pt idx="107">
                  <c:v>0.20593626871997239</c:v>
                </c:pt>
                <c:pt idx="108">
                  <c:v>0.21785217703254814</c:v>
                </c:pt>
                <c:pt idx="109">
                  <c:v>0.22988214068423063</c:v>
                </c:pt>
                <c:pt idx="110">
                  <c:v>0.24197072451914092</c:v>
                </c:pt>
                <c:pt idx="111">
                  <c:v>0.25405905646918658</c:v>
                </c:pt>
                <c:pt idx="112">
                  <c:v>0.26608524989875243</c:v>
                </c:pt>
                <c:pt idx="113">
                  <c:v>0.27798488613099415</c:v>
                </c:pt>
                <c:pt idx="114">
                  <c:v>0.2896915527614804</c:v>
                </c:pt>
                <c:pt idx="115">
                  <c:v>0.30113743215480215</c:v>
                </c:pt>
                <c:pt idx="116">
                  <c:v>0.31225393336675911</c:v>
                </c:pt>
                <c:pt idx="117">
                  <c:v>0.32297235966791221</c:v>
                </c:pt>
                <c:pt idx="118">
                  <c:v>0.33322460289179767</c:v>
                </c:pt>
                <c:pt idx="119">
                  <c:v>0.34294385501938202</c:v>
                </c:pt>
                <c:pt idx="120">
                  <c:v>0.35206532676429775</c:v>
                </c:pt>
                <c:pt idx="121">
                  <c:v>0.36052696246164634</c:v>
                </c:pt>
                <c:pt idx="122">
                  <c:v>0.36827014030332184</c:v>
                </c:pt>
                <c:pt idx="123">
                  <c:v>0.37524034691693658</c:v>
                </c:pt>
                <c:pt idx="124">
                  <c:v>0.38138781546052297</c:v>
                </c:pt>
                <c:pt idx="125">
                  <c:v>0.38666811680284829</c:v>
                </c:pt>
                <c:pt idx="126">
                  <c:v>0.3910426939754551</c:v>
                </c:pt>
                <c:pt idx="127">
                  <c:v>0.39447933090788834</c:v>
                </c:pt>
                <c:pt idx="128">
                  <c:v>0.39695254747701142</c:v>
                </c:pt>
                <c:pt idx="129">
                  <c:v>0.39844391409476382</c:v>
                </c:pt>
                <c:pt idx="130">
                  <c:v>0.3989422804014327</c:v>
                </c:pt>
                <c:pt idx="131">
                  <c:v>0.39844391409476421</c:v>
                </c:pt>
                <c:pt idx="132">
                  <c:v>0.3969525474770122</c:v>
                </c:pt>
                <c:pt idx="133">
                  <c:v>0.3944793309078895</c:v>
                </c:pt>
                <c:pt idx="134">
                  <c:v>0.39104269397545666</c:v>
                </c:pt>
                <c:pt idx="135">
                  <c:v>0.38666811680285018</c:v>
                </c:pt>
                <c:pt idx="136">
                  <c:v>0.38138781546052525</c:v>
                </c:pt>
                <c:pt idx="137">
                  <c:v>0.37524034691693919</c:v>
                </c:pt>
                <c:pt idx="138">
                  <c:v>0.36827014030332483</c:v>
                </c:pt>
                <c:pt idx="139">
                  <c:v>0.36052696246164961</c:v>
                </c:pt>
                <c:pt idx="140">
                  <c:v>0.35206532676430125</c:v>
                </c:pt>
                <c:pt idx="141">
                  <c:v>0.34294385501938579</c:v>
                </c:pt>
                <c:pt idx="142">
                  <c:v>0.33322460289180167</c:v>
                </c:pt>
                <c:pt idx="143">
                  <c:v>0.32297235966791638</c:v>
                </c:pt>
                <c:pt idx="144">
                  <c:v>0.31225393336676349</c:v>
                </c:pt>
                <c:pt idx="145">
                  <c:v>0.30113743215480893</c:v>
                </c:pt>
                <c:pt idx="146">
                  <c:v>0.28969155276148739</c:v>
                </c:pt>
                <c:pt idx="147">
                  <c:v>0.2779848861310012</c:v>
                </c:pt>
                <c:pt idx="148">
                  <c:v>0.26608524989875959</c:v>
                </c:pt>
                <c:pt idx="149">
                  <c:v>0.25405905646919386</c:v>
                </c:pt>
                <c:pt idx="150">
                  <c:v>0.24197072451914819</c:v>
                </c:pt>
                <c:pt idx="151">
                  <c:v>0.22988214068423785</c:v>
                </c:pt>
                <c:pt idx="152">
                  <c:v>0.21785217703255533</c:v>
                </c:pt>
                <c:pt idx="153">
                  <c:v>0.20593626871997953</c:v>
                </c:pt>
                <c:pt idx="154">
                  <c:v>0.19418605498321762</c:v>
                </c:pt>
                <c:pt idx="155">
                  <c:v>0.18264908538902649</c:v>
                </c:pt>
                <c:pt idx="156">
                  <c:v>0.1713685920478118</c:v>
                </c:pt>
                <c:pt idx="157">
                  <c:v>0.1603833273419239</c:v>
                </c:pt>
                <c:pt idx="158">
                  <c:v>0.14972746563574907</c:v>
                </c:pt>
                <c:pt idx="159">
                  <c:v>0.13943056644536433</c:v>
                </c:pt>
                <c:pt idx="160">
                  <c:v>0.1295175956658956</c:v>
                </c:pt>
                <c:pt idx="161">
                  <c:v>0.12000900069698932</c:v>
                </c:pt>
                <c:pt idx="162">
                  <c:v>0.11092083467945908</c:v>
                </c:pt>
                <c:pt idx="163">
                  <c:v>0.10226492456398137</c:v>
                </c:pt>
                <c:pt idx="164">
                  <c:v>9.4049077376890139E-2</c:v>
                </c:pt>
                <c:pt idx="165">
                  <c:v>8.6277318826514543E-2</c:v>
                </c:pt>
                <c:pt idx="166">
                  <c:v>7.8950158300896994E-2</c:v>
                </c:pt>
                <c:pt idx="167">
                  <c:v>7.206487433622065E-2</c:v>
                </c:pt>
                <c:pt idx="168">
                  <c:v>6.5615814774679093E-2</c:v>
                </c:pt>
                <c:pt idx="169">
                  <c:v>5.95947060688184E-2</c:v>
                </c:pt>
                <c:pt idx="170">
                  <c:v>5.3990966513190221E-2</c:v>
                </c:pt>
                <c:pt idx="171">
                  <c:v>4.8792018579184783E-2</c:v>
                </c:pt>
                <c:pt idx="172">
                  <c:v>4.398359598042903E-2</c:v>
                </c:pt>
                <c:pt idx="173">
                  <c:v>3.9550041589371927E-2</c:v>
                </c:pt>
                <c:pt idx="174">
                  <c:v>3.5474592846232986E-2</c:v>
                </c:pt>
                <c:pt idx="175">
                  <c:v>3.173965183566884E-2</c:v>
                </c:pt>
                <c:pt idx="176">
                  <c:v>2.8327037741602484E-2</c:v>
                </c:pt>
                <c:pt idx="177">
                  <c:v>2.5218219915195565E-2</c:v>
                </c:pt>
                <c:pt idx="178">
                  <c:v>2.2394530294843975E-2</c:v>
                </c:pt>
                <c:pt idx="179">
                  <c:v>1.9837354391796288E-2</c:v>
                </c:pt>
                <c:pt idx="180">
                  <c:v>1.7528300493569411E-2</c:v>
                </c:pt>
                <c:pt idx="181">
                  <c:v>1.5449347134395964E-2</c:v>
                </c:pt>
                <c:pt idx="182">
                  <c:v>1.3582969233686319E-2</c:v>
                </c:pt>
                <c:pt idx="183">
                  <c:v>1.1912243607605814E-2</c:v>
                </c:pt>
                <c:pt idx="184">
                  <c:v>1.042093481442315E-2</c:v>
                </c:pt>
                <c:pt idx="185">
                  <c:v>9.0935625015915542E-3</c:v>
                </c:pt>
                <c:pt idx="186">
                  <c:v>7.9154515829804109E-3</c:v>
                </c:pt>
                <c:pt idx="187">
                  <c:v>6.8727666906143615E-3</c:v>
                </c:pt>
                <c:pt idx="188">
                  <c:v>5.9525324197762025E-3</c:v>
                </c:pt>
                <c:pt idx="189">
                  <c:v>5.1426409230542402E-3</c:v>
                </c:pt>
                <c:pt idx="190">
                  <c:v>4.4318484119382755E-3</c:v>
                </c:pt>
                <c:pt idx="191">
                  <c:v>3.8097620982220403E-3</c:v>
                </c:pt>
                <c:pt idx="192">
                  <c:v>3.266819056200122E-3</c:v>
                </c:pt>
                <c:pt idx="193">
                  <c:v>2.7942584148796233E-3</c:v>
                </c:pt>
                <c:pt idx="194">
                  <c:v>2.384088201464993E-3</c:v>
                </c:pt>
                <c:pt idx="195">
                  <c:v>2.0290480572998995E-3</c:v>
                </c:pt>
                <c:pt idx="196">
                  <c:v>1.7225689390537946E-3</c:v>
                </c:pt>
                <c:pt idx="197">
                  <c:v>1.4587308046668432E-3</c:v>
                </c:pt>
                <c:pt idx="198">
                  <c:v>1.2322191684731032E-3</c:v>
                </c:pt>
                <c:pt idx="199">
                  <c:v>1.0382812956614823E-3</c:v>
                </c:pt>
                <c:pt idx="200">
                  <c:v>8.726826950458213E-4</c:v>
                </c:pt>
                <c:pt idx="201">
                  <c:v>7.3166446283036283E-4</c:v>
                </c:pt>
                <c:pt idx="202">
                  <c:v>6.1190193011381592E-4</c:v>
                </c:pt>
                <c:pt idx="203">
                  <c:v>5.1046497434422279E-4</c:v>
                </c:pt>
                <c:pt idx="204">
                  <c:v>4.2478027055078277E-4</c:v>
                </c:pt>
                <c:pt idx="205">
                  <c:v>3.525956823674717E-4</c:v>
                </c:pt>
                <c:pt idx="206">
                  <c:v>2.9194692579148255E-4</c:v>
                </c:pt>
                <c:pt idx="207">
                  <c:v>2.4112658022601189E-4</c:v>
                </c:pt>
                <c:pt idx="208">
                  <c:v>1.9865547139278825E-4</c:v>
                </c:pt>
                <c:pt idx="209">
                  <c:v>1.6325640876625492E-4</c:v>
                </c:pt>
                <c:pt idx="210">
                  <c:v>1.3383022576489605E-4</c:v>
                </c:pt>
                <c:pt idx="211">
                  <c:v>1.0943404343980928E-4</c:v>
                </c:pt>
                <c:pt idx="212">
                  <c:v>8.9261657177140219E-5</c:v>
                </c:pt>
                <c:pt idx="213">
                  <c:v>7.2625930302258531E-5</c:v>
                </c:pt>
                <c:pt idx="214">
                  <c:v>5.8943067756542261E-5</c:v>
                </c:pt>
                <c:pt idx="215">
                  <c:v>4.7718636541209099E-5</c:v>
                </c:pt>
                <c:pt idx="216">
                  <c:v>3.8535196742088776E-5</c:v>
                </c:pt>
                <c:pt idx="217">
                  <c:v>3.1041407057851595E-5</c:v>
                </c:pt>
                <c:pt idx="218">
                  <c:v>2.4942471290054687E-5</c:v>
                </c:pt>
                <c:pt idx="219">
                  <c:v>1.9991796706923679E-5</c:v>
                </c:pt>
                <c:pt idx="220">
                  <c:v>1.5983741106906183E-5</c:v>
                </c:pt>
                <c:pt idx="221">
                  <c:v>1.2747332381834031E-5</c:v>
                </c:pt>
                <c:pt idx="222">
                  <c:v>1.0140852065487211E-5</c:v>
                </c:pt>
                <c:pt idx="223">
                  <c:v>8.047182456492695E-6</c:v>
                </c:pt>
                <c:pt idx="224">
                  <c:v>6.3698251788673847E-6</c:v>
                </c:pt>
                <c:pt idx="225">
                  <c:v>5.0295072885926783E-6</c:v>
                </c:pt>
                <c:pt idx="226">
                  <c:v>3.961299091032265E-6</c:v>
                </c:pt>
                <c:pt idx="227">
                  <c:v>3.112175579149094E-6</c:v>
                </c:pt>
                <c:pt idx="228">
                  <c:v>2.4389607458934822E-6</c:v>
                </c:pt>
                <c:pt idx="229">
                  <c:v>1.9066009031229024E-6</c:v>
                </c:pt>
                <c:pt idx="230">
                  <c:v>1.4867195147343718E-6</c:v>
                </c:pt>
                <c:pt idx="231">
                  <c:v>1.1564119035798408E-6</c:v>
                </c:pt>
                <c:pt idx="232">
                  <c:v>8.9724351623838001E-7</c:v>
                </c:pt>
                <c:pt idx="233">
                  <c:v>6.9442023538557215E-7</c:v>
                </c:pt>
                <c:pt idx="234">
                  <c:v>5.3610353446978909E-7</c:v>
                </c:pt>
                <c:pt idx="235">
                  <c:v>4.1284709886302112E-7</c:v>
                </c:pt>
                <c:pt idx="236">
                  <c:v>3.1713492167161448E-7</c:v>
                </c:pt>
                <c:pt idx="237">
                  <c:v>2.4300385410806605E-7</c:v>
                </c:pt>
                <c:pt idx="238">
                  <c:v>1.8573618445553953E-7</c:v>
                </c:pt>
                <c:pt idx="239">
                  <c:v>1.416100713016193E-7</c:v>
                </c:pt>
                <c:pt idx="240">
                  <c:v>1.076976004254385E-7</c:v>
                </c:pt>
                <c:pt idx="241">
                  <c:v>8.1701903785436703E-8</c:v>
                </c:pt>
                <c:pt idx="242">
                  <c:v>6.1826205001661974E-8</c:v>
                </c:pt>
                <c:pt idx="243">
                  <c:v>4.6668867975945386E-8</c:v>
                </c:pt>
                <c:pt idx="244">
                  <c:v>3.5139550948206339E-8</c:v>
                </c:pt>
                <c:pt idx="245">
                  <c:v>2.6392432035707234E-8</c:v>
                </c:pt>
                <c:pt idx="246">
                  <c:v>1.9773196406245793E-8</c:v>
                </c:pt>
                <c:pt idx="247">
                  <c:v>1.4777079586480894E-8</c:v>
                </c:pt>
                <c:pt idx="248">
                  <c:v>1.1015763624682973E-8</c:v>
                </c:pt>
                <c:pt idx="249">
                  <c:v>8.1913384034796666E-9</c:v>
                </c:pt>
                <c:pt idx="250">
                  <c:v>6.075882849823631E-9</c:v>
                </c:pt>
                <c:pt idx="251">
                  <c:v>4.495501831013516E-9</c:v>
                </c:pt>
                <c:pt idx="252">
                  <c:v>3.3178842435475055E-9</c:v>
                </c:pt>
                <c:pt idx="253">
                  <c:v>2.442634826807044E-9</c:v>
                </c:pt>
                <c:pt idx="254">
                  <c:v>1.7937839079640794E-9</c:v>
                </c:pt>
                <c:pt idx="255">
                  <c:v>1.314001818155884E-9</c:v>
                </c:pt>
                <c:pt idx="256">
                  <c:v>9.6014333703123363E-10</c:v>
                </c:pt>
                <c:pt idx="257">
                  <c:v>6.9982659485798031E-10</c:v>
                </c:pt>
                <c:pt idx="258">
                  <c:v>5.0881402816450389E-10</c:v>
                </c:pt>
                <c:pt idx="259">
                  <c:v>3.6901326161245672E-10</c:v>
                </c:pt>
                <c:pt idx="260">
                  <c:v>2.6695566147628519E-10</c:v>
                </c:pt>
              </c:numCache>
            </c:numRef>
          </c:val>
          <c:smooth val="0"/>
          <c:extLst>
            <c:ext xmlns:c16="http://schemas.microsoft.com/office/drawing/2014/chart" uri="{C3380CC4-5D6E-409C-BE32-E72D297353CC}">
              <c16:uniqueId val="{00000000-507D-4DBF-856C-23A989C082EA}"/>
            </c:ext>
          </c:extLst>
        </c:ser>
        <c:dLbls>
          <c:showLegendKey val="0"/>
          <c:showVal val="0"/>
          <c:showCatName val="0"/>
          <c:showSerName val="0"/>
          <c:showPercent val="0"/>
          <c:showBubbleSize val="0"/>
        </c:dLbls>
        <c:smooth val="0"/>
        <c:axId val="1400267007"/>
        <c:axId val="1400283231"/>
      </c:lineChart>
      <c:catAx>
        <c:axId val="1400267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00283231"/>
        <c:crosses val="autoZero"/>
        <c:auto val="1"/>
        <c:lblAlgn val="ctr"/>
        <c:lblOffset val="100"/>
        <c:tickLblSkip val="10"/>
        <c:noMultiLvlLbl val="0"/>
      </c:catAx>
      <c:valAx>
        <c:axId val="1400283231"/>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002670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3.0555555555555555E-2"/>
          <c:y val="0.56015276893698285"/>
          <c:w val="0.93888888888888888"/>
          <c:h val="0.36112471618959791"/>
        </c:manualLayout>
      </c:layout>
      <c:lineChart>
        <c:grouping val="standard"/>
        <c:varyColors val="0"/>
        <c:ser>
          <c:idx val="0"/>
          <c:order val="0"/>
          <c:spPr>
            <a:ln w="28575" cap="rnd">
              <a:solidFill>
                <a:schemeClr val="accent1"/>
              </a:solidFill>
              <a:round/>
            </a:ln>
            <a:effectLst/>
          </c:spPr>
          <c:marker>
            <c:symbol val="none"/>
          </c:marker>
          <c:cat>
            <c:numRef>
              <c:f>Sheet1!$C$7:$C$267</c:f>
              <c:numCache>
                <c:formatCode>General</c:formatCode>
                <c:ptCount val="261"/>
                <c:pt idx="0">
                  <c:v>-6.4999999999999902</c:v>
                </c:pt>
                <c:pt idx="1">
                  <c:v>-6.4499999999999904</c:v>
                </c:pt>
                <c:pt idx="2">
                  <c:v>-6.3999999999999897</c:v>
                </c:pt>
                <c:pt idx="3">
                  <c:v>-6.3499999999999899</c:v>
                </c:pt>
                <c:pt idx="4">
                  <c:v>-6.2999999999999901</c:v>
                </c:pt>
                <c:pt idx="5">
                  <c:v>-6.2499999999999902</c:v>
                </c:pt>
                <c:pt idx="6">
                  <c:v>-6.1999999999999904</c:v>
                </c:pt>
                <c:pt idx="7">
                  <c:v>-6.1499999999999897</c:v>
                </c:pt>
                <c:pt idx="8">
                  <c:v>-6.0999999999999899</c:v>
                </c:pt>
                <c:pt idx="9">
                  <c:v>-6.0499999999999901</c:v>
                </c:pt>
                <c:pt idx="10">
                  <c:v>-5.9999999999999902</c:v>
                </c:pt>
                <c:pt idx="11">
                  <c:v>-5.9499999999999904</c:v>
                </c:pt>
                <c:pt idx="12">
                  <c:v>-5.8999999999999897</c:v>
                </c:pt>
                <c:pt idx="13">
                  <c:v>-5.8499999999999899</c:v>
                </c:pt>
                <c:pt idx="14">
                  <c:v>-5.7999999999999901</c:v>
                </c:pt>
                <c:pt idx="15">
                  <c:v>-5.7499999999999902</c:v>
                </c:pt>
                <c:pt idx="16">
                  <c:v>-5.6999999999999904</c:v>
                </c:pt>
                <c:pt idx="17">
                  <c:v>-5.6499999999999897</c:v>
                </c:pt>
                <c:pt idx="18">
                  <c:v>-5.5999999999999899</c:v>
                </c:pt>
                <c:pt idx="19">
                  <c:v>-5.5499999999999901</c:v>
                </c:pt>
                <c:pt idx="20">
                  <c:v>-5.4999999999999902</c:v>
                </c:pt>
                <c:pt idx="21">
                  <c:v>-5.4499999999999904</c:v>
                </c:pt>
                <c:pt idx="22">
                  <c:v>-5.3999999999999897</c:v>
                </c:pt>
                <c:pt idx="23">
                  <c:v>-5.3499999999999899</c:v>
                </c:pt>
                <c:pt idx="24">
                  <c:v>-5.2999999999999901</c:v>
                </c:pt>
                <c:pt idx="25">
                  <c:v>-5.2499999999999902</c:v>
                </c:pt>
                <c:pt idx="26">
                  <c:v>-5.1999999999999904</c:v>
                </c:pt>
                <c:pt idx="27">
                  <c:v>-5.1499999999999897</c:v>
                </c:pt>
                <c:pt idx="28">
                  <c:v>-5.0999999999999899</c:v>
                </c:pt>
                <c:pt idx="29">
                  <c:v>-5.0499999999999901</c:v>
                </c:pt>
                <c:pt idx="30">
                  <c:v>-4.9999999999999902</c:v>
                </c:pt>
                <c:pt idx="31">
                  <c:v>-4.9499999999999904</c:v>
                </c:pt>
                <c:pt idx="32">
                  <c:v>-4.9000000000000004</c:v>
                </c:pt>
                <c:pt idx="33">
                  <c:v>-4.8499999999999996</c:v>
                </c:pt>
                <c:pt idx="34">
                  <c:v>-6.4499999999999904</c:v>
                </c:pt>
                <c:pt idx="35">
                  <c:v>-6.3999999999999897</c:v>
                </c:pt>
                <c:pt idx="36">
                  <c:v>-6.3499999999999899</c:v>
                </c:pt>
                <c:pt idx="37">
                  <c:v>-6.2999999999999901</c:v>
                </c:pt>
                <c:pt idx="38">
                  <c:v>-6.2499999999999902</c:v>
                </c:pt>
                <c:pt idx="39">
                  <c:v>-6.1999999999999904</c:v>
                </c:pt>
                <c:pt idx="40">
                  <c:v>-6.1499999999999897</c:v>
                </c:pt>
                <c:pt idx="41">
                  <c:v>-6.0999999999999899</c:v>
                </c:pt>
                <c:pt idx="42">
                  <c:v>-6.0499999999999901</c:v>
                </c:pt>
                <c:pt idx="43">
                  <c:v>-5.9999999999999902</c:v>
                </c:pt>
                <c:pt idx="44">
                  <c:v>-5.9499999999999904</c:v>
                </c:pt>
                <c:pt idx="45">
                  <c:v>-5.8999999999999897</c:v>
                </c:pt>
                <c:pt idx="46">
                  <c:v>-5.8499999999999899</c:v>
                </c:pt>
                <c:pt idx="47">
                  <c:v>-5.7999999999999901</c:v>
                </c:pt>
                <c:pt idx="48">
                  <c:v>-5.7499999999999902</c:v>
                </c:pt>
                <c:pt idx="49">
                  <c:v>-5.6999999999999904</c:v>
                </c:pt>
                <c:pt idx="50">
                  <c:v>-5.6499999999999897</c:v>
                </c:pt>
                <c:pt idx="51">
                  <c:v>-5.5999999999999899</c:v>
                </c:pt>
                <c:pt idx="52">
                  <c:v>-5.5499999999999901</c:v>
                </c:pt>
                <c:pt idx="53">
                  <c:v>-5.4999999999999902</c:v>
                </c:pt>
                <c:pt idx="54">
                  <c:v>-5.4499999999999904</c:v>
                </c:pt>
                <c:pt idx="55">
                  <c:v>-5.3999999999999897</c:v>
                </c:pt>
                <c:pt idx="56">
                  <c:v>-5.3499999999999899</c:v>
                </c:pt>
                <c:pt idx="57">
                  <c:v>-5.2999999999999901</c:v>
                </c:pt>
                <c:pt idx="58">
                  <c:v>-5.2499999999999902</c:v>
                </c:pt>
                <c:pt idx="59">
                  <c:v>-5.1999999999999904</c:v>
                </c:pt>
                <c:pt idx="60">
                  <c:v>-5.1499999999999897</c:v>
                </c:pt>
                <c:pt idx="61">
                  <c:v>-5.0999999999999899</c:v>
                </c:pt>
                <c:pt idx="62">
                  <c:v>-5.0499999999999901</c:v>
                </c:pt>
                <c:pt idx="63">
                  <c:v>-4.9999999999999902</c:v>
                </c:pt>
                <c:pt idx="64">
                  <c:v>-4.9499999999999904</c:v>
                </c:pt>
                <c:pt idx="65">
                  <c:v>-3.25</c:v>
                </c:pt>
                <c:pt idx="66">
                  <c:v>-3.2</c:v>
                </c:pt>
                <c:pt idx="67">
                  <c:v>-3.15</c:v>
                </c:pt>
                <c:pt idx="68">
                  <c:v>-3.1</c:v>
                </c:pt>
                <c:pt idx="69">
                  <c:v>-3.05</c:v>
                </c:pt>
                <c:pt idx="70">
                  <c:v>-3</c:v>
                </c:pt>
                <c:pt idx="71">
                  <c:v>-2.95</c:v>
                </c:pt>
                <c:pt idx="72">
                  <c:v>-2.9</c:v>
                </c:pt>
                <c:pt idx="73">
                  <c:v>-2.85</c:v>
                </c:pt>
                <c:pt idx="74">
                  <c:v>-2.8</c:v>
                </c:pt>
                <c:pt idx="75">
                  <c:v>-2.75</c:v>
                </c:pt>
                <c:pt idx="76">
                  <c:v>-2.7</c:v>
                </c:pt>
                <c:pt idx="77">
                  <c:v>-2.65</c:v>
                </c:pt>
                <c:pt idx="78">
                  <c:v>-2.6</c:v>
                </c:pt>
                <c:pt idx="79">
                  <c:v>-2.5499999999999998</c:v>
                </c:pt>
                <c:pt idx="80">
                  <c:v>-2.5</c:v>
                </c:pt>
                <c:pt idx="81">
                  <c:v>-2.4500000000000002</c:v>
                </c:pt>
                <c:pt idx="82">
                  <c:v>-2.4</c:v>
                </c:pt>
                <c:pt idx="83">
                  <c:v>-2.35</c:v>
                </c:pt>
                <c:pt idx="84">
                  <c:v>-2.2999999999999998</c:v>
                </c:pt>
                <c:pt idx="85">
                  <c:v>-2.25</c:v>
                </c:pt>
                <c:pt idx="86">
                  <c:v>-2.2000000000000002</c:v>
                </c:pt>
                <c:pt idx="87">
                  <c:v>-2.15</c:v>
                </c:pt>
                <c:pt idx="88">
                  <c:v>-2.1</c:v>
                </c:pt>
                <c:pt idx="89">
                  <c:v>-2.05000000000001</c:v>
                </c:pt>
                <c:pt idx="90">
                  <c:v>-2.0000000000000102</c:v>
                </c:pt>
                <c:pt idx="91">
                  <c:v>-1.9500000000000099</c:v>
                </c:pt>
                <c:pt idx="92">
                  <c:v>-1.9000000000000099</c:v>
                </c:pt>
                <c:pt idx="93">
                  <c:v>-1.8500000000000101</c:v>
                </c:pt>
                <c:pt idx="94">
                  <c:v>-1.80000000000001</c:v>
                </c:pt>
                <c:pt idx="95">
                  <c:v>-1.75000000000001</c:v>
                </c:pt>
                <c:pt idx="96">
                  <c:v>-1.7000000000000099</c:v>
                </c:pt>
                <c:pt idx="97">
                  <c:v>-1.6500000000000099</c:v>
                </c:pt>
                <c:pt idx="98">
                  <c:v>-1.6000000000000101</c:v>
                </c:pt>
                <c:pt idx="99">
                  <c:v>-1.55000000000001</c:v>
                </c:pt>
                <c:pt idx="100">
                  <c:v>-1.50000000000001</c:v>
                </c:pt>
                <c:pt idx="101">
                  <c:v>-1.4500000000000099</c:v>
                </c:pt>
                <c:pt idx="102">
                  <c:v>-1.4000000000000099</c:v>
                </c:pt>
                <c:pt idx="103">
                  <c:v>-1.3500000000000101</c:v>
                </c:pt>
                <c:pt idx="104">
                  <c:v>-1.30000000000001</c:v>
                </c:pt>
                <c:pt idx="105">
                  <c:v>-1.25000000000001</c:v>
                </c:pt>
                <c:pt idx="106">
                  <c:v>-1.2000000000000099</c:v>
                </c:pt>
                <c:pt idx="107">
                  <c:v>-1.1500000000000099</c:v>
                </c:pt>
                <c:pt idx="108">
                  <c:v>-1.1000000000000101</c:v>
                </c:pt>
                <c:pt idx="109">
                  <c:v>-1.05000000000001</c:v>
                </c:pt>
                <c:pt idx="110">
                  <c:v>-1.00000000000001</c:v>
                </c:pt>
                <c:pt idx="111">
                  <c:v>-0.95000000000000995</c:v>
                </c:pt>
                <c:pt idx="112">
                  <c:v>-0.90000000000001001</c:v>
                </c:pt>
                <c:pt idx="113">
                  <c:v>-0.85000000000000997</c:v>
                </c:pt>
                <c:pt idx="114">
                  <c:v>-0.80000000000001004</c:v>
                </c:pt>
                <c:pt idx="115">
                  <c:v>-0.75000000000000999</c:v>
                </c:pt>
                <c:pt idx="116">
                  <c:v>-0.70000000000000995</c:v>
                </c:pt>
                <c:pt idx="117">
                  <c:v>-0.65000000000001001</c:v>
                </c:pt>
                <c:pt idx="118">
                  <c:v>-0.60000000000000997</c:v>
                </c:pt>
                <c:pt idx="119">
                  <c:v>-0.55000000000001004</c:v>
                </c:pt>
                <c:pt idx="120">
                  <c:v>-0.50000000000000999</c:v>
                </c:pt>
                <c:pt idx="121">
                  <c:v>-0.45000000000001</c:v>
                </c:pt>
                <c:pt idx="122">
                  <c:v>-0.40000000000001001</c:v>
                </c:pt>
                <c:pt idx="123">
                  <c:v>-0.35000000000001003</c:v>
                </c:pt>
                <c:pt idx="124">
                  <c:v>-0.30000000000000998</c:v>
                </c:pt>
                <c:pt idx="125">
                  <c:v>-0.25000000000000999</c:v>
                </c:pt>
                <c:pt idx="126">
                  <c:v>-0.20000000000001</c:v>
                </c:pt>
                <c:pt idx="127">
                  <c:v>-0.15000000000000999</c:v>
                </c:pt>
                <c:pt idx="128">
                  <c:v>-0.10000000000001</c:v>
                </c:pt>
                <c:pt idx="129">
                  <c:v>-5.0000000000010002E-2</c:v>
                </c:pt>
                <c:pt idx="130">
                  <c:v>0</c:v>
                </c:pt>
                <c:pt idx="131">
                  <c:v>4.9999999999990101E-2</c:v>
                </c:pt>
                <c:pt idx="132">
                  <c:v>9.9999999999989903E-2</c:v>
                </c:pt>
                <c:pt idx="133">
                  <c:v>0.14999999999999</c:v>
                </c:pt>
                <c:pt idx="134">
                  <c:v>0.19999999999998999</c:v>
                </c:pt>
                <c:pt idx="135">
                  <c:v>0.24999999999999001</c:v>
                </c:pt>
                <c:pt idx="136">
                  <c:v>0.29999999999999</c:v>
                </c:pt>
                <c:pt idx="137">
                  <c:v>0.34999999999998999</c:v>
                </c:pt>
                <c:pt idx="138">
                  <c:v>0.39999999999998997</c:v>
                </c:pt>
                <c:pt idx="139">
                  <c:v>0.44999999999999002</c:v>
                </c:pt>
                <c:pt idx="140">
                  <c:v>0.49999999999999001</c:v>
                </c:pt>
                <c:pt idx="141">
                  <c:v>0.54999999999999005</c:v>
                </c:pt>
                <c:pt idx="142">
                  <c:v>0.59999999999998999</c:v>
                </c:pt>
                <c:pt idx="143">
                  <c:v>0.64999999999999003</c:v>
                </c:pt>
                <c:pt idx="144">
                  <c:v>0.69999999999998996</c:v>
                </c:pt>
                <c:pt idx="145">
                  <c:v>0.74999999999998002</c:v>
                </c:pt>
                <c:pt idx="146">
                  <c:v>0.79999999999997995</c:v>
                </c:pt>
                <c:pt idx="147">
                  <c:v>0.84999999999997999</c:v>
                </c:pt>
                <c:pt idx="148">
                  <c:v>0.89999999999998004</c:v>
                </c:pt>
                <c:pt idx="149">
                  <c:v>0.94999999999997997</c:v>
                </c:pt>
                <c:pt idx="150">
                  <c:v>0.99999999999998002</c:v>
                </c:pt>
                <c:pt idx="151">
                  <c:v>1.0499999999999801</c:v>
                </c:pt>
                <c:pt idx="152">
                  <c:v>1.0999999999999801</c:v>
                </c:pt>
                <c:pt idx="153">
                  <c:v>1.1499999999999799</c:v>
                </c:pt>
                <c:pt idx="154">
                  <c:v>1.19999999999998</c:v>
                </c:pt>
                <c:pt idx="155">
                  <c:v>1.24999999999998</c:v>
                </c:pt>
                <c:pt idx="156">
                  <c:v>1.2999999999999801</c:v>
                </c:pt>
                <c:pt idx="157">
                  <c:v>1.3499999999999801</c:v>
                </c:pt>
                <c:pt idx="158">
                  <c:v>1.3999999999999799</c:v>
                </c:pt>
                <c:pt idx="159">
                  <c:v>1.44999999999998</c:v>
                </c:pt>
                <c:pt idx="160">
                  <c:v>1.49999999999998</c:v>
                </c:pt>
                <c:pt idx="161">
                  <c:v>1.5499999999999801</c:v>
                </c:pt>
                <c:pt idx="162">
                  <c:v>1.5999999999999801</c:v>
                </c:pt>
                <c:pt idx="163">
                  <c:v>1.6499999999999799</c:v>
                </c:pt>
                <c:pt idx="164">
                  <c:v>1.69999999999998</c:v>
                </c:pt>
                <c:pt idx="165">
                  <c:v>1.74999999999998</c:v>
                </c:pt>
                <c:pt idx="166">
                  <c:v>1.7999999999999801</c:v>
                </c:pt>
                <c:pt idx="167">
                  <c:v>1.8499999999999801</c:v>
                </c:pt>
                <c:pt idx="168">
                  <c:v>1.8999999999999799</c:v>
                </c:pt>
                <c:pt idx="169">
                  <c:v>1.94999999999998</c:v>
                </c:pt>
                <c:pt idx="170">
                  <c:v>1.99999999999998</c:v>
                </c:pt>
                <c:pt idx="171">
                  <c:v>2.0499999999999798</c:v>
                </c:pt>
                <c:pt idx="172">
                  <c:v>2.0999999999999801</c:v>
                </c:pt>
                <c:pt idx="173">
                  <c:v>2.1499999999999799</c:v>
                </c:pt>
                <c:pt idx="174">
                  <c:v>2.1999999999999802</c:v>
                </c:pt>
                <c:pt idx="175">
                  <c:v>2.24999999999998</c:v>
                </c:pt>
                <c:pt idx="176">
                  <c:v>2.2999999999999798</c:v>
                </c:pt>
                <c:pt idx="177">
                  <c:v>2.3499999999999801</c:v>
                </c:pt>
                <c:pt idx="178">
                  <c:v>2.3999999999999799</c:v>
                </c:pt>
                <c:pt idx="179">
                  <c:v>2.4499999999999802</c:v>
                </c:pt>
                <c:pt idx="180">
                  <c:v>2.49999999999998</c:v>
                </c:pt>
                <c:pt idx="181">
                  <c:v>2.5499999999999798</c:v>
                </c:pt>
                <c:pt idx="182">
                  <c:v>2.5999999999999801</c:v>
                </c:pt>
                <c:pt idx="183">
                  <c:v>2.6499999999999799</c:v>
                </c:pt>
                <c:pt idx="184">
                  <c:v>2.6999999999999802</c:v>
                </c:pt>
                <c:pt idx="185">
                  <c:v>2.74999999999998</c:v>
                </c:pt>
                <c:pt idx="186">
                  <c:v>2.7999999999999798</c:v>
                </c:pt>
                <c:pt idx="187">
                  <c:v>2.8499999999999801</c:v>
                </c:pt>
                <c:pt idx="188">
                  <c:v>2.8999999999999799</c:v>
                </c:pt>
                <c:pt idx="189">
                  <c:v>2.9499999999999802</c:v>
                </c:pt>
                <c:pt idx="190">
                  <c:v>2.99999999999998</c:v>
                </c:pt>
                <c:pt idx="191">
                  <c:v>3.0499999999999798</c:v>
                </c:pt>
                <c:pt idx="192">
                  <c:v>3.0999999999999801</c:v>
                </c:pt>
                <c:pt idx="193">
                  <c:v>3.1499999999999799</c:v>
                </c:pt>
                <c:pt idx="194">
                  <c:v>3.1999999999999802</c:v>
                </c:pt>
                <c:pt idx="195">
                  <c:v>3.24999999999998</c:v>
                </c:pt>
                <c:pt idx="196">
                  <c:v>3.2999999999999798</c:v>
                </c:pt>
                <c:pt idx="197">
                  <c:v>3.3499999999999801</c:v>
                </c:pt>
                <c:pt idx="198">
                  <c:v>3.3999999999999799</c:v>
                </c:pt>
                <c:pt idx="199">
                  <c:v>3.4499999999999802</c:v>
                </c:pt>
                <c:pt idx="200">
                  <c:v>3.49999999999998</c:v>
                </c:pt>
                <c:pt idx="201">
                  <c:v>3.5499999999999798</c:v>
                </c:pt>
                <c:pt idx="202">
                  <c:v>3.5999999999999801</c:v>
                </c:pt>
                <c:pt idx="203">
                  <c:v>3.6499999999999799</c:v>
                </c:pt>
                <c:pt idx="204">
                  <c:v>3.6999999999999802</c:v>
                </c:pt>
                <c:pt idx="205">
                  <c:v>3.74999999999998</c:v>
                </c:pt>
                <c:pt idx="206">
                  <c:v>3.7999999999999798</c:v>
                </c:pt>
                <c:pt idx="207">
                  <c:v>3.8499999999999801</c:v>
                </c:pt>
                <c:pt idx="208">
                  <c:v>3.8999999999999799</c:v>
                </c:pt>
                <c:pt idx="209">
                  <c:v>3.9499999999999802</c:v>
                </c:pt>
                <c:pt idx="210">
                  <c:v>3.99999999999998</c:v>
                </c:pt>
                <c:pt idx="211">
                  <c:v>4.0499999999999803</c:v>
                </c:pt>
                <c:pt idx="212">
                  <c:v>4.0999999999999801</c:v>
                </c:pt>
                <c:pt idx="213">
                  <c:v>4.1499999999999799</c:v>
                </c:pt>
                <c:pt idx="214">
                  <c:v>4.1999999999999904</c:v>
                </c:pt>
                <c:pt idx="215">
                  <c:v>4.2499999999999796</c:v>
                </c:pt>
                <c:pt idx="216">
                  <c:v>4.2999999999999901</c:v>
                </c:pt>
                <c:pt idx="217">
                  <c:v>4.3499999999999899</c:v>
                </c:pt>
                <c:pt idx="218">
                  <c:v>4.3999999999999897</c:v>
                </c:pt>
                <c:pt idx="219">
                  <c:v>4.4499999999999904</c:v>
                </c:pt>
                <c:pt idx="220">
                  <c:v>4.4999999999999902</c:v>
                </c:pt>
                <c:pt idx="221">
                  <c:v>4.5499999999999901</c:v>
                </c:pt>
                <c:pt idx="222">
                  <c:v>4.5999999999999899</c:v>
                </c:pt>
                <c:pt idx="223">
                  <c:v>4.6499999999999897</c:v>
                </c:pt>
                <c:pt idx="224">
                  <c:v>4.6999999999999904</c:v>
                </c:pt>
                <c:pt idx="225">
                  <c:v>4.7499999999999902</c:v>
                </c:pt>
                <c:pt idx="226">
                  <c:v>4.7999999999999901</c:v>
                </c:pt>
                <c:pt idx="227">
                  <c:v>4.8499999999999899</c:v>
                </c:pt>
                <c:pt idx="228">
                  <c:v>4.8999999999999897</c:v>
                </c:pt>
                <c:pt idx="229">
                  <c:v>4.9499999999999904</c:v>
                </c:pt>
                <c:pt idx="230">
                  <c:v>4.9999999999999902</c:v>
                </c:pt>
                <c:pt idx="231">
                  <c:v>5.0499999999999901</c:v>
                </c:pt>
                <c:pt idx="232">
                  <c:v>5.0999999999999899</c:v>
                </c:pt>
                <c:pt idx="233">
                  <c:v>5.1499999999999897</c:v>
                </c:pt>
                <c:pt idx="234">
                  <c:v>5.1999999999999904</c:v>
                </c:pt>
                <c:pt idx="235">
                  <c:v>5.2499999999999902</c:v>
                </c:pt>
                <c:pt idx="236">
                  <c:v>5.2999999999999901</c:v>
                </c:pt>
                <c:pt idx="237">
                  <c:v>5.3499999999999899</c:v>
                </c:pt>
                <c:pt idx="238">
                  <c:v>5.3999999999999897</c:v>
                </c:pt>
                <c:pt idx="239">
                  <c:v>5.4499999999999904</c:v>
                </c:pt>
                <c:pt idx="240">
                  <c:v>5.4999999999999902</c:v>
                </c:pt>
                <c:pt idx="241">
                  <c:v>5.5499999999999901</c:v>
                </c:pt>
                <c:pt idx="242">
                  <c:v>5.5999999999999899</c:v>
                </c:pt>
                <c:pt idx="243">
                  <c:v>5.6499999999999897</c:v>
                </c:pt>
                <c:pt idx="244">
                  <c:v>5.6999999999999904</c:v>
                </c:pt>
                <c:pt idx="245">
                  <c:v>5.7499999999999902</c:v>
                </c:pt>
                <c:pt idx="246">
                  <c:v>5.7999999999999901</c:v>
                </c:pt>
                <c:pt idx="247">
                  <c:v>5.8499999999999899</c:v>
                </c:pt>
                <c:pt idx="248">
                  <c:v>5.8999999999999897</c:v>
                </c:pt>
                <c:pt idx="249">
                  <c:v>5.9499999999999904</c:v>
                </c:pt>
                <c:pt idx="250">
                  <c:v>5.9999999999999902</c:v>
                </c:pt>
                <c:pt idx="251">
                  <c:v>6.0499999999999901</c:v>
                </c:pt>
                <c:pt idx="252">
                  <c:v>6.0999999999999899</c:v>
                </c:pt>
                <c:pt idx="253">
                  <c:v>6.15</c:v>
                </c:pt>
                <c:pt idx="254">
                  <c:v>6.2</c:v>
                </c:pt>
                <c:pt idx="255">
                  <c:v>6.25</c:v>
                </c:pt>
                <c:pt idx="256">
                  <c:v>6.3</c:v>
                </c:pt>
                <c:pt idx="257">
                  <c:v>6.35</c:v>
                </c:pt>
                <c:pt idx="258">
                  <c:v>6.4</c:v>
                </c:pt>
                <c:pt idx="259">
                  <c:v>6.45</c:v>
                </c:pt>
                <c:pt idx="260">
                  <c:v>6.5</c:v>
                </c:pt>
              </c:numCache>
            </c:numRef>
          </c:cat>
          <c:val>
            <c:numRef>
              <c:f>Sheet1!$D$7:$D$267</c:f>
              <c:numCache>
                <c:formatCode>General</c:formatCode>
                <c:ptCount val="261"/>
                <c:pt idx="0">
                  <c:v>2.6695566147630225E-10</c:v>
                </c:pt>
                <c:pt idx="1">
                  <c:v>3.69013261612479E-10</c:v>
                </c:pt>
                <c:pt idx="2">
                  <c:v>5.0881402816454008E-10</c:v>
                </c:pt>
                <c:pt idx="3">
                  <c:v>6.9982659485802508E-10</c:v>
                </c:pt>
                <c:pt idx="4">
                  <c:v>9.6014333703129153E-10</c:v>
                </c:pt>
                <c:pt idx="5">
                  <c:v>1.3140018181559634E-9</c:v>
                </c:pt>
                <c:pt idx="6">
                  <c:v>1.793783907964188E-9</c:v>
                </c:pt>
                <c:pt idx="7">
                  <c:v>2.4426348268072091E-9</c:v>
                </c:pt>
                <c:pt idx="8">
                  <c:v>3.3178842435475055E-9</c:v>
                </c:pt>
                <c:pt idx="9">
                  <c:v>4.495501831013516E-9</c:v>
                </c:pt>
                <c:pt idx="10">
                  <c:v>6.075882849823631E-9</c:v>
                </c:pt>
                <c:pt idx="11">
                  <c:v>8.1913384034796666E-9</c:v>
                </c:pt>
                <c:pt idx="12">
                  <c:v>1.1015763624682973E-8</c:v>
                </c:pt>
                <c:pt idx="13">
                  <c:v>1.4777079586480894E-8</c:v>
                </c:pt>
                <c:pt idx="14">
                  <c:v>1.9773196406245793E-8</c:v>
                </c:pt>
                <c:pt idx="15">
                  <c:v>2.6392432035707234E-8</c:v>
                </c:pt>
                <c:pt idx="16">
                  <c:v>3.5139550948206339E-8</c:v>
                </c:pt>
                <c:pt idx="17">
                  <c:v>4.6668867975945386E-8</c:v>
                </c:pt>
                <c:pt idx="18">
                  <c:v>6.1826205001661974E-8</c:v>
                </c:pt>
                <c:pt idx="19">
                  <c:v>8.1701903785436703E-8</c:v>
                </c:pt>
                <c:pt idx="20">
                  <c:v>1.076976004254385E-7</c:v>
                </c:pt>
                <c:pt idx="21">
                  <c:v>1.416100713016193E-7</c:v>
                </c:pt>
                <c:pt idx="22">
                  <c:v>1.8573618445553953E-7</c:v>
                </c:pt>
                <c:pt idx="23">
                  <c:v>2.4300385410806605E-7</c:v>
                </c:pt>
                <c:pt idx="24">
                  <c:v>3.1713492167161448E-7</c:v>
                </c:pt>
                <c:pt idx="25">
                  <c:v>4.1284709886302112E-7</c:v>
                </c:pt>
                <c:pt idx="26">
                  <c:v>5.3610353446978909E-7</c:v>
                </c:pt>
                <c:pt idx="27">
                  <c:v>6.9442023538557215E-7</c:v>
                </c:pt>
                <c:pt idx="28">
                  <c:v>8.9724351623838001E-7</c:v>
                </c:pt>
                <c:pt idx="29">
                  <c:v>1.1564119035798408E-6</c:v>
                </c:pt>
                <c:pt idx="30">
                  <c:v>1.4867195147343718E-6</c:v>
                </c:pt>
                <c:pt idx="31">
                  <c:v>1.9066009031229024E-6</c:v>
                </c:pt>
                <c:pt idx="32">
                  <c:v>2.4389607458933522E-6</c:v>
                </c:pt>
                <c:pt idx="33">
                  <c:v>3.1121755791489445E-6</c:v>
                </c:pt>
                <c:pt idx="34">
                  <c:v>3.69013261612479E-10</c:v>
                </c:pt>
                <c:pt idx="35">
                  <c:v>5.0881402816454008E-10</c:v>
                </c:pt>
                <c:pt idx="36">
                  <c:v>6.9982659485802508E-10</c:v>
                </c:pt>
                <c:pt idx="37">
                  <c:v>9.6014333703129153E-10</c:v>
                </c:pt>
                <c:pt idx="38">
                  <c:v>1.3140018181559634E-9</c:v>
                </c:pt>
                <c:pt idx="39">
                  <c:v>1.793783907964188E-9</c:v>
                </c:pt>
                <c:pt idx="40">
                  <c:v>2.4426348268072091E-9</c:v>
                </c:pt>
                <c:pt idx="41">
                  <c:v>3.3178842435475055E-9</c:v>
                </c:pt>
                <c:pt idx="42">
                  <c:v>4.495501831013516E-9</c:v>
                </c:pt>
                <c:pt idx="43">
                  <c:v>6.075882849823631E-9</c:v>
                </c:pt>
                <c:pt idx="44">
                  <c:v>8.1913384034796666E-9</c:v>
                </c:pt>
                <c:pt idx="45">
                  <c:v>1.1015763624682973E-8</c:v>
                </c:pt>
                <c:pt idx="46">
                  <c:v>1.4777079586480894E-8</c:v>
                </c:pt>
                <c:pt idx="47">
                  <c:v>1.9773196406245793E-8</c:v>
                </c:pt>
                <c:pt idx="48">
                  <c:v>2.6392432035707234E-8</c:v>
                </c:pt>
                <c:pt idx="49">
                  <c:v>3.5139550948206339E-8</c:v>
                </c:pt>
                <c:pt idx="50">
                  <c:v>4.6668867975945386E-8</c:v>
                </c:pt>
                <c:pt idx="51">
                  <c:v>6.1826205001661974E-8</c:v>
                </c:pt>
                <c:pt idx="52">
                  <c:v>8.1701903785436703E-8</c:v>
                </c:pt>
                <c:pt idx="53">
                  <c:v>1.076976004254385E-7</c:v>
                </c:pt>
                <c:pt idx="54">
                  <c:v>1.416100713016193E-7</c:v>
                </c:pt>
                <c:pt idx="55">
                  <c:v>1.8573618445553953E-7</c:v>
                </c:pt>
                <c:pt idx="56">
                  <c:v>2.4300385410806605E-7</c:v>
                </c:pt>
                <c:pt idx="57">
                  <c:v>3.1713492167161448E-7</c:v>
                </c:pt>
                <c:pt idx="58">
                  <c:v>4.1284709886302112E-7</c:v>
                </c:pt>
                <c:pt idx="59">
                  <c:v>5.3610353446978909E-7</c:v>
                </c:pt>
                <c:pt idx="60">
                  <c:v>6.9442023538557215E-7</c:v>
                </c:pt>
                <c:pt idx="61">
                  <c:v>8.9724351623838001E-7</c:v>
                </c:pt>
                <c:pt idx="62">
                  <c:v>1.1564119035798408E-6</c:v>
                </c:pt>
                <c:pt idx="63">
                  <c:v>1.4867195147343718E-6</c:v>
                </c:pt>
                <c:pt idx="64">
                  <c:v>1.9066009031229024E-6</c:v>
                </c:pt>
                <c:pt idx="65">
                  <c:v>2.0290480572997681E-3</c:v>
                </c:pt>
                <c:pt idx="66">
                  <c:v>2.3840882014648404E-3</c:v>
                </c:pt>
                <c:pt idx="67">
                  <c:v>2.7942584148794472E-3</c:v>
                </c:pt>
                <c:pt idx="68">
                  <c:v>3.2668190561999182E-3</c:v>
                </c:pt>
                <c:pt idx="69">
                  <c:v>3.8097620982218104E-3</c:v>
                </c:pt>
                <c:pt idx="70">
                  <c:v>4.4318484119380075E-3</c:v>
                </c:pt>
                <c:pt idx="71">
                  <c:v>5.1426409230539392E-3</c:v>
                </c:pt>
                <c:pt idx="72">
                  <c:v>5.9525324197758538E-3</c:v>
                </c:pt>
                <c:pt idx="73">
                  <c:v>6.8727666906139712E-3</c:v>
                </c:pt>
                <c:pt idx="74">
                  <c:v>7.9154515829799686E-3</c:v>
                </c:pt>
                <c:pt idx="75">
                  <c:v>9.0935625015910529E-3</c:v>
                </c:pt>
                <c:pt idx="76">
                  <c:v>1.0420934814422592E-2</c:v>
                </c:pt>
                <c:pt idx="77">
                  <c:v>1.1912243607605179E-2</c:v>
                </c:pt>
                <c:pt idx="78">
                  <c:v>1.3582969233685613E-2</c:v>
                </c:pt>
                <c:pt idx="79">
                  <c:v>1.5449347134395174E-2</c:v>
                </c:pt>
                <c:pt idx="80">
                  <c:v>1.752830049356854E-2</c:v>
                </c:pt>
                <c:pt idx="81">
                  <c:v>1.9837354391795313E-2</c:v>
                </c:pt>
                <c:pt idx="82">
                  <c:v>2.2394530294842899E-2</c:v>
                </c:pt>
                <c:pt idx="83">
                  <c:v>2.5218219915194382E-2</c:v>
                </c:pt>
                <c:pt idx="84">
                  <c:v>2.8327037741601186E-2</c:v>
                </c:pt>
                <c:pt idx="85">
                  <c:v>3.1739651835667418E-2</c:v>
                </c:pt>
                <c:pt idx="86">
                  <c:v>3.5474592846231424E-2</c:v>
                </c:pt>
                <c:pt idx="87">
                  <c:v>3.955004158937022E-2</c:v>
                </c:pt>
                <c:pt idx="88">
                  <c:v>4.3983595980427191E-2</c:v>
                </c:pt>
                <c:pt idx="89">
                  <c:v>4.8792018579181751E-2</c:v>
                </c:pt>
                <c:pt idx="90">
                  <c:v>5.3990966513186953E-2</c:v>
                </c:pt>
                <c:pt idx="91">
                  <c:v>5.9594706068814909E-2</c:v>
                </c:pt>
                <c:pt idx="92">
                  <c:v>6.561581477467536E-2</c:v>
                </c:pt>
                <c:pt idx="93">
                  <c:v>7.2064874336216667E-2</c:v>
                </c:pt>
                <c:pt idx="94">
                  <c:v>7.8950158300892734E-2</c:v>
                </c:pt>
                <c:pt idx="95">
                  <c:v>8.6277318826510005E-2</c:v>
                </c:pt>
                <c:pt idx="96">
                  <c:v>9.4049077376885337E-2</c:v>
                </c:pt>
                <c:pt idx="97">
                  <c:v>0.10226492456397634</c:v>
                </c:pt>
                <c:pt idx="98">
                  <c:v>0.11092083467945377</c:v>
                </c:pt>
                <c:pt idx="99">
                  <c:v>0.12000900069698374</c:v>
                </c:pt>
                <c:pt idx="100">
                  <c:v>0.1295175956658898</c:v>
                </c:pt>
                <c:pt idx="101">
                  <c:v>0.13943056644535826</c:v>
                </c:pt>
                <c:pt idx="102">
                  <c:v>0.1497274656357428</c:v>
                </c:pt>
                <c:pt idx="103">
                  <c:v>0.1603833273419174</c:v>
                </c:pt>
                <c:pt idx="104">
                  <c:v>0.17136859204780513</c:v>
                </c:pt>
                <c:pt idx="105">
                  <c:v>0.18264908538901964</c:v>
                </c:pt>
                <c:pt idx="106">
                  <c:v>0.19418605498321065</c:v>
                </c:pt>
                <c:pt idx="107">
                  <c:v>0.20593626871997239</c:v>
                </c:pt>
                <c:pt idx="108">
                  <c:v>0.21785217703254814</c:v>
                </c:pt>
                <c:pt idx="109">
                  <c:v>0.22988214068423063</c:v>
                </c:pt>
                <c:pt idx="110">
                  <c:v>0.24197072451914092</c:v>
                </c:pt>
                <c:pt idx="111">
                  <c:v>0.25405905646918658</c:v>
                </c:pt>
                <c:pt idx="112">
                  <c:v>0.26608524989875243</c:v>
                </c:pt>
                <c:pt idx="113">
                  <c:v>0.27798488613099415</c:v>
                </c:pt>
                <c:pt idx="114">
                  <c:v>0.2896915527614804</c:v>
                </c:pt>
                <c:pt idx="115">
                  <c:v>0.30113743215480215</c:v>
                </c:pt>
                <c:pt idx="116">
                  <c:v>0.31225393336675911</c:v>
                </c:pt>
                <c:pt idx="117">
                  <c:v>0.32297235966791221</c:v>
                </c:pt>
                <c:pt idx="118">
                  <c:v>0.33322460289179767</c:v>
                </c:pt>
                <c:pt idx="119">
                  <c:v>0.34294385501938202</c:v>
                </c:pt>
                <c:pt idx="120">
                  <c:v>0.35206532676429775</c:v>
                </c:pt>
                <c:pt idx="121">
                  <c:v>0.36052696246164634</c:v>
                </c:pt>
                <c:pt idx="122">
                  <c:v>0.36827014030332184</c:v>
                </c:pt>
                <c:pt idx="123">
                  <c:v>0.37524034691693658</c:v>
                </c:pt>
                <c:pt idx="124">
                  <c:v>0.38138781546052297</c:v>
                </c:pt>
                <c:pt idx="125">
                  <c:v>0.38666811680284829</c:v>
                </c:pt>
                <c:pt idx="126">
                  <c:v>0.3910426939754551</c:v>
                </c:pt>
                <c:pt idx="127">
                  <c:v>0.39447933090788834</c:v>
                </c:pt>
                <c:pt idx="128">
                  <c:v>0.39695254747701142</c:v>
                </c:pt>
                <c:pt idx="129">
                  <c:v>0.39844391409476382</c:v>
                </c:pt>
                <c:pt idx="130">
                  <c:v>0.3989422804014327</c:v>
                </c:pt>
                <c:pt idx="131">
                  <c:v>0.39844391409476421</c:v>
                </c:pt>
                <c:pt idx="132">
                  <c:v>0.3969525474770122</c:v>
                </c:pt>
                <c:pt idx="133">
                  <c:v>0.3944793309078895</c:v>
                </c:pt>
                <c:pt idx="134">
                  <c:v>0.39104269397545666</c:v>
                </c:pt>
                <c:pt idx="135">
                  <c:v>0.38666811680285018</c:v>
                </c:pt>
                <c:pt idx="136">
                  <c:v>0.38138781546052525</c:v>
                </c:pt>
                <c:pt idx="137">
                  <c:v>0.37524034691693919</c:v>
                </c:pt>
                <c:pt idx="138">
                  <c:v>0.36827014030332483</c:v>
                </c:pt>
                <c:pt idx="139">
                  <c:v>0.36052696246164961</c:v>
                </c:pt>
                <c:pt idx="140">
                  <c:v>0.35206532676430125</c:v>
                </c:pt>
                <c:pt idx="141">
                  <c:v>0.34294385501938579</c:v>
                </c:pt>
                <c:pt idx="142">
                  <c:v>0.33322460289180167</c:v>
                </c:pt>
                <c:pt idx="143">
                  <c:v>0.32297235966791638</c:v>
                </c:pt>
                <c:pt idx="144">
                  <c:v>0.31225393336676349</c:v>
                </c:pt>
                <c:pt idx="145">
                  <c:v>0.30113743215480893</c:v>
                </c:pt>
                <c:pt idx="146">
                  <c:v>0.28969155276148739</c:v>
                </c:pt>
                <c:pt idx="147">
                  <c:v>0.2779848861310012</c:v>
                </c:pt>
                <c:pt idx="148">
                  <c:v>0.26608524989875959</c:v>
                </c:pt>
                <c:pt idx="149">
                  <c:v>0.25405905646919386</c:v>
                </c:pt>
                <c:pt idx="150">
                  <c:v>0.24197072451914819</c:v>
                </c:pt>
                <c:pt idx="151">
                  <c:v>0.22988214068423785</c:v>
                </c:pt>
                <c:pt idx="152">
                  <c:v>0.21785217703255533</c:v>
                </c:pt>
                <c:pt idx="153">
                  <c:v>0.20593626871997953</c:v>
                </c:pt>
                <c:pt idx="154">
                  <c:v>0.19418605498321762</c:v>
                </c:pt>
                <c:pt idx="155">
                  <c:v>0.18264908538902649</c:v>
                </c:pt>
                <c:pt idx="156">
                  <c:v>0.1713685920478118</c:v>
                </c:pt>
                <c:pt idx="157">
                  <c:v>0.1603833273419239</c:v>
                </c:pt>
                <c:pt idx="158">
                  <c:v>0.14972746563574907</c:v>
                </c:pt>
                <c:pt idx="159">
                  <c:v>0.13943056644536433</c:v>
                </c:pt>
                <c:pt idx="160">
                  <c:v>0.1295175956658956</c:v>
                </c:pt>
                <c:pt idx="161">
                  <c:v>0.12000900069698932</c:v>
                </c:pt>
                <c:pt idx="162">
                  <c:v>0.11092083467945908</c:v>
                </c:pt>
                <c:pt idx="163">
                  <c:v>0.10226492456398137</c:v>
                </c:pt>
                <c:pt idx="164">
                  <c:v>9.4049077376890139E-2</c:v>
                </c:pt>
                <c:pt idx="165">
                  <c:v>8.6277318826514543E-2</c:v>
                </c:pt>
                <c:pt idx="166">
                  <c:v>7.8950158300896994E-2</c:v>
                </c:pt>
                <c:pt idx="167">
                  <c:v>7.206487433622065E-2</c:v>
                </c:pt>
                <c:pt idx="168">
                  <c:v>6.5615814774679093E-2</c:v>
                </c:pt>
                <c:pt idx="169">
                  <c:v>5.95947060688184E-2</c:v>
                </c:pt>
                <c:pt idx="170">
                  <c:v>5.3990966513190221E-2</c:v>
                </c:pt>
                <c:pt idx="171">
                  <c:v>4.8792018579184783E-2</c:v>
                </c:pt>
                <c:pt idx="172">
                  <c:v>4.398359598042903E-2</c:v>
                </c:pt>
                <c:pt idx="173">
                  <c:v>3.9550041589371927E-2</c:v>
                </c:pt>
                <c:pt idx="174">
                  <c:v>3.5474592846232986E-2</c:v>
                </c:pt>
                <c:pt idx="175">
                  <c:v>3.173965183566884E-2</c:v>
                </c:pt>
                <c:pt idx="176">
                  <c:v>2.8327037741602484E-2</c:v>
                </c:pt>
                <c:pt idx="177">
                  <c:v>2.5218219915195565E-2</c:v>
                </c:pt>
                <c:pt idx="178">
                  <c:v>2.2394530294843975E-2</c:v>
                </c:pt>
                <c:pt idx="179">
                  <c:v>1.9837354391796288E-2</c:v>
                </c:pt>
                <c:pt idx="180">
                  <c:v>1.7528300493569411E-2</c:v>
                </c:pt>
                <c:pt idx="181">
                  <c:v>1.5449347134395964E-2</c:v>
                </c:pt>
                <c:pt idx="182">
                  <c:v>1.3582969233686319E-2</c:v>
                </c:pt>
                <c:pt idx="183">
                  <c:v>1.1912243607605814E-2</c:v>
                </c:pt>
                <c:pt idx="184">
                  <c:v>1.042093481442315E-2</c:v>
                </c:pt>
                <c:pt idx="185">
                  <c:v>9.0935625015915542E-3</c:v>
                </c:pt>
                <c:pt idx="186">
                  <c:v>7.9154515829804109E-3</c:v>
                </c:pt>
                <c:pt idx="187">
                  <c:v>6.8727666906143615E-3</c:v>
                </c:pt>
                <c:pt idx="188">
                  <c:v>5.9525324197762025E-3</c:v>
                </c:pt>
                <c:pt idx="189">
                  <c:v>5.1426409230542402E-3</c:v>
                </c:pt>
                <c:pt idx="190">
                  <c:v>4.4318484119382755E-3</c:v>
                </c:pt>
                <c:pt idx="191">
                  <c:v>3.8097620982220403E-3</c:v>
                </c:pt>
                <c:pt idx="192">
                  <c:v>3.266819056200122E-3</c:v>
                </c:pt>
                <c:pt idx="193">
                  <c:v>2.7942584148796233E-3</c:v>
                </c:pt>
                <c:pt idx="194">
                  <c:v>2.384088201464993E-3</c:v>
                </c:pt>
                <c:pt idx="195">
                  <c:v>2.0290480572998995E-3</c:v>
                </c:pt>
                <c:pt idx="196">
                  <c:v>1.7225689390537946E-3</c:v>
                </c:pt>
                <c:pt idx="197">
                  <c:v>1.4587308046668432E-3</c:v>
                </c:pt>
                <c:pt idx="198">
                  <c:v>1.2322191684731032E-3</c:v>
                </c:pt>
                <c:pt idx="199">
                  <c:v>1.0382812956614823E-3</c:v>
                </c:pt>
                <c:pt idx="200">
                  <c:v>8.726826950458213E-4</c:v>
                </c:pt>
                <c:pt idx="201">
                  <c:v>7.3166446283036283E-4</c:v>
                </c:pt>
                <c:pt idx="202">
                  <c:v>6.1190193011381592E-4</c:v>
                </c:pt>
                <c:pt idx="203">
                  <c:v>5.1046497434422279E-4</c:v>
                </c:pt>
                <c:pt idx="204">
                  <c:v>4.2478027055078277E-4</c:v>
                </c:pt>
                <c:pt idx="205">
                  <c:v>3.525956823674717E-4</c:v>
                </c:pt>
                <c:pt idx="206">
                  <c:v>2.9194692579148255E-4</c:v>
                </c:pt>
                <c:pt idx="207">
                  <c:v>2.4112658022601189E-4</c:v>
                </c:pt>
                <c:pt idx="208">
                  <c:v>1.9865547139278825E-4</c:v>
                </c:pt>
                <c:pt idx="209">
                  <c:v>1.6325640876625492E-4</c:v>
                </c:pt>
                <c:pt idx="210">
                  <c:v>1.3383022576489605E-4</c:v>
                </c:pt>
                <c:pt idx="211">
                  <c:v>1.0943404343980928E-4</c:v>
                </c:pt>
                <c:pt idx="212">
                  <c:v>8.9261657177140219E-5</c:v>
                </c:pt>
                <c:pt idx="213">
                  <c:v>7.2625930302258531E-5</c:v>
                </c:pt>
                <c:pt idx="214">
                  <c:v>5.8943067756542261E-5</c:v>
                </c:pt>
                <c:pt idx="215">
                  <c:v>4.7718636541209099E-5</c:v>
                </c:pt>
                <c:pt idx="216">
                  <c:v>3.8535196742088776E-5</c:v>
                </c:pt>
                <c:pt idx="217">
                  <c:v>3.1041407057851595E-5</c:v>
                </c:pt>
                <c:pt idx="218">
                  <c:v>2.4942471290054687E-5</c:v>
                </c:pt>
                <c:pt idx="219">
                  <c:v>1.9991796706923679E-5</c:v>
                </c:pt>
                <c:pt idx="220">
                  <c:v>1.5983741106906183E-5</c:v>
                </c:pt>
                <c:pt idx="221">
                  <c:v>1.2747332381834031E-5</c:v>
                </c:pt>
                <c:pt idx="222">
                  <c:v>1.0140852065487211E-5</c:v>
                </c:pt>
                <c:pt idx="223">
                  <c:v>8.047182456492695E-6</c:v>
                </c:pt>
                <c:pt idx="224">
                  <c:v>6.3698251788673847E-6</c:v>
                </c:pt>
                <c:pt idx="225">
                  <c:v>5.0295072885926783E-6</c:v>
                </c:pt>
                <c:pt idx="226">
                  <c:v>3.961299091032265E-6</c:v>
                </c:pt>
                <c:pt idx="227">
                  <c:v>3.112175579149094E-6</c:v>
                </c:pt>
                <c:pt idx="228">
                  <c:v>2.4389607458934822E-6</c:v>
                </c:pt>
                <c:pt idx="229">
                  <c:v>1.9066009031229024E-6</c:v>
                </c:pt>
                <c:pt idx="230">
                  <c:v>1.4867195147343718E-6</c:v>
                </c:pt>
                <c:pt idx="231">
                  <c:v>1.1564119035798408E-6</c:v>
                </c:pt>
                <c:pt idx="232">
                  <c:v>8.9724351623838001E-7</c:v>
                </c:pt>
                <c:pt idx="233">
                  <c:v>6.9442023538557215E-7</c:v>
                </c:pt>
                <c:pt idx="234">
                  <c:v>5.3610353446978909E-7</c:v>
                </c:pt>
                <c:pt idx="235">
                  <c:v>4.1284709886302112E-7</c:v>
                </c:pt>
                <c:pt idx="236">
                  <c:v>3.1713492167161448E-7</c:v>
                </c:pt>
                <c:pt idx="237">
                  <c:v>2.4300385410806605E-7</c:v>
                </c:pt>
                <c:pt idx="238">
                  <c:v>1.8573618445553953E-7</c:v>
                </c:pt>
                <c:pt idx="239">
                  <c:v>1.416100713016193E-7</c:v>
                </c:pt>
                <c:pt idx="240">
                  <c:v>1.076976004254385E-7</c:v>
                </c:pt>
                <c:pt idx="241">
                  <c:v>8.1701903785436703E-8</c:v>
                </c:pt>
                <c:pt idx="242">
                  <c:v>6.1826205001661974E-8</c:v>
                </c:pt>
                <c:pt idx="243">
                  <c:v>4.6668867975945386E-8</c:v>
                </c:pt>
                <c:pt idx="244">
                  <c:v>3.5139550948206339E-8</c:v>
                </c:pt>
                <c:pt idx="245">
                  <c:v>2.6392432035707234E-8</c:v>
                </c:pt>
                <c:pt idx="246">
                  <c:v>1.9773196406245793E-8</c:v>
                </c:pt>
                <c:pt idx="247">
                  <c:v>1.4777079586480894E-8</c:v>
                </c:pt>
                <c:pt idx="248">
                  <c:v>1.1015763624682973E-8</c:v>
                </c:pt>
                <c:pt idx="249">
                  <c:v>8.1913384034796666E-9</c:v>
                </c:pt>
                <c:pt idx="250">
                  <c:v>6.075882849823631E-9</c:v>
                </c:pt>
                <c:pt idx="251">
                  <c:v>4.495501831013516E-9</c:v>
                </c:pt>
                <c:pt idx="252">
                  <c:v>3.3178842435475055E-9</c:v>
                </c:pt>
                <c:pt idx="253">
                  <c:v>2.442634826807044E-9</c:v>
                </c:pt>
                <c:pt idx="254">
                  <c:v>1.7937839079640794E-9</c:v>
                </c:pt>
                <c:pt idx="255">
                  <c:v>1.314001818155884E-9</c:v>
                </c:pt>
                <c:pt idx="256">
                  <c:v>9.6014333703123363E-10</c:v>
                </c:pt>
                <c:pt idx="257">
                  <c:v>6.9982659485798031E-10</c:v>
                </c:pt>
                <c:pt idx="258">
                  <c:v>5.0881402816450389E-10</c:v>
                </c:pt>
                <c:pt idx="259">
                  <c:v>3.6901326161245672E-10</c:v>
                </c:pt>
                <c:pt idx="260">
                  <c:v>2.6695566147628519E-10</c:v>
                </c:pt>
              </c:numCache>
            </c:numRef>
          </c:val>
          <c:smooth val="0"/>
          <c:extLst>
            <c:ext xmlns:c16="http://schemas.microsoft.com/office/drawing/2014/chart" uri="{C3380CC4-5D6E-409C-BE32-E72D297353CC}">
              <c16:uniqueId val="{00000000-77AC-41D4-8C62-FA8A7A99394C}"/>
            </c:ext>
          </c:extLst>
        </c:ser>
        <c:dLbls>
          <c:showLegendKey val="0"/>
          <c:showVal val="0"/>
          <c:showCatName val="0"/>
          <c:showSerName val="0"/>
          <c:showPercent val="0"/>
          <c:showBubbleSize val="0"/>
        </c:dLbls>
        <c:smooth val="0"/>
        <c:axId val="1400267007"/>
        <c:axId val="1400283231"/>
      </c:lineChart>
      <c:catAx>
        <c:axId val="1400267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00283231"/>
        <c:crosses val="autoZero"/>
        <c:auto val="1"/>
        <c:lblAlgn val="ctr"/>
        <c:lblOffset val="100"/>
        <c:tickLblSkip val="10"/>
        <c:noMultiLvlLbl val="0"/>
      </c:catAx>
      <c:valAx>
        <c:axId val="1400283231"/>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002670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24856331734044E-2"/>
          <c:y val="3.9006366104884838E-2"/>
          <c:w val="0.90178095085053145"/>
          <c:h val="0.84868715384658988"/>
        </c:manualLayout>
      </c:layout>
      <c:barChart>
        <c:barDir val="col"/>
        <c:grouping val="stacked"/>
        <c:varyColors val="0"/>
        <c:ser>
          <c:idx val="0"/>
          <c:order val="0"/>
          <c:tx>
            <c:v>Sample Means</c:v>
          </c:tx>
          <c:spPr>
            <a:solidFill>
              <a:schemeClr val="accent1"/>
            </a:solidFill>
            <a:ln>
              <a:noFill/>
            </a:ln>
            <a:effectLst/>
          </c:spPr>
          <c:invertIfNegative val="0"/>
          <c:cat>
            <c:strRef>
              <c:f>SampleMean!$A$2:$A$40</c:f>
              <c:strCache>
                <c:ptCount val="39"/>
                <c:pt idx="0">
                  <c:v>63</c:v>
                </c:pt>
                <c:pt idx="1">
                  <c:v>64</c:v>
                </c:pt>
                <c:pt idx="2">
                  <c:v>65</c:v>
                </c:pt>
                <c:pt idx="3">
                  <c:v>66</c:v>
                </c:pt>
                <c:pt idx="4">
                  <c:v>67</c:v>
                </c:pt>
                <c:pt idx="5">
                  <c:v>68</c:v>
                </c:pt>
                <c:pt idx="6">
                  <c:v>69</c:v>
                </c:pt>
                <c:pt idx="7">
                  <c:v>70</c:v>
                </c:pt>
                <c:pt idx="8">
                  <c:v>71</c:v>
                </c:pt>
                <c:pt idx="9">
                  <c:v>72</c:v>
                </c:pt>
                <c:pt idx="10">
                  <c:v>73</c:v>
                </c:pt>
                <c:pt idx="11">
                  <c:v>74</c:v>
                </c:pt>
                <c:pt idx="12">
                  <c:v>75</c:v>
                </c:pt>
                <c:pt idx="13">
                  <c:v>76</c:v>
                </c:pt>
                <c:pt idx="14">
                  <c:v>77</c:v>
                </c:pt>
                <c:pt idx="15">
                  <c:v>78</c:v>
                </c:pt>
                <c:pt idx="16">
                  <c:v>79</c:v>
                </c:pt>
                <c:pt idx="17">
                  <c:v>80</c:v>
                </c:pt>
                <c:pt idx="18">
                  <c:v>81</c:v>
                </c:pt>
                <c:pt idx="19">
                  <c:v>82</c:v>
                </c:pt>
                <c:pt idx="20">
                  <c:v>83</c:v>
                </c:pt>
                <c:pt idx="21">
                  <c:v>84</c:v>
                </c:pt>
                <c:pt idx="22">
                  <c:v>85</c:v>
                </c:pt>
                <c:pt idx="23">
                  <c:v>86</c:v>
                </c:pt>
                <c:pt idx="24">
                  <c:v>87</c:v>
                </c:pt>
                <c:pt idx="25">
                  <c:v>88</c:v>
                </c:pt>
                <c:pt idx="26">
                  <c:v>89</c:v>
                </c:pt>
                <c:pt idx="27">
                  <c:v>90</c:v>
                </c:pt>
                <c:pt idx="28">
                  <c:v>91</c:v>
                </c:pt>
                <c:pt idx="29">
                  <c:v>92</c:v>
                </c:pt>
                <c:pt idx="30">
                  <c:v>93</c:v>
                </c:pt>
                <c:pt idx="31">
                  <c:v>94</c:v>
                </c:pt>
                <c:pt idx="32">
                  <c:v>95</c:v>
                </c:pt>
                <c:pt idx="33">
                  <c:v>96</c:v>
                </c:pt>
                <c:pt idx="34">
                  <c:v>97</c:v>
                </c:pt>
                <c:pt idx="35">
                  <c:v>98</c:v>
                </c:pt>
                <c:pt idx="36">
                  <c:v>99</c:v>
                </c:pt>
                <c:pt idx="37">
                  <c:v>100</c:v>
                </c:pt>
                <c:pt idx="38">
                  <c:v>More</c:v>
                </c:pt>
              </c:strCache>
            </c:strRef>
          </c:cat>
          <c:val>
            <c:numRef>
              <c:f>SampleMean!$B$2:$B$40</c:f>
              <c:numCache>
                <c:formatCode>General</c:formatCode>
                <c:ptCount val="39"/>
                <c:pt idx="0">
                  <c:v>0</c:v>
                </c:pt>
                <c:pt idx="1">
                  <c:v>0</c:v>
                </c:pt>
                <c:pt idx="2">
                  <c:v>0</c:v>
                </c:pt>
                <c:pt idx="3">
                  <c:v>0</c:v>
                </c:pt>
                <c:pt idx="4">
                  <c:v>0</c:v>
                </c:pt>
                <c:pt idx="5">
                  <c:v>0</c:v>
                </c:pt>
                <c:pt idx="6">
                  <c:v>0</c:v>
                </c:pt>
                <c:pt idx="7">
                  <c:v>0</c:v>
                </c:pt>
                <c:pt idx="8">
                  <c:v>0</c:v>
                </c:pt>
                <c:pt idx="9">
                  <c:v>0</c:v>
                </c:pt>
                <c:pt idx="10">
                  <c:v>0</c:v>
                </c:pt>
                <c:pt idx="11">
                  <c:v>2</c:v>
                </c:pt>
                <c:pt idx="12">
                  <c:v>2</c:v>
                </c:pt>
                <c:pt idx="13">
                  <c:v>10</c:v>
                </c:pt>
                <c:pt idx="14">
                  <c:v>25</c:v>
                </c:pt>
                <c:pt idx="15">
                  <c:v>26</c:v>
                </c:pt>
                <c:pt idx="16">
                  <c:v>68</c:v>
                </c:pt>
                <c:pt idx="17">
                  <c:v>100</c:v>
                </c:pt>
                <c:pt idx="18">
                  <c:v>89</c:v>
                </c:pt>
                <c:pt idx="19">
                  <c:v>79</c:v>
                </c:pt>
                <c:pt idx="20">
                  <c:v>40</c:v>
                </c:pt>
                <c:pt idx="21">
                  <c:v>37</c:v>
                </c:pt>
                <c:pt idx="22">
                  <c:v>13</c:v>
                </c:pt>
                <c:pt idx="23">
                  <c:v>7</c:v>
                </c:pt>
                <c:pt idx="24">
                  <c:v>2</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numCache>
            </c:numRef>
          </c:val>
          <c:extLst>
            <c:ext xmlns:c16="http://schemas.microsoft.com/office/drawing/2014/chart" uri="{C3380CC4-5D6E-409C-BE32-E72D297353CC}">
              <c16:uniqueId val="{00000000-77D4-D847-94B4-7592BE170893}"/>
            </c:ext>
          </c:extLst>
        </c:ser>
        <c:ser>
          <c:idx val="1"/>
          <c:order val="1"/>
          <c:tx>
            <c:v>Population</c:v>
          </c:tx>
          <c:spPr>
            <a:solidFill>
              <a:srgbClr val="7030A0"/>
            </a:solidFill>
            <a:ln>
              <a:noFill/>
            </a:ln>
            <a:effectLst/>
          </c:spPr>
          <c:invertIfNegative val="0"/>
          <c:val>
            <c:numRef>
              <c:f>Population!$B$2:$B$40</c:f>
              <c:numCache>
                <c:formatCode>General</c:formatCode>
                <c:ptCount val="39"/>
                <c:pt idx="0">
                  <c:v>0</c:v>
                </c:pt>
                <c:pt idx="1">
                  <c:v>0</c:v>
                </c:pt>
                <c:pt idx="2">
                  <c:v>0</c:v>
                </c:pt>
                <c:pt idx="3">
                  <c:v>0</c:v>
                </c:pt>
                <c:pt idx="4">
                  <c:v>2</c:v>
                </c:pt>
                <c:pt idx="5">
                  <c:v>2</c:v>
                </c:pt>
                <c:pt idx="6">
                  <c:v>4</c:v>
                </c:pt>
                <c:pt idx="7">
                  <c:v>20</c:v>
                </c:pt>
                <c:pt idx="8">
                  <c:v>9</c:v>
                </c:pt>
                <c:pt idx="9">
                  <c:v>16</c:v>
                </c:pt>
                <c:pt idx="10">
                  <c:v>28</c:v>
                </c:pt>
                <c:pt idx="11">
                  <c:v>30</c:v>
                </c:pt>
                <c:pt idx="12">
                  <c:v>37</c:v>
                </c:pt>
                <c:pt idx="13">
                  <c:v>47</c:v>
                </c:pt>
                <c:pt idx="14">
                  <c:v>74</c:v>
                </c:pt>
                <c:pt idx="15">
                  <c:v>64</c:v>
                </c:pt>
                <c:pt idx="16">
                  <c:v>71</c:v>
                </c:pt>
                <c:pt idx="17">
                  <c:v>79</c:v>
                </c:pt>
                <c:pt idx="18">
                  <c:v>80</c:v>
                </c:pt>
                <c:pt idx="19">
                  <c:v>72</c:v>
                </c:pt>
                <c:pt idx="20">
                  <c:v>68</c:v>
                </c:pt>
                <c:pt idx="21">
                  <c:v>82</c:v>
                </c:pt>
                <c:pt idx="22">
                  <c:v>63</c:v>
                </c:pt>
                <c:pt idx="23">
                  <c:v>35</c:v>
                </c:pt>
                <c:pt idx="24">
                  <c:v>40</c:v>
                </c:pt>
                <c:pt idx="25">
                  <c:v>28</c:v>
                </c:pt>
                <c:pt idx="26">
                  <c:v>24</c:v>
                </c:pt>
                <c:pt idx="27">
                  <c:v>10</c:v>
                </c:pt>
                <c:pt idx="28">
                  <c:v>4</c:v>
                </c:pt>
                <c:pt idx="29">
                  <c:v>3</c:v>
                </c:pt>
                <c:pt idx="30">
                  <c:v>2</c:v>
                </c:pt>
                <c:pt idx="31">
                  <c:v>3</c:v>
                </c:pt>
                <c:pt idx="32">
                  <c:v>1</c:v>
                </c:pt>
                <c:pt idx="33">
                  <c:v>0</c:v>
                </c:pt>
                <c:pt idx="34">
                  <c:v>0</c:v>
                </c:pt>
                <c:pt idx="35">
                  <c:v>1</c:v>
                </c:pt>
                <c:pt idx="36">
                  <c:v>1</c:v>
                </c:pt>
                <c:pt idx="37">
                  <c:v>0</c:v>
                </c:pt>
                <c:pt idx="38">
                  <c:v>0</c:v>
                </c:pt>
              </c:numCache>
            </c:numRef>
          </c:val>
          <c:extLst>
            <c:ext xmlns:c16="http://schemas.microsoft.com/office/drawing/2014/chart" uri="{C3380CC4-5D6E-409C-BE32-E72D297353CC}">
              <c16:uniqueId val="{00000001-77D4-D847-94B4-7592BE170893}"/>
            </c:ext>
          </c:extLst>
        </c:ser>
        <c:dLbls>
          <c:showLegendKey val="0"/>
          <c:showVal val="0"/>
          <c:showCatName val="0"/>
          <c:showSerName val="0"/>
          <c:showPercent val="0"/>
          <c:showBubbleSize val="0"/>
        </c:dLbls>
        <c:gapWidth val="33"/>
        <c:overlap val="100"/>
        <c:axId val="210764168"/>
        <c:axId val="210766912"/>
      </c:barChart>
      <c:catAx>
        <c:axId val="210764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210766912"/>
        <c:crosses val="autoZero"/>
        <c:auto val="1"/>
        <c:lblAlgn val="ctr"/>
        <c:lblOffset val="100"/>
        <c:noMultiLvlLbl val="0"/>
      </c:catAx>
      <c:valAx>
        <c:axId val="210766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0764168"/>
        <c:crosses val="autoZero"/>
        <c:crossBetween val="between"/>
      </c:valAx>
      <c:spPr>
        <a:noFill/>
        <a:ln>
          <a:noFill/>
        </a:ln>
        <a:effectLst/>
      </c:spPr>
    </c:plotArea>
    <c:legend>
      <c:legendPos val="r"/>
      <c:layout>
        <c:manualLayout>
          <c:xMode val="edge"/>
          <c:yMode val="edge"/>
          <c:x val="0.67917551142217758"/>
          <c:y val="0.28138886695485194"/>
          <c:w val="0.23648588048822458"/>
          <c:h val="0.14565080247774345"/>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3.0555555555555555E-2"/>
          <c:y val="0.56015276893698285"/>
          <c:w val="0.93888888888888888"/>
          <c:h val="0.36112471618959791"/>
        </c:manualLayout>
      </c:layout>
      <c:lineChart>
        <c:grouping val="standard"/>
        <c:varyColors val="0"/>
        <c:ser>
          <c:idx val="0"/>
          <c:order val="0"/>
          <c:spPr>
            <a:ln w="28575" cap="rnd">
              <a:solidFill>
                <a:schemeClr val="accent1"/>
              </a:solidFill>
              <a:round/>
            </a:ln>
            <a:effectLst/>
          </c:spPr>
          <c:marker>
            <c:symbol val="none"/>
          </c:marker>
          <c:cat>
            <c:numRef>
              <c:f>Sheet1!$C$7:$C$267</c:f>
              <c:numCache>
                <c:formatCode>General</c:formatCode>
                <c:ptCount val="261"/>
                <c:pt idx="0">
                  <c:v>-6.4999999999999902</c:v>
                </c:pt>
                <c:pt idx="1">
                  <c:v>-6.4499999999999904</c:v>
                </c:pt>
                <c:pt idx="2">
                  <c:v>-6.3999999999999897</c:v>
                </c:pt>
                <c:pt idx="3">
                  <c:v>-6.3499999999999899</c:v>
                </c:pt>
                <c:pt idx="4">
                  <c:v>-6.2999999999999901</c:v>
                </c:pt>
                <c:pt idx="5">
                  <c:v>-6.2499999999999902</c:v>
                </c:pt>
                <c:pt idx="6">
                  <c:v>-6.1999999999999904</c:v>
                </c:pt>
                <c:pt idx="7">
                  <c:v>-6.1499999999999897</c:v>
                </c:pt>
                <c:pt idx="8">
                  <c:v>-6.0999999999999899</c:v>
                </c:pt>
                <c:pt idx="9">
                  <c:v>-6.0499999999999901</c:v>
                </c:pt>
                <c:pt idx="10">
                  <c:v>-5.9999999999999902</c:v>
                </c:pt>
                <c:pt idx="11">
                  <c:v>-5.9499999999999904</c:v>
                </c:pt>
                <c:pt idx="12">
                  <c:v>-5.8999999999999897</c:v>
                </c:pt>
                <c:pt idx="13">
                  <c:v>-5.8499999999999899</c:v>
                </c:pt>
                <c:pt idx="14">
                  <c:v>-5.7999999999999901</c:v>
                </c:pt>
                <c:pt idx="15">
                  <c:v>-5.7499999999999902</c:v>
                </c:pt>
                <c:pt idx="16">
                  <c:v>-5.6999999999999904</c:v>
                </c:pt>
                <c:pt idx="17">
                  <c:v>-5.6499999999999897</c:v>
                </c:pt>
                <c:pt idx="18">
                  <c:v>-5.5999999999999899</c:v>
                </c:pt>
                <c:pt idx="19">
                  <c:v>-5.5499999999999901</c:v>
                </c:pt>
                <c:pt idx="20">
                  <c:v>-5.4999999999999902</c:v>
                </c:pt>
                <c:pt idx="21">
                  <c:v>-5.4499999999999904</c:v>
                </c:pt>
                <c:pt idx="22">
                  <c:v>-5.3999999999999897</c:v>
                </c:pt>
                <c:pt idx="23">
                  <c:v>-5.3499999999999899</c:v>
                </c:pt>
                <c:pt idx="24">
                  <c:v>-5.2999999999999901</c:v>
                </c:pt>
                <c:pt idx="25">
                  <c:v>-5.2499999999999902</c:v>
                </c:pt>
                <c:pt idx="26">
                  <c:v>-5.1999999999999904</c:v>
                </c:pt>
                <c:pt idx="27">
                  <c:v>-5.1499999999999897</c:v>
                </c:pt>
                <c:pt idx="28">
                  <c:v>-5.0999999999999899</c:v>
                </c:pt>
                <c:pt idx="29">
                  <c:v>-5.0499999999999901</c:v>
                </c:pt>
                <c:pt idx="30">
                  <c:v>-4.9999999999999902</c:v>
                </c:pt>
                <c:pt idx="31">
                  <c:v>-4.9499999999999904</c:v>
                </c:pt>
                <c:pt idx="32">
                  <c:v>-4.9000000000000004</c:v>
                </c:pt>
                <c:pt idx="33">
                  <c:v>-4.8499999999999996</c:v>
                </c:pt>
                <c:pt idx="34">
                  <c:v>-6.4499999999999904</c:v>
                </c:pt>
                <c:pt idx="35">
                  <c:v>-6.3999999999999897</c:v>
                </c:pt>
                <c:pt idx="36">
                  <c:v>-6.3499999999999899</c:v>
                </c:pt>
                <c:pt idx="37">
                  <c:v>-6.2999999999999901</c:v>
                </c:pt>
                <c:pt idx="38">
                  <c:v>-6.2499999999999902</c:v>
                </c:pt>
                <c:pt idx="39">
                  <c:v>-6.1999999999999904</c:v>
                </c:pt>
                <c:pt idx="40">
                  <c:v>-6.1499999999999897</c:v>
                </c:pt>
                <c:pt idx="41">
                  <c:v>-6.0999999999999899</c:v>
                </c:pt>
                <c:pt idx="42">
                  <c:v>-6.0499999999999901</c:v>
                </c:pt>
                <c:pt idx="43">
                  <c:v>-5.9999999999999902</c:v>
                </c:pt>
                <c:pt idx="44">
                  <c:v>-5.9499999999999904</c:v>
                </c:pt>
                <c:pt idx="45">
                  <c:v>-5.8999999999999897</c:v>
                </c:pt>
                <c:pt idx="46">
                  <c:v>-5.8499999999999899</c:v>
                </c:pt>
                <c:pt idx="47">
                  <c:v>-5.7999999999999901</c:v>
                </c:pt>
                <c:pt idx="48">
                  <c:v>-5.7499999999999902</c:v>
                </c:pt>
                <c:pt idx="49">
                  <c:v>-5.6999999999999904</c:v>
                </c:pt>
                <c:pt idx="50">
                  <c:v>-5.6499999999999897</c:v>
                </c:pt>
                <c:pt idx="51">
                  <c:v>-5.5999999999999899</c:v>
                </c:pt>
                <c:pt idx="52">
                  <c:v>-5.5499999999999901</c:v>
                </c:pt>
                <c:pt idx="53">
                  <c:v>-5.4999999999999902</c:v>
                </c:pt>
                <c:pt idx="54">
                  <c:v>-5.4499999999999904</c:v>
                </c:pt>
                <c:pt idx="55">
                  <c:v>-5.3999999999999897</c:v>
                </c:pt>
                <c:pt idx="56">
                  <c:v>-5.3499999999999899</c:v>
                </c:pt>
                <c:pt idx="57">
                  <c:v>-5.2999999999999901</c:v>
                </c:pt>
                <c:pt idx="58">
                  <c:v>-5.2499999999999902</c:v>
                </c:pt>
                <c:pt idx="59">
                  <c:v>-5.1999999999999904</c:v>
                </c:pt>
                <c:pt idx="60">
                  <c:v>-5.1499999999999897</c:v>
                </c:pt>
                <c:pt idx="61">
                  <c:v>-5.0999999999999899</c:v>
                </c:pt>
                <c:pt idx="62">
                  <c:v>-5.0499999999999901</c:v>
                </c:pt>
                <c:pt idx="63">
                  <c:v>-4.9999999999999902</c:v>
                </c:pt>
                <c:pt idx="64">
                  <c:v>-4.9499999999999904</c:v>
                </c:pt>
                <c:pt idx="65">
                  <c:v>-3.25</c:v>
                </c:pt>
                <c:pt idx="66">
                  <c:v>-3.2</c:v>
                </c:pt>
                <c:pt idx="67">
                  <c:v>-3.15</c:v>
                </c:pt>
                <c:pt idx="68">
                  <c:v>-3.1</c:v>
                </c:pt>
                <c:pt idx="69">
                  <c:v>-3.05</c:v>
                </c:pt>
                <c:pt idx="70">
                  <c:v>-3</c:v>
                </c:pt>
                <c:pt idx="71">
                  <c:v>-2.95</c:v>
                </c:pt>
                <c:pt idx="72">
                  <c:v>-2.9</c:v>
                </c:pt>
                <c:pt idx="73">
                  <c:v>-2.85</c:v>
                </c:pt>
                <c:pt idx="74">
                  <c:v>-2.8</c:v>
                </c:pt>
                <c:pt idx="75">
                  <c:v>-2.75</c:v>
                </c:pt>
                <c:pt idx="76">
                  <c:v>-2.7</c:v>
                </c:pt>
                <c:pt idx="77">
                  <c:v>-2.65</c:v>
                </c:pt>
                <c:pt idx="78">
                  <c:v>-2.6</c:v>
                </c:pt>
                <c:pt idx="79">
                  <c:v>-2.5499999999999998</c:v>
                </c:pt>
                <c:pt idx="80">
                  <c:v>-2.5</c:v>
                </c:pt>
                <c:pt idx="81">
                  <c:v>-2.4500000000000002</c:v>
                </c:pt>
                <c:pt idx="82">
                  <c:v>-2.4</c:v>
                </c:pt>
                <c:pt idx="83">
                  <c:v>-2.35</c:v>
                </c:pt>
                <c:pt idx="84">
                  <c:v>-2.2999999999999998</c:v>
                </c:pt>
                <c:pt idx="85">
                  <c:v>-2.25</c:v>
                </c:pt>
                <c:pt idx="86">
                  <c:v>-2.2000000000000002</c:v>
                </c:pt>
                <c:pt idx="87">
                  <c:v>-2.15</c:v>
                </c:pt>
                <c:pt idx="88">
                  <c:v>-2.1</c:v>
                </c:pt>
                <c:pt idx="89">
                  <c:v>-2.05000000000001</c:v>
                </c:pt>
                <c:pt idx="90">
                  <c:v>-2.0000000000000102</c:v>
                </c:pt>
                <c:pt idx="91">
                  <c:v>-1.9500000000000099</c:v>
                </c:pt>
                <c:pt idx="92">
                  <c:v>-1.9000000000000099</c:v>
                </c:pt>
                <c:pt idx="93">
                  <c:v>-1.8500000000000101</c:v>
                </c:pt>
                <c:pt idx="94">
                  <c:v>-1.80000000000001</c:v>
                </c:pt>
                <c:pt idx="95">
                  <c:v>-1.75000000000001</c:v>
                </c:pt>
                <c:pt idx="96">
                  <c:v>-1.7000000000000099</c:v>
                </c:pt>
                <c:pt idx="97">
                  <c:v>-1.6500000000000099</c:v>
                </c:pt>
                <c:pt idx="98">
                  <c:v>-1.6000000000000101</c:v>
                </c:pt>
                <c:pt idx="99">
                  <c:v>-1.55000000000001</c:v>
                </c:pt>
                <c:pt idx="100">
                  <c:v>-1.50000000000001</c:v>
                </c:pt>
                <c:pt idx="101">
                  <c:v>-1.4500000000000099</c:v>
                </c:pt>
                <c:pt idx="102">
                  <c:v>-1.4000000000000099</c:v>
                </c:pt>
                <c:pt idx="103">
                  <c:v>-1.3500000000000101</c:v>
                </c:pt>
                <c:pt idx="104">
                  <c:v>-1.30000000000001</c:v>
                </c:pt>
                <c:pt idx="105">
                  <c:v>-1.25000000000001</c:v>
                </c:pt>
                <c:pt idx="106">
                  <c:v>-1.2000000000000099</c:v>
                </c:pt>
                <c:pt idx="107">
                  <c:v>-1.1500000000000099</c:v>
                </c:pt>
                <c:pt idx="108">
                  <c:v>-1.1000000000000101</c:v>
                </c:pt>
                <c:pt idx="109">
                  <c:v>-1.05000000000001</c:v>
                </c:pt>
                <c:pt idx="110">
                  <c:v>-1.00000000000001</c:v>
                </c:pt>
                <c:pt idx="111">
                  <c:v>-0.95000000000000995</c:v>
                </c:pt>
                <c:pt idx="112">
                  <c:v>-0.90000000000001001</c:v>
                </c:pt>
                <c:pt idx="113">
                  <c:v>-0.85000000000000997</c:v>
                </c:pt>
                <c:pt idx="114">
                  <c:v>-0.80000000000001004</c:v>
                </c:pt>
                <c:pt idx="115">
                  <c:v>-0.75000000000000999</c:v>
                </c:pt>
                <c:pt idx="116">
                  <c:v>-0.70000000000000995</c:v>
                </c:pt>
                <c:pt idx="117">
                  <c:v>-0.65000000000001001</c:v>
                </c:pt>
                <c:pt idx="118">
                  <c:v>-0.60000000000000997</c:v>
                </c:pt>
                <c:pt idx="119">
                  <c:v>-0.55000000000001004</c:v>
                </c:pt>
                <c:pt idx="120">
                  <c:v>-0.50000000000000999</c:v>
                </c:pt>
                <c:pt idx="121">
                  <c:v>-0.45000000000001</c:v>
                </c:pt>
                <c:pt idx="122">
                  <c:v>-0.40000000000001001</c:v>
                </c:pt>
                <c:pt idx="123">
                  <c:v>-0.35000000000001003</c:v>
                </c:pt>
                <c:pt idx="124">
                  <c:v>-0.30000000000000998</c:v>
                </c:pt>
                <c:pt idx="125">
                  <c:v>-0.25000000000000999</c:v>
                </c:pt>
                <c:pt idx="126">
                  <c:v>-0.20000000000001</c:v>
                </c:pt>
                <c:pt idx="127">
                  <c:v>-0.15000000000000999</c:v>
                </c:pt>
                <c:pt idx="128">
                  <c:v>-0.10000000000001</c:v>
                </c:pt>
                <c:pt idx="129">
                  <c:v>-5.0000000000010002E-2</c:v>
                </c:pt>
                <c:pt idx="130">
                  <c:v>0</c:v>
                </c:pt>
                <c:pt idx="131">
                  <c:v>4.9999999999990101E-2</c:v>
                </c:pt>
                <c:pt idx="132">
                  <c:v>9.9999999999989903E-2</c:v>
                </c:pt>
                <c:pt idx="133">
                  <c:v>0.14999999999999</c:v>
                </c:pt>
                <c:pt idx="134">
                  <c:v>0.19999999999998999</c:v>
                </c:pt>
                <c:pt idx="135">
                  <c:v>0.24999999999999001</c:v>
                </c:pt>
                <c:pt idx="136">
                  <c:v>0.29999999999999</c:v>
                </c:pt>
                <c:pt idx="137">
                  <c:v>0.34999999999998999</c:v>
                </c:pt>
                <c:pt idx="138">
                  <c:v>0.39999999999998997</c:v>
                </c:pt>
                <c:pt idx="139">
                  <c:v>0.44999999999999002</c:v>
                </c:pt>
                <c:pt idx="140">
                  <c:v>0.49999999999999001</c:v>
                </c:pt>
                <c:pt idx="141">
                  <c:v>0.54999999999999005</c:v>
                </c:pt>
                <c:pt idx="142">
                  <c:v>0.59999999999998999</c:v>
                </c:pt>
                <c:pt idx="143">
                  <c:v>0.64999999999999003</c:v>
                </c:pt>
                <c:pt idx="144">
                  <c:v>0.69999999999998996</c:v>
                </c:pt>
                <c:pt idx="145">
                  <c:v>0.74999999999998002</c:v>
                </c:pt>
                <c:pt idx="146">
                  <c:v>0.79999999999997995</c:v>
                </c:pt>
                <c:pt idx="147">
                  <c:v>0.84999999999997999</c:v>
                </c:pt>
                <c:pt idx="148">
                  <c:v>0.89999999999998004</c:v>
                </c:pt>
                <c:pt idx="149">
                  <c:v>0.94999999999997997</c:v>
                </c:pt>
                <c:pt idx="150">
                  <c:v>0.99999999999998002</c:v>
                </c:pt>
                <c:pt idx="151">
                  <c:v>1.0499999999999801</c:v>
                </c:pt>
                <c:pt idx="152">
                  <c:v>1.0999999999999801</c:v>
                </c:pt>
                <c:pt idx="153">
                  <c:v>1.1499999999999799</c:v>
                </c:pt>
                <c:pt idx="154">
                  <c:v>1.19999999999998</c:v>
                </c:pt>
                <c:pt idx="155">
                  <c:v>1.24999999999998</c:v>
                </c:pt>
                <c:pt idx="156">
                  <c:v>1.2999999999999801</c:v>
                </c:pt>
                <c:pt idx="157">
                  <c:v>1.3499999999999801</c:v>
                </c:pt>
                <c:pt idx="158">
                  <c:v>1.3999999999999799</c:v>
                </c:pt>
                <c:pt idx="159">
                  <c:v>1.44999999999998</c:v>
                </c:pt>
                <c:pt idx="160">
                  <c:v>1.49999999999998</c:v>
                </c:pt>
                <c:pt idx="161">
                  <c:v>1.5499999999999801</c:v>
                </c:pt>
                <c:pt idx="162">
                  <c:v>1.5999999999999801</c:v>
                </c:pt>
                <c:pt idx="163">
                  <c:v>1.6499999999999799</c:v>
                </c:pt>
                <c:pt idx="164">
                  <c:v>1.69999999999998</c:v>
                </c:pt>
                <c:pt idx="165">
                  <c:v>1.74999999999998</c:v>
                </c:pt>
                <c:pt idx="166">
                  <c:v>1.7999999999999801</c:v>
                </c:pt>
                <c:pt idx="167">
                  <c:v>1.8499999999999801</c:v>
                </c:pt>
                <c:pt idx="168">
                  <c:v>1.8999999999999799</c:v>
                </c:pt>
                <c:pt idx="169">
                  <c:v>1.94999999999998</c:v>
                </c:pt>
                <c:pt idx="170">
                  <c:v>1.99999999999998</c:v>
                </c:pt>
                <c:pt idx="171">
                  <c:v>2.0499999999999798</c:v>
                </c:pt>
                <c:pt idx="172">
                  <c:v>2.0999999999999801</c:v>
                </c:pt>
                <c:pt idx="173">
                  <c:v>2.1499999999999799</c:v>
                </c:pt>
                <c:pt idx="174">
                  <c:v>2.1999999999999802</c:v>
                </c:pt>
                <c:pt idx="175">
                  <c:v>2.24999999999998</c:v>
                </c:pt>
                <c:pt idx="176">
                  <c:v>2.2999999999999798</c:v>
                </c:pt>
                <c:pt idx="177">
                  <c:v>2.3499999999999801</c:v>
                </c:pt>
                <c:pt idx="178">
                  <c:v>2.3999999999999799</c:v>
                </c:pt>
                <c:pt idx="179">
                  <c:v>2.4499999999999802</c:v>
                </c:pt>
                <c:pt idx="180">
                  <c:v>2.49999999999998</c:v>
                </c:pt>
                <c:pt idx="181">
                  <c:v>2.5499999999999798</c:v>
                </c:pt>
                <c:pt idx="182">
                  <c:v>2.5999999999999801</c:v>
                </c:pt>
                <c:pt idx="183">
                  <c:v>2.6499999999999799</c:v>
                </c:pt>
                <c:pt idx="184">
                  <c:v>2.6999999999999802</c:v>
                </c:pt>
                <c:pt idx="185">
                  <c:v>2.74999999999998</c:v>
                </c:pt>
                <c:pt idx="186">
                  <c:v>2.7999999999999798</c:v>
                </c:pt>
                <c:pt idx="187">
                  <c:v>2.8499999999999801</c:v>
                </c:pt>
                <c:pt idx="188">
                  <c:v>2.8999999999999799</c:v>
                </c:pt>
                <c:pt idx="189">
                  <c:v>2.9499999999999802</c:v>
                </c:pt>
                <c:pt idx="190">
                  <c:v>2.99999999999998</c:v>
                </c:pt>
                <c:pt idx="191">
                  <c:v>3.0499999999999798</c:v>
                </c:pt>
                <c:pt idx="192">
                  <c:v>3.0999999999999801</c:v>
                </c:pt>
                <c:pt idx="193">
                  <c:v>3.1499999999999799</c:v>
                </c:pt>
                <c:pt idx="194">
                  <c:v>3.1999999999999802</c:v>
                </c:pt>
                <c:pt idx="195">
                  <c:v>3.24999999999998</c:v>
                </c:pt>
                <c:pt idx="196">
                  <c:v>3.2999999999999798</c:v>
                </c:pt>
                <c:pt idx="197">
                  <c:v>3.3499999999999801</c:v>
                </c:pt>
                <c:pt idx="198">
                  <c:v>3.3999999999999799</c:v>
                </c:pt>
                <c:pt idx="199">
                  <c:v>3.4499999999999802</c:v>
                </c:pt>
                <c:pt idx="200">
                  <c:v>3.49999999999998</c:v>
                </c:pt>
                <c:pt idx="201">
                  <c:v>3.5499999999999798</c:v>
                </c:pt>
                <c:pt idx="202">
                  <c:v>3.5999999999999801</c:v>
                </c:pt>
                <c:pt idx="203">
                  <c:v>3.6499999999999799</c:v>
                </c:pt>
                <c:pt idx="204">
                  <c:v>3.6999999999999802</c:v>
                </c:pt>
                <c:pt idx="205">
                  <c:v>3.74999999999998</c:v>
                </c:pt>
                <c:pt idx="206">
                  <c:v>3.7999999999999798</c:v>
                </c:pt>
                <c:pt idx="207">
                  <c:v>3.8499999999999801</c:v>
                </c:pt>
                <c:pt idx="208">
                  <c:v>3.8999999999999799</c:v>
                </c:pt>
                <c:pt idx="209">
                  <c:v>3.9499999999999802</c:v>
                </c:pt>
                <c:pt idx="210">
                  <c:v>3.99999999999998</c:v>
                </c:pt>
                <c:pt idx="211">
                  <c:v>4.0499999999999803</c:v>
                </c:pt>
                <c:pt idx="212">
                  <c:v>4.0999999999999801</c:v>
                </c:pt>
                <c:pt idx="213">
                  <c:v>4.1499999999999799</c:v>
                </c:pt>
                <c:pt idx="214">
                  <c:v>4.1999999999999904</c:v>
                </c:pt>
                <c:pt idx="215">
                  <c:v>4.2499999999999796</c:v>
                </c:pt>
                <c:pt idx="216">
                  <c:v>4.2999999999999901</c:v>
                </c:pt>
                <c:pt idx="217">
                  <c:v>4.3499999999999899</c:v>
                </c:pt>
                <c:pt idx="218">
                  <c:v>4.3999999999999897</c:v>
                </c:pt>
                <c:pt idx="219">
                  <c:v>4.4499999999999904</c:v>
                </c:pt>
                <c:pt idx="220">
                  <c:v>4.4999999999999902</c:v>
                </c:pt>
                <c:pt idx="221">
                  <c:v>4.5499999999999901</c:v>
                </c:pt>
                <c:pt idx="222">
                  <c:v>4.5999999999999899</c:v>
                </c:pt>
                <c:pt idx="223">
                  <c:v>4.6499999999999897</c:v>
                </c:pt>
                <c:pt idx="224">
                  <c:v>4.6999999999999904</c:v>
                </c:pt>
                <c:pt idx="225">
                  <c:v>4.7499999999999902</c:v>
                </c:pt>
                <c:pt idx="226">
                  <c:v>4.7999999999999901</c:v>
                </c:pt>
                <c:pt idx="227">
                  <c:v>4.8499999999999899</c:v>
                </c:pt>
                <c:pt idx="228">
                  <c:v>4.8999999999999897</c:v>
                </c:pt>
                <c:pt idx="229">
                  <c:v>4.9499999999999904</c:v>
                </c:pt>
                <c:pt idx="230">
                  <c:v>4.9999999999999902</c:v>
                </c:pt>
                <c:pt idx="231">
                  <c:v>5.0499999999999901</c:v>
                </c:pt>
                <c:pt idx="232">
                  <c:v>5.0999999999999899</c:v>
                </c:pt>
                <c:pt idx="233">
                  <c:v>5.1499999999999897</c:v>
                </c:pt>
                <c:pt idx="234">
                  <c:v>5.1999999999999904</c:v>
                </c:pt>
                <c:pt idx="235">
                  <c:v>5.2499999999999902</c:v>
                </c:pt>
                <c:pt idx="236">
                  <c:v>5.2999999999999901</c:v>
                </c:pt>
                <c:pt idx="237">
                  <c:v>5.3499999999999899</c:v>
                </c:pt>
                <c:pt idx="238">
                  <c:v>5.3999999999999897</c:v>
                </c:pt>
                <c:pt idx="239">
                  <c:v>5.4499999999999904</c:v>
                </c:pt>
                <c:pt idx="240">
                  <c:v>5.4999999999999902</c:v>
                </c:pt>
                <c:pt idx="241">
                  <c:v>5.5499999999999901</c:v>
                </c:pt>
                <c:pt idx="242">
                  <c:v>5.5999999999999899</c:v>
                </c:pt>
                <c:pt idx="243">
                  <c:v>5.6499999999999897</c:v>
                </c:pt>
                <c:pt idx="244">
                  <c:v>5.6999999999999904</c:v>
                </c:pt>
                <c:pt idx="245">
                  <c:v>5.7499999999999902</c:v>
                </c:pt>
                <c:pt idx="246">
                  <c:v>5.7999999999999901</c:v>
                </c:pt>
                <c:pt idx="247">
                  <c:v>5.8499999999999899</c:v>
                </c:pt>
                <c:pt idx="248">
                  <c:v>5.8999999999999897</c:v>
                </c:pt>
                <c:pt idx="249">
                  <c:v>5.9499999999999904</c:v>
                </c:pt>
                <c:pt idx="250">
                  <c:v>5.9999999999999902</c:v>
                </c:pt>
                <c:pt idx="251">
                  <c:v>6.0499999999999901</c:v>
                </c:pt>
                <c:pt idx="252">
                  <c:v>6.0999999999999899</c:v>
                </c:pt>
                <c:pt idx="253">
                  <c:v>6.15</c:v>
                </c:pt>
                <c:pt idx="254">
                  <c:v>6.2</c:v>
                </c:pt>
                <c:pt idx="255">
                  <c:v>6.25</c:v>
                </c:pt>
                <c:pt idx="256">
                  <c:v>6.3</c:v>
                </c:pt>
                <c:pt idx="257">
                  <c:v>6.35</c:v>
                </c:pt>
                <c:pt idx="258">
                  <c:v>6.4</c:v>
                </c:pt>
                <c:pt idx="259">
                  <c:v>6.45</c:v>
                </c:pt>
                <c:pt idx="260">
                  <c:v>6.5</c:v>
                </c:pt>
              </c:numCache>
            </c:numRef>
          </c:cat>
          <c:val>
            <c:numRef>
              <c:f>Sheet1!$D$7:$D$267</c:f>
              <c:numCache>
                <c:formatCode>General</c:formatCode>
                <c:ptCount val="261"/>
                <c:pt idx="0">
                  <c:v>2.6695566147630225E-10</c:v>
                </c:pt>
                <c:pt idx="1">
                  <c:v>3.69013261612479E-10</c:v>
                </c:pt>
                <c:pt idx="2">
                  <c:v>5.0881402816454008E-10</c:v>
                </c:pt>
                <c:pt idx="3">
                  <c:v>6.9982659485802508E-10</c:v>
                </c:pt>
                <c:pt idx="4">
                  <c:v>9.6014333703129153E-10</c:v>
                </c:pt>
                <c:pt idx="5">
                  <c:v>1.3140018181559634E-9</c:v>
                </c:pt>
                <c:pt idx="6">
                  <c:v>1.793783907964188E-9</c:v>
                </c:pt>
                <c:pt idx="7">
                  <c:v>2.4426348268072091E-9</c:v>
                </c:pt>
                <c:pt idx="8">
                  <c:v>3.3178842435475055E-9</c:v>
                </c:pt>
                <c:pt idx="9">
                  <c:v>4.495501831013516E-9</c:v>
                </c:pt>
                <c:pt idx="10">
                  <c:v>6.075882849823631E-9</c:v>
                </c:pt>
                <c:pt idx="11">
                  <c:v>8.1913384034796666E-9</c:v>
                </c:pt>
                <c:pt idx="12">
                  <c:v>1.1015763624682973E-8</c:v>
                </c:pt>
                <c:pt idx="13">
                  <c:v>1.4777079586480894E-8</c:v>
                </c:pt>
                <c:pt idx="14">
                  <c:v>1.9773196406245793E-8</c:v>
                </c:pt>
                <c:pt idx="15">
                  <c:v>2.6392432035707234E-8</c:v>
                </c:pt>
                <c:pt idx="16">
                  <c:v>3.5139550948206339E-8</c:v>
                </c:pt>
                <c:pt idx="17">
                  <c:v>4.6668867975945386E-8</c:v>
                </c:pt>
                <c:pt idx="18">
                  <c:v>6.1826205001661974E-8</c:v>
                </c:pt>
                <c:pt idx="19">
                  <c:v>8.1701903785436703E-8</c:v>
                </c:pt>
                <c:pt idx="20">
                  <c:v>1.076976004254385E-7</c:v>
                </c:pt>
                <c:pt idx="21">
                  <c:v>1.416100713016193E-7</c:v>
                </c:pt>
                <c:pt idx="22">
                  <c:v>1.8573618445553953E-7</c:v>
                </c:pt>
                <c:pt idx="23">
                  <c:v>2.4300385410806605E-7</c:v>
                </c:pt>
                <c:pt idx="24">
                  <c:v>3.1713492167161448E-7</c:v>
                </c:pt>
                <c:pt idx="25">
                  <c:v>4.1284709886302112E-7</c:v>
                </c:pt>
                <c:pt idx="26">
                  <c:v>5.3610353446978909E-7</c:v>
                </c:pt>
                <c:pt idx="27">
                  <c:v>6.9442023538557215E-7</c:v>
                </c:pt>
                <c:pt idx="28">
                  <c:v>8.9724351623838001E-7</c:v>
                </c:pt>
                <c:pt idx="29">
                  <c:v>1.1564119035798408E-6</c:v>
                </c:pt>
                <c:pt idx="30">
                  <c:v>1.4867195147343718E-6</c:v>
                </c:pt>
                <c:pt idx="31">
                  <c:v>1.9066009031229024E-6</c:v>
                </c:pt>
                <c:pt idx="32">
                  <c:v>2.4389607458933522E-6</c:v>
                </c:pt>
                <c:pt idx="33">
                  <c:v>3.1121755791489445E-6</c:v>
                </c:pt>
                <c:pt idx="34">
                  <c:v>3.69013261612479E-10</c:v>
                </c:pt>
                <c:pt idx="35">
                  <c:v>5.0881402816454008E-10</c:v>
                </c:pt>
                <c:pt idx="36">
                  <c:v>6.9982659485802508E-10</c:v>
                </c:pt>
                <c:pt idx="37">
                  <c:v>9.6014333703129153E-10</c:v>
                </c:pt>
                <c:pt idx="38">
                  <c:v>1.3140018181559634E-9</c:v>
                </c:pt>
                <c:pt idx="39">
                  <c:v>1.793783907964188E-9</c:v>
                </c:pt>
                <c:pt idx="40">
                  <c:v>2.4426348268072091E-9</c:v>
                </c:pt>
                <c:pt idx="41">
                  <c:v>3.3178842435475055E-9</c:v>
                </c:pt>
                <c:pt idx="42">
                  <c:v>4.495501831013516E-9</c:v>
                </c:pt>
                <c:pt idx="43">
                  <c:v>6.075882849823631E-9</c:v>
                </c:pt>
                <c:pt idx="44">
                  <c:v>8.1913384034796666E-9</c:v>
                </c:pt>
                <c:pt idx="45">
                  <c:v>1.1015763624682973E-8</c:v>
                </c:pt>
                <c:pt idx="46">
                  <c:v>1.4777079586480894E-8</c:v>
                </c:pt>
                <c:pt idx="47">
                  <c:v>1.9773196406245793E-8</c:v>
                </c:pt>
                <c:pt idx="48">
                  <c:v>2.6392432035707234E-8</c:v>
                </c:pt>
                <c:pt idx="49">
                  <c:v>3.5139550948206339E-8</c:v>
                </c:pt>
                <c:pt idx="50">
                  <c:v>4.6668867975945386E-8</c:v>
                </c:pt>
                <c:pt idx="51">
                  <c:v>6.1826205001661974E-8</c:v>
                </c:pt>
                <c:pt idx="52">
                  <c:v>8.1701903785436703E-8</c:v>
                </c:pt>
                <c:pt idx="53">
                  <c:v>1.076976004254385E-7</c:v>
                </c:pt>
                <c:pt idx="54">
                  <c:v>1.416100713016193E-7</c:v>
                </c:pt>
                <c:pt idx="55">
                  <c:v>1.8573618445553953E-7</c:v>
                </c:pt>
                <c:pt idx="56">
                  <c:v>2.4300385410806605E-7</c:v>
                </c:pt>
                <c:pt idx="57">
                  <c:v>3.1713492167161448E-7</c:v>
                </c:pt>
                <c:pt idx="58">
                  <c:v>4.1284709886302112E-7</c:v>
                </c:pt>
                <c:pt idx="59">
                  <c:v>5.3610353446978909E-7</c:v>
                </c:pt>
                <c:pt idx="60">
                  <c:v>6.9442023538557215E-7</c:v>
                </c:pt>
                <c:pt idx="61">
                  <c:v>8.9724351623838001E-7</c:v>
                </c:pt>
                <c:pt idx="62">
                  <c:v>1.1564119035798408E-6</c:v>
                </c:pt>
                <c:pt idx="63">
                  <c:v>1.4867195147343718E-6</c:v>
                </c:pt>
                <c:pt idx="64">
                  <c:v>1.9066009031229024E-6</c:v>
                </c:pt>
                <c:pt idx="65">
                  <c:v>2.0290480572997681E-3</c:v>
                </c:pt>
                <c:pt idx="66">
                  <c:v>2.3840882014648404E-3</c:v>
                </c:pt>
                <c:pt idx="67">
                  <c:v>2.7942584148794472E-3</c:v>
                </c:pt>
                <c:pt idx="68">
                  <c:v>3.2668190561999182E-3</c:v>
                </c:pt>
                <c:pt idx="69">
                  <c:v>3.8097620982218104E-3</c:v>
                </c:pt>
                <c:pt idx="70">
                  <c:v>4.4318484119380075E-3</c:v>
                </c:pt>
                <c:pt idx="71">
                  <c:v>5.1426409230539392E-3</c:v>
                </c:pt>
                <c:pt idx="72">
                  <c:v>5.9525324197758538E-3</c:v>
                </c:pt>
                <c:pt idx="73">
                  <c:v>6.8727666906139712E-3</c:v>
                </c:pt>
                <c:pt idx="74">
                  <c:v>7.9154515829799686E-3</c:v>
                </c:pt>
                <c:pt idx="75">
                  <c:v>9.0935625015910529E-3</c:v>
                </c:pt>
                <c:pt idx="76">
                  <c:v>1.0420934814422592E-2</c:v>
                </c:pt>
                <c:pt idx="77">
                  <c:v>1.1912243607605179E-2</c:v>
                </c:pt>
                <c:pt idx="78">
                  <c:v>1.3582969233685613E-2</c:v>
                </c:pt>
                <c:pt idx="79">
                  <c:v>1.5449347134395174E-2</c:v>
                </c:pt>
                <c:pt idx="80">
                  <c:v>1.752830049356854E-2</c:v>
                </c:pt>
                <c:pt idx="81">
                  <c:v>1.9837354391795313E-2</c:v>
                </c:pt>
                <c:pt idx="82">
                  <c:v>2.2394530294842899E-2</c:v>
                </c:pt>
                <c:pt idx="83">
                  <c:v>2.5218219915194382E-2</c:v>
                </c:pt>
                <c:pt idx="84">
                  <c:v>2.8327037741601186E-2</c:v>
                </c:pt>
                <c:pt idx="85">
                  <c:v>3.1739651835667418E-2</c:v>
                </c:pt>
                <c:pt idx="86">
                  <c:v>3.5474592846231424E-2</c:v>
                </c:pt>
                <c:pt idx="87">
                  <c:v>3.955004158937022E-2</c:v>
                </c:pt>
                <c:pt idx="88">
                  <c:v>4.3983595980427191E-2</c:v>
                </c:pt>
                <c:pt idx="89">
                  <c:v>4.8792018579181751E-2</c:v>
                </c:pt>
                <c:pt idx="90">
                  <c:v>5.3990966513186953E-2</c:v>
                </c:pt>
                <c:pt idx="91">
                  <c:v>5.9594706068814909E-2</c:v>
                </c:pt>
                <c:pt idx="92">
                  <c:v>6.561581477467536E-2</c:v>
                </c:pt>
                <c:pt idx="93">
                  <c:v>7.2064874336216667E-2</c:v>
                </c:pt>
                <c:pt idx="94">
                  <c:v>7.8950158300892734E-2</c:v>
                </c:pt>
                <c:pt idx="95">
                  <c:v>8.6277318826510005E-2</c:v>
                </c:pt>
                <c:pt idx="96">
                  <c:v>9.4049077376885337E-2</c:v>
                </c:pt>
                <c:pt idx="97">
                  <c:v>0.10226492456397634</c:v>
                </c:pt>
                <c:pt idx="98">
                  <c:v>0.11092083467945377</c:v>
                </c:pt>
                <c:pt idx="99">
                  <c:v>0.12000900069698374</c:v>
                </c:pt>
                <c:pt idx="100">
                  <c:v>0.1295175956658898</c:v>
                </c:pt>
                <c:pt idx="101">
                  <c:v>0.13943056644535826</c:v>
                </c:pt>
                <c:pt idx="102">
                  <c:v>0.1497274656357428</c:v>
                </c:pt>
                <c:pt idx="103">
                  <c:v>0.1603833273419174</c:v>
                </c:pt>
                <c:pt idx="104">
                  <c:v>0.17136859204780513</c:v>
                </c:pt>
                <c:pt idx="105">
                  <c:v>0.18264908538901964</c:v>
                </c:pt>
                <c:pt idx="106">
                  <c:v>0.19418605498321065</c:v>
                </c:pt>
                <c:pt idx="107">
                  <c:v>0.20593626871997239</c:v>
                </c:pt>
                <c:pt idx="108">
                  <c:v>0.21785217703254814</c:v>
                </c:pt>
                <c:pt idx="109">
                  <c:v>0.22988214068423063</c:v>
                </c:pt>
                <c:pt idx="110">
                  <c:v>0.24197072451914092</c:v>
                </c:pt>
                <c:pt idx="111">
                  <c:v>0.25405905646918658</c:v>
                </c:pt>
                <c:pt idx="112">
                  <c:v>0.26608524989875243</c:v>
                </c:pt>
                <c:pt idx="113">
                  <c:v>0.27798488613099415</c:v>
                </c:pt>
                <c:pt idx="114">
                  <c:v>0.2896915527614804</c:v>
                </c:pt>
                <c:pt idx="115">
                  <c:v>0.30113743215480215</c:v>
                </c:pt>
                <c:pt idx="116">
                  <c:v>0.31225393336675911</c:v>
                </c:pt>
                <c:pt idx="117">
                  <c:v>0.32297235966791221</c:v>
                </c:pt>
                <c:pt idx="118">
                  <c:v>0.33322460289179767</c:v>
                </c:pt>
                <c:pt idx="119">
                  <c:v>0.34294385501938202</c:v>
                </c:pt>
                <c:pt idx="120">
                  <c:v>0.35206532676429775</c:v>
                </c:pt>
                <c:pt idx="121">
                  <c:v>0.36052696246164634</c:v>
                </c:pt>
                <c:pt idx="122">
                  <c:v>0.36827014030332184</c:v>
                </c:pt>
                <c:pt idx="123">
                  <c:v>0.37524034691693658</c:v>
                </c:pt>
                <c:pt idx="124">
                  <c:v>0.38138781546052297</c:v>
                </c:pt>
                <c:pt idx="125">
                  <c:v>0.38666811680284829</c:v>
                </c:pt>
                <c:pt idx="126">
                  <c:v>0.3910426939754551</c:v>
                </c:pt>
                <c:pt idx="127">
                  <c:v>0.39447933090788834</c:v>
                </c:pt>
                <c:pt idx="128">
                  <c:v>0.39695254747701142</c:v>
                </c:pt>
                <c:pt idx="129">
                  <c:v>0.39844391409476382</c:v>
                </c:pt>
                <c:pt idx="130">
                  <c:v>0.3989422804014327</c:v>
                </c:pt>
                <c:pt idx="131">
                  <c:v>0.39844391409476421</c:v>
                </c:pt>
                <c:pt idx="132">
                  <c:v>0.3969525474770122</c:v>
                </c:pt>
                <c:pt idx="133">
                  <c:v>0.3944793309078895</c:v>
                </c:pt>
                <c:pt idx="134">
                  <c:v>0.39104269397545666</c:v>
                </c:pt>
                <c:pt idx="135">
                  <c:v>0.38666811680285018</c:v>
                </c:pt>
                <c:pt idx="136">
                  <c:v>0.38138781546052525</c:v>
                </c:pt>
                <c:pt idx="137">
                  <c:v>0.37524034691693919</c:v>
                </c:pt>
                <c:pt idx="138">
                  <c:v>0.36827014030332483</c:v>
                </c:pt>
                <c:pt idx="139">
                  <c:v>0.36052696246164961</c:v>
                </c:pt>
                <c:pt idx="140">
                  <c:v>0.35206532676430125</c:v>
                </c:pt>
                <c:pt idx="141">
                  <c:v>0.34294385501938579</c:v>
                </c:pt>
                <c:pt idx="142">
                  <c:v>0.33322460289180167</c:v>
                </c:pt>
                <c:pt idx="143">
                  <c:v>0.32297235966791638</c:v>
                </c:pt>
                <c:pt idx="144">
                  <c:v>0.31225393336676349</c:v>
                </c:pt>
                <c:pt idx="145">
                  <c:v>0.30113743215480893</c:v>
                </c:pt>
                <c:pt idx="146">
                  <c:v>0.28969155276148739</c:v>
                </c:pt>
                <c:pt idx="147">
                  <c:v>0.2779848861310012</c:v>
                </c:pt>
                <c:pt idx="148">
                  <c:v>0.26608524989875959</c:v>
                </c:pt>
                <c:pt idx="149">
                  <c:v>0.25405905646919386</c:v>
                </c:pt>
                <c:pt idx="150">
                  <c:v>0.24197072451914819</c:v>
                </c:pt>
                <c:pt idx="151">
                  <c:v>0.22988214068423785</c:v>
                </c:pt>
                <c:pt idx="152">
                  <c:v>0.21785217703255533</c:v>
                </c:pt>
                <c:pt idx="153">
                  <c:v>0.20593626871997953</c:v>
                </c:pt>
                <c:pt idx="154">
                  <c:v>0.19418605498321762</c:v>
                </c:pt>
                <c:pt idx="155">
                  <c:v>0.18264908538902649</c:v>
                </c:pt>
                <c:pt idx="156">
                  <c:v>0.1713685920478118</c:v>
                </c:pt>
                <c:pt idx="157">
                  <c:v>0.1603833273419239</c:v>
                </c:pt>
                <c:pt idx="158">
                  <c:v>0.14972746563574907</c:v>
                </c:pt>
                <c:pt idx="159">
                  <c:v>0.13943056644536433</c:v>
                </c:pt>
                <c:pt idx="160">
                  <c:v>0.1295175956658956</c:v>
                </c:pt>
                <c:pt idx="161">
                  <c:v>0.12000900069698932</c:v>
                </c:pt>
                <c:pt idx="162">
                  <c:v>0.11092083467945908</c:v>
                </c:pt>
                <c:pt idx="163">
                  <c:v>0.10226492456398137</c:v>
                </c:pt>
                <c:pt idx="164">
                  <c:v>9.4049077376890139E-2</c:v>
                </c:pt>
                <c:pt idx="165">
                  <c:v>8.6277318826514543E-2</c:v>
                </c:pt>
                <c:pt idx="166">
                  <c:v>7.8950158300896994E-2</c:v>
                </c:pt>
                <c:pt idx="167">
                  <c:v>7.206487433622065E-2</c:v>
                </c:pt>
                <c:pt idx="168">
                  <c:v>6.5615814774679093E-2</c:v>
                </c:pt>
                <c:pt idx="169">
                  <c:v>5.95947060688184E-2</c:v>
                </c:pt>
                <c:pt idx="170">
                  <c:v>5.3990966513190221E-2</c:v>
                </c:pt>
                <c:pt idx="171">
                  <c:v>4.8792018579184783E-2</c:v>
                </c:pt>
                <c:pt idx="172">
                  <c:v>4.398359598042903E-2</c:v>
                </c:pt>
                <c:pt idx="173">
                  <c:v>3.9550041589371927E-2</c:v>
                </c:pt>
                <c:pt idx="174">
                  <c:v>3.5474592846232986E-2</c:v>
                </c:pt>
                <c:pt idx="175">
                  <c:v>3.173965183566884E-2</c:v>
                </c:pt>
                <c:pt idx="176">
                  <c:v>2.8327037741602484E-2</c:v>
                </c:pt>
                <c:pt idx="177">
                  <c:v>2.5218219915195565E-2</c:v>
                </c:pt>
                <c:pt idx="178">
                  <c:v>2.2394530294843975E-2</c:v>
                </c:pt>
                <c:pt idx="179">
                  <c:v>1.9837354391796288E-2</c:v>
                </c:pt>
                <c:pt idx="180">
                  <c:v>1.7528300493569411E-2</c:v>
                </c:pt>
                <c:pt idx="181">
                  <c:v>1.5449347134395964E-2</c:v>
                </c:pt>
                <c:pt idx="182">
                  <c:v>1.3582969233686319E-2</c:v>
                </c:pt>
                <c:pt idx="183">
                  <c:v>1.1912243607605814E-2</c:v>
                </c:pt>
                <c:pt idx="184">
                  <c:v>1.042093481442315E-2</c:v>
                </c:pt>
                <c:pt idx="185">
                  <c:v>9.0935625015915542E-3</c:v>
                </c:pt>
                <c:pt idx="186">
                  <c:v>7.9154515829804109E-3</c:v>
                </c:pt>
                <c:pt idx="187">
                  <c:v>6.8727666906143615E-3</c:v>
                </c:pt>
                <c:pt idx="188">
                  <c:v>5.9525324197762025E-3</c:v>
                </c:pt>
                <c:pt idx="189">
                  <c:v>5.1426409230542402E-3</c:v>
                </c:pt>
                <c:pt idx="190">
                  <c:v>4.4318484119382755E-3</c:v>
                </c:pt>
                <c:pt idx="191">
                  <c:v>3.8097620982220403E-3</c:v>
                </c:pt>
                <c:pt idx="192">
                  <c:v>3.266819056200122E-3</c:v>
                </c:pt>
                <c:pt idx="193">
                  <c:v>2.7942584148796233E-3</c:v>
                </c:pt>
                <c:pt idx="194">
                  <c:v>2.384088201464993E-3</c:v>
                </c:pt>
                <c:pt idx="195">
                  <c:v>2.0290480572998995E-3</c:v>
                </c:pt>
                <c:pt idx="196">
                  <c:v>1.7225689390537946E-3</c:v>
                </c:pt>
                <c:pt idx="197">
                  <c:v>1.4587308046668432E-3</c:v>
                </c:pt>
                <c:pt idx="198">
                  <c:v>1.2322191684731032E-3</c:v>
                </c:pt>
                <c:pt idx="199">
                  <c:v>1.0382812956614823E-3</c:v>
                </c:pt>
                <c:pt idx="200">
                  <c:v>8.726826950458213E-4</c:v>
                </c:pt>
                <c:pt idx="201">
                  <c:v>7.3166446283036283E-4</c:v>
                </c:pt>
                <c:pt idx="202">
                  <c:v>6.1190193011381592E-4</c:v>
                </c:pt>
                <c:pt idx="203">
                  <c:v>5.1046497434422279E-4</c:v>
                </c:pt>
                <c:pt idx="204">
                  <c:v>4.2478027055078277E-4</c:v>
                </c:pt>
                <c:pt idx="205">
                  <c:v>3.525956823674717E-4</c:v>
                </c:pt>
                <c:pt idx="206">
                  <c:v>2.9194692579148255E-4</c:v>
                </c:pt>
                <c:pt idx="207">
                  <c:v>2.4112658022601189E-4</c:v>
                </c:pt>
                <c:pt idx="208">
                  <c:v>1.9865547139278825E-4</c:v>
                </c:pt>
                <c:pt idx="209">
                  <c:v>1.6325640876625492E-4</c:v>
                </c:pt>
                <c:pt idx="210">
                  <c:v>1.3383022576489605E-4</c:v>
                </c:pt>
                <c:pt idx="211">
                  <c:v>1.0943404343980928E-4</c:v>
                </c:pt>
                <c:pt idx="212">
                  <c:v>8.9261657177140219E-5</c:v>
                </c:pt>
                <c:pt idx="213">
                  <c:v>7.2625930302258531E-5</c:v>
                </c:pt>
                <c:pt idx="214">
                  <c:v>5.8943067756542261E-5</c:v>
                </c:pt>
                <c:pt idx="215">
                  <c:v>4.7718636541209099E-5</c:v>
                </c:pt>
                <c:pt idx="216">
                  <c:v>3.8535196742088776E-5</c:v>
                </c:pt>
                <c:pt idx="217">
                  <c:v>3.1041407057851595E-5</c:v>
                </c:pt>
                <c:pt idx="218">
                  <c:v>2.4942471290054687E-5</c:v>
                </c:pt>
                <c:pt idx="219">
                  <c:v>1.9991796706923679E-5</c:v>
                </c:pt>
                <c:pt idx="220">
                  <c:v>1.5983741106906183E-5</c:v>
                </c:pt>
                <c:pt idx="221">
                  <c:v>1.2747332381834031E-5</c:v>
                </c:pt>
                <c:pt idx="222">
                  <c:v>1.0140852065487211E-5</c:v>
                </c:pt>
                <c:pt idx="223">
                  <c:v>8.047182456492695E-6</c:v>
                </c:pt>
                <c:pt idx="224">
                  <c:v>6.3698251788673847E-6</c:v>
                </c:pt>
                <c:pt idx="225">
                  <c:v>5.0295072885926783E-6</c:v>
                </c:pt>
                <c:pt idx="226">
                  <c:v>3.961299091032265E-6</c:v>
                </c:pt>
                <c:pt idx="227">
                  <c:v>3.112175579149094E-6</c:v>
                </c:pt>
                <c:pt idx="228">
                  <c:v>2.4389607458934822E-6</c:v>
                </c:pt>
                <c:pt idx="229">
                  <c:v>1.9066009031229024E-6</c:v>
                </c:pt>
                <c:pt idx="230">
                  <c:v>1.4867195147343718E-6</c:v>
                </c:pt>
                <c:pt idx="231">
                  <c:v>1.1564119035798408E-6</c:v>
                </c:pt>
                <c:pt idx="232">
                  <c:v>8.9724351623838001E-7</c:v>
                </c:pt>
                <c:pt idx="233">
                  <c:v>6.9442023538557215E-7</c:v>
                </c:pt>
                <c:pt idx="234">
                  <c:v>5.3610353446978909E-7</c:v>
                </c:pt>
                <c:pt idx="235">
                  <c:v>4.1284709886302112E-7</c:v>
                </c:pt>
                <c:pt idx="236">
                  <c:v>3.1713492167161448E-7</c:v>
                </c:pt>
                <c:pt idx="237">
                  <c:v>2.4300385410806605E-7</c:v>
                </c:pt>
                <c:pt idx="238">
                  <c:v>1.8573618445553953E-7</c:v>
                </c:pt>
                <c:pt idx="239">
                  <c:v>1.416100713016193E-7</c:v>
                </c:pt>
                <c:pt idx="240">
                  <c:v>1.076976004254385E-7</c:v>
                </c:pt>
                <c:pt idx="241">
                  <c:v>8.1701903785436703E-8</c:v>
                </c:pt>
                <c:pt idx="242">
                  <c:v>6.1826205001661974E-8</c:v>
                </c:pt>
                <c:pt idx="243">
                  <c:v>4.6668867975945386E-8</c:v>
                </c:pt>
                <c:pt idx="244">
                  <c:v>3.5139550948206339E-8</c:v>
                </c:pt>
                <c:pt idx="245">
                  <c:v>2.6392432035707234E-8</c:v>
                </c:pt>
                <c:pt idx="246">
                  <c:v>1.9773196406245793E-8</c:v>
                </c:pt>
                <c:pt idx="247">
                  <c:v>1.4777079586480894E-8</c:v>
                </c:pt>
                <c:pt idx="248">
                  <c:v>1.1015763624682973E-8</c:v>
                </c:pt>
                <c:pt idx="249">
                  <c:v>8.1913384034796666E-9</c:v>
                </c:pt>
                <c:pt idx="250">
                  <c:v>6.075882849823631E-9</c:v>
                </c:pt>
                <c:pt idx="251">
                  <c:v>4.495501831013516E-9</c:v>
                </c:pt>
                <c:pt idx="252">
                  <c:v>3.3178842435475055E-9</c:v>
                </c:pt>
                <c:pt idx="253">
                  <c:v>2.442634826807044E-9</c:v>
                </c:pt>
                <c:pt idx="254">
                  <c:v>1.7937839079640794E-9</c:v>
                </c:pt>
                <c:pt idx="255">
                  <c:v>1.314001818155884E-9</c:v>
                </c:pt>
                <c:pt idx="256">
                  <c:v>9.6014333703123363E-10</c:v>
                </c:pt>
                <c:pt idx="257">
                  <c:v>6.9982659485798031E-10</c:v>
                </c:pt>
                <c:pt idx="258">
                  <c:v>5.0881402816450389E-10</c:v>
                </c:pt>
                <c:pt idx="259">
                  <c:v>3.6901326161245672E-10</c:v>
                </c:pt>
                <c:pt idx="260">
                  <c:v>2.6695566147628519E-10</c:v>
                </c:pt>
              </c:numCache>
            </c:numRef>
          </c:val>
          <c:smooth val="0"/>
          <c:extLst>
            <c:ext xmlns:c16="http://schemas.microsoft.com/office/drawing/2014/chart" uri="{C3380CC4-5D6E-409C-BE32-E72D297353CC}">
              <c16:uniqueId val="{00000000-A22B-4770-94F7-1A5B213FFF96}"/>
            </c:ext>
          </c:extLst>
        </c:ser>
        <c:dLbls>
          <c:showLegendKey val="0"/>
          <c:showVal val="0"/>
          <c:showCatName val="0"/>
          <c:showSerName val="0"/>
          <c:showPercent val="0"/>
          <c:showBubbleSize val="0"/>
        </c:dLbls>
        <c:smooth val="0"/>
        <c:axId val="1400267007"/>
        <c:axId val="1400283231"/>
      </c:lineChart>
      <c:catAx>
        <c:axId val="1400267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00283231"/>
        <c:crosses val="autoZero"/>
        <c:auto val="1"/>
        <c:lblAlgn val="ctr"/>
        <c:lblOffset val="100"/>
        <c:tickLblSkip val="10"/>
        <c:noMultiLvlLbl val="0"/>
      </c:catAx>
      <c:valAx>
        <c:axId val="1400283231"/>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002670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3.0555555555555555E-2"/>
          <c:y val="0.56015276893698285"/>
          <c:w val="0.93888888888888888"/>
          <c:h val="0.36112471618959791"/>
        </c:manualLayout>
      </c:layout>
      <c:lineChart>
        <c:grouping val="standard"/>
        <c:varyColors val="0"/>
        <c:ser>
          <c:idx val="0"/>
          <c:order val="0"/>
          <c:spPr>
            <a:ln w="28575" cap="rnd">
              <a:solidFill>
                <a:schemeClr val="accent1"/>
              </a:solidFill>
              <a:round/>
            </a:ln>
            <a:effectLst/>
          </c:spPr>
          <c:marker>
            <c:symbol val="none"/>
          </c:marker>
          <c:cat>
            <c:numRef>
              <c:f>Sheet1!$C$7:$C$267</c:f>
              <c:numCache>
                <c:formatCode>General</c:formatCode>
                <c:ptCount val="261"/>
                <c:pt idx="0">
                  <c:v>-6.4999999999999902</c:v>
                </c:pt>
                <c:pt idx="1">
                  <c:v>-6.4499999999999904</c:v>
                </c:pt>
                <c:pt idx="2">
                  <c:v>-6.3999999999999897</c:v>
                </c:pt>
                <c:pt idx="3">
                  <c:v>-6.3499999999999899</c:v>
                </c:pt>
                <c:pt idx="4">
                  <c:v>-6.2999999999999901</c:v>
                </c:pt>
                <c:pt idx="5">
                  <c:v>-6.2499999999999902</c:v>
                </c:pt>
                <c:pt idx="6">
                  <c:v>-6.1999999999999904</c:v>
                </c:pt>
                <c:pt idx="7">
                  <c:v>-6.1499999999999897</c:v>
                </c:pt>
                <c:pt idx="8">
                  <c:v>-6.0999999999999899</c:v>
                </c:pt>
                <c:pt idx="9">
                  <c:v>-6.0499999999999901</c:v>
                </c:pt>
                <c:pt idx="10">
                  <c:v>-5.9999999999999902</c:v>
                </c:pt>
                <c:pt idx="11">
                  <c:v>-5.9499999999999904</c:v>
                </c:pt>
                <c:pt idx="12">
                  <c:v>-5.8999999999999897</c:v>
                </c:pt>
                <c:pt idx="13">
                  <c:v>-5.8499999999999899</c:v>
                </c:pt>
                <c:pt idx="14">
                  <c:v>-5.7999999999999901</c:v>
                </c:pt>
                <c:pt idx="15">
                  <c:v>-5.7499999999999902</c:v>
                </c:pt>
                <c:pt idx="16">
                  <c:v>-5.6999999999999904</c:v>
                </c:pt>
                <c:pt idx="17">
                  <c:v>-5.6499999999999897</c:v>
                </c:pt>
                <c:pt idx="18">
                  <c:v>-5.5999999999999899</c:v>
                </c:pt>
                <c:pt idx="19">
                  <c:v>-5.5499999999999901</c:v>
                </c:pt>
                <c:pt idx="20">
                  <c:v>-5.4999999999999902</c:v>
                </c:pt>
                <c:pt idx="21">
                  <c:v>-5.4499999999999904</c:v>
                </c:pt>
                <c:pt idx="22">
                  <c:v>-5.3999999999999897</c:v>
                </c:pt>
                <c:pt idx="23">
                  <c:v>-5.3499999999999899</c:v>
                </c:pt>
                <c:pt idx="24">
                  <c:v>-5.2999999999999901</c:v>
                </c:pt>
                <c:pt idx="25">
                  <c:v>-5.2499999999999902</c:v>
                </c:pt>
                <c:pt idx="26">
                  <c:v>-5.1999999999999904</c:v>
                </c:pt>
                <c:pt idx="27">
                  <c:v>-5.1499999999999897</c:v>
                </c:pt>
                <c:pt idx="28">
                  <c:v>-5.0999999999999899</c:v>
                </c:pt>
                <c:pt idx="29">
                  <c:v>-5.0499999999999901</c:v>
                </c:pt>
                <c:pt idx="30">
                  <c:v>-4.9999999999999902</c:v>
                </c:pt>
                <c:pt idx="31">
                  <c:v>-4.9499999999999904</c:v>
                </c:pt>
                <c:pt idx="32">
                  <c:v>-4.9000000000000004</c:v>
                </c:pt>
                <c:pt idx="33">
                  <c:v>-4.8499999999999996</c:v>
                </c:pt>
                <c:pt idx="34">
                  <c:v>-6.4499999999999904</c:v>
                </c:pt>
                <c:pt idx="35">
                  <c:v>-6.3999999999999897</c:v>
                </c:pt>
                <c:pt idx="36">
                  <c:v>-6.3499999999999899</c:v>
                </c:pt>
                <c:pt idx="37">
                  <c:v>-6.2999999999999901</c:v>
                </c:pt>
                <c:pt idx="38">
                  <c:v>-6.2499999999999902</c:v>
                </c:pt>
                <c:pt idx="39">
                  <c:v>-6.1999999999999904</c:v>
                </c:pt>
                <c:pt idx="40">
                  <c:v>-6.1499999999999897</c:v>
                </c:pt>
                <c:pt idx="41">
                  <c:v>-6.0999999999999899</c:v>
                </c:pt>
                <c:pt idx="42">
                  <c:v>-6.0499999999999901</c:v>
                </c:pt>
                <c:pt idx="43">
                  <c:v>-5.9999999999999902</c:v>
                </c:pt>
                <c:pt idx="44">
                  <c:v>-5.9499999999999904</c:v>
                </c:pt>
                <c:pt idx="45">
                  <c:v>-5.8999999999999897</c:v>
                </c:pt>
                <c:pt idx="46">
                  <c:v>-5.8499999999999899</c:v>
                </c:pt>
                <c:pt idx="47">
                  <c:v>-5.7999999999999901</c:v>
                </c:pt>
                <c:pt idx="48">
                  <c:v>-5.7499999999999902</c:v>
                </c:pt>
                <c:pt idx="49">
                  <c:v>-5.6999999999999904</c:v>
                </c:pt>
                <c:pt idx="50">
                  <c:v>-5.6499999999999897</c:v>
                </c:pt>
                <c:pt idx="51">
                  <c:v>-5.5999999999999899</c:v>
                </c:pt>
                <c:pt idx="52">
                  <c:v>-5.5499999999999901</c:v>
                </c:pt>
                <c:pt idx="53">
                  <c:v>-5.4999999999999902</c:v>
                </c:pt>
                <c:pt idx="54">
                  <c:v>-5.4499999999999904</c:v>
                </c:pt>
                <c:pt idx="55">
                  <c:v>-5.3999999999999897</c:v>
                </c:pt>
                <c:pt idx="56">
                  <c:v>-5.3499999999999899</c:v>
                </c:pt>
                <c:pt idx="57">
                  <c:v>-5.2999999999999901</c:v>
                </c:pt>
                <c:pt idx="58">
                  <c:v>-5.2499999999999902</c:v>
                </c:pt>
                <c:pt idx="59">
                  <c:v>-5.1999999999999904</c:v>
                </c:pt>
                <c:pt idx="60">
                  <c:v>-5.1499999999999897</c:v>
                </c:pt>
                <c:pt idx="61">
                  <c:v>-5.0999999999999899</c:v>
                </c:pt>
                <c:pt idx="62">
                  <c:v>-5.0499999999999901</c:v>
                </c:pt>
                <c:pt idx="63">
                  <c:v>-4.9999999999999902</c:v>
                </c:pt>
                <c:pt idx="64">
                  <c:v>-4.9499999999999904</c:v>
                </c:pt>
                <c:pt idx="65">
                  <c:v>-3.25</c:v>
                </c:pt>
                <c:pt idx="66">
                  <c:v>-3.2</c:v>
                </c:pt>
                <c:pt idx="67">
                  <c:v>-3.15</c:v>
                </c:pt>
                <c:pt idx="68">
                  <c:v>-3.1</c:v>
                </c:pt>
                <c:pt idx="69">
                  <c:v>-3.05</c:v>
                </c:pt>
                <c:pt idx="70">
                  <c:v>-3</c:v>
                </c:pt>
                <c:pt idx="71">
                  <c:v>-2.95</c:v>
                </c:pt>
                <c:pt idx="72">
                  <c:v>-2.9</c:v>
                </c:pt>
                <c:pt idx="73">
                  <c:v>-2.85</c:v>
                </c:pt>
                <c:pt idx="74">
                  <c:v>-2.8</c:v>
                </c:pt>
                <c:pt idx="75">
                  <c:v>-2.75</c:v>
                </c:pt>
                <c:pt idx="76">
                  <c:v>-2.7</c:v>
                </c:pt>
                <c:pt idx="77">
                  <c:v>-2.65</c:v>
                </c:pt>
                <c:pt idx="78">
                  <c:v>-2.6</c:v>
                </c:pt>
                <c:pt idx="79">
                  <c:v>-2.5499999999999998</c:v>
                </c:pt>
                <c:pt idx="80">
                  <c:v>-2.5</c:v>
                </c:pt>
                <c:pt idx="81">
                  <c:v>-2.4500000000000002</c:v>
                </c:pt>
                <c:pt idx="82">
                  <c:v>-2.4</c:v>
                </c:pt>
                <c:pt idx="83">
                  <c:v>-2.35</c:v>
                </c:pt>
                <c:pt idx="84">
                  <c:v>-2.2999999999999998</c:v>
                </c:pt>
                <c:pt idx="85">
                  <c:v>-2.25</c:v>
                </c:pt>
                <c:pt idx="86">
                  <c:v>-2.2000000000000002</c:v>
                </c:pt>
                <c:pt idx="87">
                  <c:v>-2.15</c:v>
                </c:pt>
                <c:pt idx="88">
                  <c:v>-2.1</c:v>
                </c:pt>
                <c:pt idx="89">
                  <c:v>-2.05000000000001</c:v>
                </c:pt>
                <c:pt idx="90">
                  <c:v>-2.0000000000000102</c:v>
                </c:pt>
                <c:pt idx="91">
                  <c:v>-1.9500000000000099</c:v>
                </c:pt>
                <c:pt idx="92">
                  <c:v>-1.9000000000000099</c:v>
                </c:pt>
                <c:pt idx="93">
                  <c:v>-1.8500000000000101</c:v>
                </c:pt>
                <c:pt idx="94">
                  <c:v>-1.80000000000001</c:v>
                </c:pt>
                <c:pt idx="95">
                  <c:v>-1.75000000000001</c:v>
                </c:pt>
                <c:pt idx="96">
                  <c:v>-1.7000000000000099</c:v>
                </c:pt>
                <c:pt idx="97">
                  <c:v>-1.6500000000000099</c:v>
                </c:pt>
                <c:pt idx="98">
                  <c:v>-1.6000000000000101</c:v>
                </c:pt>
                <c:pt idx="99">
                  <c:v>-1.55000000000001</c:v>
                </c:pt>
                <c:pt idx="100">
                  <c:v>-1.50000000000001</c:v>
                </c:pt>
                <c:pt idx="101">
                  <c:v>-1.4500000000000099</c:v>
                </c:pt>
                <c:pt idx="102">
                  <c:v>-1.4000000000000099</c:v>
                </c:pt>
                <c:pt idx="103">
                  <c:v>-1.3500000000000101</c:v>
                </c:pt>
                <c:pt idx="104">
                  <c:v>-1.30000000000001</c:v>
                </c:pt>
                <c:pt idx="105">
                  <c:v>-1.25000000000001</c:v>
                </c:pt>
                <c:pt idx="106">
                  <c:v>-1.2000000000000099</c:v>
                </c:pt>
                <c:pt idx="107">
                  <c:v>-1.1500000000000099</c:v>
                </c:pt>
                <c:pt idx="108">
                  <c:v>-1.1000000000000101</c:v>
                </c:pt>
                <c:pt idx="109">
                  <c:v>-1.05000000000001</c:v>
                </c:pt>
                <c:pt idx="110">
                  <c:v>-1.00000000000001</c:v>
                </c:pt>
                <c:pt idx="111">
                  <c:v>-0.95000000000000995</c:v>
                </c:pt>
                <c:pt idx="112">
                  <c:v>-0.90000000000001001</c:v>
                </c:pt>
                <c:pt idx="113">
                  <c:v>-0.85000000000000997</c:v>
                </c:pt>
                <c:pt idx="114">
                  <c:v>-0.80000000000001004</c:v>
                </c:pt>
                <c:pt idx="115">
                  <c:v>-0.75000000000000999</c:v>
                </c:pt>
                <c:pt idx="116">
                  <c:v>-0.70000000000000995</c:v>
                </c:pt>
                <c:pt idx="117">
                  <c:v>-0.65000000000001001</c:v>
                </c:pt>
                <c:pt idx="118">
                  <c:v>-0.60000000000000997</c:v>
                </c:pt>
                <c:pt idx="119">
                  <c:v>-0.55000000000001004</c:v>
                </c:pt>
                <c:pt idx="120">
                  <c:v>-0.50000000000000999</c:v>
                </c:pt>
                <c:pt idx="121">
                  <c:v>-0.45000000000001</c:v>
                </c:pt>
                <c:pt idx="122">
                  <c:v>-0.40000000000001001</c:v>
                </c:pt>
                <c:pt idx="123">
                  <c:v>-0.35000000000001003</c:v>
                </c:pt>
                <c:pt idx="124">
                  <c:v>-0.30000000000000998</c:v>
                </c:pt>
                <c:pt idx="125">
                  <c:v>-0.25000000000000999</c:v>
                </c:pt>
                <c:pt idx="126">
                  <c:v>-0.20000000000001</c:v>
                </c:pt>
                <c:pt idx="127">
                  <c:v>-0.15000000000000999</c:v>
                </c:pt>
                <c:pt idx="128">
                  <c:v>-0.10000000000001</c:v>
                </c:pt>
                <c:pt idx="129">
                  <c:v>-5.0000000000010002E-2</c:v>
                </c:pt>
                <c:pt idx="130">
                  <c:v>0</c:v>
                </c:pt>
                <c:pt idx="131">
                  <c:v>4.9999999999990101E-2</c:v>
                </c:pt>
                <c:pt idx="132">
                  <c:v>9.9999999999989903E-2</c:v>
                </c:pt>
                <c:pt idx="133">
                  <c:v>0.14999999999999</c:v>
                </c:pt>
                <c:pt idx="134">
                  <c:v>0.19999999999998999</c:v>
                </c:pt>
                <c:pt idx="135">
                  <c:v>0.24999999999999001</c:v>
                </c:pt>
                <c:pt idx="136">
                  <c:v>0.29999999999999</c:v>
                </c:pt>
                <c:pt idx="137">
                  <c:v>0.34999999999998999</c:v>
                </c:pt>
                <c:pt idx="138">
                  <c:v>0.39999999999998997</c:v>
                </c:pt>
                <c:pt idx="139">
                  <c:v>0.44999999999999002</c:v>
                </c:pt>
                <c:pt idx="140">
                  <c:v>0.49999999999999001</c:v>
                </c:pt>
                <c:pt idx="141">
                  <c:v>0.54999999999999005</c:v>
                </c:pt>
                <c:pt idx="142">
                  <c:v>0.59999999999998999</c:v>
                </c:pt>
                <c:pt idx="143">
                  <c:v>0.64999999999999003</c:v>
                </c:pt>
                <c:pt idx="144">
                  <c:v>0.69999999999998996</c:v>
                </c:pt>
                <c:pt idx="145">
                  <c:v>0.74999999999998002</c:v>
                </c:pt>
                <c:pt idx="146">
                  <c:v>0.79999999999997995</c:v>
                </c:pt>
                <c:pt idx="147">
                  <c:v>0.84999999999997999</c:v>
                </c:pt>
                <c:pt idx="148">
                  <c:v>0.89999999999998004</c:v>
                </c:pt>
                <c:pt idx="149">
                  <c:v>0.94999999999997997</c:v>
                </c:pt>
                <c:pt idx="150">
                  <c:v>0.99999999999998002</c:v>
                </c:pt>
                <c:pt idx="151">
                  <c:v>1.0499999999999801</c:v>
                </c:pt>
                <c:pt idx="152">
                  <c:v>1.0999999999999801</c:v>
                </c:pt>
                <c:pt idx="153">
                  <c:v>1.1499999999999799</c:v>
                </c:pt>
                <c:pt idx="154">
                  <c:v>1.19999999999998</c:v>
                </c:pt>
                <c:pt idx="155">
                  <c:v>1.24999999999998</c:v>
                </c:pt>
                <c:pt idx="156">
                  <c:v>1.2999999999999801</c:v>
                </c:pt>
                <c:pt idx="157">
                  <c:v>1.3499999999999801</c:v>
                </c:pt>
                <c:pt idx="158">
                  <c:v>1.3999999999999799</c:v>
                </c:pt>
                <c:pt idx="159">
                  <c:v>1.44999999999998</c:v>
                </c:pt>
                <c:pt idx="160">
                  <c:v>1.49999999999998</c:v>
                </c:pt>
                <c:pt idx="161">
                  <c:v>1.5499999999999801</c:v>
                </c:pt>
                <c:pt idx="162">
                  <c:v>1.5999999999999801</c:v>
                </c:pt>
                <c:pt idx="163">
                  <c:v>1.6499999999999799</c:v>
                </c:pt>
                <c:pt idx="164">
                  <c:v>1.69999999999998</c:v>
                </c:pt>
                <c:pt idx="165">
                  <c:v>1.74999999999998</c:v>
                </c:pt>
                <c:pt idx="166">
                  <c:v>1.7999999999999801</c:v>
                </c:pt>
                <c:pt idx="167">
                  <c:v>1.8499999999999801</c:v>
                </c:pt>
                <c:pt idx="168">
                  <c:v>1.8999999999999799</c:v>
                </c:pt>
                <c:pt idx="169">
                  <c:v>1.94999999999998</c:v>
                </c:pt>
                <c:pt idx="170">
                  <c:v>1.99999999999998</c:v>
                </c:pt>
                <c:pt idx="171">
                  <c:v>2.0499999999999798</c:v>
                </c:pt>
                <c:pt idx="172">
                  <c:v>2.0999999999999801</c:v>
                </c:pt>
                <c:pt idx="173">
                  <c:v>2.1499999999999799</c:v>
                </c:pt>
                <c:pt idx="174">
                  <c:v>2.1999999999999802</c:v>
                </c:pt>
                <c:pt idx="175">
                  <c:v>2.24999999999998</c:v>
                </c:pt>
                <c:pt idx="176">
                  <c:v>2.2999999999999798</c:v>
                </c:pt>
                <c:pt idx="177">
                  <c:v>2.3499999999999801</c:v>
                </c:pt>
                <c:pt idx="178">
                  <c:v>2.3999999999999799</c:v>
                </c:pt>
                <c:pt idx="179">
                  <c:v>2.4499999999999802</c:v>
                </c:pt>
                <c:pt idx="180">
                  <c:v>2.49999999999998</c:v>
                </c:pt>
                <c:pt idx="181">
                  <c:v>2.5499999999999798</c:v>
                </c:pt>
                <c:pt idx="182">
                  <c:v>2.5999999999999801</c:v>
                </c:pt>
                <c:pt idx="183">
                  <c:v>2.6499999999999799</c:v>
                </c:pt>
                <c:pt idx="184">
                  <c:v>2.6999999999999802</c:v>
                </c:pt>
                <c:pt idx="185">
                  <c:v>2.74999999999998</c:v>
                </c:pt>
                <c:pt idx="186">
                  <c:v>2.7999999999999798</c:v>
                </c:pt>
                <c:pt idx="187">
                  <c:v>2.8499999999999801</c:v>
                </c:pt>
                <c:pt idx="188">
                  <c:v>2.8999999999999799</c:v>
                </c:pt>
                <c:pt idx="189">
                  <c:v>2.9499999999999802</c:v>
                </c:pt>
                <c:pt idx="190">
                  <c:v>2.99999999999998</c:v>
                </c:pt>
                <c:pt idx="191">
                  <c:v>3.0499999999999798</c:v>
                </c:pt>
                <c:pt idx="192">
                  <c:v>3.0999999999999801</c:v>
                </c:pt>
                <c:pt idx="193">
                  <c:v>3.1499999999999799</c:v>
                </c:pt>
                <c:pt idx="194">
                  <c:v>3.1999999999999802</c:v>
                </c:pt>
                <c:pt idx="195">
                  <c:v>3.24999999999998</c:v>
                </c:pt>
                <c:pt idx="196">
                  <c:v>3.2999999999999798</c:v>
                </c:pt>
                <c:pt idx="197">
                  <c:v>3.3499999999999801</c:v>
                </c:pt>
                <c:pt idx="198">
                  <c:v>3.3999999999999799</c:v>
                </c:pt>
                <c:pt idx="199">
                  <c:v>3.4499999999999802</c:v>
                </c:pt>
                <c:pt idx="200">
                  <c:v>3.49999999999998</c:v>
                </c:pt>
                <c:pt idx="201">
                  <c:v>3.5499999999999798</c:v>
                </c:pt>
                <c:pt idx="202">
                  <c:v>3.5999999999999801</c:v>
                </c:pt>
                <c:pt idx="203">
                  <c:v>3.6499999999999799</c:v>
                </c:pt>
                <c:pt idx="204">
                  <c:v>3.6999999999999802</c:v>
                </c:pt>
                <c:pt idx="205">
                  <c:v>3.74999999999998</c:v>
                </c:pt>
                <c:pt idx="206">
                  <c:v>3.7999999999999798</c:v>
                </c:pt>
                <c:pt idx="207">
                  <c:v>3.8499999999999801</c:v>
                </c:pt>
                <c:pt idx="208">
                  <c:v>3.8999999999999799</c:v>
                </c:pt>
                <c:pt idx="209">
                  <c:v>3.9499999999999802</c:v>
                </c:pt>
                <c:pt idx="210">
                  <c:v>3.99999999999998</c:v>
                </c:pt>
                <c:pt idx="211">
                  <c:v>4.0499999999999803</c:v>
                </c:pt>
                <c:pt idx="212">
                  <c:v>4.0999999999999801</c:v>
                </c:pt>
                <c:pt idx="213">
                  <c:v>4.1499999999999799</c:v>
                </c:pt>
                <c:pt idx="214">
                  <c:v>4.1999999999999904</c:v>
                </c:pt>
                <c:pt idx="215">
                  <c:v>4.2499999999999796</c:v>
                </c:pt>
                <c:pt idx="216">
                  <c:v>4.2999999999999901</c:v>
                </c:pt>
                <c:pt idx="217">
                  <c:v>4.3499999999999899</c:v>
                </c:pt>
                <c:pt idx="218">
                  <c:v>4.3999999999999897</c:v>
                </c:pt>
                <c:pt idx="219">
                  <c:v>4.4499999999999904</c:v>
                </c:pt>
                <c:pt idx="220">
                  <c:v>4.4999999999999902</c:v>
                </c:pt>
                <c:pt idx="221">
                  <c:v>4.5499999999999901</c:v>
                </c:pt>
                <c:pt idx="222">
                  <c:v>4.5999999999999899</c:v>
                </c:pt>
                <c:pt idx="223">
                  <c:v>4.6499999999999897</c:v>
                </c:pt>
                <c:pt idx="224">
                  <c:v>4.6999999999999904</c:v>
                </c:pt>
                <c:pt idx="225">
                  <c:v>4.7499999999999902</c:v>
                </c:pt>
                <c:pt idx="226">
                  <c:v>4.7999999999999901</c:v>
                </c:pt>
                <c:pt idx="227">
                  <c:v>4.8499999999999899</c:v>
                </c:pt>
                <c:pt idx="228">
                  <c:v>4.8999999999999897</c:v>
                </c:pt>
                <c:pt idx="229">
                  <c:v>4.9499999999999904</c:v>
                </c:pt>
                <c:pt idx="230">
                  <c:v>4.9999999999999902</c:v>
                </c:pt>
                <c:pt idx="231">
                  <c:v>5.0499999999999901</c:v>
                </c:pt>
                <c:pt idx="232">
                  <c:v>5.0999999999999899</c:v>
                </c:pt>
                <c:pt idx="233">
                  <c:v>5.1499999999999897</c:v>
                </c:pt>
                <c:pt idx="234">
                  <c:v>5.1999999999999904</c:v>
                </c:pt>
                <c:pt idx="235">
                  <c:v>5.2499999999999902</c:v>
                </c:pt>
                <c:pt idx="236">
                  <c:v>5.2999999999999901</c:v>
                </c:pt>
                <c:pt idx="237">
                  <c:v>5.3499999999999899</c:v>
                </c:pt>
                <c:pt idx="238">
                  <c:v>5.3999999999999897</c:v>
                </c:pt>
                <c:pt idx="239">
                  <c:v>5.4499999999999904</c:v>
                </c:pt>
                <c:pt idx="240">
                  <c:v>5.4999999999999902</c:v>
                </c:pt>
                <c:pt idx="241">
                  <c:v>5.5499999999999901</c:v>
                </c:pt>
                <c:pt idx="242">
                  <c:v>5.5999999999999899</c:v>
                </c:pt>
                <c:pt idx="243">
                  <c:v>5.6499999999999897</c:v>
                </c:pt>
                <c:pt idx="244">
                  <c:v>5.6999999999999904</c:v>
                </c:pt>
                <c:pt idx="245">
                  <c:v>5.7499999999999902</c:v>
                </c:pt>
                <c:pt idx="246">
                  <c:v>5.7999999999999901</c:v>
                </c:pt>
                <c:pt idx="247">
                  <c:v>5.8499999999999899</c:v>
                </c:pt>
                <c:pt idx="248">
                  <c:v>5.8999999999999897</c:v>
                </c:pt>
                <c:pt idx="249">
                  <c:v>5.9499999999999904</c:v>
                </c:pt>
                <c:pt idx="250">
                  <c:v>5.9999999999999902</c:v>
                </c:pt>
                <c:pt idx="251">
                  <c:v>6.0499999999999901</c:v>
                </c:pt>
                <c:pt idx="252">
                  <c:v>6.0999999999999899</c:v>
                </c:pt>
                <c:pt idx="253">
                  <c:v>6.15</c:v>
                </c:pt>
                <c:pt idx="254">
                  <c:v>6.2</c:v>
                </c:pt>
                <c:pt idx="255">
                  <c:v>6.25</c:v>
                </c:pt>
                <c:pt idx="256">
                  <c:v>6.3</c:v>
                </c:pt>
                <c:pt idx="257">
                  <c:v>6.35</c:v>
                </c:pt>
                <c:pt idx="258">
                  <c:v>6.4</c:v>
                </c:pt>
                <c:pt idx="259">
                  <c:v>6.45</c:v>
                </c:pt>
                <c:pt idx="260">
                  <c:v>6.5</c:v>
                </c:pt>
              </c:numCache>
            </c:numRef>
          </c:cat>
          <c:val>
            <c:numRef>
              <c:f>Sheet1!$D$7:$D$267</c:f>
              <c:numCache>
                <c:formatCode>General</c:formatCode>
                <c:ptCount val="261"/>
                <c:pt idx="0">
                  <c:v>2.6695566147630225E-10</c:v>
                </c:pt>
                <c:pt idx="1">
                  <c:v>3.69013261612479E-10</c:v>
                </c:pt>
                <c:pt idx="2">
                  <c:v>5.0881402816454008E-10</c:v>
                </c:pt>
                <c:pt idx="3">
                  <c:v>6.9982659485802508E-10</c:v>
                </c:pt>
                <c:pt idx="4">
                  <c:v>9.6014333703129153E-10</c:v>
                </c:pt>
                <c:pt idx="5">
                  <c:v>1.3140018181559634E-9</c:v>
                </c:pt>
                <c:pt idx="6">
                  <c:v>1.793783907964188E-9</c:v>
                </c:pt>
                <c:pt idx="7">
                  <c:v>2.4426348268072091E-9</c:v>
                </c:pt>
                <c:pt idx="8">
                  <c:v>3.3178842435475055E-9</c:v>
                </c:pt>
                <c:pt idx="9">
                  <c:v>4.495501831013516E-9</c:v>
                </c:pt>
                <c:pt idx="10">
                  <c:v>6.075882849823631E-9</c:v>
                </c:pt>
                <c:pt idx="11">
                  <c:v>8.1913384034796666E-9</c:v>
                </c:pt>
                <c:pt idx="12">
                  <c:v>1.1015763624682973E-8</c:v>
                </c:pt>
                <c:pt idx="13">
                  <c:v>1.4777079586480894E-8</c:v>
                </c:pt>
                <c:pt idx="14">
                  <c:v>1.9773196406245793E-8</c:v>
                </c:pt>
                <c:pt idx="15">
                  <c:v>2.6392432035707234E-8</c:v>
                </c:pt>
                <c:pt idx="16">
                  <c:v>3.5139550948206339E-8</c:v>
                </c:pt>
                <c:pt idx="17">
                  <c:v>4.6668867975945386E-8</c:v>
                </c:pt>
                <c:pt idx="18">
                  <c:v>6.1826205001661974E-8</c:v>
                </c:pt>
                <c:pt idx="19">
                  <c:v>8.1701903785436703E-8</c:v>
                </c:pt>
                <c:pt idx="20">
                  <c:v>1.076976004254385E-7</c:v>
                </c:pt>
                <c:pt idx="21">
                  <c:v>1.416100713016193E-7</c:v>
                </c:pt>
                <c:pt idx="22">
                  <c:v>1.8573618445553953E-7</c:v>
                </c:pt>
                <c:pt idx="23">
                  <c:v>2.4300385410806605E-7</c:v>
                </c:pt>
                <c:pt idx="24">
                  <c:v>3.1713492167161448E-7</c:v>
                </c:pt>
                <c:pt idx="25">
                  <c:v>4.1284709886302112E-7</c:v>
                </c:pt>
                <c:pt idx="26">
                  <c:v>5.3610353446978909E-7</c:v>
                </c:pt>
                <c:pt idx="27">
                  <c:v>6.9442023538557215E-7</c:v>
                </c:pt>
                <c:pt idx="28">
                  <c:v>8.9724351623838001E-7</c:v>
                </c:pt>
                <c:pt idx="29">
                  <c:v>1.1564119035798408E-6</c:v>
                </c:pt>
                <c:pt idx="30">
                  <c:v>1.4867195147343718E-6</c:v>
                </c:pt>
                <c:pt idx="31">
                  <c:v>1.9066009031229024E-6</c:v>
                </c:pt>
                <c:pt idx="32">
                  <c:v>2.4389607458933522E-6</c:v>
                </c:pt>
                <c:pt idx="33">
                  <c:v>3.1121755791489445E-6</c:v>
                </c:pt>
                <c:pt idx="34">
                  <c:v>3.69013261612479E-10</c:v>
                </c:pt>
                <c:pt idx="35">
                  <c:v>5.0881402816454008E-10</c:v>
                </c:pt>
                <c:pt idx="36">
                  <c:v>6.9982659485802508E-10</c:v>
                </c:pt>
                <c:pt idx="37">
                  <c:v>9.6014333703129153E-10</c:v>
                </c:pt>
                <c:pt idx="38">
                  <c:v>1.3140018181559634E-9</c:v>
                </c:pt>
                <c:pt idx="39">
                  <c:v>1.793783907964188E-9</c:v>
                </c:pt>
                <c:pt idx="40">
                  <c:v>2.4426348268072091E-9</c:v>
                </c:pt>
                <c:pt idx="41">
                  <c:v>3.3178842435475055E-9</c:v>
                </c:pt>
                <c:pt idx="42">
                  <c:v>4.495501831013516E-9</c:v>
                </c:pt>
                <c:pt idx="43">
                  <c:v>6.075882849823631E-9</c:v>
                </c:pt>
                <c:pt idx="44">
                  <c:v>8.1913384034796666E-9</c:v>
                </c:pt>
                <c:pt idx="45">
                  <c:v>1.1015763624682973E-8</c:v>
                </c:pt>
                <c:pt idx="46">
                  <c:v>1.4777079586480894E-8</c:v>
                </c:pt>
                <c:pt idx="47">
                  <c:v>1.9773196406245793E-8</c:v>
                </c:pt>
                <c:pt idx="48">
                  <c:v>2.6392432035707234E-8</c:v>
                </c:pt>
                <c:pt idx="49">
                  <c:v>3.5139550948206339E-8</c:v>
                </c:pt>
                <c:pt idx="50">
                  <c:v>4.6668867975945386E-8</c:v>
                </c:pt>
                <c:pt idx="51">
                  <c:v>6.1826205001661974E-8</c:v>
                </c:pt>
                <c:pt idx="52">
                  <c:v>8.1701903785436703E-8</c:v>
                </c:pt>
                <c:pt idx="53">
                  <c:v>1.076976004254385E-7</c:v>
                </c:pt>
                <c:pt idx="54">
                  <c:v>1.416100713016193E-7</c:v>
                </c:pt>
                <c:pt idx="55">
                  <c:v>1.8573618445553953E-7</c:v>
                </c:pt>
                <c:pt idx="56">
                  <c:v>2.4300385410806605E-7</c:v>
                </c:pt>
                <c:pt idx="57">
                  <c:v>3.1713492167161448E-7</c:v>
                </c:pt>
                <c:pt idx="58">
                  <c:v>4.1284709886302112E-7</c:v>
                </c:pt>
                <c:pt idx="59">
                  <c:v>5.3610353446978909E-7</c:v>
                </c:pt>
                <c:pt idx="60">
                  <c:v>6.9442023538557215E-7</c:v>
                </c:pt>
                <c:pt idx="61">
                  <c:v>8.9724351623838001E-7</c:v>
                </c:pt>
                <c:pt idx="62">
                  <c:v>1.1564119035798408E-6</c:v>
                </c:pt>
                <c:pt idx="63">
                  <c:v>1.4867195147343718E-6</c:v>
                </c:pt>
                <c:pt idx="64">
                  <c:v>1.9066009031229024E-6</c:v>
                </c:pt>
                <c:pt idx="65">
                  <c:v>2.0290480572997681E-3</c:v>
                </c:pt>
                <c:pt idx="66">
                  <c:v>2.3840882014648404E-3</c:v>
                </c:pt>
                <c:pt idx="67">
                  <c:v>2.7942584148794472E-3</c:v>
                </c:pt>
                <c:pt idx="68">
                  <c:v>3.2668190561999182E-3</c:v>
                </c:pt>
                <c:pt idx="69">
                  <c:v>3.8097620982218104E-3</c:v>
                </c:pt>
                <c:pt idx="70">
                  <c:v>4.4318484119380075E-3</c:v>
                </c:pt>
                <c:pt idx="71">
                  <c:v>5.1426409230539392E-3</c:v>
                </c:pt>
                <c:pt idx="72">
                  <c:v>5.9525324197758538E-3</c:v>
                </c:pt>
                <c:pt idx="73">
                  <c:v>6.8727666906139712E-3</c:v>
                </c:pt>
                <c:pt idx="74">
                  <c:v>7.9154515829799686E-3</c:v>
                </c:pt>
                <c:pt idx="75">
                  <c:v>9.0935625015910529E-3</c:v>
                </c:pt>
                <c:pt idx="76">
                  <c:v>1.0420934814422592E-2</c:v>
                </c:pt>
                <c:pt idx="77">
                  <c:v>1.1912243607605179E-2</c:v>
                </c:pt>
                <c:pt idx="78">
                  <c:v>1.3582969233685613E-2</c:v>
                </c:pt>
                <c:pt idx="79">
                  <c:v>1.5449347134395174E-2</c:v>
                </c:pt>
                <c:pt idx="80">
                  <c:v>1.752830049356854E-2</c:v>
                </c:pt>
                <c:pt idx="81">
                  <c:v>1.9837354391795313E-2</c:v>
                </c:pt>
                <c:pt idx="82">
                  <c:v>2.2394530294842899E-2</c:v>
                </c:pt>
                <c:pt idx="83">
                  <c:v>2.5218219915194382E-2</c:v>
                </c:pt>
                <c:pt idx="84">
                  <c:v>2.8327037741601186E-2</c:v>
                </c:pt>
                <c:pt idx="85">
                  <c:v>3.1739651835667418E-2</c:v>
                </c:pt>
                <c:pt idx="86">
                  <c:v>3.5474592846231424E-2</c:v>
                </c:pt>
                <c:pt idx="87">
                  <c:v>3.955004158937022E-2</c:v>
                </c:pt>
                <c:pt idx="88">
                  <c:v>4.3983595980427191E-2</c:v>
                </c:pt>
                <c:pt idx="89">
                  <c:v>4.8792018579181751E-2</c:v>
                </c:pt>
                <c:pt idx="90">
                  <c:v>5.3990966513186953E-2</c:v>
                </c:pt>
                <c:pt idx="91">
                  <c:v>5.9594706068814909E-2</c:v>
                </c:pt>
                <c:pt idx="92">
                  <c:v>6.561581477467536E-2</c:v>
                </c:pt>
                <c:pt idx="93">
                  <c:v>7.2064874336216667E-2</c:v>
                </c:pt>
                <c:pt idx="94">
                  <c:v>7.8950158300892734E-2</c:v>
                </c:pt>
                <c:pt idx="95">
                  <c:v>8.6277318826510005E-2</c:v>
                </c:pt>
                <c:pt idx="96">
                  <c:v>9.4049077376885337E-2</c:v>
                </c:pt>
                <c:pt idx="97">
                  <c:v>0.10226492456397634</c:v>
                </c:pt>
                <c:pt idx="98">
                  <c:v>0.11092083467945377</c:v>
                </c:pt>
                <c:pt idx="99">
                  <c:v>0.12000900069698374</c:v>
                </c:pt>
                <c:pt idx="100">
                  <c:v>0.1295175956658898</c:v>
                </c:pt>
                <c:pt idx="101">
                  <c:v>0.13943056644535826</c:v>
                </c:pt>
                <c:pt idx="102">
                  <c:v>0.1497274656357428</c:v>
                </c:pt>
                <c:pt idx="103">
                  <c:v>0.1603833273419174</c:v>
                </c:pt>
                <c:pt idx="104">
                  <c:v>0.17136859204780513</c:v>
                </c:pt>
                <c:pt idx="105">
                  <c:v>0.18264908538901964</c:v>
                </c:pt>
                <c:pt idx="106">
                  <c:v>0.19418605498321065</c:v>
                </c:pt>
                <c:pt idx="107">
                  <c:v>0.20593626871997239</c:v>
                </c:pt>
                <c:pt idx="108">
                  <c:v>0.21785217703254814</c:v>
                </c:pt>
                <c:pt idx="109">
                  <c:v>0.22988214068423063</c:v>
                </c:pt>
                <c:pt idx="110">
                  <c:v>0.24197072451914092</c:v>
                </c:pt>
                <c:pt idx="111">
                  <c:v>0.25405905646918658</c:v>
                </c:pt>
                <c:pt idx="112">
                  <c:v>0.26608524989875243</c:v>
                </c:pt>
                <c:pt idx="113">
                  <c:v>0.27798488613099415</c:v>
                </c:pt>
                <c:pt idx="114">
                  <c:v>0.2896915527614804</c:v>
                </c:pt>
                <c:pt idx="115">
                  <c:v>0.30113743215480215</c:v>
                </c:pt>
                <c:pt idx="116">
                  <c:v>0.31225393336675911</c:v>
                </c:pt>
                <c:pt idx="117">
                  <c:v>0.32297235966791221</c:v>
                </c:pt>
                <c:pt idx="118">
                  <c:v>0.33322460289179767</c:v>
                </c:pt>
                <c:pt idx="119">
                  <c:v>0.34294385501938202</c:v>
                </c:pt>
                <c:pt idx="120">
                  <c:v>0.35206532676429775</c:v>
                </c:pt>
                <c:pt idx="121">
                  <c:v>0.36052696246164634</c:v>
                </c:pt>
                <c:pt idx="122">
                  <c:v>0.36827014030332184</c:v>
                </c:pt>
                <c:pt idx="123">
                  <c:v>0.37524034691693658</c:v>
                </c:pt>
                <c:pt idx="124">
                  <c:v>0.38138781546052297</c:v>
                </c:pt>
                <c:pt idx="125">
                  <c:v>0.38666811680284829</c:v>
                </c:pt>
                <c:pt idx="126">
                  <c:v>0.3910426939754551</c:v>
                </c:pt>
                <c:pt idx="127">
                  <c:v>0.39447933090788834</c:v>
                </c:pt>
                <c:pt idx="128">
                  <c:v>0.39695254747701142</c:v>
                </c:pt>
                <c:pt idx="129">
                  <c:v>0.39844391409476382</c:v>
                </c:pt>
                <c:pt idx="130">
                  <c:v>0.3989422804014327</c:v>
                </c:pt>
                <c:pt idx="131">
                  <c:v>0.39844391409476421</c:v>
                </c:pt>
                <c:pt idx="132">
                  <c:v>0.3969525474770122</c:v>
                </c:pt>
                <c:pt idx="133">
                  <c:v>0.3944793309078895</c:v>
                </c:pt>
                <c:pt idx="134">
                  <c:v>0.39104269397545666</c:v>
                </c:pt>
                <c:pt idx="135">
                  <c:v>0.38666811680285018</c:v>
                </c:pt>
                <c:pt idx="136">
                  <c:v>0.38138781546052525</c:v>
                </c:pt>
                <c:pt idx="137">
                  <c:v>0.37524034691693919</c:v>
                </c:pt>
                <c:pt idx="138">
                  <c:v>0.36827014030332483</c:v>
                </c:pt>
                <c:pt idx="139">
                  <c:v>0.36052696246164961</c:v>
                </c:pt>
                <c:pt idx="140">
                  <c:v>0.35206532676430125</c:v>
                </c:pt>
                <c:pt idx="141">
                  <c:v>0.34294385501938579</c:v>
                </c:pt>
                <c:pt idx="142">
                  <c:v>0.33322460289180167</c:v>
                </c:pt>
                <c:pt idx="143">
                  <c:v>0.32297235966791638</c:v>
                </c:pt>
                <c:pt idx="144">
                  <c:v>0.31225393336676349</c:v>
                </c:pt>
                <c:pt idx="145">
                  <c:v>0.30113743215480893</c:v>
                </c:pt>
                <c:pt idx="146">
                  <c:v>0.28969155276148739</c:v>
                </c:pt>
                <c:pt idx="147">
                  <c:v>0.2779848861310012</c:v>
                </c:pt>
                <c:pt idx="148">
                  <c:v>0.26608524989875959</c:v>
                </c:pt>
                <c:pt idx="149">
                  <c:v>0.25405905646919386</c:v>
                </c:pt>
                <c:pt idx="150">
                  <c:v>0.24197072451914819</c:v>
                </c:pt>
                <c:pt idx="151">
                  <c:v>0.22988214068423785</c:v>
                </c:pt>
                <c:pt idx="152">
                  <c:v>0.21785217703255533</c:v>
                </c:pt>
                <c:pt idx="153">
                  <c:v>0.20593626871997953</c:v>
                </c:pt>
                <c:pt idx="154">
                  <c:v>0.19418605498321762</c:v>
                </c:pt>
                <c:pt idx="155">
                  <c:v>0.18264908538902649</c:v>
                </c:pt>
                <c:pt idx="156">
                  <c:v>0.1713685920478118</c:v>
                </c:pt>
                <c:pt idx="157">
                  <c:v>0.1603833273419239</c:v>
                </c:pt>
                <c:pt idx="158">
                  <c:v>0.14972746563574907</c:v>
                </c:pt>
                <c:pt idx="159">
                  <c:v>0.13943056644536433</c:v>
                </c:pt>
                <c:pt idx="160">
                  <c:v>0.1295175956658956</c:v>
                </c:pt>
                <c:pt idx="161">
                  <c:v>0.12000900069698932</c:v>
                </c:pt>
                <c:pt idx="162">
                  <c:v>0.11092083467945908</c:v>
                </c:pt>
                <c:pt idx="163">
                  <c:v>0.10226492456398137</c:v>
                </c:pt>
                <c:pt idx="164">
                  <c:v>9.4049077376890139E-2</c:v>
                </c:pt>
                <c:pt idx="165">
                  <c:v>8.6277318826514543E-2</c:v>
                </c:pt>
                <c:pt idx="166">
                  <c:v>7.8950158300896994E-2</c:v>
                </c:pt>
                <c:pt idx="167">
                  <c:v>7.206487433622065E-2</c:v>
                </c:pt>
                <c:pt idx="168">
                  <c:v>6.5615814774679093E-2</c:v>
                </c:pt>
                <c:pt idx="169">
                  <c:v>5.95947060688184E-2</c:v>
                </c:pt>
                <c:pt idx="170">
                  <c:v>5.3990966513190221E-2</c:v>
                </c:pt>
                <c:pt idx="171">
                  <c:v>4.8792018579184783E-2</c:v>
                </c:pt>
                <c:pt idx="172">
                  <c:v>4.398359598042903E-2</c:v>
                </c:pt>
                <c:pt idx="173">
                  <c:v>3.9550041589371927E-2</c:v>
                </c:pt>
                <c:pt idx="174">
                  <c:v>3.5474592846232986E-2</c:v>
                </c:pt>
                <c:pt idx="175">
                  <c:v>3.173965183566884E-2</c:v>
                </c:pt>
                <c:pt idx="176">
                  <c:v>2.8327037741602484E-2</c:v>
                </c:pt>
                <c:pt idx="177">
                  <c:v>2.5218219915195565E-2</c:v>
                </c:pt>
                <c:pt idx="178">
                  <c:v>2.2394530294843975E-2</c:v>
                </c:pt>
                <c:pt idx="179">
                  <c:v>1.9837354391796288E-2</c:v>
                </c:pt>
                <c:pt idx="180">
                  <c:v>1.7528300493569411E-2</c:v>
                </c:pt>
                <c:pt idx="181">
                  <c:v>1.5449347134395964E-2</c:v>
                </c:pt>
                <c:pt idx="182">
                  <c:v>1.3582969233686319E-2</c:v>
                </c:pt>
                <c:pt idx="183">
                  <c:v>1.1912243607605814E-2</c:v>
                </c:pt>
                <c:pt idx="184">
                  <c:v>1.042093481442315E-2</c:v>
                </c:pt>
                <c:pt idx="185">
                  <c:v>9.0935625015915542E-3</c:v>
                </c:pt>
                <c:pt idx="186">
                  <c:v>7.9154515829804109E-3</c:v>
                </c:pt>
                <c:pt idx="187">
                  <c:v>6.8727666906143615E-3</c:v>
                </c:pt>
                <c:pt idx="188">
                  <c:v>5.9525324197762025E-3</c:v>
                </c:pt>
                <c:pt idx="189">
                  <c:v>5.1426409230542402E-3</c:v>
                </c:pt>
                <c:pt idx="190">
                  <c:v>4.4318484119382755E-3</c:v>
                </c:pt>
                <c:pt idx="191">
                  <c:v>3.8097620982220403E-3</c:v>
                </c:pt>
                <c:pt idx="192">
                  <c:v>3.266819056200122E-3</c:v>
                </c:pt>
                <c:pt idx="193">
                  <c:v>2.7942584148796233E-3</c:v>
                </c:pt>
                <c:pt idx="194">
                  <c:v>2.384088201464993E-3</c:v>
                </c:pt>
                <c:pt idx="195">
                  <c:v>2.0290480572998995E-3</c:v>
                </c:pt>
                <c:pt idx="196">
                  <c:v>1.7225689390537946E-3</c:v>
                </c:pt>
                <c:pt idx="197">
                  <c:v>1.4587308046668432E-3</c:v>
                </c:pt>
                <c:pt idx="198">
                  <c:v>1.2322191684731032E-3</c:v>
                </c:pt>
                <c:pt idx="199">
                  <c:v>1.0382812956614823E-3</c:v>
                </c:pt>
                <c:pt idx="200">
                  <c:v>8.726826950458213E-4</c:v>
                </c:pt>
                <c:pt idx="201">
                  <c:v>7.3166446283036283E-4</c:v>
                </c:pt>
                <c:pt idx="202">
                  <c:v>6.1190193011381592E-4</c:v>
                </c:pt>
                <c:pt idx="203">
                  <c:v>5.1046497434422279E-4</c:v>
                </c:pt>
                <c:pt idx="204">
                  <c:v>4.2478027055078277E-4</c:v>
                </c:pt>
                <c:pt idx="205">
                  <c:v>3.525956823674717E-4</c:v>
                </c:pt>
                <c:pt idx="206">
                  <c:v>2.9194692579148255E-4</c:v>
                </c:pt>
                <c:pt idx="207">
                  <c:v>2.4112658022601189E-4</c:v>
                </c:pt>
                <c:pt idx="208">
                  <c:v>1.9865547139278825E-4</c:v>
                </c:pt>
                <c:pt idx="209">
                  <c:v>1.6325640876625492E-4</c:v>
                </c:pt>
                <c:pt idx="210">
                  <c:v>1.3383022576489605E-4</c:v>
                </c:pt>
                <c:pt idx="211">
                  <c:v>1.0943404343980928E-4</c:v>
                </c:pt>
                <c:pt idx="212">
                  <c:v>8.9261657177140219E-5</c:v>
                </c:pt>
                <c:pt idx="213">
                  <c:v>7.2625930302258531E-5</c:v>
                </c:pt>
                <c:pt idx="214">
                  <c:v>5.8943067756542261E-5</c:v>
                </c:pt>
                <c:pt idx="215">
                  <c:v>4.7718636541209099E-5</c:v>
                </c:pt>
                <c:pt idx="216">
                  <c:v>3.8535196742088776E-5</c:v>
                </c:pt>
                <c:pt idx="217">
                  <c:v>3.1041407057851595E-5</c:v>
                </c:pt>
                <c:pt idx="218">
                  <c:v>2.4942471290054687E-5</c:v>
                </c:pt>
                <c:pt idx="219">
                  <c:v>1.9991796706923679E-5</c:v>
                </c:pt>
                <c:pt idx="220">
                  <c:v>1.5983741106906183E-5</c:v>
                </c:pt>
                <c:pt idx="221">
                  <c:v>1.2747332381834031E-5</c:v>
                </c:pt>
                <c:pt idx="222">
                  <c:v>1.0140852065487211E-5</c:v>
                </c:pt>
                <c:pt idx="223">
                  <c:v>8.047182456492695E-6</c:v>
                </c:pt>
                <c:pt idx="224">
                  <c:v>6.3698251788673847E-6</c:v>
                </c:pt>
                <c:pt idx="225">
                  <c:v>5.0295072885926783E-6</c:v>
                </c:pt>
                <c:pt idx="226">
                  <c:v>3.961299091032265E-6</c:v>
                </c:pt>
                <c:pt idx="227">
                  <c:v>3.112175579149094E-6</c:v>
                </c:pt>
                <c:pt idx="228">
                  <c:v>2.4389607458934822E-6</c:v>
                </c:pt>
                <c:pt idx="229">
                  <c:v>1.9066009031229024E-6</c:v>
                </c:pt>
                <c:pt idx="230">
                  <c:v>1.4867195147343718E-6</c:v>
                </c:pt>
                <c:pt idx="231">
                  <c:v>1.1564119035798408E-6</c:v>
                </c:pt>
                <c:pt idx="232">
                  <c:v>8.9724351623838001E-7</c:v>
                </c:pt>
                <c:pt idx="233">
                  <c:v>6.9442023538557215E-7</c:v>
                </c:pt>
                <c:pt idx="234">
                  <c:v>5.3610353446978909E-7</c:v>
                </c:pt>
                <c:pt idx="235">
                  <c:v>4.1284709886302112E-7</c:v>
                </c:pt>
                <c:pt idx="236">
                  <c:v>3.1713492167161448E-7</c:v>
                </c:pt>
                <c:pt idx="237">
                  <c:v>2.4300385410806605E-7</c:v>
                </c:pt>
                <c:pt idx="238">
                  <c:v>1.8573618445553953E-7</c:v>
                </c:pt>
                <c:pt idx="239">
                  <c:v>1.416100713016193E-7</c:v>
                </c:pt>
                <c:pt idx="240">
                  <c:v>1.076976004254385E-7</c:v>
                </c:pt>
                <c:pt idx="241">
                  <c:v>8.1701903785436703E-8</c:v>
                </c:pt>
                <c:pt idx="242">
                  <c:v>6.1826205001661974E-8</c:v>
                </c:pt>
                <c:pt idx="243">
                  <c:v>4.6668867975945386E-8</c:v>
                </c:pt>
                <c:pt idx="244">
                  <c:v>3.5139550948206339E-8</c:v>
                </c:pt>
                <c:pt idx="245">
                  <c:v>2.6392432035707234E-8</c:v>
                </c:pt>
                <c:pt idx="246">
                  <c:v>1.9773196406245793E-8</c:v>
                </c:pt>
                <c:pt idx="247">
                  <c:v>1.4777079586480894E-8</c:v>
                </c:pt>
                <c:pt idx="248">
                  <c:v>1.1015763624682973E-8</c:v>
                </c:pt>
                <c:pt idx="249">
                  <c:v>8.1913384034796666E-9</c:v>
                </c:pt>
                <c:pt idx="250">
                  <c:v>6.075882849823631E-9</c:v>
                </c:pt>
                <c:pt idx="251">
                  <c:v>4.495501831013516E-9</c:v>
                </c:pt>
                <c:pt idx="252">
                  <c:v>3.3178842435475055E-9</c:v>
                </c:pt>
                <c:pt idx="253">
                  <c:v>2.442634826807044E-9</c:v>
                </c:pt>
                <c:pt idx="254">
                  <c:v>1.7937839079640794E-9</c:v>
                </c:pt>
                <c:pt idx="255">
                  <c:v>1.314001818155884E-9</c:v>
                </c:pt>
                <c:pt idx="256">
                  <c:v>9.6014333703123363E-10</c:v>
                </c:pt>
                <c:pt idx="257">
                  <c:v>6.9982659485798031E-10</c:v>
                </c:pt>
                <c:pt idx="258">
                  <c:v>5.0881402816450389E-10</c:v>
                </c:pt>
                <c:pt idx="259">
                  <c:v>3.6901326161245672E-10</c:v>
                </c:pt>
                <c:pt idx="260">
                  <c:v>2.6695566147628519E-10</c:v>
                </c:pt>
              </c:numCache>
            </c:numRef>
          </c:val>
          <c:smooth val="0"/>
          <c:extLst>
            <c:ext xmlns:c16="http://schemas.microsoft.com/office/drawing/2014/chart" uri="{C3380CC4-5D6E-409C-BE32-E72D297353CC}">
              <c16:uniqueId val="{00000000-A22B-4770-94F7-1A5B213FFF96}"/>
            </c:ext>
          </c:extLst>
        </c:ser>
        <c:dLbls>
          <c:showLegendKey val="0"/>
          <c:showVal val="0"/>
          <c:showCatName val="0"/>
          <c:showSerName val="0"/>
          <c:showPercent val="0"/>
          <c:showBubbleSize val="0"/>
        </c:dLbls>
        <c:smooth val="0"/>
        <c:axId val="1400267007"/>
        <c:axId val="1400283231"/>
      </c:lineChart>
      <c:catAx>
        <c:axId val="1400267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00283231"/>
        <c:crosses val="autoZero"/>
        <c:auto val="1"/>
        <c:lblAlgn val="ctr"/>
        <c:lblOffset val="100"/>
        <c:tickLblSkip val="10"/>
        <c:noMultiLvlLbl val="0"/>
      </c:catAx>
      <c:valAx>
        <c:axId val="1400283231"/>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002670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Sheet1!$D$6:$D$21</c:f>
              <c:numCache>
                <c:formatCode>General</c:formatCode>
                <c:ptCount val="16"/>
                <c:pt idx="0">
                  <c:v>3.3309811721304472</c:v>
                </c:pt>
                <c:pt idx="1">
                  <c:v>2.8675298217864822</c:v>
                </c:pt>
                <c:pt idx="2">
                  <c:v>3.0527590298740503</c:v>
                </c:pt>
                <c:pt idx="3">
                  <c:v>2.7207996378424415</c:v>
                </c:pt>
                <c:pt idx="4">
                  <c:v>2.9287951115931108</c:v>
                </c:pt>
                <c:pt idx="5">
                  <c:v>3.0389595448150635</c:v>
                </c:pt>
                <c:pt idx="6">
                  <c:v>3.7414065784697952</c:v>
                </c:pt>
                <c:pt idx="7">
                  <c:v>2.801351221398074</c:v>
                </c:pt>
                <c:pt idx="8">
                  <c:v>3.1461715085021078</c:v>
                </c:pt>
                <c:pt idx="9">
                  <c:v>2.3285464136257077</c:v>
                </c:pt>
                <c:pt idx="10">
                  <c:v>3.4629510191887505</c:v>
                </c:pt>
                <c:pt idx="11">
                  <c:v>2.9654723590837766</c:v>
                </c:pt>
                <c:pt idx="12">
                  <c:v>3.8098714871821997</c:v>
                </c:pt>
                <c:pt idx="13">
                  <c:v>2.3610741822224268</c:v>
                </c:pt>
                <c:pt idx="14">
                  <c:v>3.5360901256745931</c:v>
                </c:pt>
                <c:pt idx="15">
                  <c:v>3.1911555607052637</c:v>
                </c:pt>
              </c:numCache>
            </c:numRef>
          </c:val>
          <c:smooth val="0"/>
          <c:extLst>
            <c:ext xmlns:c16="http://schemas.microsoft.com/office/drawing/2014/chart" uri="{C3380CC4-5D6E-409C-BE32-E72D297353CC}">
              <c16:uniqueId val="{00000000-CFCF-B742-975F-807C21599543}"/>
            </c:ext>
          </c:extLst>
        </c:ser>
        <c:ser>
          <c:idx val="1"/>
          <c:order val="1"/>
          <c:spPr>
            <a:ln w="28575" cap="rnd">
              <a:solidFill>
                <a:schemeClr val="accent2"/>
              </a:solidFill>
              <a:prstDash val="dash"/>
              <a:round/>
            </a:ln>
            <a:effectLst/>
          </c:spPr>
          <c:marker>
            <c:symbol val="none"/>
          </c:marker>
          <c:val>
            <c:numRef>
              <c:f>Sheet1!$E$6:$E$21</c:f>
              <c:numCache>
                <c:formatCode>General</c:formatCode>
                <c:ptCount val="16"/>
                <c:pt idx="0">
                  <c:v>2.2000000000000002</c:v>
                </c:pt>
                <c:pt idx="1">
                  <c:v>2.2000000000000002</c:v>
                </c:pt>
                <c:pt idx="2">
                  <c:v>2.2000000000000002</c:v>
                </c:pt>
                <c:pt idx="3">
                  <c:v>2.2000000000000002</c:v>
                </c:pt>
                <c:pt idx="4">
                  <c:v>2.2000000000000002</c:v>
                </c:pt>
                <c:pt idx="5">
                  <c:v>2.2000000000000002</c:v>
                </c:pt>
                <c:pt idx="6">
                  <c:v>2.2000000000000002</c:v>
                </c:pt>
                <c:pt idx="7">
                  <c:v>2.2000000000000002</c:v>
                </c:pt>
                <c:pt idx="8">
                  <c:v>2.2000000000000002</c:v>
                </c:pt>
                <c:pt idx="9">
                  <c:v>2.2000000000000002</c:v>
                </c:pt>
                <c:pt idx="10">
                  <c:v>2.2000000000000002</c:v>
                </c:pt>
                <c:pt idx="11">
                  <c:v>2.2000000000000002</c:v>
                </c:pt>
                <c:pt idx="12">
                  <c:v>2.2000000000000002</c:v>
                </c:pt>
                <c:pt idx="13">
                  <c:v>2.2000000000000002</c:v>
                </c:pt>
                <c:pt idx="14">
                  <c:v>2.2000000000000002</c:v>
                </c:pt>
                <c:pt idx="15">
                  <c:v>2.2000000000000002</c:v>
                </c:pt>
              </c:numCache>
            </c:numRef>
          </c:val>
          <c:smooth val="0"/>
          <c:extLst>
            <c:ext xmlns:c16="http://schemas.microsoft.com/office/drawing/2014/chart" uri="{C3380CC4-5D6E-409C-BE32-E72D297353CC}">
              <c16:uniqueId val="{00000001-CFCF-B742-975F-807C21599543}"/>
            </c:ext>
          </c:extLst>
        </c:ser>
        <c:ser>
          <c:idx val="2"/>
          <c:order val="2"/>
          <c:spPr>
            <a:ln w="28575" cap="rnd">
              <a:solidFill>
                <a:schemeClr val="accent2"/>
              </a:solidFill>
              <a:prstDash val="dash"/>
              <a:round/>
            </a:ln>
            <a:effectLst/>
          </c:spPr>
          <c:marker>
            <c:symbol val="none"/>
          </c:marker>
          <c:val>
            <c:numRef>
              <c:f>Sheet1!$F$6:$F$21</c:f>
              <c:numCache>
                <c:formatCode>General</c:formatCode>
                <c:ptCount val="16"/>
                <c:pt idx="0">
                  <c:v>3.8</c:v>
                </c:pt>
                <c:pt idx="1">
                  <c:v>3.8</c:v>
                </c:pt>
                <c:pt idx="2">
                  <c:v>3.8</c:v>
                </c:pt>
                <c:pt idx="3">
                  <c:v>3.8</c:v>
                </c:pt>
                <c:pt idx="4">
                  <c:v>3.8</c:v>
                </c:pt>
                <c:pt idx="5">
                  <c:v>3.8</c:v>
                </c:pt>
                <c:pt idx="6">
                  <c:v>3.8</c:v>
                </c:pt>
                <c:pt idx="7">
                  <c:v>3.8</c:v>
                </c:pt>
                <c:pt idx="8">
                  <c:v>3.8</c:v>
                </c:pt>
                <c:pt idx="9">
                  <c:v>3.8</c:v>
                </c:pt>
                <c:pt idx="10">
                  <c:v>3.8</c:v>
                </c:pt>
                <c:pt idx="11">
                  <c:v>3.8</c:v>
                </c:pt>
                <c:pt idx="12">
                  <c:v>3.8</c:v>
                </c:pt>
                <c:pt idx="13">
                  <c:v>3.8</c:v>
                </c:pt>
                <c:pt idx="14">
                  <c:v>3.8</c:v>
                </c:pt>
                <c:pt idx="15">
                  <c:v>3.8</c:v>
                </c:pt>
              </c:numCache>
            </c:numRef>
          </c:val>
          <c:smooth val="0"/>
          <c:extLst>
            <c:ext xmlns:c16="http://schemas.microsoft.com/office/drawing/2014/chart" uri="{C3380CC4-5D6E-409C-BE32-E72D297353CC}">
              <c16:uniqueId val="{00000002-CFCF-B742-975F-807C21599543}"/>
            </c:ext>
          </c:extLst>
        </c:ser>
        <c:ser>
          <c:idx val="3"/>
          <c:order val="3"/>
          <c:spPr>
            <a:ln w="28575" cap="rnd">
              <a:solidFill>
                <a:srgbClr val="FF0000">
                  <a:alpha val="39000"/>
                </a:srgbClr>
              </a:solidFill>
              <a:prstDash val="solid"/>
              <a:round/>
            </a:ln>
            <a:effectLst/>
          </c:spPr>
          <c:marker>
            <c:symbol val="none"/>
          </c:marker>
          <c:val>
            <c:numRef>
              <c:f>Sheet1!$G$6:$G$21</c:f>
              <c:numCache>
                <c:formatCode>General</c:formatCode>
                <c:ptCount val="16"/>
                <c:pt idx="0">
                  <c:v>3</c:v>
                </c:pt>
                <c:pt idx="1">
                  <c:v>3</c:v>
                </c:pt>
                <c:pt idx="2">
                  <c:v>3</c:v>
                </c:pt>
                <c:pt idx="3">
                  <c:v>3</c:v>
                </c:pt>
                <c:pt idx="4">
                  <c:v>3</c:v>
                </c:pt>
                <c:pt idx="5">
                  <c:v>3</c:v>
                </c:pt>
                <c:pt idx="6">
                  <c:v>3</c:v>
                </c:pt>
                <c:pt idx="7">
                  <c:v>3</c:v>
                </c:pt>
                <c:pt idx="8">
                  <c:v>3</c:v>
                </c:pt>
                <c:pt idx="9">
                  <c:v>3</c:v>
                </c:pt>
                <c:pt idx="10">
                  <c:v>3</c:v>
                </c:pt>
                <c:pt idx="11">
                  <c:v>3</c:v>
                </c:pt>
                <c:pt idx="12">
                  <c:v>3</c:v>
                </c:pt>
                <c:pt idx="13">
                  <c:v>3</c:v>
                </c:pt>
                <c:pt idx="14">
                  <c:v>3</c:v>
                </c:pt>
                <c:pt idx="15">
                  <c:v>3</c:v>
                </c:pt>
              </c:numCache>
            </c:numRef>
          </c:val>
          <c:smooth val="0"/>
          <c:extLst>
            <c:ext xmlns:c16="http://schemas.microsoft.com/office/drawing/2014/chart" uri="{C3380CC4-5D6E-409C-BE32-E72D297353CC}">
              <c16:uniqueId val="{00000003-CFCF-B742-975F-807C21599543}"/>
            </c:ext>
          </c:extLst>
        </c:ser>
        <c:dLbls>
          <c:showLegendKey val="0"/>
          <c:showVal val="0"/>
          <c:showCatName val="0"/>
          <c:showSerName val="0"/>
          <c:showPercent val="0"/>
          <c:showBubbleSize val="0"/>
        </c:dLbls>
        <c:marker val="1"/>
        <c:smooth val="0"/>
        <c:axId val="210762208"/>
        <c:axId val="210763384"/>
      </c:lineChart>
      <c:catAx>
        <c:axId val="2107622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10763384"/>
        <c:crosses val="autoZero"/>
        <c:auto val="1"/>
        <c:lblAlgn val="ctr"/>
        <c:lblOffset val="100"/>
        <c:noMultiLvlLbl val="0"/>
      </c:catAx>
      <c:valAx>
        <c:axId val="210763384"/>
        <c:scaling>
          <c:orientation val="minMax"/>
          <c:min val="1.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0762208"/>
        <c:crosses val="autoZero"/>
        <c:crossBetween val="between"/>
      </c:valAx>
      <c:spPr>
        <a:noFill/>
        <a:ln>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data id="0">
      <cx:numDim type="val">
        <cx:f>'Sheet2 (2)'!$B$2:$B$1000</cx:f>
        <cx:lvl ptCount="999" formatCode="General">
          <cx:pt idx="0">42.996798567776665</cx:pt>
          <cx:pt idx="1">135.95050541256026</cx:pt>
          <cx:pt idx="2">23.353996663098975</cx:pt>
          <cx:pt idx="3">7.880276413151087</cx:pt>
          <cx:pt idx="4">13.452284613592425</cx:pt>
          <cx:pt idx="5">83.000140428623936</cx:pt>
          <cx:pt idx="6">77.600208250885899</cx:pt>
          <cx:pt idx="7">9.5697039919517355</cx:pt>
          <cx:pt idx="8">4.035116487577489</cx:pt>
          <cx:pt idx="9">214.4752426165274</cx:pt>
          <cx:pt idx="10">10.536731615373771</cx:pt>
          <cx:pt idx="11">34.99518646356907</cx:pt>
          <cx:pt idx="12">155.52335953204494</cx:pt>
          <cx:pt idx="13">123.96520485338831</cx:pt>
          <cx:pt idx="14">42.255905241731057</cx:pt>
          <cx:pt idx="15">79.335487455073704</cx:pt>
          <cx:pt idx="16">185.27051202610042</cx:pt>
          <cx:pt idx="17">26.91398433328721</cx:pt>
          <cx:pt idx="18">38.92474269170301</cx:pt>
          <cx:pt idx="19">40.478352610720592</cx:pt>
          <cx:pt idx="20">94.856832730520679</cx:pt>
          <cx:pt idx="21">31.201575453721659</cx:pt>
          <cx:pt idx="22">27.643975097375954</cx:pt>
          <cx:pt idx="23">7.3116007494136026</cx:pt>
          <cx:pt idx="24">98.987372831102434</cx:pt>
          <cx:pt idx="25">9.4255827856218488</cx:pt>
          <cx:pt idx="26">27.171336940346237</cx:pt>
          <cx:pt idx="27">0.8509669026057165</cx:pt>
          <cx:pt idx="28">37.036155118226134</cx:pt>
          <cx:pt idx="29">104.73066748397413</cx:pt>
          <cx:pt idx="30">9.1219046391566998</cx:pt>
          <cx:pt idx="31">9.5745442024590925</cx:pt>
          <cx:pt idx="32">39.490372359968561</cx:pt>
          <cx:pt idx="33">27.521833188402521</cx:pt>
          <cx:pt idx="34">58.27398312413402</cx:pt>
          <cx:pt idx="35">16.703903510569674</cx:pt>
          <cx:pt idx="36">149.64705468596466</cx:pt>
          <cx:pt idx="37">56.625899415147536</cx:pt>
          <cx:pt idx="38">3.6799239331448996</cx:pt>
          <cx:pt idx="39">1.623415010888285</cx:pt>
          <cx:pt idx="40">142.72898856259397</cx:pt>
          <cx:pt idx="41">51.347448966770997</cx:pt>
          <cx:pt idx="42">141.07966591774851</cx:pt>
          <cx:pt idx="43">129.46279188539495</cx:pt>
          <cx:pt idx="44">132.09489519745549</cx:pt>
          <cx:pt idx="45">57.756850663092948</cx:pt>
          <cx:pt idx="46">71.110872117527521</cx:pt>
          <cx:pt idx="47">3.3537477737121115</cx:pt>
          <cx:pt idx="48">45.701872343381481</cx:pt>
          <cx:pt idx="49">183.81694331790425</cx:pt>
          <cx:pt idx="50">133.42629741816879</cx:pt>
          <cx:pt idx="51">92.2632913005761</cx:pt>
          <cx:pt idx="52">29.088923052513724</cx:pt>
          <cx:pt idx="53">184.04841320687413</cx:pt>
          <cx:pt idx="54">51.937753228802023</cx:pt>
          <cx:pt idx="55">6.0573851227625086</cx:pt>
          <cx:pt idx="56">25.11108805633927</cx:pt>
          <cx:pt idx="57">4.6542294104249464</cx:pt>
          <cx:pt idx="58">31.953706695284133</cx:pt>
          <cx:pt idx="59">180.62892535302507</cx:pt>
          <cx:pt idx="60">68.996860084083423</cx:pt>
          <cx:pt idx="61">44.448378692963971</cx:pt>
          <cx:pt idx="62">115.69455084725477</cx:pt>
          <cx:pt idx="63">31.348873298759486</cx:pt>
          <cx:pt idx="64">97.476642683084549</cx:pt>
          <cx:pt idx="65">131.03889992577859</cx:pt>
          <cx:pt idx="66">110.13040616370675</cx:pt>
          <cx:pt idx="67">26.077948530893686</cx:pt>
          <cx:pt idx="68">94.926519918501029</cx:pt>
          <cx:pt idx="69">143.26590959723421</cx:pt>
          <cx:pt idx="70">12.807859969498569</cx:pt>
          <cx:pt idx="71">32.490924230961738</cx:pt>
          <cx:pt idx="72">8.3175520215119416</cx:pt>
          <cx:pt idx="73">26.878323741250604</cx:pt>
          <cx:pt idx="74">82.904303378454628</cx:pt>
          <cx:pt idx="75">17.720828325754532</cx:pt>
          <cx:pt idx="76">13.721333412177181</cx:pt>
          <cx:pt idx="77">4.3929264975532689</cx:pt>
          <cx:pt idx="78">92.05459639203454</cx:pt>
          <cx:pt idx="79">47.084955756324511</cx:pt>
          <cx:pt idx="80">84.812189893649247</cx:pt>
          <cx:pt idx="81">47.305306426279358</cx:pt>
          <cx:pt idx="82">20.898074565466548</cx:pt>
          <cx:pt idx="83">60.641678593313344</cx:pt>
          <cx:pt idx="84">375.73043740832713</cx:pt>
          <cx:pt idx="85">134.52289765577098</cx:pt>
          <cx:pt idx="86">168.34769682379428</cx:pt>
          <cx:pt idx="87">23.799073101402829</cx:pt>
          <cx:pt idx="88">117.61818737575544</cx:pt>
          <cx:pt idx="89">147.76640411526412</cx:pt>
          <cx:pt idx="90">90.406519572591492</cx:pt>
          <cx:pt idx="91">97.078963834441737</cx:pt>
          <cx:pt idx="92">68.817022436364951</cx:pt>
          <cx:pt idx="93">193.8160392913824</cx:pt>
          <cx:pt idx="94">147.42335878947355</cx:pt>
          <cx:pt idx="95">0.047571479806032713</cx:pt>
          <cx:pt idx="96">9.5729606648656116</cx:pt>
          <cx:pt idx="97">27.810759772801589</cx:pt>
          <cx:pt idx="98">166.29922813133112</cx:pt>
          <cx:pt idx="99">1.4665782839719856</cx:pt>
          <cx:pt idx="100">30.118301605357733</cx:pt>
          <cx:pt idx="101">82.625020791051725</cx:pt>
          <cx:pt idx="102">41.151790197457537</cx:pt>
          <cx:pt idx="103">24.728320026590751</cx:pt>
          <cx:pt idx="104">322.25244764245673</cx:pt>
          <cx:pt idx="105">33.192376833329547</cx:pt>
          <cx:pt idx="106">152.52013544741089</cx:pt>
          <cx:pt idx="107">101.98344501282072</cx:pt>
          <cx:pt idx="108">123.08705624497493</cx:pt>
          <cx:pt idx="109">13.225893868714012</cx:pt>
          <cx:pt idx="110">131.16615337958004</cx:pt>
          <cx:pt idx="111">76.998780721397196</cx:pt>
          <cx:pt idx="112">206.28698330157727</cx:pt>
          <cx:pt idx="113">151.88293911597609</cx:pt>
          <cx:pt idx="114">14.811070008299552</cx:pt>
          <cx:pt idx="115">37.350021409914483</cx:pt>
          <cx:pt idx="116">320.26725974752532</cx:pt>
          <cx:pt idx="117">54.742773194854131</cx:pt>
          <cx:pt idx="118">159.82628669146268</cx:pt>
          <cx:pt idx="119">16.130154867235341</cx:pt>
          <cx:pt idx="120">97.540501825248697</cx:pt>
          <cx:pt idx="121">93.37855462005902</cx:pt>
          <cx:pt idx="122">98.274783632539751</cx:pt>
          <cx:pt idx="123">66.284357242024399</cx:pt>
          <cx:pt idx="124">48.756769586600548</cx:pt>
          <cx:pt idx="125">52.725691398252863</cx:pt>
          <cx:pt idx="126">47.606279887097912</cx:pt>
          <cx:pt idx="127">87.615981199234824</cx:pt>
          <cx:pt idx="128">15.335954487446779</cx:pt>
          <cx:pt idx="129">150.20189453341612</cx:pt>
          <cx:pt idx="130">36.135636265715945</cx:pt>
          <cx:pt idx="131">90.474742628673198</cx:pt>
          <cx:pt idx="132">41.664914589336625</cx:pt>
          <cx:pt idx="133">85.023190999776261</cx:pt>
          <cx:pt idx="134">33.094115758740237</cx:pt>
          <cx:pt idx="135">2.3012978728791862</cx:pt>
          <cx:pt idx="136">37.700782265647192</cx:pt>
          <cx:pt idx="137">48.500964962406016</cx:pt>
          <cx:pt idx="138">58.127565847979099</cx:pt>
          <cx:pt idx="139">90.772289578191334</cx:pt>
          <cx:pt idx="140">23.048308046320312</cx:pt>
          <cx:pt idx="141">382.65080929913643</cx:pt>
          <cx:pt idx="142">17.461712519206529</cx:pt>
          <cx:pt idx="143">182.02852034901565</cx:pt>
          <cx:pt idx="144">50.670150357198274</cx:pt>
          <cx:pt idx="145">10.282731003631572</cx:pt>
          <cx:pt idx="146">54.770018834698291</cx:pt>
          <cx:pt idx="147">188.24846723934212</cx:pt>
          <cx:pt idx="148">61.67636959858293</cx:pt>
          <cx:pt idx="149">424.56309267289771</cx:pt>
          <cx:pt idx="150">279.55314730720795</cx:pt>
          <cx:pt idx="151">176.62160256448843</cx:pt>
          <cx:pt idx="152">158.99481035343251</cx:pt>
          <cx:pt idx="153">45.24842050499074</cx:pt>
          <cx:pt idx="154">9.9831301289590808</cx:pt>
          <cx:pt idx="155">2.7949238199612871</cx:pt>
          <cx:pt idx="156">129.84382301951339</cx:pt>
          <cx:pt idx="157">54.99314716048027</cx:pt>
          <cx:pt idx="158">148.1551747050039</cx:pt>
          <cx:pt idx="159">25.238545392192577</cx:pt>
          <cx:pt idx="160">37.385587163364555</cx:pt>
          <cx:pt idx="161">44.265163856043827</cx:pt>
          <cx:pt idx="162">77.992871485727107</cx:pt>
          <cx:pt idx="163">25.290719033280912</cx:pt>
          <cx:pt idx="164">3.6097863232388629</cx:pt>
          <cx:pt idx="165">1.5694775436703838</cx:pt>
          <cx:pt idx="166">61.217889355117812</cx:pt>
          <cx:pt idx="167">471.15597818945281</cx:pt>
          <cx:pt idx="168">33.654630963113227</cx:pt>
          <cx:pt idx="169">117.50290211135891</cx:pt>
          <cx:pt idx="170">12.786940339527144</cx:pt>
          <cx:pt idx="171">206.70682427651218</cx:pt>
          <cx:pt idx="172">233.71434164530623</cx:pt>
          <cx:pt idx="173">284.11093208521834</cx:pt>
          <cx:pt idx="174">309.86604355002692</cx:pt>
          <cx:pt idx="175">12.038286233658368</cx:pt>
          <cx:pt idx="176">181.06193134571453</cx:pt>
          <cx:pt idx="177">348.84679024334076</cx:pt>
          <cx:pt idx="178">0.7429287714566597</cx:pt>
          <cx:pt idx="179">33.824189934866446</cx:pt>
          <cx:pt idx="180">55.588053687324887</cx:pt>
          <cx:pt idx="181">56.889885177109782</cx:pt>
          <cx:pt idx="182">10.43954204823396</cx:pt>
          <cx:pt idx="183">188.05194435564687</cx:pt>
          <cx:pt idx="184">109.52679840205923</cx:pt>
          <cx:pt idx="185">40.459935736507752</cx:pt>
          <cx:pt idx="186">17.066314268909625</cx:pt>
          <cx:pt idx="187">11.859228623462467</cx:pt>
          <cx:pt idx="188">51.550145221595898</cx:pt>
          <cx:pt idx="189">138.1136135666134</cx:pt>
          <cx:pt idx="190">89.319828311318304</cx:pt>
          <cx:pt idx="191">14.387638912917604</cx:pt>
          <cx:pt idx="192">82.923449865871234</cx:pt>
          <cx:pt idx="193">61.143784529349873</cx:pt>
          <cx:pt idx="194">372.77780991152338</cx:pt>
          <cx:pt idx="195">51.098910535368027</cx:pt>
          <cx:pt idx="196">63.961343846162613</cx:pt>
          <cx:pt idx="197">166.61729459079325</cx:pt>
          <cx:pt idx="198">16.710123226112145</cx:pt>
          <cx:pt idx="199">77.733549138841397</cx:pt>
          <cx:pt idx="200">25.708314167552054</cx:pt>
          <cx:pt idx="201">10.022357161470413</cx:pt>
          <cx:pt idx="202">37.229847003043474</cx:pt>
          <cx:pt idx="203">75.843858666009339</cx:pt>
          <cx:pt idx="204">6.3312361439913509</cx:pt>
          <cx:pt idx="205">70.42551740433224</cx:pt>
          <cx:pt idx="206">67.008226638494406</cx:pt>
          <cx:pt idx="207">168.45958138651142</cx:pt>
          <cx:pt idx="208">19.479256668148007</cx:pt>
          <cx:pt idx="209">171.70517781629951</cx:pt>
          <cx:pt idx="210">25.909822310688718</cx:pt>
          <cx:pt idx="211">141.30533337041982</cx:pt>
          <cx:pt idx="212">12.075185546052644</cx:pt>
          <cx:pt idx="213">26.096638334884055</cx:pt>
          <cx:pt idx="214">11.385195733131916</cx:pt>
          <cx:pt idx="215">121.31996931908169</cx:pt>
          <cx:pt idx="216">15.270866345067404</cx:pt>
          <cx:pt idx="217">16.240529925248026</cx:pt>
          <cx:pt idx="218">304.16221007027031</cx:pt>
          <cx:pt idx="219">92.182793056668103</cx:pt>
          <cx:pt idx="220">21.611283306115567</cx:pt>
          <cx:pt idx="221">18.045045569401996</cx:pt>
          <cx:pt idx="222">9.9010532876389785</cx:pt>
          <cx:pt idx="223">60.367039887819473</cx:pt>
          <cx:pt idx="224">38.018651091253346</cx:pt>
          <cx:pt idx="225">59.87567756425122</cx:pt>
          <cx:pt idx="226">41.818811424361158</cx:pt>
          <cx:pt idx="227">95.98404051721765</cx:pt>
          <cx:pt idx="228">7.8085952101163585</cx:pt>
          <cx:pt idx="229">22.744884662402903</cx:pt>
          <cx:pt idx="230">181.35986124821383</cx:pt>
          <cx:pt idx="231">30.162806201940867</cx:pt>
          <cx:pt idx="232">284.56265522518697</cx:pt>
          <cx:pt idx="233">34.198957345801631</cx:pt>
          <cx:pt idx="234">21.46013366277851</cx:pt>
          <cx:pt idx="235">34.428968035178322</cx:pt>
          <cx:pt idx="236">129.51396290499855</cx:pt>
          <cx:pt idx="237">77.422934026690541</cx:pt>
          <cx:pt idx="238">42.87675909555275</cx:pt>
          <cx:pt idx="239">5.8924655869429472</cx:pt>
          <cx:pt idx="240">46.531230760892292</cx:pt>
          <cx:pt idx="241">17.965881330300071</cx:pt>
          <cx:pt idx="242">181.23392015180417</cx:pt>
          <cx:pt idx="243">44.605825777532942</cx:pt>
          <cx:pt idx="244">73.907473384783799</cx:pt>
          <cx:pt idx="245">108.98429120021933</cx:pt>
          <cx:pt idx="246">46.812440207546864</cx:pt>
          <cx:pt idx="247">179.86371333316117</cx:pt>
          <cx:pt idx="248">19.870235941430504</cx:pt>
          <cx:pt idx="249">33.146726127224959</cx:pt>
          <cx:pt idx="250">56.645426493874325</cx:pt>
          <cx:pt idx="251">374.67555447235429</cx:pt>
          <cx:pt idx="252">132.49863354810907</cx:pt>
          <cx:pt idx="253">65.505552354306303</cx:pt>
          <cx:pt idx="254">94.679475874936202</cx:pt>
          <cx:pt idx="255">14.727082344961939</cx:pt>
          <cx:pt idx="256">115.77400755697749</cx:pt>
          <cx:pt idx="257">31.896254099701284</cx:pt>
          <cx:pt idx="258">2.5965302712386178</cx:pt>
          <cx:pt idx="259">136.19564256369588</cx:pt>
          <cx:pt idx="260">264.23542356767922</cx:pt>
          <cx:pt idx="261">156.47543101477277</cx:pt>
          <cx:pt idx="262">16.16156975385594</cx:pt>
          <cx:pt idx="263">36.284394019808559</cx:pt>
          <cx:pt idx="264">141.9337873475838</cx:pt>
          <cx:pt idx="265">154.65729865058185</cx:pt>
          <cx:pt idx="266">110.55043836141783</cx:pt>
          <cx:pt idx="267">329.70790126165616</cx:pt>
          <cx:pt idx="268">8.8958662275278346</cx:pt>
          <cx:pt idx="269">345.1617324458349</cx:pt>
          <cx:pt idx="270">46.886032755997931</cx:pt>
          <cx:pt idx="271">24.202142263954869</cx:pt>
          <cx:pt idx="272">122.91151023024767</cx:pt>
          <cx:pt idx="273">25.872727878749391</cx:pt>
          <cx:pt idx="274">97.504606881342042</cx:pt>
          <cx:pt idx="275">132.27818904902858</cx:pt>
          <cx:pt idx="276">212.02908789747326</cx:pt>
          <cx:pt idx="277">124.60219274424945</cx:pt>
          <cx:pt idx="278">60.799867119664064</cx:pt>
          <cx:pt idx="279">21.245113238787585</cx:pt>
          <cx:pt idx="280">128.50684441120598</cx:pt>
          <cx:pt idx="281">102.60034047705193</cx:pt>
          <cx:pt idx="282">26.20582553605108</cx:pt>
          <cx:pt idx="283">68.273696559478012</cx:pt>
          <cx:pt idx="284">187.60649915703567</cx:pt>
          <cx:pt idx="285">280.17955881936018</cx:pt>
          <cx:pt idx="286">44.150653283015629</cx:pt>
          <cx:pt idx="287">84.885603352116959</cx:pt>
          <cx:pt idx="288">75.74118320374987</cx:pt>
          <cx:pt idx="289">48.157722268989403</cx:pt>
          <cx:pt idx="290">67.142232324796765</cx:pt>
          <cx:pt idx="291">50.483537165548881</cx:pt>
          <cx:pt idx="292">34.435386253400885</cx:pt>
          <cx:pt idx="293">21.634301253562672</cx:pt>
          <cx:pt idx="294">13.039659177209515</cx:pt>
          <cx:pt idx="295">46.301025134961321</cx:pt>
          <cx:pt idx="296">1.9554879556699989</cx:pt>
          <cx:pt idx="297">97.940001936339755</cx:pt>
          <cx:pt idx="298">193.7518430844523</cx:pt>
          <cx:pt idx="299">112.42014005784395</cx:pt>
          <cx:pt idx="300">0.57421512947677422</cx:pt>
          <cx:pt idx="301">68.592122278431617</cx:pt>
          <cx:pt idx="302">10.736515010595893</cx:pt>
          <cx:pt idx="303">10.593571713093549</cx:pt>
          <cx:pt idx="304">166.16042671131336</cx:pt>
          <cx:pt idx="305">96.035316021987427</cx:pt>
          <cx:pt idx="306">38.740386739968272</cx:pt>
          <cx:pt idx="307">81.142389954671444</cx:pt>
          <cx:pt idx="308">27.681607610471776</cx:pt>
          <cx:pt idx="309">95.646974494741102</cx:pt>
          <cx:pt idx="310">60.077333727609897</cx:pt>
          <cx:pt idx="311">143.96029762403128</cx:pt>
          <cx:pt idx="312">38.640167039472594</cx:pt>
          <cx:pt idx="313">82.955573965030368</cx:pt>
          <cx:pt idx="314">12.081470612072085</cx:pt>
          <cx:pt idx="315">39.263057207150858</cx:pt>
          <cx:pt idx="316">386.04170315317873</cx:pt>
          <cx:pt idx="317">13.293988844465945</cx:pt>
          <cx:pt idx="318">45.902188609511398</cx:pt>
          <cx:pt idx="319">282.63460573189815</cx:pt>
          <cx:pt idx="320">107.52371695832716</cx:pt>
          <cx:pt idx="321">5.0955491066474767</cx:pt>
          <cx:pt idx="322">49.793738474001692</cx:pt>
          <cx:pt idx="323">33.015345499010706</cx:pt>
          <cx:pt idx="324">62.507015919862347</cx:pt>
          <cx:pt idx="325">88.313174488994051</cx:pt>
          <cx:pt idx="326">193.39615350117265</cx:pt>
          <cx:pt idx="327">3.0669665630990832</cx:pt>
          <cx:pt idx="328">60.955834621686726</cx:pt>
          <cx:pt idx="329">5.3264256984987881</cx:pt>
          <cx:pt idx="330">85.111780552341031</cx:pt>
          <cx:pt idx="331">4.7670587780928102</cx:pt>
          <cx:pt idx="332">33.507423450961475</cx:pt>
          <cx:pt idx="333">18.585533796538051</cx:pt>
          <cx:pt idx="334">166.70009477973539</cx:pt>
          <cx:pt idx="335">53.94768741182871</cx:pt>
          <cx:pt idx="336">53.413798429019792</cx:pt>
          <cx:pt idx="337">48.924432126138072</cx:pt>
          <cx:pt idx="338">330.62589935123367</cx:pt>
          <cx:pt idx="339">26.600388178111576</cx:pt>
          <cx:pt idx="340">66.325454657690699</cx:pt>
          <cx:pt idx="341">38.881787631689029</cx:pt>
          <cx:pt idx="342">11.061022703149428</cx:pt>
          <cx:pt idx="343">17.547404436397525</cx:pt>
          <cx:pt idx="344">126.05898912054286</cx:pt>
          <cx:pt idx="345">65.166282193835158</cx:pt>
          <cx:pt idx="346">299.50927674214989</cx:pt>
          <cx:pt idx="347">53.091799102839502</cx:pt>
          <cx:pt idx="348">3.4240843306598787</cx:pt>
          <cx:pt idx="349">10.186872922211625</cx:pt>
          <cx:pt idx="350">38.450781962406083</cx:pt>
          <cx:pt idx="351">16.473184889309092</cx:pt>
          <cx:pt idx="352">102.6007218423714</cx:pt>
          <cx:pt idx="353">76.841276575030577</cx:pt>
          <cx:pt idx="354">119.27597409258118</cx:pt>
          <cx:pt idx="355">4.2138390438832349</cx:pt>
          <cx:pt idx="356">87.048079096868619</cx:pt>
          <cx:pt idx="357">393.630688974446</cx:pt>
          <cx:pt idx="358">2.8007074097054012</cx:pt>
          <cx:pt idx="359">181.40952834361369</cx:pt>
          <cx:pt idx="360">72.361317972271621</cx:pt>
          <cx:pt idx="361">12.684056736491662</cx:pt>
          <cx:pt idx="362">41.708606823397346</cx:pt>
          <cx:pt idx="363">371.11698289952017</cx:pt>
          <cx:pt idx="364">36.20864306223222</cx:pt>
          <cx:pt idx="365">139.75499294112419</cx:pt>
          <cx:pt idx="366">127.97966477156918</cx:pt>
          <cx:pt idx="367">63.782778228286539</cx:pt>
          <cx:pt idx="368">45.087434626613565</cx:pt>
          <cx:pt idx="369">89.757967806562874</cx:pt>
          <cx:pt idx="370">31.312685674465772</cx:pt>
          <cx:pt idx="371">38.680036318407467</cx:pt>
          <cx:pt idx="372">49.294341831630184</cx:pt>
          <cx:pt idx="373">16.524761406472464</cx:pt>
          <cx:pt idx="374">26.18045959987381</cx:pt>
          <cx:pt idx="375">31.239627995622882</cx:pt>
          <cx:pt idx="376">91.68988484775798</cx:pt>
          <cx:pt idx="377">33.934619344933118</cx:pt>
          <cx:pt idx="378">94.656029293458005</cx:pt>
          <cx:pt idx="379">67.415959439587397</cx:pt>
          <cx:pt idx="380">271.36767749607566</cx:pt>
          <cx:pt idx="381">63.383940988851357</cx:pt>
          <cx:pt idx="382">65.137689787667398</cx:pt>
          <cx:pt idx="383">17.464334413981842</cx:pt>
          <cx:pt idx="384">126.23034203149017</cx:pt>
          <cx:pt idx="385">81.973955071030844</cx:pt>
          <cx:pt idx="386">194.32002160692693</cx:pt>
          <cx:pt idx="387">138.59418577104518</cx:pt>
          <cx:pt idx="388">68.213609649659404</cx:pt>
          <cx:pt idx="389">17.123662640624847</cx:pt>
          <cx:pt idx="390">8.8316180381867522</cx:pt>
          <cx:pt idx="391">3.8904235843899624</cx:pt>
          <cx:pt idx="392">35.37163860956462</cx:pt>
          <cx:pt idx="393">125.93024499400997</cx:pt>
          <cx:pt idx="394">3.5121666835795082</cx:pt>
          <cx:pt idx="395">78.38825342905352</cx:pt>
          <cx:pt idx="396">86.931632335645119</cx:pt>
          <cx:pt idx="397">13.610838501424888</cx:pt>
          <cx:pt idx="398">36.000793596227389</cx:pt>
          <cx:pt idx="399">71.523400931384927</cx:pt>
          <cx:pt idx="400">16.251783433175277</cx:pt>
          <cx:pt idx="401">21.240431440666971</cx:pt>
          <cx:pt idx="402">19.75716893970699</cx:pt>
          <cx:pt idx="403">76.284982512374782</cx:pt>
          <cx:pt idx="404">11.630960228777676</cx:pt>
          <cx:pt idx="405">2.8589168234077382</cx:pt>
          <cx:pt idx="406">105.91079881536427</cx:pt>
          <cx:pt idx="407">197.54493655838201</cx:pt>
          <cx:pt idx="408">60.082048841001182</cx:pt>
          <cx:pt idx="409">190.8104802431115</cx:pt>
          <cx:pt idx="410">278.78209192328961</cx:pt>
          <cx:pt idx="411">86.811257002828768</cx:pt>
          <cx:pt idx="412">146.99210183630385</cx:pt>
          <cx:pt idx="413">20.697741451601171</cx:pt>
          <cx:pt idx="414">12.350067147083653</cx:pt>
          <cx:pt idx="415">8.7769147970731058</cx:pt>
          <cx:pt idx="416">276.51380292964353</cx:pt>
          <cx:pt idx="417">90.395267966754773</cx:pt>
          <cx:pt idx="418">76.299519567612663</cx:pt>
          <cx:pt idx="419">185.71285480328601</cx:pt>
          <cx:pt idx="420">12.165382359752559</cx:pt>
          <cx:pt idx="421">45.407523694865226</cx:pt>
          <cx:pt idx="422">7.4473056145008263</cx:pt>
          <cx:pt idx="423">20.169925172072269</cx:pt>
          <cx:pt idx="424">7.1762185606741884</cx:pt>
          <cx:pt idx="425">129.98448374783035</cx:pt>
          <cx:pt idx="426">78.283144519742947</cx:pt>
          <cx:pt idx="427">84.073573936893382</cx:pt>
          <cx:pt idx="428">223.01590953167565</cx:pt>
          <cx:pt idx="429">203.92284929859107</cx:pt>
          <cx:pt idx="430">131.90980983132707</cx:pt>
          <cx:pt idx="431">4.7417461651721284</cx:pt>
          <cx:pt idx="432">26.054787678408481</cx:pt>
          <cx:pt idx="433">11.567434097669203</cx:pt>
          <cx:pt idx="434">79.959676233306197</cx:pt>
          <cx:pt idx="435">79.135081431840092</cx:pt>
          <cx:pt idx="436">154.58913382826589</cx:pt>
          <cx:pt idx="437">25.160158264669196</cx:pt>
          <cx:pt idx="438">208.51727589278454</cx:pt>
          <cx:pt idx="439">121.8537572835111</cx:pt>
          <cx:pt idx="440">325.26888257110932</cx:pt>
          <cx:pt idx="441">5.6508080223610593</cx:pt>
          <cx:pt idx="442">18.52399079561788</cx:pt>
          <cx:pt idx="443">13.203781798912811</cx:pt>
          <cx:pt idx="444">15.587188700319537</cx:pt>
          <cx:pt idx="445">72.406622389375826</cx:pt>
          <cx:pt idx="446">84.19431417935786</cx:pt>
          <cx:pt idx="447">193.98328093662235</cx:pt>
          <cx:pt idx="448">8.1964728147244941</cx:pt>
          <cx:pt idx="449">150.20370747765253</cx:pt>
          <cx:pt idx="450">10.632115674733631</cx:pt>
          <cx:pt idx="451">47.592366891043298</cx:pt>
          <cx:pt idx="452">16.350563828148275</cx:pt>
          <cx:pt idx="453">4.1725161763905074</cx:pt>
          <cx:pt idx="454">78.187273520771342</cx:pt>
          <cx:pt idx="455">73.856865454936951</cx:pt>
          <cx:pt idx="456">29.574160837217427</cx:pt>
          <cx:pt idx="457">172.86636057628868</cx:pt>
          <cx:pt idx="458">80.758132089094175</cx:pt>
          <cx:pt idx="459">32.651556187602452</cx:pt>
          <cx:pt idx="460">27.636422724606252</cx:pt>
          <cx:pt idx="461">8.5771632836563256</cx:pt>
          <cx:pt idx="462">12.534026844845185</cx:pt>
          <cx:pt idx="463">15.680820998971248</cx:pt>
          <cx:pt idx="464">65.484943608980927</cx:pt>
          <cx:pt idx="465">20.631200954665253</cx:pt>
          <cx:pt idx="466">77.907897092287399</cx:pt>
          <cx:pt idx="467">113.23814313481341</cx:pt>
          <cx:pt idx="468">76.972935350856275</cx:pt>
          <cx:pt idx="469">119.52614407454865</cx:pt>
          <cx:pt idx="470">298.17948429675619</cx:pt>
          <cx:pt idx="471">132.88674436755497</cx:pt>
          <cx:pt idx="472">18.826911108943353</cx:pt>
          <cx:pt idx="473">65.981459184001196</cx:pt>
          <cx:pt idx="474">10.092673542287907</cx:pt>
          <cx:pt idx="475">20.440041545306467</cx:pt>
          <cx:pt idx="476">2.5256997725313575</cx:pt>
          <cx:pt idx="477">24.825339345440014</cx:pt>
          <cx:pt idx="478">70.487580267602866</cx:pt>
          <cx:pt idx="479">47.164945514685755</cx:pt>
          <cx:pt idx="480">0.69565852845600962</cx:pt>
          <cx:pt idx="481">67.097239831693486</cx:pt>
          <cx:pt idx="482">22.536106726925652</cx:pt>
          <cx:pt idx="483">12.291370127279333</cx:pt>
          <cx:pt idx="484">82.998511705788175</cx:pt>
          <cx:pt idx="485">0.46881011339055478</cx:pt>
          <cx:pt idx="486">67.265114840597832</cx:pt>
          <cx:pt idx="487">97.752567746075158</cx:pt>
          <cx:pt idx="488">50.155331412327882</cx:pt>
          <cx:pt idx="489">34.233999461832958</cx:pt>
          <cx:pt idx="490">75.796530599089891</cx:pt>
          <cx:pt idx="491">84.577034324393253</cx:pt>
          <cx:pt idx="492">56.475170752275226</cx:pt>
          <cx:pt idx="493">20.723945470635783</cx:pt>
          <cx:pt idx="494">147.12084640426119</cx:pt>
          <cx:pt idx="495">72.584793933095298</cx:pt>
          <cx:pt idx="496">6.8947301352790626</cx:pt>
          <cx:pt idx="497">58.85583837578119</cx:pt>
          <cx:pt idx="498">215.6714777712007</cx:pt>
          <cx:pt idx="499">63.38142466061899</cx:pt>
          <cx:pt idx="500">38.869582522912907</cx:pt>
          <cx:pt idx="501">14.612949541683736</cx:pt>
          <cx:pt idx="502">23.535002203009626</cx:pt>
          <cx:pt idx="503">85.243594222444599</cx:pt>
          <cx:pt idx="504">14.421016764020766</cx:pt>
          <cx:pt idx="505">213.78452708313731</cx:pt>
          <cx:pt idx="506">63.987673679569319</cx:pt>
          <cx:pt idx="507">23.066432729213226</cx:pt>
          <cx:pt idx="508">63.233445468186211</cx:pt>
          <cx:pt idx="509">17.923848342073271</cx:pt>
          <cx:pt idx="510">39.650414364891191</cx:pt>
          <cx:pt idx="511">194.70909238015912</cx:pt>
          <cx:pt idx="512">50.416977654098559</cx:pt>
          <cx:pt idx="513">65.909118529068905</cx:pt>
          <cx:pt idx="514">41.457975195218673</cx:pt>
          <cx:pt idx="515">66.707583499046777</cx:pt>
          <cx:pt idx="516">60.679284468378256</cx:pt>
          <cx:pt idx="517">52.513405541120683</cx:pt>
          <cx:pt idx="518">64.449163500101946</cx:pt>
          <cx:pt idx="519">151.88460205472143</cx:pt>
          <cx:pt idx="520">106.45567771208491</cx:pt>
          <cx:pt idx="521">168.91661776837771</cx:pt>
          <cx:pt idx="522">25.247716262395489</cx:pt>
          <cx:pt idx="523">100.24347463451819</cx:pt>
          <cx:pt idx="524">103.78827946087196</cx:pt>
          <cx:pt idx="525">276.55089121548139</cx:pt>
          <cx:pt idx="526">42.898432814257596</cx:pt>
          <cx:pt idx="527">2.1958448381158675</cx:pt>
          <cx:pt idx="528">33.819827780567394</cx:pt>
          <cx:pt idx="529">49.293792712317092</cx:pt>
          <cx:pt idx="530">36.156489244011141</cx:pt>
          <cx:pt idx="531">48.156933073795464</cx:pt>
          <cx:pt idx="532">75.65550408813867</cx:pt>
          <cx:pt idx="533">98.266431043821882</cx:pt>
          <cx:pt idx="534">107.32315166724278</cx:pt>
          <cx:pt idx="535">7.6366212909630224</cx:pt>
          <cx:pt idx="536">187.63087361605534</cx:pt>
          <cx:pt idx="537">111.29340587285208</cx:pt>
          <cx:pt idx="538">81.911960288702943</cx:pt>
          <cx:pt idx="539">39.226177642514401</cx:pt>
          <cx:pt idx="540">42.537013839935582</cx:pt>
          <cx:pt idx="541">74.345215676008266</cx:pt>
          <cx:pt idx="542">97.810936943032516</cx:pt>
          <cx:pt idx="543">93.638727930940476</cx:pt>
          <cx:pt idx="544">21.140506493660599</cx:pt>
          <cx:pt idx="545">41.505161098409538</cx:pt>
          <cx:pt idx="546">40.431963865322544</cx:pt>
          <cx:pt idx="547">4.1451041282828296</cx:pt>
          <cx:pt idx="548">190.12989467865634</cx:pt>
          <cx:pt idx="549">57.751655748568282</cx:pt>
          <cx:pt idx="550">9.1915034863502481</cx:pt>
          <cx:pt idx="551">34.722091919149349</cx:pt>
          <cx:pt idx="552">36.989649163620271</cx:pt>
          <cx:pt idx="553">168.43302793230913</cx:pt>
          <cx:pt idx="554">129.91827940796162</cx:pt>
          <cx:pt idx="555">19.312449406190499</cx:pt>
          <cx:pt idx="556">26.048109553138744</cx:pt>
          <cx:pt idx="557">93.422061794702799</cx:pt>
          <cx:pt idx="558">48.153800883258711</cx:pt>
          <cx:pt idx="559">44.274509764584678</cx:pt>
          <cx:pt idx="560">91.167580922444387</cx:pt>
          <cx:pt idx="561">28.085183454825689</cx:pt>
          <cx:pt idx="562">37.738994468693619</cx:pt>
          <cx:pt idx="563">16.740862336885105</cx:pt>
          <cx:pt idx="564">27.211305962307165</cx:pt>
          <cx:pt idx="565">17.132319364774148</cx:pt>
          <cx:pt idx="566">13.292200612260991</cx:pt>
          <cx:pt idx="567">330.19303741187662</cx:pt>
          <cx:pt idx="568">220.21801684924739</cx:pt>
          <cx:pt idx="569">40.945215736339946</cx:pt>
          <cx:pt idx="570">33.009238023277447</cx:pt>
          <cx:pt idx="571">98.684320490708416</cx:pt>
          <cx:pt idx="572">123.4371476630222</cx:pt>
          <cx:pt idx="573">4.2479676154824872</cx:pt>
          <cx:pt idx="574">53.74672247132046</cx:pt>
          <cx:pt idx="575">33.512169880049683</cx:pt>
          <cx:pt idx="576">17.36802724822099</cx:pt>
          <cx:pt idx="577">28.019066483437154</cx:pt>
          <cx:pt idx="578">153.40451925510504</cx:pt>
          <cx:pt idx="579">72.548632140359473</cx:pt>
          <cx:pt idx="580">110.05501356620573</cx:pt>
          <cx:pt idx="581">56.456246273908206</cx:pt>
          <cx:pt idx="582">0.8205584913872197</cx:pt>
          <cx:pt idx="583">29.549848065904737</cx:pt>
          <cx:pt idx="584">44.457214218925841</cx:pt>
          <cx:pt idx="585">8.5453089656536783</cx:pt>
          <cx:pt idx="586">39.714275386855661</cx:pt>
          <cx:pt idx="587">157.27414570494136</cx:pt>
          <cx:pt idx="588">81.439226263657631</cx:pt>
          <cx:pt idx="589">144.66936116560186</cx:pt>
          <cx:pt idx="590">13.838061176874682</cx:pt>
          <cx:pt idx="591">30.277432315696782</cx:pt>
          <cx:pt idx="592">165.37529802224131</cx:pt>
          <cx:pt idx="593">0.95789758270418579</cx:pt>
          <cx:pt idx="594">105.39743181453547</cx:pt>
          <cx:pt idx="595">149.50134614389668</cx:pt>
          <cx:pt idx="596">9.3629004046014117</cx:pt>
          <cx:pt idx="597">1.938512194434787</cx:pt>
          <cx:pt idx="598">199.53400278642758</cx:pt>
          <cx:pt idx="599">33.406772038943615</cx:pt>
          <cx:pt idx="600">100.20434596766614</cx:pt>
          <cx:pt idx="601">42.959979063647864</cx:pt>
          <cx:pt idx="602">216.67030751241339</cx:pt>
          <cx:pt idx="603">69.695551211665958</cx:pt>
          <cx:pt idx="604">26.361448209958709</cx:pt>
          <cx:pt idx="605">53.266248421813316</cx:pt>
          <cx:pt idx="606">75.569632602854156</cx:pt>
          <cx:pt idx="607">117.39113438617126</cx:pt>
          <cx:pt idx="608">11.301614185412795</cx:pt>
          <cx:pt idx="609">22.335836696481863</cx:pt>
          <cx:pt idx="610">121.34131333886016</cx:pt>
          <cx:pt idx="611">42.962807417628994</cx:pt>
          <cx:pt idx="612">36.376470763612076</cx:pt>
          <cx:pt idx="613">73.727977814001065</cx:pt>
          <cx:pt idx="614">9.2553753114225081</cx:pt>
          <cx:pt idx="615">13.10745026632488</cx:pt>
          <cx:pt idx="616">155.00338736627828</cx:pt>
          <cx:pt idx="617">111.0420174532899</cx:pt>
          <cx:pt idx="618">48.964364741021427</cx:pt>
          <cx:pt idx="619">14.456886706900338</cx:pt>
          <cx:pt idx="620">81.556609684273411</cx:pt>
          <cx:pt idx="621">48.504811208683407</cx:pt>
          <cx:pt idx="622">27.313849065907661</cx:pt>
          <cx:pt idx="623">54.254792497503161</cx:pt>
          <cx:pt idx="624">24.929866021002521</cx:pt>
          <cx:pt idx="625">31.485391118748993</cx:pt>
          <cx:pt idx="626">123.4064711482123</cx:pt>
          <cx:pt idx="627">65.628139216153812</cx:pt>
          <cx:pt idx="628">7.5041413069467033</cx:pt>
          <cx:pt idx="629">163.80338111591985</cx:pt>
          <cx:pt idx="630">74.658454433362081</cx:pt>
          <cx:pt idx="631">153.7526056903767</cx:pt>
          <cx:pt idx="632">350.39154219640244</cx:pt>
          <cx:pt idx="633">53.222448478428518</cx:pt>
          <cx:pt idx="634">7.8920305635032859</cx:pt>
          <cx:pt idx="635">58.510505383069074</cx:pt>
          <cx:pt idx="636">5.2024083501567606</cx:pt>
          <cx:pt idx="637">22.973154276132174</cx:pt>
          <cx:pt idx="638">64.229641647783851</cx:pt>
          <cx:pt idx="639">14.787208132200911</cx:pt>
          <cx:pt idx="640">12.930464311240421</cx:pt>
          <cx:pt idx="641">20.585916627741909</cx:pt>
          <cx:pt idx="642">24.292664962605581</cx:pt>
          <cx:pt idx="643">189.32760929357477</cx:pt>
          <cx:pt idx="644">42.25022166821806</cx:pt>
          <cx:pt idx="645">35.79845894231569</cx:pt>
          <cx:pt idx="646">9.2312634755319625</cx:pt>
          <cx:pt idx="647">198.31482010077113</cx:pt>
          <cx:pt idx="648">6.5033663241703366</cx:pt>
          <cx:pt idx="649">270.53724141957258</cx:pt>
          <cx:pt idx="650">61.229898161012947</cx:pt>
          <cx:pt idx="651">62.555332916453359</cx:pt>
          <cx:pt idx="652">97.146569551246643</cx:pt>
          <cx:pt idx="653">132.73590236740009</cx:pt>
          <cx:pt idx="654">78.252197016547584</cx:pt>
          <cx:pt idx="655">249.66740981106773</cx:pt>
          <cx:pt idx="656">0.65008459728916723</cx:pt>
          <cx:pt idx="657">223.58784185688552</cx:pt>
          <cx:pt idx="658">303.07620325297955</cx:pt>
          <cx:pt idx="659">120.58255820920415</cx:pt>
          <cx:pt idx="660">1.6830588418766965</cx:pt>
          <cx:pt idx="661">88.152483250486554</cx:pt>
          <cx:pt idx="662">185.41229148401311</cx:pt>
          <cx:pt idx="663">110.7419303500224</cx:pt>
          <cx:pt idx="664">50.329402947723203</cx:pt>
          <cx:pt idx="665">38.24610417300125</cx:pt>
          <cx:pt idx="666">21.324878510182394</cx:pt>
          <cx:pt idx="667">26.819088371297752</cx:pt>
          <cx:pt idx="668">41.683247344676431</cx:pt>
          <cx:pt idx="669">33.336100543034199</cx:pt>
          <cx:pt idx="670">47.932010017952436</cx:pt>
          <cx:pt idx="671">171.35733564155944</cx:pt>
          <cx:pt idx="672">11.284477134012592</cx:pt>
          <cx:pt idx="673">57.33644071531026</cx:pt>
          <cx:pt idx="674">50.178894264227779</cx:pt>
          <cx:pt idx="675">22.197550266860915</cx:pt>
          <cx:pt idx="676">38.412417125069837</cx:pt>
          <cx:pt idx="677">24.53631902510525</cx:pt>
          <cx:pt idx="678">303.75090065647532</cx:pt>
          <cx:pt idx="679">92.25732123662327</cx:pt>
          <cx:pt idx="680">10.742335678205979</cx:pt>
          <cx:pt idx="681">87.852796259684979</cx:pt>
          <cx:pt idx="682">407.09860492128462</cx:pt>
          <cx:pt idx="683">185.0269724956965</cx:pt>
          <cx:pt idx="684">29.484451386244146</cx:pt>
          <cx:pt idx="685">2.8582012331802447</cx:pt>
          <cx:pt idx="686">8.9675302211156414</cx:pt>
          <cx:pt idx="687">29.440542568849587</cx:pt>
          <cx:pt idx="688">8.8394356557097193</cx:pt>
          <cx:pt idx="689">100.78439806171511</cx:pt>
          <cx:pt idx="690">320.06600388602527</cx:pt>
          <cx:pt idx="691">76.547718962431986</cx:pt>
          <cx:pt idx="692">43.956362360399083</cx:pt>
          <cx:pt idx="693">2.4934621364100624</cx:pt>
          <cx:pt idx="694">18.224698965250468</cx:pt>
          <cx:pt idx="695">78.740196195511274</cx:pt>
          <cx:pt idx="696">203.69410784124307</cx:pt>
          <cx:pt idx="697">40.792556677293859</cx:pt>
          <cx:pt idx="698">48.945702420263899</cx:pt>
          <cx:pt idx="699">52.711669412061937</cx:pt>
          <cx:pt idx="700">9.8031004508500814</cx:pt>
          <cx:pt idx="701">0.039885713548055708</cx:pt>
          <cx:pt idx="702">28.542277227051244</cx:pt>
          <cx:pt idx="703">52.883791355972882</cx:pt>
          <cx:pt idx="704">34.417261146496408</cx:pt>
          <cx:pt idx="705">53.816870975694648</cx:pt>
          <cx:pt idx="706">50.542376539675836</cx:pt>
          <cx:pt idx="707">9.9787684820717875</cx:pt>
          <cx:pt idx="708">6.1360138876502033</cx:pt>
          <cx:pt idx="709">175.97234673371412</cx:pt>
          <cx:pt idx="710">61.464808812940994</cx:pt>
          <cx:pt idx="711">64.977221629101422</cx:pt>
          <cx:pt idx="712">65.035561680124445</cx:pt>
          <cx:pt idx="713">24.903244781175992</cx:pt>
          <cx:pt idx="714">317.13558994555393</cx:pt>
          <cx:pt idx="715">28.105023857364909</cx:pt>
          <cx:pt idx="716">2.6945862150577069</cx:pt>
          <cx:pt idx="717">63.790240931087169</cx:pt>
          <cx:pt idx="718">59.181218782832545</cx:pt>
          <cx:pt idx="719">114.21168794854239</cx:pt>
          <cx:pt idx="720">251.10767618962973</cx:pt>
          <cx:pt idx="721">80.249668943608611</cx:pt>
          <cx:pt idx="722">48.730400778512859</cx:pt>
          <cx:pt idx="723">27.519939228230935</cx:pt>
          <cx:pt idx="724">191.50635906697647</cx:pt>
          <cx:pt idx="725">64.903255551840843</cx:pt>
          <cx:pt idx="726">62.908384494040092</cx:pt>
          <cx:pt idx="727">76.935252523462168</cx:pt>
          <cx:pt idx="728">20.410448807475419</cx:pt>
          <cx:pt idx="729">13.739309457124538</cx:pt>
          <cx:pt idx="730">9.6466572350746418</cx:pt>
          <cx:pt idx="731">119.97457257584145</cx:pt>
          <cx:pt idx="732">15.623842970769031</cx:pt>
          <cx:pt idx="733">59.595506406298455</cx:pt>
          <cx:pt idx="734">27.125076817549111</cx:pt>
          <cx:pt idx="735">42.556651650225575</cx:pt>
          <cx:pt idx="736">89.740529340992367</cx:pt>
          <cx:pt idx="737">82.018244988419312</cx:pt>
          <cx:pt idx="738">15.369659938522064</cx:pt>
          <cx:pt idx="739">115.76592115731589</cx:pt>
          <cx:pt idx="740">138.05867268205751</cx:pt>
          <cx:pt idx="741">31.304269363953232</cx:pt>
          <cx:pt idx="742">22.601890205478856</cx:pt>
          <cx:pt idx="743">27.712008136715944</cx:pt>
          <cx:pt idx="744">78.646187896194419</cx:pt>
          <cx:pt idx="745">6.6722815827439437</cx:pt>
          <cx:pt idx="746">18.866834227752676</cx:pt>
          <cx:pt idx="747">64.576002811519345</cx:pt>
          <cx:pt idx="748">22.157853740297924</cx:pt>
          <cx:pt idx="749">38.390262802316606</cx:pt>
          <cx:pt idx="750">16.568531516025033</cx:pt>
          <cx:pt idx="751">162.76278380941943</cx:pt>
          <cx:pt idx="752">9.2464709050304901</cx:pt>
          <cx:pt idx="753">66.157172491639471</cx:pt>
          <cx:pt idx="754">175.90374326704352</cx:pt>
          <cx:pt idx="755">76.589099554710344</cx:pt>
          <cx:pt idx="756">114.26769374941847</cx:pt>
          <cx:pt idx="757">77.14963710679686</cx:pt>
          <cx:pt idx="758">44.772069174324152</cx:pt>
          <cx:pt idx="759">323.49192036593149</cx:pt>
          <cx:pt idx="760">3.6118566263197307</cx:pt>
          <cx:pt idx="761">116.81599972356393</cx:pt>
          <cx:pt idx="762">52.596154350462371</cx:pt>
          <cx:pt idx="763">53.095561580369697</cx:pt>
          <cx:pt idx="764">100.66641639848497</cx:pt>
          <cx:pt idx="765">114.47942227558529</cx:pt>
          <cx:pt idx="766">71.991883492065767</cx:pt>
          <cx:pt idx="767">27.116129683250318</cx:pt>
          <cx:pt idx="768">51.369530918631142</cx:pt>
          <cx:pt idx="769">70.714834976272016</cx:pt>
          <cx:pt idx="770">105.1721753525409</cx:pt>
          <cx:pt idx="771">32.929129279937769</cx:pt>
          <cx:pt idx="772">10.620081821274843</cx:pt>
          <cx:pt idx="773">14.237033213970548</cx:pt>
          <cx:pt idx="774">17.211782998589488</cx:pt>
          <cx:pt idx="775">44.034160026817815</cx:pt>
          <cx:pt idx="776">51.245588647050539</cx:pt>
          <cx:pt idx="777">4.2448808009986934</cx:pt>
          <cx:pt idx="778">86.653805137453389</cx:pt>
          <cx:pt idx="779">9.8415892813382264</cx:pt>
          <cx:pt idx="780">61.78340717149598</cx:pt>
          <cx:pt idx="781">26.296693302981467</cx:pt>
          <cx:pt idx="782">106.27652532533125</cx:pt>
          <cx:pt idx="783">101.40030301687892</cx:pt>
          <cx:pt idx="784">165.21855477899743</cx:pt>
          <cx:pt idx="785">19.279713042447668</cx:pt>
          <cx:pt idx="786">48.817556399436555</cx:pt>
          <cx:pt idx="787">48.255559489471253</cx:pt>
          <cx:pt idx="788">49.10743356679334</cx:pt>
          <cx:pt idx="789">37.522534254956199</cx:pt>
          <cx:pt idx="790">178.70989655664175</cx:pt>
          <cx:pt idx="791">59.06366432239296</cx:pt>
          <cx:pt idx="792">18.278999195559599</cx:pt>
          <cx:pt idx="793">57.269814702691534</cx:pt>
          <cx:pt idx="794">12.924373913563638</cx:pt>
          <cx:pt idx="795">108.56216516857617</cx:pt>
          <cx:pt idx="796">24.686360840518141</cx:pt>
          <cx:pt idx="797">77.322667863137838</cx:pt>
          <cx:pt idx="798">35.715942544698933</cx:pt>
          <cx:pt idx="799">2.8995417132983032</cx:pt>
          <cx:pt idx="800">46.846354550462948</cx:pt>
          <cx:pt idx="801">54.573927236368405</cx:pt>
          <cx:pt idx="802">86.43423371430265</cx:pt>
          <cx:pt idx="803">70.791631969813395</cx:pt>
          <cx:pt idx="804">43.051356678427325</cx:pt>
          <cx:pt idx="805">121.49071713902147</cx:pt>
          <cx:pt idx="806">4.8143342260765163</cx:pt>
          <cx:pt idx="807">20.636780316024396</cx:pt>
          <cx:pt idx="808">76.243398236596846</cx:pt>
          <cx:pt idx="809">53.34731098959346</cx:pt>
          <cx:pt idx="810">151.48979521722563</cx:pt>
          <cx:pt idx="811">94.14256435571113</cx:pt>
          <cx:pt idx="812">16.646743340022795</cx:pt>
          <cx:pt idx="813">123.63775472966397</cx:pt>
          <cx:pt idx="814">25.862846103566692</cx:pt>
          <cx:pt idx="815">9.7796761407535442</cx:pt>
          <cx:pt idx="816">13.65874956566385</cx:pt>
          <cx:pt idx="817">43.682670579882029</cx:pt>
          <cx:pt idx="818">7.7279142685919915</cx:pt>
          <cx:pt idx="819">400.22178202065436</cx:pt>
          <cx:pt idx="820">13.191385987984459</cx:pt>
          <cx:pt idx="821">133.24549346079098</cx:pt>
          <cx:pt idx="822">44.36207395865501</cx:pt>
          <cx:pt idx="823">215.10585214979301</cx:pt>
          <cx:pt idx="824">31.005522060712615</cx:pt>
          <cx:pt idx="825">56.190400970317484</cx:pt>
          <cx:pt idx="826">42.702646016181802</cx:pt>
          <cx:pt idx="827">30.500676436281257</cx:pt>
          <cx:pt idx="828">228.23861967340031</cx:pt>
          <cx:pt idx="829">32.997906400927072</cx:pt>
          <cx:pt idx="830">219.54272989088551</cx:pt>
          <cx:pt idx="831">125.21537162314074</cx:pt>
          <cx:pt idx="832">74.760792374038061</cx:pt>
          <cx:pt idx="833">52.656043256163166</cx:pt>
          <cx:pt idx="834">214.81404262728475</cx:pt>
          <cx:pt idx="835">264.95434933398815</cx:pt>
          <cx:pt idx="836">18.228261055788323</cx:pt>
          <cx:pt idx="837">26.46181167533431</cx:pt>
          <cx:pt idx="838">1.2798363139712383</cx:pt>
          <cx:pt idx="839">79.53341634721653</cx:pt>
          <cx:pt idx="840">31.371659570633188</cx:pt>
          <cx:pt idx="841">72.395663973649263</cx:pt>
          <cx:pt idx="842">24.82835752445844</cx:pt>
          <cx:pt idx="843">51.592403899133572</cx:pt>
          <cx:pt idx="844">71.181924743147547</cx:pt>
          <cx:pt idx="845">45.23426503605728</cx:pt>
          <cx:pt idx="846">61.829927423443223</cx:pt>
          <cx:pt idx="847">373.1041420165908</cx:pt>
          <cx:pt idx="848">18.804058517308569</cx:pt>
          <cx:pt idx="849">137.47788756586547</cx:pt>
          <cx:pt idx="850">208.73710312043289</cx:pt>
          <cx:pt idx="851">4.1847448478755425</cx:pt>
          <cx:pt idx="852">89.90153817763435</cx:pt>
          <cx:pt idx="853">55.752501880181377</cx:pt>
          <cx:pt idx="854">14.885165855692382</cx:pt>
          <cx:pt idx="855">22.540397439096726</cx:pt>
          <cx:pt idx="856">81.926669731215298</cx:pt>
          <cx:pt idx="857">5.543597934857198</cx:pt>
          <cx:pt idx="858">15.321904666302304</cx:pt>
          <cx:pt idx="859">36.558568956579109</cx:pt>
          <cx:pt idx="860">46.341084523224353</cx:pt>
          <cx:pt idx="861">33.141175639233246</cx:pt>
          <cx:pt idx="862">30.509949675427343</cx:pt>
          <cx:pt idx="863">3.630565184103598</cx:pt>
          <cx:pt idx="864">94.670330459470136</cx:pt>
          <cx:pt idx="865">109.83443204785593</cx:pt>
          <cx:pt idx="866">6.9277260428025444</cx:pt>
          <cx:pt idx="867">13.984630047999982</cx:pt>
          <cx:pt idx="868">0.10516357159244946</cx:pt>
          <cx:pt idx="869">131.79511310538868</cx:pt>
          <cx:pt idx="870">15.706462584792199</cx:pt>
          <cx:pt idx="871">3.2934133738492966</cx:pt>
          <cx:pt idx="872">71.111629960703326</cx:pt>
          <cx:pt idx="873">294.94283801296046</cx:pt>
          <cx:pt idx="874">5.4193065223507695</cx:pt>
          <cx:pt idx="875">118.3194766395401</cx:pt>
          <cx:pt idx="876">213.83831479415986</cx:pt>
          <cx:pt idx="877">10.866371326151189</cx:pt>
          <cx:pt idx="878">166.55426446054972</cx:pt>
          <cx:pt idx="879">115.94319776052319</cx:pt>
          <cx:pt idx="880">181.40635057682812</cx:pt>
          <cx:pt idx="881">137.79752742222203</cx:pt>
          <cx:pt idx="882">129.66452453635827</cx:pt>
          <cx:pt idx="883">56.107956449550123</cx:pt>
          <cx:pt idx="884">253.79231643686239</cx:pt>
          <cx:pt idx="885">42.564423467735224</cx:pt>
          <cx:pt idx="886">149.06912449665268</cx:pt>
          <cx:pt idx="887">7.1151555013620635</cx:pt>
          <cx:pt idx="888">76.775565806337312</cx:pt>
          <cx:pt idx="889">179.81285897718953</cx:pt>
          <cx:pt idx="890">12.511974723234498</cx:pt>
          <cx:pt idx="891">20.957003793182043</cx:pt>
          <cx:pt idx="892">58.882872231837482</cx:pt>
          <cx:pt idx="893">117.8234643090442</cx:pt>
          <cx:pt idx="894">236.66680235735095</cx:pt>
          <cx:pt idx="895">156.68042260679408</cx:pt>
          <cx:pt idx="896">7.1314967034897592</cx:pt>
          <cx:pt idx="897">176.52158610726715</cx:pt>
          <cx:pt idx="898">57.123731885718136</cx:pt>
          <cx:pt idx="899">46.781234190569961</cx:pt>
          <cx:pt idx="900">173.69971506539716</cx:pt>
          <cx:pt idx="901">13.028924828484701</cx:pt>
          <cx:pt idx="902">206.77874620682701</cx:pt>
          <cx:pt idx="903">147.54433562252595</cx:pt>
          <cx:pt idx="904">40.98227596154743</cx:pt>
          <cx:pt idx="905">14.181691746241222</cx:pt>
          <cx:pt idx="906">146.60220488587734</cx:pt>
          <cx:pt idx="907">55.43399409257249</cx:pt>
          <cx:pt idx="908">103.33425915660315</cx:pt>
          <cx:pt idx="909">72.573534265211435</cx:pt>
          <cx:pt idx="910">67.51046707418115</cx:pt>
          <cx:pt idx="911">111.43785316776793</cx:pt>
          <cx:pt idx="912">55.48635619468633</cx:pt>
          <cx:pt idx="913">22.291386057472199</cx:pt>
          <cx:pt idx="914">215.5880638601792</cx:pt>
          <cx:pt idx="915">4.0301125452273148</cx:pt>
          <cx:pt idx="916">56.823981561053273</cx:pt>
          <cx:pt idx="917">7.3086349649571858</cx:pt>
          <cx:pt idx="918">19.015240972382543</cx:pt>
          <cx:pt idx="919">14.220665473603384</cx:pt>
          <cx:pt idx="920">80.370110414454842</cx:pt>
          <cx:pt idx="921">58.047049755138346</cx:pt>
          <cx:pt idx="922">69.914347726000699</cx:pt>
          <cx:pt idx="923">11.863210804404705</cx:pt>
          <cx:pt idx="924">98.863260637068024</cx:pt>
          <cx:pt idx="925">49.305008382167124</cx:pt>
          <cx:pt idx="926">34.023770564590556</cx:pt>
          <cx:pt idx="927">63.504559589899394</cx:pt>
          <cx:pt idx="928">35.229065963938965</cx:pt>
          <cx:pt idx="929">4.5153051876710952</cx:pt>
          <cx:pt idx="930">6.7920680915069065</cx:pt>
          <cx:pt idx="931">71.883913338221092</cx:pt>
          <cx:pt idx="932">170.45651204856921</cx:pt>
          <cx:pt idx="933">19.737189569684411</cx:pt>
          <cx:pt idx="934">163.57343698124981</cx:pt>
          <cx:pt idx="935">46.824842952844897</cx:pt>
          <cx:pt idx="936">46.020295757305796</cx:pt>
          <cx:pt idx="937">27.087672001055893</cx:pt>
          <cx:pt idx="938">36.646175159454231</cx:pt>
          <cx:pt idx="939">41.92597750851499</cx:pt>
          <cx:pt idx="940">11.322479599831965</cx:pt>
          <cx:pt idx="941">111.92823934153824</cx:pt>
          <cx:pt idx="942">76.934177497943523</cx:pt>
          <cx:pt idx="943">304.0109933471598</cx:pt>
          <cx:pt idx="944">166.52224955653293</cx:pt>
          <cx:pt idx="945">83.678133688975734</cx:pt>
          <cx:pt idx="946">6.979922668090639</cx:pt>
          <cx:pt idx="947">82.238790633095363</cx:pt>
          <cx:pt idx="948">83.625599346549549</cx:pt>
          <cx:pt idx="949">15.019526741591886</cx:pt>
          <cx:pt idx="950">74.246980316329925</cx:pt>
          <cx:pt idx="951">173.33406442694181</cx:pt>
          <cx:pt idx="952">100.60262385906367</cx:pt>
          <cx:pt idx="953">51.605479370078804</cx:pt>
          <cx:pt idx="954">78.203074425985974</cx:pt>
          <cx:pt idx="955">13.649103705169701</cx:pt>
          <cx:pt idx="956">183.14186187440683</cx:pt>
          <cx:pt idx="957">53.523059299964828</cx:pt>
          <cx:pt idx="958">30.197901117645287</cx:pt>
          <cx:pt idx="959">24.976516490031141</cx:pt>
          <cx:pt idx="960">126.01253411182681</cx:pt>
          <cx:pt idx="961">23.479614246416226</cx:pt>
          <cx:pt idx="962">77.987178905490524</cx:pt>
          <cx:pt idx="963">88.338268924959891</cx:pt>
          <cx:pt idx="964">40.549425193030856</cx:pt>
          <cx:pt idx="965">8.4633196306077298</cx:pt>
          <cx:pt idx="966">11.795070030298731</cx:pt>
          <cx:pt idx="967">362.53775440059133</cx:pt>
          <cx:pt idx="968">218.71566739009327</cx:pt>
          <cx:pt idx="969">69.973738215133224</cx:pt>
          <cx:pt idx="970">72.163147589662174</cx:pt>
          <cx:pt idx="971">29.188666894954459</cx:pt>
          <cx:pt idx="972">64.854523097488624</cx:pt>
          <cx:pt idx="973">68.611881664665333</cx:pt>
          <cx:pt idx="974">51.257269666518482</cx:pt>
          <cx:pt idx="975">67.758049254732498</cx:pt>
          <cx:pt idx="976">104.03622567903042</cx:pt>
          <cx:pt idx="977">69.563947143267541</cx:pt>
          <cx:pt idx="978">6.4670394367947477</cx:pt>
          <cx:pt idx="979">257.81884681464328</cx:pt>
          <cx:pt idx="980">177.32470203033682</cx:pt>
          <cx:pt idx="981">40.26114195371818</cx:pt>
          <cx:pt idx="982">113.00363756580423</cx:pt>
          <cx:pt idx="983">70.096409424093224</cx:pt>
          <cx:pt idx="984">87.373246724491878</cx:pt>
          <cx:pt idx="985">92.974554246940087</cx:pt>
          <cx:pt idx="986">36.127790433088556</cx:pt>
          <cx:pt idx="987">32.027370136436623</cx:pt>
          <cx:pt idx="988">17.925277955841622</cx:pt>
          <cx:pt idx="989">58.198341350605673</cx:pt>
          <cx:pt idx="990">15.074552640295177</cx:pt>
          <cx:pt idx="991">66.531523430467203</cx:pt>
          <cx:pt idx="992">27.461053254495013</cx:pt>
          <cx:pt idx="993">78.283602383392989</cx:pt>
          <cx:pt idx="994">11.229126243403623</cx:pt>
          <cx:pt idx="995">72.357208453891516</cx:pt>
          <cx:pt idx="996">132.601765836006</cx:pt>
          <cx:pt idx="997">38.322281999434033</cx:pt>
          <cx:pt idx="998">29.303896657256967</cx:pt>
        </cx:lvl>
      </cx:numDim>
    </cx:data>
  </cx:chartData>
  <cx:chart>
    <cx:plotArea>
      <cx:plotAreaRegion>
        <cx:series layoutId="clusteredColumn" uniqueId="{42A2E1CD-B5B6-4675-84FA-7C4129FC5262}">
          <cx:dataId val="0"/>
          <cx:layoutPr>
            <cx:binning intervalClosed="r"/>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data id="0">
      <cx:numDim type="val">
        <cx:f dir="row">'Sheet2 (2)'!$D$11:$SI$11</cx:f>
        <cx:lvl ptCount="500" formatCode="General">
          <cx:pt idx="0">196.57038926851152</cx:pt>
          <cx:pt idx="1">71.315213758636446</cx:pt>
          <cx:pt idx="2">71.3157271582118</cx:pt>
          <cx:pt idx="3">89.150881131327282</cx:pt>
          <cx:pt idx="4">143.9730067940929</cx:pt>
          <cx:pt idx="5">196.21530355765429</cx:pt>
          <cx:pt idx="6">30.769570944549297</cx:pt>
          <cx:pt idx="7">74.024088741489976</cx:pt>
          <cx:pt idx="8">77.536205270949125</cx:pt>
          <cx:pt idx="9">47.602233599485615</cx:pt>
          <cx:pt idx="10">67.131773861602952</cx:pt>
          <cx:pt idx="11">113.17040875297076</cx:pt>
          <cx:pt idx="12">73.992374820948498</cx:pt>
          <cx:pt idx="13">45.311159705677198</cx:pt>
          <cx:pt idx="14">65.634107494523988</cx:pt>
          <cx:pt idx="15">131.67070876084321</cx:pt>
          <cx:pt idx="16">30.85179491433389</cx:pt>
          <cx:pt idx="17">93.319223848185132</cx:pt>
          <cx:pt idx="18">133.58955161595833</cx:pt>
          <cx:pt idx="19">98.552719627508424</cx:pt>
          <cx:pt idx="20">94.647524654436438</cx:pt>
          <cx:pt idx="21">100.27410233593129</cx:pt>
          <cx:pt idx="22">118.17376211619833</cx:pt>
          <cx:pt idx="23">148.26273871570953</cx:pt>
          <cx:pt idx="24">57.299711899231362</cx:pt>
          <cx:pt idx="25">13.389943971346671</cx:pt>
          <cx:pt idx="26">56.578823656935285</cx:pt>
          <cx:pt idx="27">106.28894306729346</cx:pt>
          <cx:pt idx="28">178.99780965985073</cx:pt>
          <cx:pt idx="29">33.806649305511336</cx:pt>
          <cx:pt idx="30">87.642738292607845</cx:pt>
          <cx:pt idx="31">70.498722746365928</cx:pt>
          <cx:pt idx="32">84.674348129566738</cx:pt>
          <cx:pt idx="33">78.150191542835074</cx:pt>
          <cx:pt idx="34">105.17008600232755</cx:pt>
          <cx:pt idx="35">104.90851897335276</cx:pt>
          <cx:pt idx="36">70.041359558124981</cx:pt>
          <cx:pt idx="37">116.33418680233066</cx:pt>
          <cx:pt idx="38">130.6959239244292</cx:pt>
          <cx:pt idx="39">105.63252931416318</cx:pt>
          <cx:pt idx="40">54.782298323167296</cx:pt>
          <cx:pt idx="41">71.50638286731585</cx:pt>
          <cx:pt idx="42">84.747278218587653</cx:pt>
          <cx:pt idx="43">63.183870060207049</cx:pt>
          <cx:pt idx="44">54.689012381909926</cx:pt>
          <cx:pt idx="45">86.514149309838359</cx:pt>
          <cx:pt idx="46">64.147140358398318</cx:pt>
          <cx:pt idx="47">66.684072236276023</cx:pt>
          <cx:pt idx="48">87.188824431118476</cx:pt>
          <cx:pt idx="49">61.244204103853555</cx:pt>
          <cx:pt idx="50">114.42967648788328</cx:pt>
          <cx:pt idx="51">45.259175200449079</cx:pt>
          <cx:pt idx="52">114.19172944556753</cx:pt>
          <cx:pt idx="53">53.558303986656696</cx:pt>
          <cx:pt idx="54">151.36142659946708</cx:pt>
          <cx:pt idx="55">50.144599212244955</cx:pt>
          <cx:pt idx="56">65.239610669753276</cx:pt>
          <cx:pt idx="57">78.834704893216866</cx:pt>
          <cx:pt idx="58">65.029868375746645</cx:pt>
          <cx:pt idx="59">108.75845603846487</cx:pt>
          <cx:pt idx="60">77.272636068213785</cx:pt>
          <cx:pt idx="61">37.536223083878426</cx:pt>
          <cx:pt idx="62">116.2927378541555</cx:pt>
          <cx:pt idx="63">124.04190994979126</cx:pt>
          <cx:pt idx="64">46.598190207649786</cx:pt>
          <cx:pt idx="65">68.367269050713304</cx:pt>
          <cx:pt idx="66">52.600952519326441</cx:pt>
          <cx:pt idx="67">80.999735795188187</cx:pt>
          <cx:pt idx="68">75.490025254121932</cx:pt>
          <cx:pt idx="69">72.866513416600966</cx:pt>
          <cx:pt idx="70">95.061942142100321</cx:pt>
          <cx:pt idx="71">63.076285110436729</cx:pt>
          <cx:pt idx="72">108.53633819088107</cx:pt>
          <cx:pt idx="73">53.992470862560346</cx:pt>
          <cx:pt idx="74">127.21280799704309</cx:pt>
          <cx:pt idx="75">134.77209029121099</cx:pt>
          <cx:pt idx="76">45.448061891383972</cx:pt>
          <cx:pt idx="77">32.751977143554093</cx:pt>
          <cx:pt idx="78">52.453715229763624</cx:pt>
          <cx:pt idx="79">60.703799612196086</cx:pt>
          <cx:pt idx="80">61.607578717915956</cx:pt>
          <cx:pt idx="81">65.382873948405376</cx:pt>
          <cx:pt idx="82">82.014077577389472</cx:pt>
          <cx:pt idx="83">66.070325687506781</cx:pt>
          <cx:pt idx="84">45.666403448368179</cx:pt>
          <cx:pt idx="85">179.29428095562292</cx:pt>
          <cx:pt idx="86">88.759513842122303</cx:pt>
          <cx:pt idx="87">42.924822941132668</cx:pt>
          <cx:pt idx="88">72.628799541517296</cx:pt>
          <cx:pt idx="89">103.61876744275034</cx:pt>
          <cx:pt idx="90">67.752072310453457</cx:pt>
          <cx:pt idx="91">50.854155242227684</cx:pt>
          <cx:pt idx="92">37.712099349854249</cx:pt>
          <cx:pt idx="93">94.183629855808363</cx:pt>
          <cx:pt idx="94">89.827530498622977</cx:pt>
          <cx:pt idx="95">34.263739083214503</cx:pt>
          <cx:pt idx="96">91.041158188117791</cx:pt>
          <cx:pt idx="97">88.022813816328878</cx:pt>
          <cx:pt idx="98">48.986721267218314</cx:pt>
          <cx:pt idx="99">104.89810059311597</cx:pt>
          <cx:pt idx="100">80.806050129412142</cx:pt>
          <cx:pt idx="101">48.847857228063134</cx:pt>
          <cx:pt idx="102">150.63812651757763</cx:pt>
          <cx:pt idx="103">101.44711004083436</cx:pt>
          <cx:pt idx="104">95.97702205304634</cx:pt>
          <cx:pt idx="105">115.74612597999479</cx:pt>
          <cx:pt idx="106">78.908052352376217</cx:pt>
          <cx:pt idx="107">56.196904412198009</cx:pt>
          <cx:pt idx="108">120.39304021127903</cx:pt>
          <cx:pt idx="109">53.686969880083595</cx:pt>
          <cx:pt idx="110">27.486431299344151</cx:pt>
          <cx:pt idx="111">63.735758113099891</cx:pt>
          <cx:pt idx="112">115.61387269342519</cx:pt>
          <cx:pt idx="113">81.819861570370819</cx:pt>
          <cx:pt idx="114">55.297129999183042</cx:pt>
          <cx:pt idx="115">75.346856881039656</cx:pt>
          <cx:pt idx="116">92.556862234438242</cx:pt>
          <cx:pt idx="117">74.581175171584022</cx:pt>
          <cx:pt idx="118">39.258719397912316</cx:pt>
          <cx:pt idx="119">101.50286279432839</cx:pt>
          <cx:pt idx="120">129.01027455251213</cx:pt>
          <cx:pt idx="121">101.98106358207551</cx:pt>
          <cx:pt idx="122">79.612240729036245</cx:pt>
          <cx:pt idx="123">56.687520210660622</cx:pt>
          <cx:pt idx="124">74.575483212110726</cx:pt>
          <cx:pt idx="125">110.83127271981182</cx:pt>
          <cx:pt idx="126">84.384065927572905</cx:pt>
          <cx:pt idx="127">135.38088626742564</cx:pt>
          <cx:pt idx="128">117.31345901384873</cx:pt>
          <cx:pt idx="129">114.28184892917943</cx:pt>
          <cx:pt idx="130">134.7731524091227</cx:pt>
          <cx:pt idx="131">124.38769185186788</cx:pt>
          <cx:pt idx="132">139.5740249184957</cx:pt>
          <cx:pt idx="133">84.014514424687547</cx:pt>
          <cx:pt idx="134">53.285158944489879</cx:pt>
          <cx:pt idx="135">63.008362642981936</cx:pt>
          <cx:pt idx="136">79.314588385452424</cx:pt>
          <cx:pt idx="137">39.031952025244159</cx:pt>
          <cx:pt idx="138">55.230134677251257</cx:pt>
          <cx:pt idx="139">147.84716670121739</cx:pt>
          <cx:pt idx="140">83.52292144156938</cx:pt>
          <cx:pt idx="141">92.155685993536935</cx:pt>
          <cx:pt idx="142">110.24433624108562</cx:pt>
          <cx:pt idx="143">141.53672548401082</cx:pt>
          <cx:pt idx="144">61.475281062883731</cx:pt>
          <cx:pt idx="145">110.47079122492116</cx:pt>
          <cx:pt idx="146">92.772779541757899</cx:pt>
          <cx:pt idx="147">50.687473553564459</cx:pt>
          <cx:pt idx="148">102.76635448400152</cx:pt>
          <cx:pt idx="149">63.019307118750191</cx:pt>
          <cx:pt idx="150">113.93314910383447</cx:pt>
          <cx:pt idx="151">96.173819094351501</cx:pt>
          <cx:pt idx="152">107.91211433898361</cx:pt>
          <cx:pt idx="153">47.568927224727943</cx:pt>
          <cx:pt idx="154">38.170395685538793</cx:pt>
          <cx:pt idx="155">100.71284850448708</cx:pt>
          <cx:pt idx="156">97.31514323270622</cx:pt>
          <cx:pt idx="157">69.147139757359056</cx:pt>
          <cx:pt idx="158">158.90508355703764</cx:pt>
          <cx:pt idx="159">97.872363655207664</cx:pt>
          <cx:pt idx="160">58.58509570336274</cx:pt>
          <cx:pt idx="161">60.846052143402503</cx:pt>
          <cx:pt idx="162">45.936932600178231</cx:pt>
          <cx:pt idx="163">102.52349061299742</cx:pt>
          <cx:pt idx="164">86.84117386369465</cx:pt>
          <cx:pt idx="165">28.068035176838613</cx:pt>
          <cx:pt idx="166">157.34551965905752</cx:pt>
          <cx:pt idx="167">18.633803674881058</cx:pt>
          <cx:pt idx="168">131.9667062247911</cx:pt>
          <cx:pt idx="169">88.267640239490774</cx:pt>
          <cx:pt idx="170">123.98473894722315</cx:pt>
          <cx:pt idx="171">76.851577877897</cx:pt>
          <cx:pt idx="172">148.38432528343947</cx:pt>
          <cx:pt idx="173">111.69452180385697</cx:pt>
          <cx:pt idx="174">79.228808529343567</cx:pt>
          <cx:pt idx="175">139.48420382798895</cx:pt>
          <cx:pt idx="176">185.0274456329299</cx:pt>
          <cx:pt idx="177">37.478204175183727</cx:pt>
          <cx:pt idx="178">157.17560058442331</cx:pt>
          <cx:pt idx="179">71.422987454852731</cx:pt>
          <cx:pt idx="180">63.867327469214409</cx:pt>
          <cx:pt idx="181">65.980767108635433</cx:pt>
          <cx:pt idx="182">152.64257247637889</cx:pt>
          <cx:pt idx="183">61.180881878421623</cx:pt>
          <cx:pt idx="184">37.791889971942098</cx:pt>
          <cx:pt idx="185">57.384699116518313</cx:pt>
          <cx:pt idx="186">72.792163067636366</cx:pt>
          <cx:pt idx="187">71.238354956340075</cx:pt>
          <cx:pt idx="188">129.78744336760695</cx:pt>
          <cx:pt idx="189">69.85466406499873</cx:pt>
          <cx:pt idx="190">61.435657882852958</cx:pt>
          <cx:pt idx="191">64.486834527854413</cx:pt>
          <cx:pt idx="192">56.219256041859396</cx:pt>
          <cx:pt idx="193">43.404686419834178</cx:pt>
          <cx:pt idx="194">83.235590362613038</cx:pt>
          <cx:pt idx="195">116.89873509122397</cx:pt>
          <cx:pt idx="196">154.02742940343035</cx:pt>
          <cx:pt idx="197">46.998014148534033</cx:pt>
          <cx:pt idx="198">62.70535287141918</cx:pt>
          <cx:pt idx="199">23.3554927885837</cx:pt>
          <cx:pt idx="200">137.64094993029866</cx:pt>
          <cx:pt idx="201">110.48315304134448</cx:pt>
          <cx:pt idx="202">85.791263315605917</cx:pt>
          <cx:pt idx="203">82.405473566256475</cx:pt>
          <cx:pt idx="204">104.55640428141817</cx:pt>
          <cx:pt idx="205">29.56194897855038</cx:pt>
          <cx:pt idx="206">57.443791991138752</cx:pt>
          <cx:pt idx="207">30.29529251233269</cx:pt>
          <cx:pt idx="208">80.0582034680764</cx:pt>
          <cx:pt idx="209">29.502718553061857</cx:pt>
          <cx:pt idx="210">132.57697453726556</cx:pt>
          <cx:pt idx="211">45.096845940185972</cx:pt>
          <cx:pt idx="212">93.135051050419477</cx:pt>
          <cx:pt idx="213">46.216470066295344</cx:pt>
          <cx:pt idx="214">38.727821525203233</cx:pt>
          <cx:pt idx="215">167.44627778964937</cx:pt>
          <cx:pt idx="216">79.919294363467273</cx:pt>
          <cx:pt idx="217">88.219577290778602</cx:pt>
          <cx:pt idx="218">73.120820844305754</cx:pt>
          <cx:pt idx="219">19.938934292296693</cx:pt>
          <cx:pt idx="220">70.87198394502073</cx:pt>
          <cx:pt idx="221">86.855941063688135</cx:pt>
          <cx:pt idx="222">78.016002075602302</cx:pt>
          <cx:pt idx="223">28.768454821646309</cx:pt>
          <cx:pt idx="224">78.215290993967955</cx:pt>
          <cx:pt idx="225">32.792412376701556</cx:pt>
          <cx:pt idx="226">130.53337336908652</cx:pt>
          <cx:pt idx="227">95.416711728399036</cx:pt>
          <cx:pt idx="228">53.431155289288824</cx:pt>
          <cx:pt idx="229">64.583274443331504</cx:pt>
          <cx:pt idx="230">95.346044577395602</cx:pt>
          <cx:pt idx="231">101.59587668636031</cx:pt>
          <cx:pt idx="232">49.767904870893958</cx:pt>
          <cx:pt idx="233">50.027180254859807</cx:pt>
          <cx:pt idx="234">24.20957403798678</cx:pt>
          <cx:pt idx="235">50.370321146656373</cx:pt>
          <cx:pt idx="236">82.404282683228388</cx:pt>
          <cx:pt idx="237">75.231383374063626</cx:pt>
          <cx:pt idx="238">124.5991561655475</cx:pt>
          <cx:pt idx="239">69.184285818092121</cx:pt>
          <cx:pt idx="240">105.07316773606097</cx:pt>
          <cx:pt idx="241">83.036979129908673</cx:pt>
          <cx:pt idx="242">72.446475804028978</cx:pt>
          <cx:pt idx="243">147.3556661517089</cx:pt>
          <cx:pt idx="244">96.661548064891207</cx:pt>
          <cx:pt idx="245">97.600962605676557</cx:pt>
          <cx:pt idx="246">34.989462687138271</cx:pt>
          <cx:pt idx="247">104.43259278442797</cx:pt>
          <cx:pt idx="248">135.09706111199878</cx:pt>
          <cx:pt idx="249">85.559836117730853</cx:pt>
          <cx:pt idx="250">50.325973874149739</cx:pt>
          <cx:pt idx="251">105.44735826201604</cx:pt>
          <cx:pt idx="252">26.640423267646195</cx:pt>
          <cx:pt idx="253">74.375930125287866</cx:pt>
          <cx:pt idx="254">119.74063362712236</cx:pt>
          <cx:pt idx="255">30.687090830990211</cx:pt>
          <cx:pt idx="256">91.32730209473138</cx:pt>
          <cx:pt idx="257">51.650413521973498</cx:pt>
          <cx:pt idx="258">56.993881338126769</cx:pt>
          <cx:pt idx="259">94.735463308264329</cx:pt>
          <cx:pt idx="260">101.41025950899362</cx:pt>
          <cx:pt idx="261">83.478858960868138</cx:pt>
          <cx:pt idx="262">44.627636100482945</cx:pt>
          <cx:pt idx="263">102.8304648835053</cx:pt>
          <cx:pt idx="264">89.352277049271109</cx:pt>
          <cx:pt idx="265">31.825658097550264</cx:pt>
          <cx:pt idx="266">101.81364778334998</cx:pt>
          <cx:pt idx="267">52.504302073910708</cx:pt>
          <cx:pt idx="268">111.12667364102212</cx:pt>
          <cx:pt idx="269">154.62929467695633</cx:pt>
          <cx:pt idx="270">122.73414019771319</cx:pt>
          <cx:pt idx="271">143.80340209395246</cx:pt>
          <cx:pt idx="272">55.308288012953469</cx:pt>
          <cx:pt idx="273">55.912475584668599</cx:pt>
          <cx:pt idx="274">162.84770590237784</cx:pt>
          <cx:pt idx="275">102.54681867271661</cx:pt>
          <cx:pt idx="276">178.49190769481154</cx:pt>
          <cx:pt idx="277">35.536513614586553</cx:pt>
          <cx:pt idx="278">53.817588398538035</cx:pt>
          <cx:pt idx="279">34.205101561841062</cx:pt>
          <cx:pt idx="280">101.72338022805297</cx:pt>
          <cx:pt idx="281">157.48292082598735</cx:pt>
          <cx:pt idx="282">53.56916941316949</cx:pt>
          <cx:pt idx="283">62.131613100867831</cx:pt>
          <cx:pt idx="284">117.52662379362053</cx:pt>
          <cx:pt idx="285">55.894891324645336</cx:pt>
          <cx:pt idx="286">73.909051311051968</cx:pt>
          <cx:pt idx="287">104.67861184827593</cx:pt>
          <cx:pt idx="288">206.87964429549848</cx:pt>
          <cx:pt idx="289">36.959242591775748</cx:pt>
          <cx:pt idx="290">97.394075376293614</cx:pt>
          <cx:pt idx="291">85.879328799012683</cx:pt>
          <cx:pt idx="292">51.48345818039811</cx:pt>
          <cx:pt idx="293">93.940683224984895</cx:pt>
          <cx:pt idx="294">132.24535746274279</cx:pt>
          <cx:pt idx="295">92.551992515889296</cx:pt>
          <cx:pt idx="296">61.768874368036542</cx:pt>
          <cx:pt idx="297">82.180783554761561</cx:pt>
          <cx:pt idx="298">68.618126143402236</cx:pt>
          <cx:pt idx="299">42.927074236257845</cx:pt>
          <cx:pt idx="300">152.79320475420164</cx:pt>
          <cx:pt idx="301">115.50227744775611</cx:pt>
          <cx:pt idx="302">59.101738438508768</cx:pt>
          <cx:pt idx="303">157.45263059855901</cx:pt>
          <cx:pt idx="304">76.986652168452594</cx:pt>
          <cx:pt idx="305">76.737974773521913</cx:pt>
          <cx:pt idx="306">45.743197786119637</cx:pt>
          <cx:pt idx="307">58.173085219295693</cx:pt>
          <cx:pt idx="308">88.213848872988052</cx:pt>
          <cx:pt idx="309">87.12329590953901</cx:pt>
          <cx:pt idx="310">69.112229728909455</cx:pt>
          <cx:pt idx="311">144.6890235475945</cx:pt>
          <cx:pt idx="312">82.959736438174872</cx:pt>
          <cx:pt idx="313">111.97638781286503</cx:pt>
          <cx:pt idx="314">107.57356599287803</cx:pt>
          <cx:pt idx="315">61.981049585987137</cx:pt>
          <cx:pt idx="316">59.529933720846408</cx:pt>
          <cx:pt idx="317">68.34238390924088</cx:pt>
          <cx:pt idx="318">91.741783758090293</cx:pt>
          <cx:pt idx="319">70.709749838955375</cx:pt>
          <cx:pt idx="320">81.092515004650437</cx:pt>
          <cx:pt idx="321">27.289790903531099</cx:pt>
          <cx:pt idx="322">46.796085511315781</cx:pt>
          <cx:pt idx="323">55.699319321946689</cx:pt>
          <cx:pt idx="324">87.942667379088704</cx:pt>
          <cx:pt idx="325">103.72596240491018</cx:pt>
          <cx:pt idx="326">81.398190882848624</cx:pt>
          <cx:pt idx="327">80.785050676699242</cx:pt>
          <cx:pt idx="328">73.688100680249221</cx:pt>
          <cx:pt idx="329">72.263051953518627</cx:pt>
          <cx:pt idx="330">109.46566616779346</cx:pt>
          <cx:pt idx="331">73.907530558683902</cx:pt>
          <cx:pt idx="332">42.179714159268073</cx:pt>
          <cx:pt idx="333">143.75213431200382</cx:pt>
          <cx:pt idx="334">52.524182499985884</cx:pt>
          <cx:pt idx="335">84.053386337829906</cx:pt>
          <cx:pt idx="336">98.22049335152758</cx:pt>
          <cx:pt idx="337">191.57384216319772</cx:pt>
          <cx:pt idx="338">75.322125707274282</cx:pt>
          <cx:pt idx="339">80.38786568380938</cx:pt>
          <cx:pt idx="340">46.729944316887199</cx:pt>
          <cx:pt idx="341">163.2382373592622</cx:pt>
          <cx:pt idx="342">124.98759756127379</cx:pt>
          <cx:pt idx="343">74.93356725832534</cx:pt>
          <cx:pt idx="344">78.5984084274764</cx:pt>
          <cx:pt idx="345">85.343656053936598</cx:pt>
          <cx:pt idx="346">31.110857474197172</cx:pt>
          <cx:pt idx="347">28.925000626183817</cx:pt>
          <cx:pt idx="348">129.61057509174964</cx:pt>
          <cx:pt idx="349">84.60418229811755</cx:pt>
          <cx:pt idx="350">138.07283942722216</cx:pt>
          <cx:pt idx="351">117.78579632070151</cx:pt>
          <cx:pt idx="352">68.411587722184862</cx:pt>
          <cx:pt idx="353">117.00831270577059</cx:pt>
          <cx:pt idx="354">47.350802411188013</cx:pt>
          <cx:pt idx="355">78.653171660828463</cx:pt>
          <cx:pt idx="356">67.83763087935651</cx:pt>
          <cx:pt idx="357">98.750692715113402</cx:pt>
          <cx:pt idx="358">36.278008810424019</cx:pt>
          <cx:pt idx="359">152.95356921287578</cx:pt>
          <cx:pt idx="360">101.90588541528106</cx:pt>
          <cx:pt idx="361">38.812385539982436</cx:pt>
          <cx:pt idx="362">52.531947850126087</cx:pt>
          <cx:pt idx="363">55.747388661145081</cx:pt>
          <cx:pt idx="364">143.91399188156976</cx:pt>
          <cx:pt idx="365">89.561329245509299</cx:pt>
          <cx:pt idx="366">129.52559037416626</cx:pt>
          <cx:pt idx="367">68.747460083237414</cx:pt>
          <cx:pt idx="368">49.811084114182719</cx:pt>
          <cx:pt idx="369">125.40757003919047</cx:pt>
          <cx:pt idx="370">43.497295536147135</cx:pt>
          <cx:pt idx="371">29.089869029043797</cx:pt>
          <cx:pt idx="372">79.90950713265994</cx:pt>
          <cx:pt idx="373">55.889297471485449</cx:pt>
          <cx:pt idx="374">133.32581138027962</cx:pt>
          <cx:pt idx="375">65.763946927217162</cx:pt>
          <cx:pt idx="376">51.138256166538724</cx:pt>
          <cx:pt idx="377">110.62444806714116</cx:pt>
          <cx:pt idx="378">104.67625299402872</cx:pt>
          <cx:pt idx="379">175.57842502648032</cx:pt>
          <cx:pt idx="380">27.121279403852288</cx:pt>
          <cx:pt idx="381">69.866426335827356</cx:pt>
          <cx:pt idx="382">69.503877410997688</cx:pt>
          <cx:pt idx="383">43.182554925372379</cx:pt>
          <cx:pt idx="384">75.544786203106327</cx:pt>
          <cx:pt idx="385">67.996743684541684</cx:pt>
          <cx:pt idx="386">66.908816338568798</cx:pt>
          <cx:pt idx="387">45.590370182997866</cx:pt>
          <cx:pt idx="388">89.938256661319343</cx:pt>
          <cx:pt idx="389">120.84044460621047</cx:pt>
          <cx:pt idx="390">231.50067972634005</cx:pt>
          <cx:pt idx="391">70.730571319004454</cx:pt>
          <cx:pt idx="392">100.93486544207659</cx:pt>
          <cx:pt idx="393">63.60639732476384</cx:pt>
          <cx:pt idx="394">162.52870242546888</cx:pt>
          <cx:pt idx="395">91.616633960381449</cx:pt>
          <cx:pt idx="396">37.23955993443559</cx:pt>
          <cx:pt idx="397">29.661007398377887</cx:pt>
          <cx:pt idx="398">31.264609657499335</cx:pt>
          <cx:pt idx="399">117.24180180203309</cx:pt>
          <cx:pt idx="400">90.385789978042396</cx:pt>
          <cx:pt idx="401">100.81964812425369</cx:pt>
          <cx:pt idx="402">118.56981078620069</cx:pt>
          <cx:pt idx="403">53.613305101270427</cx:pt>
          <cx:pt idx="404">208.28116202183213</cx:pt>
          <cx:pt idx="405">80.268154303656232</cx:pt>
          <cx:pt idx="406">86.600307439174159</cx:pt>
          <cx:pt idx="407">63.306389536508235</cx:pt>
          <cx:pt idx="408">107.69106965746593</cx:pt>
          <cx:pt idx="409">122.76514688261166</cx:pt>
          <cx:pt idx="410">105.68491231693213</cx:pt>
          <cx:pt idx="411">17.023740296288452</cx:pt>
          <cx:pt idx="412">83.726486241960956</cx:pt>
          <cx:pt idx="413">81.588935320787115</cx:pt>
          <cx:pt idx="414">105.61421805944967</cx:pt>
          <cx:pt idx="415">131.37320497119256</cx:pt>
          <cx:pt idx="416">77.680174136070406</cx:pt>
          <cx:pt idx="417">75.139792484926161</cx:pt>
          <cx:pt idx="418">134.14077999924993</cx:pt>
          <cx:pt idx="419">30.735984959080106</cx:pt>
          <cx:pt idx="420">138.24531862762453</cx:pt>
          <cx:pt idx="421">49.649774791943472</cx:pt>
          <cx:pt idx="422">149.50674959196817</cx:pt>
          <cx:pt idx="423">81.014641326705572</cx:pt>
          <cx:pt idx="424">38.001069279566558</cx:pt>
          <cx:pt idx="425">99.327957184313931</cx:pt>
          <cx:pt idx="426">105.33552209326476</cx:pt>
          <cx:pt idx="427">143.52144223624956</cx:pt>
          <cx:pt idx="428">51.948846088334939</cx:pt>
          <cx:pt idx="429">70.513051962041331</cx:pt>
          <cx:pt idx="430">90.185117367489468</cx:pt>
          <cx:pt idx="431">96.588186824984803</cx:pt>
          <cx:pt idx="432">69.56526593355035</cx:pt>
          <cx:pt idx="433">117.8062060949175</cx:pt>
          <cx:pt idx="434">69.230570912278466</cx:pt>
          <cx:pt idx="435">91.819916855898526</cx:pt>
          <cx:pt idx="436">103.45845045700744</cx:pt>
          <cx:pt idx="437">39.135699354312365</cx:pt>
          <cx:pt idx="438">80.82508934184149</cx:pt>
          <cx:pt idx="439">140.78634782153603</cx:pt>
          <cx:pt idx="440">132.60350627432217</cx:pt>
          <cx:pt idx="441">153.27924589562758</cx:pt>
          <cx:pt idx="442">139.35560201817162</cx:pt>
          <cx:pt idx="443">117.59235969444762</cx:pt>
          <cx:pt idx="444">45.392583127818568</cx:pt>
          <cx:pt idx="445">94.00476300483875</cx:pt>
          <cx:pt idx="446">49.177668194514673</cx:pt>
          <cx:pt idx="447">97.836724046170076</cx:pt>
          <cx:pt idx="448">73.586361129435929</cx:pt>
          <cx:pt idx="449">95.925115128347016</cx:pt>
          <cx:pt idx="450">50.771618153848543</cx:pt>
          <cx:pt idx="451">50.561070681392962</cx:pt>
          <cx:pt idx="452">82.876444797028014</cx:pt>
          <cx:pt idx="453">84.103589273168382</cx:pt>
          <cx:pt idx="454">64.638440273655959</cx:pt>
          <cx:pt idx="455">39.459602050201184</cx:pt>
          <cx:pt idx="456">67.218561499492068</cx:pt>
          <cx:pt idx="457">73.99932382933109</cx:pt>
          <cx:pt idx="458">123.21465580886085</cx:pt>
          <cx:pt idx="459">79.975031851226731</cx:pt>
          <cx:pt idx="460">69.414657087740508</cx:pt>
          <cx:pt idx="461">87.28836668185842</cx:pt>
          <cx:pt idx="462">146.09624130304292</cx:pt>
          <cx:pt idx="463">121.14248177947493</cx:pt>
          <cx:pt idx="464">21.792254086338094</cx:pt>
          <cx:pt idx="465">63.703895102006655</cx:pt>
          <cx:pt idx="466">55.855574830793174</cx:pt>
          <cx:pt idx="467">76.128404123985746</cx:pt>
          <cx:pt idx="468">48.137779444548393</cx:pt>
          <cx:pt idx="469">39.082059198637737</cx:pt>
          <cx:pt idx="470">97.880470155362858</cx:pt>
          <cx:pt idx="471">88.788220423678894</cx:pt>
          <cx:pt idx="472">65.049095676522825</cx:pt>
          <cx:pt idx="473">64.376236735463905</cx:pt>
          <cx:pt idx="474">51.496338066867622</cx:pt>
          <cx:pt idx="475">141.62581660708889</cx:pt>
          <cx:pt idx="476">23.1311047661708</cx:pt>
          <cx:pt idx="477">68.950330250654275</cx:pt>
          <cx:pt idx="478">102.5167335997605</cx:pt>
          <cx:pt idx="479">85.133656979832267</cx:pt>
          <cx:pt idx="480">68.650864081276069</cx:pt>
          <cx:pt idx="481">128.07888336411534</cx:pt>
          <cx:pt idx="482">162.35292126939379</cx:pt>
          <cx:pt idx="483">126.87874430819802</cx:pt>
          <cx:pt idx="484">80.332255005773391</cx:pt>
          <cx:pt idx="485">95.30892320968367</cx:pt>
          <cx:pt idx="486">80.937151590729314</cx:pt>
          <cx:pt idx="487">90.240260881843085</cx:pt>
          <cx:pt idx="488">68.863209727953517</cx:pt>
          <cx:pt idx="489">62.612025039099706</cx:pt>
          <cx:pt idx="490">106.86248336194197</cx:pt>
          <cx:pt idx="491">44.982173447975882</cx:pt>
          <cx:pt idx="492">94.114498624991228</cx:pt>
          <cx:pt idx="493">99.395588524756562</cx:pt>
          <cx:pt idx="494">29.596263142174713</cx:pt>
          <cx:pt idx="495">95.745609846322992</cx:pt>
          <cx:pt idx="496">105.455393843981</cx:pt>
          <cx:pt idx="497">105.19746445452583</cx:pt>
          <cx:pt idx="498">77.49302586502867</cx:pt>
          <cx:pt idx="499">60.587784175791853</cx:pt>
        </cx:lvl>
      </cx:numDim>
    </cx:data>
  </cx:chartData>
  <cx:chart>
    <cx:plotArea>
      <cx:plotAreaRegion>
        <cx:series layoutId="clusteredColumn" uniqueId="{2D4EED9F-48A9-4EDB-B554-6EF9B0C063A0}" formatIdx="0">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0.28401</cdr:x>
      <cdr:y>0.05424</cdr:y>
    </cdr:from>
    <cdr:to>
      <cdr:x>0.28401</cdr:x>
      <cdr:y>0.87043</cdr:y>
    </cdr:to>
    <cdr:cxnSp macro="">
      <cdr:nvCxnSpPr>
        <cdr:cNvPr id="3" name="Straight Connector 2">
          <a:extLst xmlns:a="http://schemas.openxmlformats.org/drawingml/2006/main">
            <a:ext uri="{FF2B5EF4-FFF2-40B4-BE49-F238E27FC236}">
              <a16:creationId xmlns:a16="http://schemas.microsoft.com/office/drawing/2014/main" id="{945F4918-594F-4F45-8E28-3F50E114413B}"/>
            </a:ext>
          </a:extLst>
        </cdr:cNvPr>
        <cdr:cNvCxnSpPr/>
      </cdr:nvCxnSpPr>
      <cdr:spPr>
        <a:xfrm xmlns:a="http://schemas.openxmlformats.org/drawingml/2006/main">
          <a:off x="1421703" y="235981"/>
          <a:ext cx="0" cy="3551052"/>
        </a:xfrm>
        <a:prstGeom xmlns:a="http://schemas.openxmlformats.org/drawingml/2006/main" prst="line">
          <a:avLst/>
        </a:prstGeom>
        <a:ln xmlns:a="http://schemas.openxmlformats.org/drawingml/2006/main" w="19050">
          <a:solidFill>
            <a:schemeClr val="accent2">
              <a:lumMod val="50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0.71913</cdr:x>
      <cdr:y>0.04753</cdr:y>
    </cdr:from>
    <cdr:to>
      <cdr:x>0.71913</cdr:x>
      <cdr:y>0.87043</cdr:y>
    </cdr:to>
    <cdr:cxnSp macro="">
      <cdr:nvCxnSpPr>
        <cdr:cNvPr id="6" name="Straight Connector 5">
          <a:extLst xmlns:a="http://schemas.openxmlformats.org/drawingml/2006/main">
            <a:ext uri="{FF2B5EF4-FFF2-40B4-BE49-F238E27FC236}">
              <a16:creationId xmlns:a16="http://schemas.microsoft.com/office/drawing/2014/main" id="{7B8D1263-82C3-40C0-B537-D0A44E3499D2}"/>
            </a:ext>
          </a:extLst>
        </cdr:cNvPr>
        <cdr:cNvCxnSpPr/>
      </cdr:nvCxnSpPr>
      <cdr:spPr>
        <a:xfrm xmlns:a="http://schemas.openxmlformats.org/drawingml/2006/main">
          <a:off x="3599854" y="206798"/>
          <a:ext cx="0" cy="3580235"/>
        </a:xfrm>
        <a:prstGeom xmlns:a="http://schemas.openxmlformats.org/drawingml/2006/main" prst="line">
          <a:avLst/>
        </a:prstGeom>
        <a:ln xmlns:a="http://schemas.openxmlformats.org/drawingml/2006/main" w="19050">
          <a:solidFill>
            <a:schemeClr val="accent2">
              <a:lumMod val="50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0.28651</cdr:x>
      <cdr:y>0.10441</cdr:y>
    </cdr:from>
    <cdr:to>
      <cdr:x>0.50042</cdr:x>
      <cdr:y>0.10441</cdr:y>
    </cdr:to>
    <cdr:cxnSp macro="">
      <cdr:nvCxnSpPr>
        <cdr:cNvPr id="7" name="Straight Connector 6">
          <a:extLst xmlns:a="http://schemas.openxmlformats.org/drawingml/2006/main">
            <a:ext uri="{FF2B5EF4-FFF2-40B4-BE49-F238E27FC236}">
              <a16:creationId xmlns:a16="http://schemas.microsoft.com/office/drawing/2014/main" id="{DA3AD5BF-F59E-4A03-9F7C-2EAF28CE7067}"/>
            </a:ext>
          </a:extLst>
        </cdr:cNvPr>
        <cdr:cNvCxnSpPr/>
      </cdr:nvCxnSpPr>
      <cdr:spPr>
        <a:xfrm xmlns:a="http://schemas.openxmlformats.org/drawingml/2006/main" flipH="1">
          <a:off x="1434247" y="454279"/>
          <a:ext cx="1070750" cy="0"/>
        </a:xfrm>
        <a:prstGeom xmlns:a="http://schemas.openxmlformats.org/drawingml/2006/main" prst="line">
          <a:avLst/>
        </a:prstGeom>
        <a:ln xmlns:a="http://schemas.openxmlformats.org/drawingml/2006/main" w="19050">
          <a:solidFill>
            <a:schemeClr val="accent2">
              <a:lumMod val="50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0.24152</cdr:x>
      <cdr:y>0</cdr:y>
    </cdr:from>
    <cdr:to>
      <cdr:x>0.3943</cdr:x>
      <cdr:y>0.05601</cdr:y>
    </cdr:to>
    <cdr:sp macro="" textlink="">
      <cdr:nvSpPr>
        <cdr:cNvPr id="30" name="TextBox 15">
          <a:extLst xmlns:a="http://schemas.openxmlformats.org/drawingml/2006/main">
            <a:ext uri="{FF2B5EF4-FFF2-40B4-BE49-F238E27FC236}">
              <a16:creationId xmlns:a16="http://schemas.microsoft.com/office/drawing/2014/main" id="{40F7CC95-0F34-4426-8EC9-5C1D3BEC8762}"/>
            </a:ext>
          </a:extLst>
        </cdr:cNvPr>
        <cdr:cNvSpPr txBox="1"/>
      </cdr:nvSpPr>
      <cdr:spPr>
        <a:xfrm xmlns:a="http://schemas.openxmlformats.org/drawingml/2006/main">
          <a:off x="1208988" y="-1485815"/>
          <a:ext cx="764792" cy="243687"/>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t>LSL</a:t>
          </a:r>
        </a:p>
      </cdr:txBody>
    </cdr:sp>
  </cdr:relSizeAnchor>
  <cdr:relSizeAnchor xmlns:cdr="http://schemas.openxmlformats.org/drawingml/2006/chartDrawing">
    <cdr:from>
      <cdr:x>0.67796</cdr:x>
      <cdr:y>0</cdr:y>
    </cdr:from>
    <cdr:to>
      <cdr:x>0.79401</cdr:x>
      <cdr:y>0.05601</cdr:y>
    </cdr:to>
    <cdr:sp macro="" textlink="">
      <cdr:nvSpPr>
        <cdr:cNvPr id="31" name="TextBox 15">
          <a:extLst xmlns:a="http://schemas.openxmlformats.org/drawingml/2006/main">
            <a:ext uri="{FF2B5EF4-FFF2-40B4-BE49-F238E27FC236}">
              <a16:creationId xmlns:a16="http://schemas.microsoft.com/office/drawing/2014/main" id="{C95FB12F-2761-4100-9504-B13AFF53E632}"/>
            </a:ext>
          </a:extLst>
        </cdr:cNvPr>
        <cdr:cNvSpPr txBox="1"/>
      </cdr:nvSpPr>
      <cdr:spPr>
        <a:xfrm xmlns:a="http://schemas.openxmlformats.org/drawingml/2006/main">
          <a:off x="3393778" y="-1485815"/>
          <a:ext cx="580928" cy="243687"/>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t>USL</a:t>
          </a:r>
        </a:p>
      </cdr:txBody>
    </cdr:sp>
  </cdr:relSizeAnchor>
  <cdr:relSizeAnchor xmlns:cdr="http://schemas.openxmlformats.org/drawingml/2006/chartDrawing">
    <cdr:from>
      <cdr:x>0.35452</cdr:x>
      <cdr:y>0.04472</cdr:y>
    </cdr:from>
    <cdr:to>
      <cdr:x>0.50042</cdr:x>
      <cdr:y>0.10074</cdr:y>
    </cdr:to>
    <cdr:sp macro="" textlink="">
      <cdr:nvSpPr>
        <cdr:cNvPr id="32" name="TextBox 17">
          <a:extLst xmlns:a="http://schemas.openxmlformats.org/drawingml/2006/main">
            <a:ext uri="{FF2B5EF4-FFF2-40B4-BE49-F238E27FC236}">
              <a16:creationId xmlns:a16="http://schemas.microsoft.com/office/drawing/2014/main" id="{028CEDA7-66B4-40F0-9A37-D42DA0417F98}"/>
            </a:ext>
          </a:extLst>
        </cdr:cNvPr>
        <cdr:cNvSpPr txBox="1"/>
      </cdr:nvSpPr>
      <cdr:spPr>
        <a:xfrm xmlns:a="http://schemas.openxmlformats.org/drawingml/2006/main">
          <a:off x="1774695" y="194557"/>
          <a:ext cx="730302" cy="243731"/>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Cambria Math" panose="02040503050406030204" pitchFamily="18" charset="0"/>
            </a:rPr>
            <a:t>3</a:t>
          </a:r>
          <a:r>
            <a:rPr lang="en-CA" sz="1400" b="0" i="0" dirty="0">
              <a:latin typeface="Cambria Math" panose="02040503050406030204" pitchFamily="18" charset="0"/>
              <a:ea typeface="Cambria Math" panose="02040503050406030204" pitchFamily="18" charset="0"/>
            </a:rPr>
            <a:t>𝜎</a:t>
          </a:r>
          <a:endParaRPr lang="en-CA" sz="1400" dirty="0"/>
        </a:p>
      </cdr:txBody>
    </cdr:sp>
  </cdr:relSizeAnchor>
  <cdr:relSizeAnchor xmlns:cdr="http://schemas.openxmlformats.org/drawingml/2006/chartDrawing">
    <cdr:from>
      <cdr:x>0.56651</cdr:x>
      <cdr:y>0.03859</cdr:y>
    </cdr:from>
    <cdr:to>
      <cdr:x>0.7124</cdr:x>
      <cdr:y>0.0946</cdr:y>
    </cdr:to>
    <cdr:sp macro="" textlink="">
      <cdr:nvSpPr>
        <cdr:cNvPr id="37" name="TextBox 17">
          <a:extLst xmlns:a="http://schemas.openxmlformats.org/drawingml/2006/main">
            <a:ext uri="{FF2B5EF4-FFF2-40B4-BE49-F238E27FC236}">
              <a16:creationId xmlns:a16="http://schemas.microsoft.com/office/drawing/2014/main" id="{57F35BBA-AB21-4DA9-A2BC-947EDA97FF65}"/>
            </a:ext>
          </a:extLst>
        </cdr:cNvPr>
        <cdr:cNvSpPr txBox="1"/>
      </cdr:nvSpPr>
      <cdr:spPr>
        <a:xfrm xmlns:a="http://schemas.openxmlformats.org/drawingml/2006/main">
          <a:off x="2835844" y="167883"/>
          <a:ext cx="730301" cy="243687"/>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b="0" i="0" dirty="0">
              <a:latin typeface="Cambria Math" panose="02040503050406030204" pitchFamily="18" charset="0"/>
              <a:ea typeface="Cambria Math" panose="02040503050406030204" pitchFamily="18" charset="0"/>
            </a:rPr>
            <a:t>3𝜎</a:t>
          </a:r>
          <a:endParaRPr lang="en-CA" sz="1400" dirty="0"/>
        </a:p>
      </cdr:txBody>
    </cdr:sp>
  </cdr:relSizeAnchor>
  <cdr:relSizeAnchor xmlns:cdr="http://schemas.openxmlformats.org/drawingml/2006/chartDrawing">
    <cdr:from>
      <cdr:x>0.50042</cdr:x>
      <cdr:y>0.10274</cdr:y>
    </cdr:from>
    <cdr:to>
      <cdr:x>0.71432</cdr:x>
      <cdr:y>0.10274</cdr:y>
    </cdr:to>
    <cdr:cxnSp macro="">
      <cdr:nvCxnSpPr>
        <cdr:cNvPr id="10" name="Straight Connector 9">
          <a:extLst xmlns:a="http://schemas.openxmlformats.org/drawingml/2006/main">
            <a:ext uri="{FF2B5EF4-FFF2-40B4-BE49-F238E27FC236}">
              <a16:creationId xmlns:a16="http://schemas.microsoft.com/office/drawing/2014/main" id="{827BF8C5-8713-D411-AF4C-3E05379B040B}"/>
            </a:ext>
          </a:extLst>
        </cdr:cNvPr>
        <cdr:cNvCxnSpPr/>
      </cdr:nvCxnSpPr>
      <cdr:spPr>
        <a:xfrm xmlns:a="http://schemas.openxmlformats.org/drawingml/2006/main" flipH="1">
          <a:off x="2504997" y="447002"/>
          <a:ext cx="1070750" cy="0"/>
        </a:xfrm>
        <a:prstGeom xmlns:a="http://schemas.openxmlformats.org/drawingml/2006/main" prst="line">
          <a:avLst/>
        </a:prstGeom>
        <a:ln xmlns:a="http://schemas.openxmlformats.org/drawingml/2006/main" w="19050">
          <a:solidFill>
            <a:schemeClr val="accent2">
              <a:lumMod val="50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0.07025</cdr:x>
      <cdr:y>0.20242</cdr:y>
    </cdr:from>
    <cdr:to>
      <cdr:x>0.07303</cdr:x>
      <cdr:y>0.92298</cdr:y>
    </cdr:to>
    <cdr:cxnSp macro="">
      <cdr:nvCxnSpPr>
        <cdr:cNvPr id="3" name="Straight Connector 2">
          <a:extLst xmlns:a="http://schemas.openxmlformats.org/drawingml/2006/main">
            <a:ext uri="{FF2B5EF4-FFF2-40B4-BE49-F238E27FC236}">
              <a16:creationId xmlns:a16="http://schemas.microsoft.com/office/drawing/2014/main" id="{945F4918-594F-4F45-8E28-3F50E114413B}"/>
            </a:ext>
          </a:extLst>
        </cdr:cNvPr>
        <cdr:cNvCxnSpPr/>
      </cdr:nvCxnSpPr>
      <cdr:spPr>
        <a:xfrm xmlns:a="http://schemas.openxmlformats.org/drawingml/2006/main" flipH="1">
          <a:off x="336365" y="1009651"/>
          <a:ext cx="13300" cy="3594100"/>
        </a:xfrm>
        <a:prstGeom xmlns:a="http://schemas.openxmlformats.org/drawingml/2006/main" prst="line">
          <a:avLst/>
        </a:prstGeom>
        <a:ln xmlns:a="http://schemas.openxmlformats.org/drawingml/2006/main" w="19050">
          <a:solidFill>
            <a:schemeClr val="accent2">
              <a:lumMod val="50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0.92706</cdr:x>
      <cdr:y>0.19414</cdr:y>
    </cdr:from>
    <cdr:to>
      <cdr:x>0.93054</cdr:x>
      <cdr:y>0.92298</cdr:y>
    </cdr:to>
    <cdr:cxnSp macro="">
      <cdr:nvCxnSpPr>
        <cdr:cNvPr id="6" name="Straight Connector 5">
          <a:extLst xmlns:a="http://schemas.openxmlformats.org/drawingml/2006/main">
            <a:ext uri="{FF2B5EF4-FFF2-40B4-BE49-F238E27FC236}">
              <a16:creationId xmlns:a16="http://schemas.microsoft.com/office/drawing/2014/main" id="{7B8D1263-82C3-40C0-B537-D0A44E3499D2}"/>
            </a:ext>
          </a:extLst>
        </cdr:cNvPr>
        <cdr:cNvCxnSpPr/>
      </cdr:nvCxnSpPr>
      <cdr:spPr>
        <a:xfrm xmlns:a="http://schemas.openxmlformats.org/drawingml/2006/main" flipH="1">
          <a:off x="4438685" y="968376"/>
          <a:ext cx="16625" cy="3635374"/>
        </a:xfrm>
        <a:prstGeom xmlns:a="http://schemas.openxmlformats.org/drawingml/2006/main" prst="line">
          <a:avLst/>
        </a:prstGeom>
        <a:ln xmlns:a="http://schemas.openxmlformats.org/drawingml/2006/main" w="19050">
          <a:solidFill>
            <a:schemeClr val="accent2">
              <a:lumMod val="50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0.07303</cdr:x>
      <cdr:y>0.23361</cdr:y>
    </cdr:from>
    <cdr:to>
      <cdr:x>0.5</cdr:x>
      <cdr:y>0.23488</cdr:y>
    </cdr:to>
    <cdr:cxnSp macro="">
      <cdr:nvCxnSpPr>
        <cdr:cNvPr id="7" name="Straight Connector 6">
          <a:extLst xmlns:a="http://schemas.openxmlformats.org/drawingml/2006/main">
            <a:ext uri="{FF2B5EF4-FFF2-40B4-BE49-F238E27FC236}">
              <a16:creationId xmlns:a16="http://schemas.microsoft.com/office/drawing/2014/main" id="{DA3AD5BF-F59E-4A03-9F7C-2EAF28CE7067}"/>
            </a:ext>
          </a:extLst>
        </cdr:cNvPr>
        <cdr:cNvCxnSpPr/>
      </cdr:nvCxnSpPr>
      <cdr:spPr>
        <a:xfrm xmlns:a="http://schemas.openxmlformats.org/drawingml/2006/main" flipH="1" flipV="1">
          <a:off x="349667" y="1165226"/>
          <a:ext cx="2044283" cy="6350"/>
        </a:xfrm>
        <a:prstGeom xmlns:a="http://schemas.openxmlformats.org/drawingml/2006/main" prst="line">
          <a:avLst/>
        </a:prstGeom>
        <a:ln xmlns:a="http://schemas.openxmlformats.org/drawingml/2006/main" w="19050">
          <a:solidFill>
            <a:schemeClr val="accent2">
              <a:lumMod val="50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0.14701</cdr:x>
      <cdr:y>0.32373</cdr:y>
    </cdr:from>
    <cdr:to>
      <cdr:x>0.14701</cdr:x>
      <cdr:y>0.91316</cdr:y>
    </cdr:to>
    <cdr:cxnSp macro="">
      <cdr:nvCxnSpPr>
        <cdr:cNvPr id="13" name="Straight Connector 12">
          <a:extLst xmlns:a="http://schemas.openxmlformats.org/drawingml/2006/main">
            <a:ext uri="{FF2B5EF4-FFF2-40B4-BE49-F238E27FC236}">
              <a16:creationId xmlns:a16="http://schemas.microsoft.com/office/drawing/2014/main" id="{D40A7516-F0CA-41DB-A596-C388CED4DD45}"/>
            </a:ext>
          </a:extLst>
        </cdr:cNvPr>
        <cdr:cNvCxnSpPr/>
      </cdr:nvCxnSpPr>
      <cdr:spPr>
        <a:xfrm xmlns:a="http://schemas.openxmlformats.org/drawingml/2006/main">
          <a:off x="735908" y="1374992"/>
          <a:ext cx="0" cy="2503496"/>
        </a:xfrm>
        <a:prstGeom xmlns:a="http://schemas.openxmlformats.org/drawingml/2006/main" prst="line">
          <a:avLst/>
        </a:prstGeom>
        <a:ln xmlns:a="http://schemas.openxmlformats.org/drawingml/2006/main" w="19050">
          <a:solidFill>
            <a:schemeClr val="accent6">
              <a:lumMod val="75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0.85729</cdr:x>
      <cdr:y>0.33824</cdr:y>
    </cdr:from>
    <cdr:to>
      <cdr:x>0.85937</cdr:x>
      <cdr:y>0.92067</cdr:y>
    </cdr:to>
    <cdr:cxnSp macro="">
      <cdr:nvCxnSpPr>
        <cdr:cNvPr id="14" name="Straight Connector 13">
          <a:extLst xmlns:a="http://schemas.openxmlformats.org/drawingml/2006/main">
            <a:ext uri="{FF2B5EF4-FFF2-40B4-BE49-F238E27FC236}">
              <a16:creationId xmlns:a16="http://schemas.microsoft.com/office/drawing/2014/main" id="{BD187BB5-5835-4F59-BAF0-A5FDE47DDB10}"/>
            </a:ext>
          </a:extLst>
        </cdr:cNvPr>
        <cdr:cNvCxnSpPr/>
      </cdr:nvCxnSpPr>
      <cdr:spPr>
        <a:xfrm xmlns:a="http://schemas.openxmlformats.org/drawingml/2006/main" flipH="1">
          <a:off x="4291473" y="1436632"/>
          <a:ext cx="10412" cy="2473765"/>
        </a:xfrm>
        <a:prstGeom xmlns:a="http://schemas.openxmlformats.org/drawingml/2006/main" prst="line">
          <a:avLst/>
        </a:prstGeom>
        <a:ln xmlns:a="http://schemas.openxmlformats.org/drawingml/2006/main" w="19050">
          <a:solidFill>
            <a:schemeClr val="accent6">
              <a:lumMod val="75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0.14661</cdr:x>
      <cdr:y>0.36346</cdr:y>
    </cdr:from>
    <cdr:to>
      <cdr:x>0.49792</cdr:x>
      <cdr:y>0.36346</cdr:y>
    </cdr:to>
    <cdr:cxnSp macro="">
      <cdr:nvCxnSpPr>
        <cdr:cNvPr id="15" name="Straight Connector 14">
          <a:extLst xmlns:a="http://schemas.openxmlformats.org/drawingml/2006/main">
            <a:ext uri="{FF2B5EF4-FFF2-40B4-BE49-F238E27FC236}">
              <a16:creationId xmlns:a16="http://schemas.microsoft.com/office/drawing/2014/main" id="{BD187BB5-5835-4F59-BAF0-A5FDE47DDB10}"/>
            </a:ext>
          </a:extLst>
        </cdr:cNvPr>
        <cdr:cNvCxnSpPr/>
      </cdr:nvCxnSpPr>
      <cdr:spPr>
        <a:xfrm xmlns:a="http://schemas.openxmlformats.org/drawingml/2006/main" flipH="1">
          <a:off x="733920" y="1543730"/>
          <a:ext cx="1758587" cy="0"/>
        </a:xfrm>
        <a:prstGeom xmlns:a="http://schemas.openxmlformats.org/drawingml/2006/main" prst="line">
          <a:avLst/>
        </a:prstGeom>
        <a:ln xmlns:a="http://schemas.openxmlformats.org/drawingml/2006/main" w="19050">
          <a:solidFill>
            <a:schemeClr val="accent6">
              <a:lumMod val="75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0.50208</cdr:x>
      <cdr:y>0.36474</cdr:y>
    </cdr:from>
    <cdr:to>
      <cdr:x>0.85776</cdr:x>
      <cdr:y>0.36474</cdr:y>
    </cdr:to>
    <cdr:cxnSp macro="">
      <cdr:nvCxnSpPr>
        <cdr:cNvPr id="22" name="Straight Connector 21">
          <a:extLst xmlns:a="http://schemas.openxmlformats.org/drawingml/2006/main">
            <a:ext uri="{FF2B5EF4-FFF2-40B4-BE49-F238E27FC236}">
              <a16:creationId xmlns:a16="http://schemas.microsoft.com/office/drawing/2014/main" id="{1B1514B2-19E9-4CD0-B560-636B422DC05A}"/>
            </a:ext>
          </a:extLst>
        </cdr:cNvPr>
        <cdr:cNvCxnSpPr/>
      </cdr:nvCxnSpPr>
      <cdr:spPr>
        <a:xfrm xmlns:a="http://schemas.openxmlformats.org/drawingml/2006/main" flipH="1">
          <a:off x="2513332" y="1549166"/>
          <a:ext cx="1780466" cy="0"/>
        </a:xfrm>
        <a:prstGeom xmlns:a="http://schemas.openxmlformats.org/drawingml/2006/main" prst="line">
          <a:avLst/>
        </a:prstGeom>
        <a:ln xmlns:a="http://schemas.openxmlformats.org/drawingml/2006/main" w="19050">
          <a:solidFill>
            <a:schemeClr val="accent6">
              <a:lumMod val="75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0.10773</cdr:x>
      <cdr:y>0.26724</cdr:y>
    </cdr:from>
    <cdr:to>
      <cdr:x>0.26051</cdr:x>
      <cdr:y>0.32325</cdr:y>
    </cdr:to>
    <cdr:sp macro="" textlink="">
      <cdr:nvSpPr>
        <cdr:cNvPr id="26" name="TextBox 15">
          <a:extLst xmlns:a="http://schemas.openxmlformats.org/drawingml/2006/main">
            <a:ext uri="{FF2B5EF4-FFF2-40B4-BE49-F238E27FC236}">
              <a16:creationId xmlns:a16="http://schemas.microsoft.com/office/drawing/2014/main" id="{03ECFAAF-FB11-4797-95BE-3980E74253F9}"/>
            </a:ext>
          </a:extLst>
        </cdr:cNvPr>
        <cdr:cNvSpPr txBox="1"/>
      </cdr:nvSpPr>
      <cdr:spPr>
        <a:xfrm xmlns:a="http://schemas.openxmlformats.org/drawingml/2006/main">
          <a:off x="539281" y="1135066"/>
          <a:ext cx="764792" cy="237892"/>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LTL</a:t>
          </a:r>
        </a:p>
      </cdr:txBody>
    </cdr:sp>
  </cdr:relSizeAnchor>
  <cdr:relSizeAnchor xmlns:cdr="http://schemas.openxmlformats.org/drawingml/2006/chartDrawing">
    <cdr:from>
      <cdr:x>0.02387</cdr:x>
      <cdr:y>0.13813</cdr:y>
    </cdr:from>
    <cdr:to>
      <cdr:x>0.17665</cdr:x>
      <cdr:y>0.19414</cdr:y>
    </cdr:to>
    <cdr:sp macro="" textlink="">
      <cdr:nvSpPr>
        <cdr:cNvPr id="30" name="TextBox 15">
          <a:extLst xmlns:a="http://schemas.openxmlformats.org/drawingml/2006/main">
            <a:ext uri="{FF2B5EF4-FFF2-40B4-BE49-F238E27FC236}">
              <a16:creationId xmlns:a16="http://schemas.microsoft.com/office/drawing/2014/main" id="{40F7CC95-0F34-4426-8EC9-5C1D3BEC8762}"/>
            </a:ext>
          </a:extLst>
        </cdr:cNvPr>
        <cdr:cNvSpPr txBox="1"/>
      </cdr:nvSpPr>
      <cdr:spPr>
        <a:xfrm xmlns:a="http://schemas.openxmlformats.org/drawingml/2006/main">
          <a:off x="101351" y="533361"/>
          <a:ext cx="648750" cy="21627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LSL</a:t>
          </a:r>
        </a:p>
      </cdr:txBody>
    </cdr:sp>
  </cdr:relSizeAnchor>
  <cdr:relSizeAnchor xmlns:cdr="http://schemas.openxmlformats.org/drawingml/2006/chartDrawing">
    <cdr:from>
      <cdr:x>0.88104</cdr:x>
      <cdr:y>0.13194</cdr:y>
    </cdr:from>
    <cdr:to>
      <cdr:x>0.99709</cdr:x>
      <cdr:y>0.18795</cdr:y>
    </cdr:to>
    <cdr:sp macro="" textlink="">
      <cdr:nvSpPr>
        <cdr:cNvPr id="31" name="TextBox 15">
          <a:extLst xmlns:a="http://schemas.openxmlformats.org/drawingml/2006/main">
            <a:ext uri="{FF2B5EF4-FFF2-40B4-BE49-F238E27FC236}">
              <a16:creationId xmlns:a16="http://schemas.microsoft.com/office/drawing/2014/main" id="{C95FB12F-2761-4100-9504-B13AFF53E632}"/>
            </a:ext>
          </a:extLst>
        </cdr:cNvPr>
        <cdr:cNvSpPr txBox="1"/>
      </cdr:nvSpPr>
      <cdr:spPr>
        <a:xfrm xmlns:a="http://schemas.openxmlformats.org/drawingml/2006/main">
          <a:off x="4410325" y="560383"/>
          <a:ext cx="580928" cy="237892"/>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USL</a:t>
          </a:r>
        </a:p>
      </cdr:txBody>
    </cdr:sp>
  </cdr:relSizeAnchor>
  <cdr:relSizeAnchor xmlns:cdr="http://schemas.openxmlformats.org/drawingml/2006/chartDrawing">
    <cdr:from>
      <cdr:x>0.21303</cdr:x>
      <cdr:y>0.16549</cdr:y>
    </cdr:from>
    <cdr:to>
      <cdr:x>0.35892</cdr:x>
      <cdr:y>0.22151</cdr:y>
    </cdr:to>
    <cdr:sp macro="" textlink="">
      <cdr:nvSpPr>
        <cdr:cNvPr id="32" name="TextBox 17">
          <a:extLst xmlns:a="http://schemas.openxmlformats.org/drawingml/2006/main">
            <a:ext uri="{FF2B5EF4-FFF2-40B4-BE49-F238E27FC236}">
              <a16:creationId xmlns:a16="http://schemas.microsoft.com/office/drawing/2014/main" id="{028CEDA7-66B4-40F0-9A37-D42DA0417F98}"/>
            </a:ext>
          </a:extLst>
        </cdr:cNvPr>
        <cdr:cNvSpPr txBox="1"/>
      </cdr:nvSpPr>
      <cdr:spPr>
        <a:xfrm xmlns:a="http://schemas.openxmlformats.org/drawingml/2006/main">
          <a:off x="904599" y="639019"/>
          <a:ext cx="619493" cy="216308"/>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Cambria Math" panose="02040503050406030204" pitchFamily="18" charset="0"/>
            </a:rPr>
            <a:t>6</a:t>
          </a:r>
          <a:r>
            <a:rPr lang="en-CA" sz="1400" b="0" i="0" dirty="0">
              <a:latin typeface="Cambria Math" panose="02040503050406030204" pitchFamily="18" charset="0"/>
              <a:ea typeface="Cambria Math" panose="02040503050406030204" pitchFamily="18" charset="0"/>
            </a:rPr>
            <a:t>𝜎</a:t>
          </a:r>
          <a:endParaRPr lang="en-CA" sz="1400" dirty="0"/>
        </a:p>
      </cdr:txBody>
    </cdr:sp>
  </cdr:relSizeAnchor>
  <cdr:relSizeAnchor xmlns:cdr="http://schemas.openxmlformats.org/drawingml/2006/chartDrawing">
    <cdr:from>
      <cdr:x>0.50464</cdr:x>
      <cdr:y>0.23425</cdr:y>
    </cdr:from>
    <cdr:to>
      <cdr:x>0.93161</cdr:x>
      <cdr:y>0.23552</cdr:y>
    </cdr:to>
    <cdr:cxnSp macro="">
      <cdr:nvCxnSpPr>
        <cdr:cNvPr id="36" name="Straight Connector 35">
          <a:extLst xmlns:a="http://schemas.openxmlformats.org/drawingml/2006/main">
            <a:ext uri="{FF2B5EF4-FFF2-40B4-BE49-F238E27FC236}">
              <a16:creationId xmlns:a16="http://schemas.microsoft.com/office/drawing/2014/main" id="{8D15E09A-4914-4EBE-A29B-FBF6A24559A1}"/>
            </a:ext>
          </a:extLst>
        </cdr:cNvPr>
        <cdr:cNvCxnSpPr/>
      </cdr:nvCxnSpPr>
      <cdr:spPr>
        <a:xfrm xmlns:a="http://schemas.openxmlformats.org/drawingml/2006/main" flipH="1" flipV="1">
          <a:off x="2416175" y="1168400"/>
          <a:ext cx="2044283" cy="6350"/>
        </a:xfrm>
        <a:prstGeom xmlns:a="http://schemas.openxmlformats.org/drawingml/2006/main" prst="line">
          <a:avLst/>
        </a:prstGeom>
        <a:ln xmlns:a="http://schemas.openxmlformats.org/drawingml/2006/main" w="19050">
          <a:solidFill>
            <a:schemeClr val="accent2">
              <a:lumMod val="50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0.65947</cdr:x>
      <cdr:y>0.16296</cdr:y>
    </cdr:from>
    <cdr:to>
      <cdr:x>0.80536</cdr:x>
      <cdr:y>0.21897</cdr:y>
    </cdr:to>
    <cdr:sp macro="" textlink="">
      <cdr:nvSpPr>
        <cdr:cNvPr id="37" name="TextBox 17">
          <a:extLst xmlns:a="http://schemas.openxmlformats.org/drawingml/2006/main">
            <a:ext uri="{FF2B5EF4-FFF2-40B4-BE49-F238E27FC236}">
              <a16:creationId xmlns:a16="http://schemas.microsoft.com/office/drawing/2014/main" id="{57F35BBA-AB21-4DA9-A2BC-947EDA97FF65}"/>
            </a:ext>
          </a:extLst>
        </cdr:cNvPr>
        <cdr:cNvSpPr txBox="1"/>
      </cdr:nvSpPr>
      <cdr:spPr>
        <a:xfrm xmlns:a="http://schemas.openxmlformats.org/drawingml/2006/main">
          <a:off x="2800295" y="629223"/>
          <a:ext cx="619494" cy="21627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Cambria Math" panose="02040503050406030204" pitchFamily="18" charset="0"/>
            </a:rPr>
            <a:t>6</a:t>
          </a:r>
          <a:r>
            <a:rPr lang="en-CA" sz="1400" b="0" i="0" dirty="0">
              <a:latin typeface="Cambria Math" panose="02040503050406030204" pitchFamily="18" charset="0"/>
              <a:ea typeface="Cambria Math" panose="02040503050406030204" pitchFamily="18" charset="0"/>
            </a:rPr>
            <a:t>𝜎</a:t>
          </a:r>
          <a:endParaRPr lang="en-CA" sz="1400" dirty="0"/>
        </a:p>
      </cdr:txBody>
    </cdr:sp>
  </cdr:relSizeAnchor>
  <cdr:relSizeAnchor xmlns:cdr="http://schemas.openxmlformats.org/drawingml/2006/chartDrawing">
    <cdr:from>
      <cdr:x>0.34211</cdr:x>
      <cdr:y>0.43063</cdr:y>
    </cdr:from>
    <cdr:to>
      <cdr:x>0.34211</cdr:x>
      <cdr:y>0.92569</cdr:y>
    </cdr:to>
    <cdr:cxnSp macro="">
      <cdr:nvCxnSpPr>
        <cdr:cNvPr id="2" name="Straight Connector 1">
          <a:extLst xmlns:a="http://schemas.openxmlformats.org/drawingml/2006/main">
            <a:ext uri="{FF2B5EF4-FFF2-40B4-BE49-F238E27FC236}">
              <a16:creationId xmlns:a16="http://schemas.microsoft.com/office/drawing/2014/main" id="{895ADCC1-2F2B-47B2-9AB4-5FBD12C3E298}"/>
            </a:ext>
          </a:extLst>
        </cdr:cNvPr>
        <cdr:cNvCxnSpPr/>
      </cdr:nvCxnSpPr>
      <cdr:spPr>
        <a:xfrm xmlns:a="http://schemas.openxmlformats.org/drawingml/2006/main">
          <a:off x="1452716" y="1662797"/>
          <a:ext cx="0" cy="1911526"/>
        </a:xfrm>
        <a:prstGeom xmlns:a="http://schemas.openxmlformats.org/drawingml/2006/main" prst="line">
          <a:avLst/>
        </a:prstGeom>
        <a:ln xmlns:a="http://schemas.openxmlformats.org/drawingml/2006/main" w="19050">
          <a:solidFill>
            <a:srgbClr val="7030A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0.66213</cdr:x>
      <cdr:y>0.42899</cdr:y>
    </cdr:from>
    <cdr:to>
      <cdr:x>0.66213</cdr:x>
      <cdr:y>0.92569</cdr:y>
    </cdr:to>
    <cdr:cxnSp macro="">
      <cdr:nvCxnSpPr>
        <cdr:cNvPr id="4" name="Straight Connector 3">
          <a:extLst xmlns:a="http://schemas.openxmlformats.org/drawingml/2006/main">
            <a:ext uri="{FF2B5EF4-FFF2-40B4-BE49-F238E27FC236}">
              <a16:creationId xmlns:a16="http://schemas.microsoft.com/office/drawing/2014/main" id="{8F16056A-6577-404E-B5A2-25CA660FDBDA}"/>
            </a:ext>
          </a:extLst>
        </cdr:cNvPr>
        <cdr:cNvCxnSpPr/>
      </cdr:nvCxnSpPr>
      <cdr:spPr>
        <a:xfrm xmlns:a="http://schemas.openxmlformats.org/drawingml/2006/main">
          <a:off x="2811616" y="1656447"/>
          <a:ext cx="0" cy="1917876"/>
        </a:xfrm>
        <a:prstGeom xmlns:a="http://schemas.openxmlformats.org/drawingml/2006/main" prst="line">
          <a:avLst/>
        </a:prstGeom>
        <a:ln xmlns:a="http://schemas.openxmlformats.org/drawingml/2006/main" w="19050">
          <a:solidFill>
            <a:srgbClr val="7030A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0.50063</cdr:x>
      <cdr:y>0.46681</cdr:y>
    </cdr:from>
    <cdr:to>
      <cdr:x>0.66363</cdr:x>
      <cdr:y>0.46681</cdr:y>
    </cdr:to>
    <cdr:cxnSp macro="">
      <cdr:nvCxnSpPr>
        <cdr:cNvPr id="5" name="Straight Connector 4">
          <a:extLst xmlns:a="http://schemas.openxmlformats.org/drawingml/2006/main">
            <a:ext uri="{FF2B5EF4-FFF2-40B4-BE49-F238E27FC236}">
              <a16:creationId xmlns:a16="http://schemas.microsoft.com/office/drawing/2014/main" id="{668A57F7-FCDD-4E34-B72F-8A345A1FAFBB}"/>
            </a:ext>
          </a:extLst>
        </cdr:cNvPr>
        <cdr:cNvCxnSpPr/>
      </cdr:nvCxnSpPr>
      <cdr:spPr>
        <a:xfrm xmlns:a="http://schemas.openxmlformats.org/drawingml/2006/main" flipH="1">
          <a:off x="2125816" y="1802497"/>
          <a:ext cx="692150" cy="0"/>
        </a:xfrm>
        <a:prstGeom xmlns:a="http://schemas.openxmlformats.org/drawingml/2006/main" prst="line">
          <a:avLst/>
        </a:prstGeom>
        <a:ln xmlns:a="http://schemas.openxmlformats.org/drawingml/2006/main" w="19050">
          <a:solidFill>
            <a:srgbClr val="7030A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0.34062</cdr:x>
      <cdr:y>0.46599</cdr:y>
    </cdr:from>
    <cdr:to>
      <cdr:x>0.50362</cdr:x>
      <cdr:y>0.46599</cdr:y>
    </cdr:to>
    <cdr:cxnSp macro="">
      <cdr:nvCxnSpPr>
        <cdr:cNvPr id="8" name="Straight Connector 7">
          <a:extLst xmlns:a="http://schemas.openxmlformats.org/drawingml/2006/main">
            <a:ext uri="{FF2B5EF4-FFF2-40B4-BE49-F238E27FC236}">
              <a16:creationId xmlns:a16="http://schemas.microsoft.com/office/drawing/2014/main" id="{2965C8DF-AD76-4EB1-8BFF-D6A0E3A5CB2B}"/>
            </a:ext>
          </a:extLst>
        </cdr:cNvPr>
        <cdr:cNvCxnSpPr/>
      </cdr:nvCxnSpPr>
      <cdr:spPr>
        <a:xfrm xmlns:a="http://schemas.openxmlformats.org/drawingml/2006/main" flipH="1">
          <a:off x="1446366" y="1799322"/>
          <a:ext cx="692150" cy="0"/>
        </a:xfrm>
        <a:prstGeom xmlns:a="http://schemas.openxmlformats.org/drawingml/2006/main" prst="line">
          <a:avLst/>
        </a:prstGeom>
        <a:ln xmlns:a="http://schemas.openxmlformats.org/drawingml/2006/main" w="19050">
          <a:solidFill>
            <a:srgbClr val="7030A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0.29098</cdr:x>
      <cdr:y>0.37521</cdr:y>
    </cdr:from>
    <cdr:to>
      <cdr:x>0.45548</cdr:x>
      <cdr:y>0.44922</cdr:y>
    </cdr:to>
    <cdr:sp macro="" textlink="">
      <cdr:nvSpPr>
        <cdr:cNvPr id="19" name="TextBox 20">
          <a:extLst xmlns:a="http://schemas.openxmlformats.org/drawingml/2006/main">
            <a:ext uri="{FF2B5EF4-FFF2-40B4-BE49-F238E27FC236}">
              <a16:creationId xmlns:a16="http://schemas.microsoft.com/office/drawing/2014/main" id="{D0B3E327-17FA-4589-BDA6-E87C5EBE00D9}"/>
            </a:ext>
          </a:extLst>
        </cdr:cNvPr>
        <cdr:cNvSpPr txBox="1"/>
      </cdr:nvSpPr>
      <cdr:spPr>
        <a:xfrm xmlns:a="http://schemas.openxmlformats.org/drawingml/2006/main">
          <a:off x="1235587" y="1448794"/>
          <a:ext cx="698500" cy="28575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LCL</a:t>
          </a:r>
        </a:p>
      </cdr:txBody>
    </cdr:sp>
  </cdr:relSizeAnchor>
  <cdr:relSizeAnchor xmlns:cdr="http://schemas.openxmlformats.org/drawingml/2006/chartDrawing">
    <cdr:from>
      <cdr:x>0.61399</cdr:x>
      <cdr:y>0.37521</cdr:y>
    </cdr:from>
    <cdr:to>
      <cdr:x>0.77849</cdr:x>
      <cdr:y>0.44922</cdr:y>
    </cdr:to>
    <cdr:sp macro="" textlink="">
      <cdr:nvSpPr>
        <cdr:cNvPr id="20" name="TextBox 21">
          <a:extLst xmlns:a="http://schemas.openxmlformats.org/drawingml/2006/main">
            <a:ext uri="{FF2B5EF4-FFF2-40B4-BE49-F238E27FC236}">
              <a16:creationId xmlns:a16="http://schemas.microsoft.com/office/drawing/2014/main" id="{DDC0BD87-99AE-47B1-AA63-58CC7D2C36C6}"/>
            </a:ext>
          </a:extLst>
        </cdr:cNvPr>
        <cdr:cNvSpPr txBox="1"/>
      </cdr:nvSpPr>
      <cdr:spPr>
        <a:xfrm xmlns:a="http://schemas.openxmlformats.org/drawingml/2006/main">
          <a:off x="2607187" y="1448794"/>
          <a:ext cx="698500" cy="28575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UCL</a:t>
          </a:r>
        </a:p>
      </cdr:txBody>
    </cdr:sp>
  </cdr:relSizeAnchor>
  <cdr:relSizeAnchor xmlns:cdr="http://schemas.openxmlformats.org/drawingml/2006/chartDrawing">
    <cdr:from>
      <cdr:x>0.37467</cdr:x>
      <cdr:y>0.39401</cdr:y>
    </cdr:from>
    <cdr:to>
      <cdr:x>0.53917</cdr:x>
      <cdr:y>0.46801</cdr:y>
    </cdr:to>
    <cdr:sp macro="" textlink="">
      <cdr:nvSpPr>
        <cdr:cNvPr id="21" name="TextBox 11">
          <a:extLst xmlns:a="http://schemas.openxmlformats.org/drawingml/2006/main">
            <a:ext uri="{FF2B5EF4-FFF2-40B4-BE49-F238E27FC236}">
              <a16:creationId xmlns:a16="http://schemas.microsoft.com/office/drawing/2014/main" id="{7891DF18-CA22-405B-8D78-7AAD59B5A118}"/>
            </a:ext>
          </a:extLst>
        </cdr:cNvPr>
        <cdr:cNvSpPr txBox="1"/>
      </cdr:nvSpPr>
      <cdr:spPr>
        <a:xfrm xmlns:a="http://schemas.openxmlformats.org/drawingml/2006/main">
          <a:off x="1875550" y="1673480"/>
          <a:ext cx="823460" cy="314301"/>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b="0" i="0">
              <a:latin typeface="Cambria Math" panose="02040503050406030204" pitchFamily="18" charset="0"/>
            </a:rPr>
            <a:t>〖3</a:t>
          </a:r>
          <a:r>
            <a:rPr lang="en-CA" sz="1400" b="0" i="0">
              <a:latin typeface="Cambria Math" panose="02040503050406030204" pitchFamily="18" charset="0"/>
              <a:ea typeface="Cambria Math" panose="02040503050406030204" pitchFamily="18" charset="0"/>
            </a:rPr>
            <a:t>𝜎〗_</a:t>
          </a:r>
          <a:r>
            <a:rPr lang="en-CA" sz="1400" b="0" i="0">
              <a:latin typeface="Cambria Math" panose="02040503050406030204" pitchFamily="18" charset="0"/>
            </a:rPr>
            <a:t>𝑥 ̅ </a:t>
          </a:r>
          <a:r>
            <a:rPr lang="en-CA" sz="1400" b="0" i="0" dirty="0">
              <a:latin typeface="Cambria Math" panose="02040503050406030204" pitchFamily="18" charset="0"/>
            </a:rPr>
            <a:t> </a:t>
          </a:r>
          <a:endParaRPr lang="en-CA" sz="1400" dirty="0"/>
        </a:p>
      </cdr:txBody>
    </cdr:sp>
  </cdr:relSizeAnchor>
  <cdr:relSizeAnchor xmlns:cdr="http://schemas.openxmlformats.org/drawingml/2006/chartDrawing">
    <cdr:from>
      <cdr:x>0.5</cdr:x>
      <cdr:y>0.39401</cdr:y>
    </cdr:from>
    <cdr:to>
      <cdr:x>0.6645</cdr:x>
      <cdr:y>0.46801</cdr:y>
    </cdr:to>
    <cdr:sp macro="" textlink="">
      <cdr:nvSpPr>
        <cdr:cNvPr id="23" name="TextBox 11">
          <a:extLst xmlns:a="http://schemas.openxmlformats.org/drawingml/2006/main">
            <a:ext uri="{FF2B5EF4-FFF2-40B4-BE49-F238E27FC236}">
              <a16:creationId xmlns:a16="http://schemas.microsoft.com/office/drawing/2014/main" id="{7891DF18-CA22-405B-8D78-7AAD59B5A118}"/>
            </a:ext>
          </a:extLst>
        </cdr:cNvPr>
        <cdr:cNvSpPr txBox="1"/>
      </cdr:nvSpPr>
      <cdr:spPr>
        <a:xfrm xmlns:a="http://schemas.openxmlformats.org/drawingml/2006/main">
          <a:off x="2502919" y="1673480"/>
          <a:ext cx="823460" cy="314301"/>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i="0">
              <a:latin typeface="Cambria Math" panose="02040503050406030204" pitchFamily="18" charset="0"/>
            </a:rPr>
            <a:t>〖3</a:t>
          </a:r>
          <a:r>
            <a:rPr lang="en-CA" sz="1400" i="0">
              <a:latin typeface="Cambria Math" panose="02040503050406030204" pitchFamily="18" charset="0"/>
              <a:ea typeface="Cambria Math" panose="02040503050406030204" pitchFamily="18" charset="0"/>
            </a:rPr>
            <a:t>𝜎〗_</a:t>
          </a:r>
          <a:r>
            <a:rPr lang="en-CA" sz="1400" i="0">
              <a:latin typeface="Cambria Math" panose="02040503050406030204" pitchFamily="18" charset="0"/>
            </a:rPr>
            <a:t>𝑥 ̅ </a:t>
          </a:r>
          <a:endParaRPr lang="en-CA" sz="1400" dirty="0"/>
        </a:p>
      </cdr:txBody>
    </cdr:sp>
  </cdr:relSizeAnchor>
</c:userShapes>
</file>

<file path=ppt/drawings/drawing3.xml><?xml version="1.0" encoding="utf-8"?>
<c:userShapes xmlns:c="http://schemas.openxmlformats.org/drawingml/2006/chart">
  <cdr:relSizeAnchor xmlns:cdr="http://schemas.openxmlformats.org/drawingml/2006/chartDrawing">
    <cdr:from>
      <cdr:x>0.07025</cdr:x>
      <cdr:y>0.20242</cdr:y>
    </cdr:from>
    <cdr:to>
      <cdr:x>0.07303</cdr:x>
      <cdr:y>0.92298</cdr:y>
    </cdr:to>
    <cdr:cxnSp macro="">
      <cdr:nvCxnSpPr>
        <cdr:cNvPr id="3" name="Straight Connector 2">
          <a:extLst xmlns:a="http://schemas.openxmlformats.org/drawingml/2006/main">
            <a:ext uri="{FF2B5EF4-FFF2-40B4-BE49-F238E27FC236}">
              <a16:creationId xmlns:a16="http://schemas.microsoft.com/office/drawing/2014/main" id="{945F4918-594F-4F45-8E28-3F50E114413B}"/>
            </a:ext>
          </a:extLst>
        </cdr:cNvPr>
        <cdr:cNvCxnSpPr/>
      </cdr:nvCxnSpPr>
      <cdr:spPr>
        <a:xfrm xmlns:a="http://schemas.openxmlformats.org/drawingml/2006/main" flipH="1">
          <a:off x="336365" y="1009651"/>
          <a:ext cx="13300" cy="3594100"/>
        </a:xfrm>
        <a:prstGeom xmlns:a="http://schemas.openxmlformats.org/drawingml/2006/main" prst="line">
          <a:avLst/>
        </a:prstGeom>
        <a:ln xmlns:a="http://schemas.openxmlformats.org/drawingml/2006/main" w="19050">
          <a:solidFill>
            <a:schemeClr val="accent2">
              <a:lumMod val="50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0.92706</cdr:x>
      <cdr:y>0.19414</cdr:y>
    </cdr:from>
    <cdr:to>
      <cdr:x>0.93054</cdr:x>
      <cdr:y>0.92298</cdr:y>
    </cdr:to>
    <cdr:cxnSp macro="">
      <cdr:nvCxnSpPr>
        <cdr:cNvPr id="6" name="Straight Connector 5">
          <a:extLst xmlns:a="http://schemas.openxmlformats.org/drawingml/2006/main">
            <a:ext uri="{FF2B5EF4-FFF2-40B4-BE49-F238E27FC236}">
              <a16:creationId xmlns:a16="http://schemas.microsoft.com/office/drawing/2014/main" id="{7B8D1263-82C3-40C0-B537-D0A44E3499D2}"/>
            </a:ext>
          </a:extLst>
        </cdr:cNvPr>
        <cdr:cNvCxnSpPr/>
      </cdr:nvCxnSpPr>
      <cdr:spPr>
        <a:xfrm xmlns:a="http://schemas.openxmlformats.org/drawingml/2006/main" flipH="1">
          <a:off x="4438685" y="968376"/>
          <a:ext cx="16625" cy="3635374"/>
        </a:xfrm>
        <a:prstGeom xmlns:a="http://schemas.openxmlformats.org/drawingml/2006/main" prst="line">
          <a:avLst/>
        </a:prstGeom>
        <a:ln xmlns:a="http://schemas.openxmlformats.org/drawingml/2006/main" w="19050">
          <a:solidFill>
            <a:schemeClr val="accent2">
              <a:lumMod val="50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0.07303</cdr:x>
      <cdr:y>0.23361</cdr:y>
    </cdr:from>
    <cdr:to>
      <cdr:x>0.5</cdr:x>
      <cdr:y>0.23488</cdr:y>
    </cdr:to>
    <cdr:cxnSp macro="">
      <cdr:nvCxnSpPr>
        <cdr:cNvPr id="7" name="Straight Connector 6">
          <a:extLst xmlns:a="http://schemas.openxmlformats.org/drawingml/2006/main">
            <a:ext uri="{FF2B5EF4-FFF2-40B4-BE49-F238E27FC236}">
              <a16:creationId xmlns:a16="http://schemas.microsoft.com/office/drawing/2014/main" id="{DA3AD5BF-F59E-4A03-9F7C-2EAF28CE7067}"/>
            </a:ext>
          </a:extLst>
        </cdr:cNvPr>
        <cdr:cNvCxnSpPr/>
      </cdr:nvCxnSpPr>
      <cdr:spPr>
        <a:xfrm xmlns:a="http://schemas.openxmlformats.org/drawingml/2006/main" flipH="1" flipV="1">
          <a:off x="349667" y="1165226"/>
          <a:ext cx="2044283" cy="6350"/>
        </a:xfrm>
        <a:prstGeom xmlns:a="http://schemas.openxmlformats.org/drawingml/2006/main" prst="line">
          <a:avLst/>
        </a:prstGeom>
        <a:ln xmlns:a="http://schemas.openxmlformats.org/drawingml/2006/main" w="19050">
          <a:solidFill>
            <a:schemeClr val="accent2">
              <a:lumMod val="50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0.14143</cdr:x>
      <cdr:y>0.31602</cdr:y>
    </cdr:from>
    <cdr:to>
      <cdr:x>0.14143</cdr:x>
      <cdr:y>0.91827</cdr:y>
    </cdr:to>
    <cdr:cxnSp macro="">
      <cdr:nvCxnSpPr>
        <cdr:cNvPr id="13" name="Straight Connector 12">
          <a:extLst xmlns:a="http://schemas.openxmlformats.org/drawingml/2006/main">
            <a:ext uri="{FF2B5EF4-FFF2-40B4-BE49-F238E27FC236}">
              <a16:creationId xmlns:a16="http://schemas.microsoft.com/office/drawing/2014/main" id="{D40A7516-F0CA-41DB-A596-C388CED4DD45}"/>
            </a:ext>
          </a:extLst>
        </cdr:cNvPr>
        <cdr:cNvCxnSpPr/>
      </cdr:nvCxnSpPr>
      <cdr:spPr>
        <a:xfrm xmlns:a="http://schemas.openxmlformats.org/drawingml/2006/main">
          <a:off x="707987" y="1342218"/>
          <a:ext cx="0" cy="2557946"/>
        </a:xfrm>
        <a:prstGeom xmlns:a="http://schemas.openxmlformats.org/drawingml/2006/main" prst="line">
          <a:avLst/>
        </a:prstGeom>
        <a:ln xmlns:a="http://schemas.openxmlformats.org/drawingml/2006/main" w="19050">
          <a:solidFill>
            <a:schemeClr val="accent6">
              <a:lumMod val="75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0.86033</cdr:x>
      <cdr:y>0.31602</cdr:y>
    </cdr:from>
    <cdr:to>
      <cdr:x>0.86033</cdr:x>
      <cdr:y>0.92638</cdr:y>
    </cdr:to>
    <cdr:cxnSp macro="">
      <cdr:nvCxnSpPr>
        <cdr:cNvPr id="14" name="Straight Connector 13">
          <a:extLst xmlns:a="http://schemas.openxmlformats.org/drawingml/2006/main">
            <a:ext uri="{FF2B5EF4-FFF2-40B4-BE49-F238E27FC236}">
              <a16:creationId xmlns:a16="http://schemas.microsoft.com/office/drawing/2014/main" id="{BD187BB5-5835-4F59-BAF0-A5FDE47DDB10}"/>
            </a:ext>
          </a:extLst>
        </cdr:cNvPr>
        <cdr:cNvCxnSpPr/>
      </cdr:nvCxnSpPr>
      <cdr:spPr>
        <a:xfrm xmlns:a="http://schemas.openxmlformats.org/drawingml/2006/main">
          <a:off x="4306668" y="1342218"/>
          <a:ext cx="0" cy="2592393"/>
        </a:xfrm>
        <a:prstGeom xmlns:a="http://schemas.openxmlformats.org/drawingml/2006/main" prst="line">
          <a:avLst/>
        </a:prstGeom>
        <a:ln xmlns:a="http://schemas.openxmlformats.org/drawingml/2006/main" w="19050">
          <a:solidFill>
            <a:schemeClr val="accent6">
              <a:lumMod val="75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0.1448</cdr:x>
      <cdr:y>0.34045</cdr:y>
    </cdr:from>
    <cdr:to>
      <cdr:x>0.5</cdr:x>
      <cdr:y>0.34045</cdr:y>
    </cdr:to>
    <cdr:cxnSp macro="">
      <cdr:nvCxnSpPr>
        <cdr:cNvPr id="15" name="Straight Connector 14">
          <a:extLst xmlns:a="http://schemas.openxmlformats.org/drawingml/2006/main">
            <a:ext uri="{FF2B5EF4-FFF2-40B4-BE49-F238E27FC236}">
              <a16:creationId xmlns:a16="http://schemas.microsoft.com/office/drawing/2014/main" id="{BD187BB5-5835-4F59-BAF0-A5FDE47DDB10}"/>
            </a:ext>
          </a:extLst>
        </cdr:cNvPr>
        <cdr:cNvCxnSpPr/>
      </cdr:nvCxnSpPr>
      <cdr:spPr>
        <a:xfrm xmlns:a="http://schemas.openxmlformats.org/drawingml/2006/main" flipH="1">
          <a:off x="724863" y="1445999"/>
          <a:ext cx="1778057" cy="0"/>
        </a:xfrm>
        <a:prstGeom xmlns:a="http://schemas.openxmlformats.org/drawingml/2006/main" prst="line">
          <a:avLst/>
        </a:prstGeom>
        <a:ln xmlns:a="http://schemas.openxmlformats.org/drawingml/2006/main" w="19050">
          <a:solidFill>
            <a:schemeClr val="accent6">
              <a:lumMod val="75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cdr:x>
      <cdr:y>0.3381</cdr:y>
    </cdr:from>
    <cdr:to>
      <cdr:x>0.85874</cdr:x>
      <cdr:y>0.3381</cdr:y>
    </cdr:to>
    <cdr:cxnSp macro="">
      <cdr:nvCxnSpPr>
        <cdr:cNvPr id="22" name="Straight Connector 21">
          <a:extLst xmlns:a="http://schemas.openxmlformats.org/drawingml/2006/main">
            <a:ext uri="{FF2B5EF4-FFF2-40B4-BE49-F238E27FC236}">
              <a16:creationId xmlns:a16="http://schemas.microsoft.com/office/drawing/2014/main" id="{1B1514B2-19E9-4CD0-B560-636B422DC05A}"/>
            </a:ext>
          </a:extLst>
        </cdr:cNvPr>
        <cdr:cNvCxnSpPr/>
      </cdr:nvCxnSpPr>
      <cdr:spPr>
        <a:xfrm xmlns:a="http://schemas.openxmlformats.org/drawingml/2006/main" flipH="1">
          <a:off x="2502920" y="1436018"/>
          <a:ext cx="1795781" cy="0"/>
        </a:xfrm>
        <a:prstGeom xmlns:a="http://schemas.openxmlformats.org/drawingml/2006/main" prst="line">
          <a:avLst/>
        </a:prstGeom>
        <a:ln xmlns:a="http://schemas.openxmlformats.org/drawingml/2006/main" w="19050">
          <a:solidFill>
            <a:schemeClr val="accent6">
              <a:lumMod val="75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0.09743</cdr:x>
      <cdr:y>0.25486</cdr:y>
    </cdr:from>
    <cdr:to>
      <cdr:x>0.25021</cdr:x>
      <cdr:y>0.31087</cdr:y>
    </cdr:to>
    <cdr:sp macro="" textlink="">
      <cdr:nvSpPr>
        <cdr:cNvPr id="26" name="TextBox 15">
          <a:extLst xmlns:a="http://schemas.openxmlformats.org/drawingml/2006/main">
            <a:ext uri="{FF2B5EF4-FFF2-40B4-BE49-F238E27FC236}">
              <a16:creationId xmlns:a16="http://schemas.microsoft.com/office/drawing/2014/main" id="{03ECFAAF-FB11-4797-95BE-3980E74253F9}"/>
            </a:ext>
          </a:extLst>
        </cdr:cNvPr>
        <cdr:cNvSpPr txBox="1"/>
      </cdr:nvSpPr>
      <cdr:spPr>
        <a:xfrm xmlns:a="http://schemas.openxmlformats.org/drawingml/2006/main">
          <a:off x="487707" y="1082490"/>
          <a:ext cx="764792" cy="237892"/>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LTL</a:t>
          </a:r>
        </a:p>
      </cdr:txBody>
    </cdr:sp>
  </cdr:relSizeAnchor>
  <cdr:relSizeAnchor xmlns:cdr="http://schemas.openxmlformats.org/drawingml/2006/chartDrawing">
    <cdr:from>
      <cdr:x>0.02387</cdr:x>
      <cdr:y>0.13813</cdr:y>
    </cdr:from>
    <cdr:to>
      <cdr:x>0.17665</cdr:x>
      <cdr:y>0.19414</cdr:y>
    </cdr:to>
    <cdr:sp macro="" textlink="">
      <cdr:nvSpPr>
        <cdr:cNvPr id="30" name="TextBox 15">
          <a:extLst xmlns:a="http://schemas.openxmlformats.org/drawingml/2006/main">
            <a:ext uri="{FF2B5EF4-FFF2-40B4-BE49-F238E27FC236}">
              <a16:creationId xmlns:a16="http://schemas.microsoft.com/office/drawing/2014/main" id="{40F7CC95-0F34-4426-8EC9-5C1D3BEC8762}"/>
            </a:ext>
          </a:extLst>
        </cdr:cNvPr>
        <cdr:cNvSpPr txBox="1"/>
      </cdr:nvSpPr>
      <cdr:spPr>
        <a:xfrm xmlns:a="http://schemas.openxmlformats.org/drawingml/2006/main">
          <a:off x="101351" y="533361"/>
          <a:ext cx="648750" cy="21627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LSL</a:t>
          </a:r>
        </a:p>
      </cdr:txBody>
    </cdr:sp>
  </cdr:relSizeAnchor>
  <cdr:relSizeAnchor xmlns:cdr="http://schemas.openxmlformats.org/drawingml/2006/chartDrawing">
    <cdr:from>
      <cdr:x>0.88395</cdr:x>
      <cdr:y>0.13877</cdr:y>
    </cdr:from>
    <cdr:to>
      <cdr:x>1</cdr:x>
      <cdr:y>0.19478</cdr:y>
    </cdr:to>
    <cdr:sp macro="" textlink="">
      <cdr:nvSpPr>
        <cdr:cNvPr id="31" name="TextBox 15">
          <a:extLst xmlns:a="http://schemas.openxmlformats.org/drawingml/2006/main">
            <a:ext uri="{FF2B5EF4-FFF2-40B4-BE49-F238E27FC236}">
              <a16:creationId xmlns:a16="http://schemas.microsoft.com/office/drawing/2014/main" id="{C95FB12F-2761-4100-9504-B13AFF53E632}"/>
            </a:ext>
          </a:extLst>
        </cdr:cNvPr>
        <cdr:cNvSpPr txBox="1"/>
      </cdr:nvSpPr>
      <cdr:spPr>
        <a:xfrm xmlns:a="http://schemas.openxmlformats.org/drawingml/2006/main">
          <a:off x="4232275" y="692150"/>
          <a:ext cx="555625" cy="27940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USL</a:t>
          </a:r>
        </a:p>
      </cdr:txBody>
    </cdr:sp>
  </cdr:relSizeAnchor>
  <cdr:relSizeAnchor xmlns:cdr="http://schemas.openxmlformats.org/drawingml/2006/chartDrawing">
    <cdr:from>
      <cdr:x>0.21303</cdr:x>
      <cdr:y>0.16549</cdr:y>
    </cdr:from>
    <cdr:to>
      <cdr:x>0.35892</cdr:x>
      <cdr:y>0.22151</cdr:y>
    </cdr:to>
    <cdr:sp macro="" textlink="">
      <cdr:nvSpPr>
        <cdr:cNvPr id="32" name="TextBox 17">
          <a:extLst xmlns:a="http://schemas.openxmlformats.org/drawingml/2006/main">
            <a:ext uri="{FF2B5EF4-FFF2-40B4-BE49-F238E27FC236}">
              <a16:creationId xmlns:a16="http://schemas.microsoft.com/office/drawing/2014/main" id="{028CEDA7-66B4-40F0-9A37-D42DA0417F98}"/>
            </a:ext>
          </a:extLst>
        </cdr:cNvPr>
        <cdr:cNvSpPr txBox="1"/>
      </cdr:nvSpPr>
      <cdr:spPr>
        <a:xfrm xmlns:a="http://schemas.openxmlformats.org/drawingml/2006/main">
          <a:off x="904599" y="639019"/>
          <a:ext cx="619493" cy="216308"/>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Cambria Math" panose="02040503050406030204" pitchFamily="18" charset="0"/>
            </a:rPr>
            <a:t>6</a:t>
          </a:r>
          <a:r>
            <a:rPr lang="en-CA" sz="1400" b="0" i="0" dirty="0">
              <a:latin typeface="Cambria Math" panose="02040503050406030204" pitchFamily="18" charset="0"/>
              <a:ea typeface="Cambria Math" panose="02040503050406030204" pitchFamily="18" charset="0"/>
            </a:rPr>
            <a:t>𝜎</a:t>
          </a:r>
          <a:endParaRPr lang="en-CA" sz="1400" dirty="0"/>
        </a:p>
      </cdr:txBody>
    </cdr:sp>
  </cdr:relSizeAnchor>
  <cdr:relSizeAnchor xmlns:cdr="http://schemas.openxmlformats.org/drawingml/2006/chartDrawing">
    <cdr:from>
      <cdr:x>0.50464</cdr:x>
      <cdr:y>0.23425</cdr:y>
    </cdr:from>
    <cdr:to>
      <cdr:x>0.93161</cdr:x>
      <cdr:y>0.23552</cdr:y>
    </cdr:to>
    <cdr:cxnSp macro="">
      <cdr:nvCxnSpPr>
        <cdr:cNvPr id="36" name="Straight Connector 35">
          <a:extLst xmlns:a="http://schemas.openxmlformats.org/drawingml/2006/main">
            <a:ext uri="{FF2B5EF4-FFF2-40B4-BE49-F238E27FC236}">
              <a16:creationId xmlns:a16="http://schemas.microsoft.com/office/drawing/2014/main" id="{8D15E09A-4914-4EBE-A29B-FBF6A24559A1}"/>
            </a:ext>
          </a:extLst>
        </cdr:cNvPr>
        <cdr:cNvCxnSpPr/>
      </cdr:nvCxnSpPr>
      <cdr:spPr>
        <a:xfrm xmlns:a="http://schemas.openxmlformats.org/drawingml/2006/main" flipH="1" flipV="1">
          <a:off x="2416175" y="1168400"/>
          <a:ext cx="2044283" cy="6350"/>
        </a:xfrm>
        <a:prstGeom xmlns:a="http://schemas.openxmlformats.org/drawingml/2006/main" prst="line">
          <a:avLst/>
        </a:prstGeom>
        <a:ln xmlns:a="http://schemas.openxmlformats.org/drawingml/2006/main" w="19050">
          <a:solidFill>
            <a:schemeClr val="accent2">
              <a:lumMod val="50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0.65947</cdr:x>
      <cdr:y>0.16296</cdr:y>
    </cdr:from>
    <cdr:to>
      <cdr:x>0.80536</cdr:x>
      <cdr:y>0.21897</cdr:y>
    </cdr:to>
    <cdr:sp macro="" textlink="">
      <cdr:nvSpPr>
        <cdr:cNvPr id="37" name="TextBox 17">
          <a:extLst xmlns:a="http://schemas.openxmlformats.org/drawingml/2006/main">
            <a:ext uri="{FF2B5EF4-FFF2-40B4-BE49-F238E27FC236}">
              <a16:creationId xmlns:a16="http://schemas.microsoft.com/office/drawing/2014/main" id="{57F35BBA-AB21-4DA9-A2BC-947EDA97FF65}"/>
            </a:ext>
          </a:extLst>
        </cdr:cNvPr>
        <cdr:cNvSpPr txBox="1"/>
      </cdr:nvSpPr>
      <cdr:spPr>
        <a:xfrm xmlns:a="http://schemas.openxmlformats.org/drawingml/2006/main">
          <a:off x="2800295" y="629223"/>
          <a:ext cx="619494" cy="21627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Cambria Math" panose="02040503050406030204" pitchFamily="18" charset="0"/>
            </a:rPr>
            <a:t>6</a:t>
          </a:r>
          <a:r>
            <a:rPr lang="en-CA" sz="1400" b="0" i="0" dirty="0">
              <a:latin typeface="Cambria Math" panose="02040503050406030204" pitchFamily="18" charset="0"/>
              <a:ea typeface="Cambria Math" panose="02040503050406030204" pitchFamily="18" charset="0"/>
            </a:rPr>
            <a:t>𝜎</a:t>
          </a:r>
          <a:endParaRPr lang="en-CA" sz="1400" dirty="0"/>
        </a:p>
      </cdr:txBody>
    </cdr:sp>
  </cdr:relSizeAnchor>
  <cdr:relSizeAnchor xmlns:cdr="http://schemas.openxmlformats.org/drawingml/2006/chartDrawing">
    <cdr:from>
      <cdr:x>0.34211</cdr:x>
      <cdr:y>0.43063</cdr:y>
    </cdr:from>
    <cdr:to>
      <cdr:x>0.34211</cdr:x>
      <cdr:y>0.92569</cdr:y>
    </cdr:to>
    <cdr:cxnSp macro="">
      <cdr:nvCxnSpPr>
        <cdr:cNvPr id="2" name="Straight Connector 1">
          <a:extLst xmlns:a="http://schemas.openxmlformats.org/drawingml/2006/main">
            <a:ext uri="{FF2B5EF4-FFF2-40B4-BE49-F238E27FC236}">
              <a16:creationId xmlns:a16="http://schemas.microsoft.com/office/drawing/2014/main" id="{895ADCC1-2F2B-47B2-9AB4-5FBD12C3E298}"/>
            </a:ext>
          </a:extLst>
        </cdr:cNvPr>
        <cdr:cNvCxnSpPr/>
      </cdr:nvCxnSpPr>
      <cdr:spPr>
        <a:xfrm xmlns:a="http://schemas.openxmlformats.org/drawingml/2006/main">
          <a:off x="1452716" y="1662797"/>
          <a:ext cx="0" cy="1911526"/>
        </a:xfrm>
        <a:prstGeom xmlns:a="http://schemas.openxmlformats.org/drawingml/2006/main" prst="line">
          <a:avLst/>
        </a:prstGeom>
        <a:ln xmlns:a="http://schemas.openxmlformats.org/drawingml/2006/main" w="19050">
          <a:solidFill>
            <a:srgbClr val="7030A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0.66213</cdr:x>
      <cdr:y>0.42899</cdr:y>
    </cdr:from>
    <cdr:to>
      <cdr:x>0.66213</cdr:x>
      <cdr:y>0.92569</cdr:y>
    </cdr:to>
    <cdr:cxnSp macro="">
      <cdr:nvCxnSpPr>
        <cdr:cNvPr id="4" name="Straight Connector 3">
          <a:extLst xmlns:a="http://schemas.openxmlformats.org/drawingml/2006/main">
            <a:ext uri="{FF2B5EF4-FFF2-40B4-BE49-F238E27FC236}">
              <a16:creationId xmlns:a16="http://schemas.microsoft.com/office/drawing/2014/main" id="{8F16056A-6577-404E-B5A2-25CA660FDBDA}"/>
            </a:ext>
          </a:extLst>
        </cdr:cNvPr>
        <cdr:cNvCxnSpPr/>
      </cdr:nvCxnSpPr>
      <cdr:spPr>
        <a:xfrm xmlns:a="http://schemas.openxmlformats.org/drawingml/2006/main">
          <a:off x="2811616" y="1656447"/>
          <a:ext cx="0" cy="1917876"/>
        </a:xfrm>
        <a:prstGeom xmlns:a="http://schemas.openxmlformats.org/drawingml/2006/main" prst="line">
          <a:avLst/>
        </a:prstGeom>
        <a:ln xmlns:a="http://schemas.openxmlformats.org/drawingml/2006/main" w="19050">
          <a:solidFill>
            <a:srgbClr val="7030A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0.50063</cdr:x>
      <cdr:y>0.46681</cdr:y>
    </cdr:from>
    <cdr:to>
      <cdr:x>0.66363</cdr:x>
      <cdr:y>0.46681</cdr:y>
    </cdr:to>
    <cdr:cxnSp macro="">
      <cdr:nvCxnSpPr>
        <cdr:cNvPr id="5" name="Straight Connector 4">
          <a:extLst xmlns:a="http://schemas.openxmlformats.org/drawingml/2006/main">
            <a:ext uri="{FF2B5EF4-FFF2-40B4-BE49-F238E27FC236}">
              <a16:creationId xmlns:a16="http://schemas.microsoft.com/office/drawing/2014/main" id="{668A57F7-FCDD-4E34-B72F-8A345A1FAFBB}"/>
            </a:ext>
          </a:extLst>
        </cdr:cNvPr>
        <cdr:cNvCxnSpPr/>
      </cdr:nvCxnSpPr>
      <cdr:spPr>
        <a:xfrm xmlns:a="http://schemas.openxmlformats.org/drawingml/2006/main" flipH="1">
          <a:off x="2125816" y="1802497"/>
          <a:ext cx="692150" cy="0"/>
        </a:xfrm>
        <a:prstGeom xmlns:a="http://schemas.openxmlformats.org/drawingml/2006/main" prst="line">
          <a:avLst/>
        </a:prstGeom>
        <a:ln xmlns:a="http://schemas.openxmlformats.org/drawingml/2006/main" w="19050">
          <a:solidFill>
            <a:srgbClr val="7030A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0.34062</cdr:x>
      <cdr:y>0.46599</cdr:y>
    </cdr:from>
    <cdr:to>
      <cdr:x>0.50362</cdr:x>
      <cdr:y>0.46599</cdr:y>
    </cdr:to>
    <cdr:cxnSp macro="">
      <cdr:nvCxnSpPr>
        <cdr:cNvPr id="8" name="Straight Connector 7">
          <a:extLst xmlns:a="http://schemas.openxmlformats.org/drawingml/2006/main">
            <a:ext uri="{FF2B5EF4-FFF2-40B4-BE49-F238E27FC236}">
              <a16:creationId xmlns:a16="http://schemas.microsoft.com/office/drawing/2014/main" id="{2965C8DF-AD76-4EB1-8BFF-D6A0E3A5CB2B}"/>
            </a:ext>
          </a:extLst>
        </cdr:cNvPr>
        <cdr:cNvCxnSpPr/>
      </cdr:nvCxnSpPr>
      <cdr:spPr>
        <a:xfrm xmlns:a="http://schemas.openxmlformats.org/drawingml/2006/main" flipH="1">
          <a:off x="1446366" y="1799322"/>
          <a:ext cx="692150" cy="0"/>
        </a:xfrm>
        <a:prstGeom xmlns:a="http://schemas.openxmlformats.org/drawingml/2006/main" prst="line">
          <a:avLst/>
        </a:prstGeom>
        <a:ln xmlns:a="http://schemas.openxmlformats.org/drawingml/2006/main" w="19050">
          <a:solidFill>
            <a:srgbClr val="7030A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0.29098</cdr:x>
      <cdr:y>0.37521</cdr:y>
    </cdr:from>
    <cdr:to>
      <cdr:x>0.45548</cdr:x>
      <cdr:y>0.44922</cdr:y>
    </cdr:to>
    <cdr:sp macro="" textlink="">
      <cdr:nvSpPr>
        <cdr:cNvPr id="19" name="TextBox 20">
          <a:extLst xmlns:a="http://schemas.openxmlformats.org/drawingml/2006/main">
            <a:ext uri="{FF2B5EF4-FFF2-40B4-BE49-F238E27FC236}">
              <a16:creationId xmlns:a16="http://schemas.microsoft.com/office/drawing/2014/main" id="{D0B3E327-17FA-4589-BDA6-E87C5EBE00D9}"/>
            </a:ext>
          </a:extLst>
        </cdr:cNvPr>
        <cdr:cNvSpPr txBox="1"/>
      </cdr:nvSpPr>
      <cdr:spPr>
        <a:xfrm xmlns:a="http://schemas.openxmlformats.org/drawingml/2006/main">
          <a:off x="1235587" y="1448794"/>
          <a:ext cx="698500" cy="28575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LCL</a:t>
          </a:r>
        </a:p>
      </cdr:txBody>
    </cdr:sp>
  </cdr:relSizeAnchor>
  <cdr:relSizeAnchor xmlns:cdr="http://schemas.openxmlformats.org/drawingml/2006/chartDrawing">
    <cdr:from>
      <cdr:x>0.61204</cdr:x>
      <cdr:y>0.3647</cdr:y>
    </cdr:from>
    <cdr:to>
      <cdr:x>0.77654</cdr:x>
      <cdr:y>0.43871</cdr:y>
    </cdr:to>
    <cdr:sp macro="" textlink="">
      <cdr:nvSpPr>
        <cdr:cNvPr id="20" name="TextBox 21">
          <a:extLst xmlns:a="http://schemas.openxmlformats.org/drawingml/2006/main">
            <a:ext uri="{FF2B5EF4-FFF2-40B4-BE49-F238E27FC236}">
              <a16:creationId xmlns:a16="http://schemas.microsoft.com/office/drawing/2014/main" id="{DDC0BD87-99AE-47B1-AA63-58CC7D2C36C6}"/>
            </a:ext>
          </a:extLst>
        </cdr:cNvPr>
        <cdr:cNvSpPr txBox="1"/>
      </cdr:nvSpPr>
      <cdr:spPr>
        <a:xfrm xmlns:a="http://schemas.openxmlformats.org/drawingml/2006/main">
          <a:off x="3063797" y="1548986"/>
          <a:ext cx="823461" cy="314344"/>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UCL</a:t>
          </a:r>
        </a:p>
      </cdr:txBody>
    </cdr:sp>
  </cdr:relSizeAnchor>
  <cdr:relSizeAnchor xmlns:cdr="http://schemas.openxmlformats.org/drawingml/2006/chartDrawing">
    <cdr:from>
      <cdr:x>0.37607</cdr:x>
      <cdr:y>0.40056</cdr:y>
    </cdr:from>
    <cdr:to>
      <cdr:x>0.54057</cdr:x>
      <cdr:y>0.47456</cdr:y>
    </cdr:to>
    <cdr:sp macro="" textlink="">
      <cdr:nvSpPr>
        <cdr:cNvPr id="21" name="TextBox 11">
          <a:extLst xmlns:a="http://schemas.openxmlformats.org/drawingml/2006/main">
            <a:ext uri="{FF2B5EF4-FFF2-40B4-BE49-F238E27FC236}">
              <a16:creationId xmlns:a16="http://schemas.microsoft.com/office/drawing/2014/main" id="{7891DF18-CA22-405B-8D78-7AAD59B5A118}"/>
            </a:ext>
          </a:extLst>
        </cdr:cNvPr>
        <cdr:cNvSpPr txBox="1"/>
      </cdr:nvSpPr>
      <cdr:spPr>
        <a:xfrm xmlns:a="http://schemas.openxmlformats.org/drawingml/2006/main">
          <a:off x="1882530" y="1701315"/>
          <a:ext cx="823460" cy="314301"/>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i="0">
              <a:latin typeface="Cambria Math" panose="02040503050406030204" pitchFamily="18" charset="0"/>
            </a:rPr>
            <a:t>〖3</a:t>
          </a:r>
          <a:r>
            <a:rPr lang="en-CA" sz="1400" i="0">
              <a:latin typeface="Cambria Math" panose="02040503050406030204" pitchFamily="18" charset="0"/>
              <a:ea typeface="Cambria Math" panose="02040503050406030204" pitchFamily="18" charset="0"/>
            </a:rPr>
            <a:t>𝜎〗_</a:t>
          </a:r>
          <a:r>
            <a:rPr lang="en-CA" sz="1400" i="0">
              <a:latin typeface="Cambria Math" panose="02040503050406030204" pitchFamily="18" charset="0"/>
            </a:rPr>
            <a:t>𝑥 ̅ </a:t>
          </a:r>
          <a:r>
            <a:rPr lang="en-CA" sz="1400" dirty="0">
              <a:latin typeface="Cambria Math" panose="02040503050406030204" pitchFamily="18" charset="0"/>
            </a:rPr>
            <a:t>  </a:t>
          </a:r>
          <a:endParaRPr lang="en-CA" sz="1400" dirty="0"/>
        </a:p>
      </cdr:txBody>
    </cdr:sp>
  </cdr:relSizeAnchor>
  <cdr:relSizeAnchor xmlns:cdr="http://schemas.openxmlformats.org/drawingml/2006/chartDrawing">
    <cdr:from>
      <cdr:x>0.52794</cdr:x>
      <cdr:y>0.40233</cdr:y>
    </cdr:from>
    <cdr:to>
      <cdr:x>0.69244</cdr:x>
      <cdr:y>0.47633</cdr:y>
    </cdr:to>
    <cdr:sp macro="" textlink="">
      <cdr:nvSpPr>
        <cdr:cNvPr id="23" name="TextBox 11">
          <a:extLst xmlns:a="http://schemas.openxmlformats.org/drawingml/2006/main">
            <a:ext uri="{FF2B5EF4-FFF2-40B4-BE49-F238E27FC236}">
              <a16:creationId xmlns:a16="http://schemas.microsoft.com/office/drawing/2014/main" id="{7891DF18-CA22-405B-8D78-7AAD59B5A118}"/>
            </a:ext>
          </a:extLst>
        </cdr:cNvPr>
        <cdr:cNvSpPr txBox="1"/>
      </cdr:nvSpPr>
      <cdr:spPr>
        <a:xfrm xmlns:a="http://schemas.openxmlformats.org/drawingml/2006/main">
          <a:off x="2642771" y="1708816"/>
          <a:ext cx="823460" cy="314301"/>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i="0">
              <a:latin typeface="Cambria Math" panose="02040503050406030204" pitchFamily="18" charset="0"/>
            </a:rPr>
            <a:t>〖3</a:t>
          </a:r>
          <a:r>
            <a:rPr lang="en-CA" sz="1400" i="0">
              <a:latin typeface="Cambria Math" panose="02040503050406030204" pitchFamily="18" charset="0"/>
              <a:ea typeface="Cambria Math" panose="02040503050406030204" pitchFamily="18" charset="0"/>
            </a:rPr>
            <a:t>𝜎〗_</a:t>
          </a:r>
          <a:r>
            <a:rPr lang="en-CA" sz="1400" i="0">
              <a:latin typeface="Cambria Math" panose="02040503050406030204" pitchFamily="18" charset="0"/>
            </a:rPr>
            <a:t>𝑥 ̅ </a:t>
          </a:r>
          <a:r>
            <a:rPr lang="en-CA" sz="1400" dirty="0">
              <a:latin typeface="Cambria Math" panose="02040503050406030204" pitchFamily="18" charset="0"/>
            </a:rPr>
            <a:t>  </a:t>
          </a:r>
          <a:endParaRPr lang="en-CA" sz="1400" dirty="0"/>
        </a:p>
      </cdr:txBody>
    </cdr:sp>
  </cdr:relSizeAnchor>
  <cdr:relSizeAnchor xmlns:cdr="http://schemas.openxmlformats.org/drawingml/2006/chartDrawing">
    <cdr:from>
      <cdr:x>0.50042</cdr:x>
      <cdr:y>0.05192</cdr:y>
    </cdr:from>
    <cdr:to>
      <cdr:x>0.63894</cdr:x>
      <cdr:y>0.11997</cdr:y>
    </cdr:to>
    <cdr:sp macro="" textlink="">
      <cdr:nvSpPr>
        <cdr:cNvPr id="9" name="TextBox 17">
          <a:extLst xmlns:a="http://schemas.openxmlformats.org/drawingml/2006/main">
            <a:ext uri="{FF2B5EF4-FFF2-40B4-BE49-F238E27FC236}">
              <a16:creationId xmlns:a16="http://schemas.microsoft.com/office/drawing/2014/main" id="{7DEC7727-1BF0-C8BA-1A46-2971B5F6CBB9}"/>
            </a:ext>
          </a:extLst>
        </cdr:cNvPr>
        <cdr:cNvSpPr txBox="1"/>
      </cdr:nvSpPr>
      <cdr:spPr>
        <a:xfrm xmlns:a="http://schemas.openxmlformats.org/drawingml/2006/main">
          <a:off x="2504997" y="220500"/>
          <a:ext cx="693409" cy="28903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b="0" i="0" dirty="0">
              <a:latin typeface="Cambria Math" panose="02040503050406030204" pitchFamily="18" charset="0"/>
              <a:ea typeface="+mn-ea"/>
            </a:rPr>
            <a:t>1.5</a:t>
          </a:r>
          <a:r>
            <a:rPr lang="en-CA" sz="1400" b="0" i="0" dirty="0">
              <a:latin typeface="Cambria Math" panose="02040503050406030204" pitchFamily="18" charset="0"/>
              <a:ea typeface="Cambria Math" panose="02040503050406030204" pitchFamily="18" charset="0"/>
            </a:rPr>
            <a:t>𝜎</a:t>
          </a:r>
          <a:endParaRPr lang="en-CA" sz="1400" dirty="0"/>
        </a:p>
      </cdr:txBody>
    </cdr:sp>
  </cdr:relSizeAnchor>
</c:userShapes>
</file>

<file path=ppt/drawings/drawing4.xml><?xml version="1.0" encoding="utf-8"?>
<c:userShapes xmlns:c="http://schemas.openxmlformats.org/drawingml/2006/chart">
  <cdr:relSizeAnchor xmlns:cdr="http://schemas.openxmlformats.org/drawingml/2006/chartDrawing">
    <cdr:from>
      <cdr:x>0.07025</cdr:x>
      <cdr:y>0.20242</cdr:y>
    </cdr:from>
    <cdr:to>
      <cdr:x>0.07303</cdr:x>
      <cdr:y>0.92298</cdr:y>
    </cdr:to>
    <cdr:cxnSp macro="">
      <cdr:nvCxnSpPr>
        <cdr:cNvPr id="3" name="Straight Connector 2">
          <a:extLst xmlns:a="http://schemas.openxmlformats.org/drawingml/2006/main">
            <a:ext uri="{FF2B5EF4-FFF2-40B4-BE49-F238E27FC236}">
              <a16:creationId xmlns:a16="http://schemas.microsoft.com/office/drawing/2014/main" id="{945F4918-594F-4F45-8E28-3F50E114413B}"/>
            </a:ext>
          </a:extLst>
        </cdr:cNvPr>
        <cdr:cNvCxnSpPr/>
      </cdr:nvCxnSpPr>
      <cdr:spPr>
        <a:xfrm xmlns:a="http://schemas.openxmlformats.org/drawingml/2006/main" flipH="1">
          <a:off x="336365" y="1009651"/>
          <a:ext cx="13300" cy="3594100"/>
        </a:xfrm>
        <a:prstGeom xmlns:a="http://schemas.openxmlformats.org/drawingml/2006/main" prst="line">
          <a:avLst/>
        </a:prstGeom>
        <a:ln xmlns:a="http://schemas.openxmlformats.org/drawingml/2006/main" w="19050">
          <a:solidFill>
            <a:schemeClr val="accent2">
              <a:lumMod val="50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0.92706</cdr:x>
      <cdr:y>0.19414</cdr:y>
    </cdr:from>
    <cdr:to>
      <cdr:x>0.93054</cdr:x>
      <cdr:y>0.92298</cdr:y>
    </cdr:to>
    <cdr:cxnSp macro="">
      <cdr:nvCxnSpPr>
        <cdr:cNvPr id="6" name="Straight Connector 5">
          <a:extLst xmlns:a="http://schemas.openxmlformats.org/drawingml/2006/main">
            <a:ext uri="{FF2B5EF4-FFF2-40B4-BE49-F238E27FC236}">
              <a16:creationId xmlns:a16="http://schemas.microsoft.com/office/drawing/2014/main" id="{7B8D1263-82C3-40C0-B537-D0A44E3499D2}"/>
            </a:ext>
          </a:extLst>
        </cdr:cNvPr>
        <cdr:cNvCxnSpPr/>
      </cdr:nvCxnSpPr>
      <cdr:spPr>
        <a:xfrm xmlns:a="http://schemas.openxmlformats.org/drawingml/2006/main" flipH="1">
          <a:off x="4438685" y="968376"/>
          <a:ext cx="16625" cy="3635374"/>
        </a:xfrm>
        <a:prstGeom xmlns:a="http://schemas.openxmlformats.org/drawingml/2006/main" prst="line">
          <a:avLst/>
        </a:prstGeom>
        <a:ln xmlns:a="http://schemas.openxmlformats.org/drawingml/2006/main" w="19050">
          <a:solidFill>
            <a:schemeClr val="accent2">
              <a:lumMod val="50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0.07303</cdr:x>
      <cdr:y>0.23361</cdr:y>
    </cdr:from>
    <cdr:to>
      <cdr:x>0.5</cdr:x>
      <cdr:y>0.23488</cdr:y>
    </cdr:to>
    <cdr:cxnSp macro="">
      <cdr:nvCxnSpPr>
        <cdr:cNvPr id="7" name="Straight Connector 6">
          <a:extLst xmlns:a="http://schemas.openxmlformats.org/drawingml/2006/main">
            <a:ext uri="{FF2B5EF4-FFF2-40B4-BE49-F238E27FC236}">
              <a16:creationId xmlns:a16="http://schemas.microsoft.com/office/drawing/2014/main" id="{DA3AD5BF-F59E-4A03-9F7C-2EAF28CE7067}"/>
            </a:ext>
          </a:extLst>
        </cdr:cNvPr>
        <cdr:cNvCxnSpPr/>
      </cdr:nvCxnSpPr>
      <cdr:spPr>
        <a:xfrm xmlns:a="http://schemas.openxmlformats.org/drawingml/2006/main" flipH="1" flipV="1">
          <a:off x="349667" y="1165226"/>
          <a:ext cx="2044283" cy="6350"/>
        </a:xfrm>
        <a:prstGeom xmlns:a="http://schemas.openxmlformats.org/drawingml/2006/main" prst="line">
          <a:avLst/>
        </a:prstGeom>
        <a:ln xmlns:a="http://schemas.openxmlformats.org/drawingml/2006/main" w="19050">
          <a:solidFill>
            <a:schemeClr val="accent2">
              <a:lumMod val="50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0.14143</cdr:x>
      <cdr:y>0.31602</cdr:y>
    </cdr:from>
    <cdr:to>
      <cdr:x>0.14143</cdr:x>
      <cdr:y>0.91827</cdr:y>
    </cdr:to>
    <cdr:cxnSp macro="">
      <cdr:nvCxnSpPr>
        <cdr:cNvPr id="13" name="Straight Connector 12">
          <a:extLst xmlns:a="http://schemas.openxmlformats.org/drawingml/2006/main">
            <a:ext uri="{FF2B5EF4-FFF2-40B4-BE49-F238E27FC236}">
              <a16:creationId xmlns:a16="http://schemas.microsoft.com/office/drawing/2014/main" id="{D40A7516-F0CA-41DB-A596-C388CED4DD45}"/>
            </a:ext>
          </a:extLst>
        </cdr:cNvPr>
        <cdr:cNvCxnSpPr/>
      </cdr:nvCxnSpPr>
      <cdr:spPr>
        <a:xfrm xmlns:a="http://schemas.openxmlformats.org/drawingml/2006/main">
          <a:off x="707987" y="1342218"/>
          <a:ext cx="0" cy="2557946"/>
        </a:xfrm>
        <a:prstGeom xmlns:a="http://schemas.openxmlformats.org/drawingml/2006/main" prst="line">
          <a:avLst/>
        </a:prstGeom>
        <a:ln xmlns:a="http://schemas.openxmlformats.org/drawingml/2006/main" w="19050">
          <a:solidFill>
            <a:schemeClr val="accent6">
              <a:lumMod val="75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0.86033</cdr:x>
      <cdr:y>0.31602</cdr:y>
    </cdr:from>
    <cdr:to>
      <cdr:x>0.86033</cdr:x>
      <cdr:y>0.92638</cdr:y>
    </cdr:to>
    <cdr:cxnSp macro="">
      <cdr:nvCxnSpPr>
        <cdr:cNvPr id="14" name="Straight Connector 13">
          <a:extLst xmlns:a="http://schemas.openxmlformats.org/drawingml/2006/main">
            <a:ext uri="{FF2B5EF4-FFF2-40B4-BE49-F238E27FC236}">
              <a16:creationId xmlns:a16="http://schemas.microsoft.com/office/drawing/2014/main" id="{BD187BB5-5835-4F59-BAF0-A5FDE47DDB10}"/>
            </a:ext>
          </a:extLst>
        </cdr:cNvPr>
        <cdr:cNvCxnSpPr/>
      </cdr:nvCxnSpPr>
      <cdr:spPr>
        <a:xfrm xmlns:a="http://schemas.openxmlformats.org/drawingml/2006/main">
          <a:off x="4306668" y="1342218"/>
          <a:ext cx="0" cy="2592393"/>
        </a:xfrm>
        <a:prstGeom xmlns:a="http://schemas.openxmlformats.org/drawingml/2006/main" prst="line">
          <a:avLst/>
        </a:prstGeom>
        <a:ln xmlns:a="http://schemas.openxmlformats.org/drawingml/2006/main" w="19050">
          <a:solidFill>
            <a:schemeClr val="accent6">
              <a:lumMod val="75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0.1448</cdr:x>
      <cdr:y>0.34045</cdr:y>
    </cdr:from>
    <cdr:to>
      <cdr:x>0.5</cdr:x>
      <cdr:y>0.34045</cdr:y>
    </cdr:to>
    <cdr:cxnSp macro="">
      <cdr:nvCxnSpPr>
        <cdr:cNvPr id="15" name="Straight Connector 14">
          <a:extLst xmlns:a="http://schemas.openxmlformats.org/drawingml/2006/main">
            <a:ext uri="{FF2B5EF4-FFF2-40B4-BE49-F238E27FC236}">
              <a16:creationId xmlns:a16="http://schemas.microsoft.com/office/drawing/2014/main" id="{BD187BB5-5835-4F59-BAF0-A5FDE47DDB10}"/>
            </a:ext>
          </a:extLst>
        </cdr:cNvPr>
        <cdr:cNvCxnSpPr/>
      </cdr:nvCxnSpPr>
      <cdr:spPr>
        <a:xfrm xmlns:a="http://schemas.openxmlformats.org/drawingml/2006/main" flipH="1">
          <a:off x="724863" y="1445999"/>
          <a:ext cx="1778057" cy="0"/>
        </a:xfrm>
        <a:prstGeom xmlns:a="http://schemas.openxmlformats.org/drawingml/2006/main" prst="line">
          <a:avLst/>
        </a:prstGeom>
        <a:ln xmlns:a="http://schemas.openxmlformats.org/drawingml/2006/main" w="19050">
          <a:solidFill>
            <a:schemeClr val="accent6">
              <a:lumMod val="75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cdr:x>
      <cdr:y>0.3381</cdr:y>
    </cdr:from>
    <cdr:to>
      <cdr:x>0.85874</cdr:x>
      <cdr:y>0.3381</cdr:y>
    </cdr:to>
    <cdr:cxnSp macro="">
      <cdr:nvCxnSpPr>
        <cdr:cNvPr id="22" name="Straight Connector 21">
          <a:extLst xmlns:a="http://schemas.openxmlformats.org/drawingml/2006/main">
            <a:ext uri="{FF2B5EF4-FFF2-40B4-BE49-F238E27FC236}">
              <a16:creationId xmlns:a16="http://schemas.microsoft.com/office/drawing/2014/main" id="{1B1514B2-19E9-4CD0-B560-636B422DC05A}"/>
            </a:ext>
          </a:extLst>
        </cdr:cNvPr>
        <cdr:cNvCxnSpPr/>
      </cdr:nvCxnSpPr>
      <cdr:spPr>
        <a:xfrm xmlns:a="http://schemas.openxmlformats.org/drawingml/2006/main" flipH="1">
          <a:off x="2502920" y="1436018"/>
          <a:ext cx="1795781" cy="0"/>
        </a:xfrm>
        <a:prstGeom xmlns:a="http://schemas.openxmlformats.org/drawingml/2006/main" prst="line">
          <a:avLst/>
        </a:prstGeom>
        <a:ln xmlns:a="http://schemas.openxmlformats.org/drawingml/2006/main" w="19050">
          <a:solidFill>
            <a:schemeClr val="accent6">
              <a:lumMod val="75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0.09743</cdr:x>
      <cdr:y>0.25486</cdr:y>
    </cdr:from>
    <cdr:to>
      <cdr:x>0.25021</cdr:x>
      <cdr:y>0.31087</cdr:y>
    </cdr:to>
    <cdr:sp macro="" textlink="">
      <cdr:nvSpPr>
        <cdr:cNvPr id="26" name="TextBox 15">
          <a:extLst xmlns:a="http://schemas.openxmlformats.org/drawingml/2006/main">
            <a:ext uri="{FF2B5EF4-FFF2-40B4-BE49-F238E27FC236}">
              <a16:creationId xmlns:a16="http://schemas.microsoft.com/office/drawing/2014/main" id="{03ECFAAF-FB11-4797-95BE-3980E74253F9}"/>
            </a:ext>
          </a:extLst>
        </cdr:cNvPr>
        <cdr:cNvSpPr txBox="1"/>
      </cdr:nvSpPr>
      <cdr:spPr>
        <a:xfrm xmlns:a="http://schemas.openxmlformats.org/drawingml/2006/main">
          <a:off x="487707" y="1082490"/>
          <a:ext cx="764792" cy="237892"/>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LTL</a:t>
          </a:r>
        </a:p>
      </cdr:txBody>
    </cdr:sp>
  </cdr:relSizeAnchor>
  <cdr:relSizeAnchor xmlns:cdr="http://schemas.openxmlformats.org/drawingml/2006/chartDrawing">
    <cdr:from>
      <cdr:x>0.02387</cdr:x>
      <cdr:y>0.13813</cdr:y>
    </cdr:from>
    <cdr:to>
      <cdr:x>0.17665</cdr:x>
      <cdr:y>0.19414</cdr:y>
    </cdr:to>
    <cdr:sp macro="" textlink="">
      <cdr:nvSpPr>
        <cdr:cNvPr id="30" name="TextBox 15">
          <a:extLst xmlns:a="http://schemas.openxmlformats.org/drawingml/2006/main">
            <a:ext uri="{FF2B5EF4-FFF2-40B4-BE49-F238E27FC236}">
              <a16:creationId xmlns:a16="http://schemas.microsoft.com/office/drawing/2014/main" id="{40F7CC95-0F34-4426-8EC9-5C1D3BEC8762}"/>
            </a:ext>
          </a:extLst>
        </cdr:cNvPr>
        <cdr:cNvSpPr txBox="1"/>
      </cdr:nvSpPr>
      <cdr:spPr>
        <a:xfrm xmlns:a="http://schemas.openxmlformats.org/drawingml/2006/main">
          <a:off x="101351" y="533361"/>
          <a:ext cx="648750" cy="21627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LSL</a:t>
          </a:r>
        </a:p>
      </cdr:txBody>
    </cdr:sp>
  </cdr:relSizeAnchor>
  <cdr:relSizeAnchor xmlns:cdr="http://schemas.openxmlformats.org/drawingml/2006/chartDrawing">
    <cdr:from>
      <cdr:x>0.88395</cdr:x>
      <cdr:y>0.13877</cdr:y>
    </cdr:from>
    <cdr:to>
      <cdr:x>1</cdr:x>
      <cdr:y>0.19478</cdr:y>
    </cdr:to>
    <cdr:sp macro="" textlink="">
      <cdr:nvSpPr>
        <cdr:cNvPr id="31" name="TextBox 15">
          <a:extLst xmlns:a="http://schemas.openxmlformats.org/drawingml/2006/main">
            <a:ext uri="{FF2B5EF4-FFF2-40B4-BE49-F238E27FC236}">
              <a16:creationId xmlns:a16="http://schemas.microsoft.com/office/drawing/2014/main" id="{C95FB12F-2761-4100-9504-B13AFF53E632}"/>
            </a:ext>
          </a:extLst>
        </cdr:cNvPr>
        <cdr:cNvSpPr txBox="1"/>
      </cdr:nvSpPr>
      <cdr:spPr>
        <a:xfrm xmlns:a="http://schemas.openxmlformats.org/drawingml/2006/main">
          <a:off x="4232275" y="692150"/>
          <a:ext cx="555625" cy="27940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USL</a:t>
          </a:r>
        </a:p>
      </cdr:txBody>
    </cdr:sp>
  </cdr:relSizeAnchor>
  <cdr:relSizeAnchor xmlns:cdr="http://schemas.openxmlformats.org/drawingml/2006/chartDrawing">
    <cdr:from>
      <cdr:x>0.21303</cdr:x>
      <cdr:y>0.16549</cdr:y>
    </cdr:from>
    <cdr:to>
      <cdr:x>0.35892</cdr:x>
      <cdr:y>0.22151</cdr:y>
    </cdr:to>
    <cdr:sp macro="" textlink="">
      <cdr:nvSpPr>
        <cdr:cNvPr id="32" name="TextBox 17">
          <a:extLst xmlns:a="http://schemas.openxmlformats.org/drawingml/2006/main">
            <a:ext uri="{FF2B5EF4-FFF2-40B4-BE49-F238E27FC236}">
              <a16:creationId xmlns:a16="http://schemas.microsoft.com/office/drawing/2014/main" id="{028CEDA7-66B4-40F0-9A37-D42DA0417F98}"/>
            </a:ext>
          </a:extLst>
        </cdr:cNvPr>
        <cdr:cNvSpPr txBox="1"/>
      </cdr:nvSpPr>
      <cdr:spPr>
        <a:xfrm xmlns:a="http://schemas.openxmlformats.org/drawingml/2006/main">
          <a:off x="904599" y="639019"/>
          <a:ext cx="619493" cy="216308"/>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Cambria Math" panose="02040503050406030204" pitchFamily="18" charset="0"/>
            </a:rPr>
            <a:t>6</a:t>
          </a:r>
          <a:r>
            <a:rPr lang="en-CA" sz="1400" b="0" i="0" dirty="0">
              <a:latin typeface="Cambria Math" panose="02040503050406030204" pitchFamily="18" charset="0"/>
              <a:ea typeface="Cambria Math" panose="02040503050406030204" pitchFamily="18" charset="0"/>
            </a:rPr>
            <a:t>𝜎</a:t>
          </a:r>
          <a:endParaRPr lang="en-CA" sz="1400" dirty="0"/>
        </a:p>
      </cdr:txBody>
    </cdr:sp>
  </cdr:relSizeAnchor>
  <cdr:relSizeAnchor xmlns:cdr="http://schemas.openxmlformats.org/drawingml/2006/chartDrawing">
    <cdr:from>
      <cdr:x>0.50464</cdr:x>
      <cdr:y>0.23425</cdr:y>
    </cdr:from>
    <cdr:to>
      <cdr:x>0.93161</cdr:x>
      <cdr:y>0.23552</cdr:y>
    </cdr:to>
    <cdr:cxnSp macro="">
      <cdr:nvCxnSpPr>
        <cdr:cNvPr id="36" name="Straight Connector 35">
          <a:extLst xmlns:a="http://schemas.openxmlformats.org/drawingml/2006/main">
            <a:ext uri="{FF2B5EF4-FFF2-40B4-BE49-F238E27FC236}">
              <a16:creationId xmlns:a16="http://schemas.microsoft.com/office/drawing/2014/main" id="{8D15E09A-4914-4EBE-A29B-FBF6A24559A1}"/>
            </a:ext>
          </a:extLst>
        </cdr:cNvPr>
        <cdr:cNvCxnSpPr/>
      </cdr:nvCxnSpPr>
      <cdr:spPr>
        <a:xfrm xmlns:a="http://schemas.openxmlformats.org/drawingml/2006/main" flipH="1" flipV="1">
          <a:off x="2416175" y="1168400"/>
          <a:ext cx="2044283" cy="6350"/>
        </a:xfrm>
        <a:prstGeom xmlns:a="http://schemas.openxmlformats.org/drawingml/2006/main" prst="line">
          <a:avLst/>
        </a:prstGeom>
        <a:ln xmlns:a="http://schemas.openxmlformats.org/drawingml/2006/main" w="19050">
          <a:solidFill>
            <a:schemeClr val="accent2">
              <a:lumMod val="50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0.65947</cdr:x>
      <cdr:y>0.16296</cdr:y>
    </cdr:from>
    <cdr:to>
      <cdr:x>0.80536</cdr:x>
      <cdr:y>0.21897</cdr:y>
    </cdr:to>
    <cdr:sp macro="" textlink="">
      <cdr:nvSpPr>
        <cdr:cNvPr id="37" name="TextBox 17">
          <a:extLst xmlns:a="http://schemas.openxmlformats.org/drawingml/2006/main">
            <a:ext uri="{FF2B5EF4-FFF2-40B4-BE49-F238E27FC236}">
              <a16:creationId xmlns:a16="http://schemas.microsoft.com/office/drawing/2014/main" id="{57F35BBA-AB21-4DA9-A2BC-947EDA97FF65}"/>
            </a:ext>
          </a:extLst>
        </cdr:cNvPr>
        <cdr:cNvSpPr txBox="1"/>
      </cdr:nvSpPr>
      <cdr:spPr>
        <a:xfrm xmlns:a="http://schemas.openxmlformats.org/drawingml/2006/main">
          <a:off x="2800295" y="629223"/>
          <a:ext cx="619494" cy="21627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Cambria Math" panose="02040503050406030204" pitchFamily="18" charset="0"/>
            </a:rPr>
            <a:t>6</a:t>
          </a:r>
          <a:r>
            <a:rPr lang="en-CA" sz="1400" b="0" i="0" dirty="0">
              <a:latin typeface="Cambria Math" panose="02040503050406030204" pitchFamily="18" charset="0"/>
              <a:ea typeface="Cambria Math" panose="02040503050406030204" pitchFamily="18" charset="0"/>
            </a:rPr>
            <a:t>𝜎</a:t>
          </a:r>
          <a:endParaRPr lang="en-CA" sz="1400" dirty="0"/>
        </a:p>
      </cdr:txBody>
    </cdr:sp>
  </cdr:relSizeAnchor>
  <cdr:relSizeAnchor xmlns:cdr="http://schemas.openxmlformats.org/drawingml/2006/chartDrawing">
    <cdr:from>
      <cdr:x>0.34211</cdr:x>
      <cdr:y>0.43063</cdr:y>
    </cdr:from>
    <cdr:to>
      <cdr:x>0.34211</cdr:x>
      <cdr:y>0.92569</cdr:y>
    </cdr:to>
    <cdr:cxnSp macro="">
      <cdr:nvCxnSpPr>
        <cdr:cNvPr id="2" name="Straight Connector 1">
          <a:extLst xmlns:a="http://schemas.openxmlformats.org/drawingml/2006/main">
            <a:ext uri="{FF2B5EF4-FFF2-40B4-BE49-F238E27FC236}">
              <a16:creationId xmlns:a16="http://schemas.microsoft.com/office/drawing/2014/main" id="{895ADCC1-2F2B-47B2-9AB4-5FBD12C3E298}"/>
            </a:ext>
          </a:extLst>
        </cdr:cNvPr>
        <cdr:cNvCxnSpPr/>
      </cdr:nvCxnSpPr>
      <cdr:spPr>
        <a:xfrm xmlns:a="http://schemas.openxmlformats.org/drawingml/2006/main">
          <a:off x="1452716" y="1662797"/>
          <a:ext cx="0" cy="1911526"/>
        </a:xfrm>
        <a:prstGeom xmlns:a="http://schemas.openxmlformats.org/drawingml/2006/main" prst="line">
          <a:avLst/>
        </a:prstGeom>
        <a:ln xmlns:a="http://schemas.openxmlformats.org/drawingml/2006/main" w="19050">
          <a:solidFill>
            <a:srgbClr val="7030A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0.66213</cdr:x>
      <cdr:y>0.42899</cdr:y>
    </cdr:from>
    <cdr:to>
      <cdr:x>0.66213</cdr:x>
      <cdr:y>0.92569</cdr:y>
    </cdr:to>
    <cdr:cxnSp macro="">
      <cdr:nvCxnSpPr>
        <cdr:cNvPr id="4" name="Straight Connector 3">
          <a:extLst xmlns:a="http://schemas.openxmlformats.org/drawingml/2006/main">
            <a:ext uri="{FF2B5EF4-FFF2-40B4-BE49-F238E27FC236}">
              <a16:creationId xmlns:a16="http://schemas.microsoft.com/office/drawing/2014/main" id="{8F16056A-6577-404E-B5A2-25CA660FDBDA}"/>
            </a:ext>
          </a:extLst>
        </cdr:cNvPr>
        <cdr:cNvCxnSpPr/>
      </cdr:nvCxnSpPr>
      <cdr:spPr>
        <a:xfrm xmlns:a="http://schemas.openxmlformats.org/drawingml/2006/main">
          <a:off x="2811616" y="1656447"/>
          <a:ext cx="0" cy="1917876"/>
        </a:xfrm>
        <a:prstGeom xmlns:a="http://schemas.openxmlformats.org/drawingml/2006/main" prst="line">
          <a:avLst/>
        </a:prstGeom>
        <a:ln xmlns:a="http://schemas.openxmlformats.org/drawingml/2006/main" w="19050">
          <a:solidFill>
            <a:srgbClr val="7030A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0.50063</cdr:x>
      <cdr:y>0.46681</cdr:y>
    </cdr:from>
    <cdr:to>
      <cdr:x>0.66363</cdr:x>
      <cdr:y>0.46681</cdr:y>
    </cdr:to>
    <cdr:cxnSp macro="">
      <cdr:nvCxnSpPr>
        <cdr:cNvPr id="5" name="Straight Connector 4">
          <a:extLst xmlns:a="http://schemas.openxmlformats.org/drawingml/2006/main">
            <a:ext uri="{FF2B5EF4-FFF2-40B4-BE49-F238E27FC236}">
              <a16:creationId xmlns:a16="http://schemas.microsoft.com/office/drawing/2014/main" id="{668A57F7-FCDD-4E34-B72F-8A345A1FAFBB}"/>
            </a:ext>
          </a:extLst>
        </cdr:cNvPr>
        <cdr:cNvCxnSpPr/>
      </cdr:nvCxnSpPr>
      <cdr:spPr>
        <a:xfrm xmlns:a="http://schemas.openxmlformats.org/drawingml/2006/main" flipH="1">
          <a:off x="2125816" y="1802497"/>
          <a:ext cx="692150" cy="0"/>
        </a:xfrm>
        <a:prstGeom xmlns:a="http://schemas.openxmlformats.org/drawingml/2006/main" prst="line">
          <a:avLst/>
        </a:prstGeom>
        <a:ln xmlns:a="http://schemas.openxmlformats.org/drawingml/2006/main" w="19050">
          <a:solidFill>
            <a:srgbClr val="7030A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0.34062</cdr:x>
      <cdr:y>0.46599</cdr:y>
    </cdr:from>
    <cdr:to>
      <cdr:x>0.50362</cdr:x>
      <cdr:y>0.46599</cdr:y>
    </cdr:to>
    <cdr:cxnSp macro="">
      <cdr:nvCxnSpPr>
        <cdr:cNvPr id="8" name="Straight Connector 7">
          <a:extLst xmlns:a="http://schemas.openxmlformats.org/drawingml/2006/main">
            <a:ext uri="{FF2B5EF4-FFF2-40B4-BE49-F238E27FC236}">
              <a16:creationId xmlns:a16="http://schemas.microsoft.com/office/drawing/2014/main" id="{2965C8DF-AD76-4EB1-8BFF-D6A0E3A5CB2B}"/>
            </a:ext>
          </a:extLst>
        </cdr:cNvPr>
        <cdr:cNvCxnSpPr/>
      </cdr:nvCxnSpPr>
      <cdr:spPr>
        <a:xfrm xmlns:a="http://schemas.openxmlformats.org/drawingml/2006/main" flipH="1">
          <a:off x="1446366" y="1799322"/>
          <a:ext cx="692150" cy="0"/>
        </a:xfrm>
        <a:prstGeom xmlns:a="http://schemas.openxmlformats.org/drawingml/2006/main" prst="line">
          <a:avLst/>
        </a:prstGeom>
        <a:ln xmlns:a="http://schemas.openxmlformats.org/drawingml/2006/main" w="19050">
          <a:solidFill>
            <a:srgbClr val="7030A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0.29098</cdr:x>
      <cdr:y>0.37521</cdr:y>
    </cdr:from>
    <cdr:to>
      <cdr:x>0.45548</cdr:x>
      <cdr:y>0.44922</cdr:y>
    </cdr:to>
    <cdr:sp macro="" textlink="">
      <cdr:nvSpPr>
        <cdr:cNvPr id="19" name="TextBox 20">
          <a:extLst xmlns:a="http://schemas.openxmlformats.org/drawingml/2006/main">
            <a:ext uri="{FF2B5EF4-FFF2-40B4-BE49-F238E27FC236}">
              <a16:creationId xmlns:a16="http://schemas.microsoft.com/office/drawing/2014/main" id="{D0B3E327-17FA-4589-BDA6-E87C5EBE00D9}"/>
            </a:ext>
          </a:extLst>
        </cdr:cNvPr>
        <cdr:cNvSpPr txBox="1"/>
      </cdr:nvSpPr>
      <cdr:spPr>
        <a:xfrm xmlns:a="http://schemas.openxmlformats.org/drawingml/2006/main">
          <a:off x="1235587" y="1448794"/>
          <a:ext cx="698500" cy="28575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LCL</a:t>
          </a:r>
        </a:p>
      </cdr:txBody>
    </cdr:sp>
  </cdr:relSizeAnchor>
  <cdr:relSizeAnchor xmlns:cdr="http://schemas.openxmlformats.org/drawingml/2006/chartDrawing">
    <cdr:from>
      <cdr:x>0.61204</cdr:x>
      <cdr:y>0.3647</cdr:y>
    </cdr:from>
    <cdr:to>
      <cdr:x>0.77654</cdr:x>
      <cdr:y>0.43871</cdr:y>
    </cdr:to>
    <cdr:sp macro="" textlink="">
      <cdr:nvSpPr>
        <cdr:cNvPr id="20" name="TextBox 21">
          <a:extLst xmlns:a="http://schemas.openxmlformats.org/drawingml/2006/main">
            <a:ext uri="{FF2B5EF4-FFF2-40B4-BE49-F238E27FC236}">
              <a16:creationId xmlns:a16="http://schemas.microsoft.com/office/drawing/2014/main" id="{DDC0BD87-99AE-47B1-AA63-58CC7D2C36C6}"/>
            </a:ext>
          </a:extLst>
        </cdr:cNvPr>
        <cdr:cNvSpPr txBox="1"/>
      </cdr:nvSpPr>
      <cdr:spPr>
        <a:xfrm xmlns:a="http://schemas.openxmlformats.org/drawingml/2006/main">
          <a:off x="3063797" y="1548986"/>
          <a:ext cx="823461" cy="314344"/>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UCL</a:t>
          </a:r>
        </a:p>
      </cdr:txBody>
    </cdr:sp>
  </cdr:relSizeAnchor>
  <cdr:relSizeAnchor xmlns:cdr="http://schemas.openxmlformats.org/drawingml/2006/chartDrawing">
    <cdr:from>
      <cdr:x>0.37607</cdr:x>
      <cdr:y>0.40056</cdr:y>
    </cdr:from>
    <cdr:to>
      <cdr:x>0.54057</cdr:x>
      <cdr:y>0.47456</cdr:y>
    </cdr:to>
    <cdr:sp macro="" textlink="">
      <cdr:nvSpPr>
        <cdr:cNvPr id="21" name="TextBox 11">
          <a:extLst xmlns:a="http://schemas.openxmlformats.org/drawingml/2006/main">
            <a:ext uri="{FF2B5EF4-FFF2-40B4-BE49-F238E27FC236}">
              <a16:creationId xmlns:a16="http://schemas.microsoft.com/office/drawing/2014/main" id="{7891DF18-CA22-405B-8D78-7AAD59B5A118}"/>
            </a:ext>
          </a:extLst>
        </cdr:cNvPr>
        <cdr:cNvSpPr txBox="1"/>
      </cdr:nvSpPr>
      <cdr:spPr>
        <a:xfrm xmlns:a="http://schemas.openxmlformats.org/drawingml/2006/main">
          <a:off x="1882530" y="1701315"/>
          <a:ext cx="823460" cy="314301"/>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i="0">
              <a:latin typeface="Cambria Math" panose="02040503050406030204" pitchFamily="18" charset="0"/>
            </a:rPr>
            <a:t>〖3</a:t>
          </a:r>
          <a:r>
            <a:rPr lang="en-CA" sz="1400" i="0">
              <a:latin typeface="Cambria Math" panose="02040503050406030204" pitchFamily="18" charset="0"/>
              <a:ea typeface="Cambria Math" panose="02040503050406030204" pitchFamily="18" charset="0"/>
            </a:rPr>
            <a:t>𝜎〗_</a:t>
          </a:r>
          <a:r>
            <a:rPr lang="en-CA" sz="1400" i="0">
              <a:latin typeface="Cambria Math" panose="02040503050406030204" pitchFamily="18" charset="0"/>
            </a:rPr>
            <a:t>𝑥 ̅ </a:t>
          </a:r>
          <a:r>
            <a:rPr lang="en-CA" sz="1400" dirty="0">
              <a:latin typeface="Cambria Math" panose="02040503050406030204" pitchFamily="18" charset="0"/>
            </a:rPr>
            <a:t>  </a:t>
          </a:r>
          <a:endParaRPr lang="en-CA" sz="1400" dirty="0"/>
        </a:p>
      </cdr:txBody>
    </cdr:sp>
  </cdr:relSizeAnchor>
  <cdr:relSizeAnchor xmlns:cdr="http://schemas.openxmlformats.org/drawingml/2006/chartDrawing">
    <cdr:from>
      <cdr:x>0.52794</cdr:x>
      <cdr:y>0.40233</cdr:y>
    </cdr:from>
    <cdr:to>
      <cdr:x>0.69244</cdr:x>
      <cdr:y>0.47633</cdr:y>
    </cdr:to>
    <cdr:sp macro="" textlink="">
      <cdr:nvSpPr>
        <cdr:cNvPr id="23" name="TextBox 11">
          <a:extLst xmlns:a="http://schemas.openxmlformats.org/drawingml/2006/main">
            <a:ext uri="{FF2B5EF4-FFF2-40B4-BE49-F238E27FC236}">
              <a16:creationId xmlns:a16="http://schemas.microsoft.com/office/drawing/2014/main" id="{7891DF18-CA22-405B-8D78-7AAD59B5A118}"/>
            </a:ext>
          </a:extLst>
        </cdr:cNvPr>
        <cdr:cNvSpPr txBox="1"/>
      </cdr:nvSpPr>
      <cdr:spPr>
        <a:xfrm xmlns:a="http://schemas.openxmlformats.org/drawingml/2006/main">
          <a:off x="2642771" y="1708816"/>
          <a:ext cx="823460" cy="314301"/>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i="0">
              <a:latin typeface="Cambria Math" panose="02040503050406030204" pitchFamily="18" charset="0"/>
            </a:rPr>
            <a:t>〖3</a:t>
          </a:r>
          <a:r>
            <a:rPr lang="en-CA" sz="1400" i="0">
              <a:latin typeface="Cambria Math" panose="02040503050406030204" pitchFamily="18" charset="0"/>
              <a:ea typeface="Cambria Math" panose="02040503050406030204" pitchFamily="18" charset="0"/>
            </a:rPr>
            <a:t>𝜎〗_</a:t>
          </a:r>
          <a:r>
            <a:rPr lang="en-CA" sz="1400" i="0">
              <a:latin typeface="Cambria Math" panose="02040503050406030204" pitchFamily="18" charset="0"/>
            </a:rPr>
            <a:t>𝑥 ̅ </a:t>
          </a:r>
          <a:r>
            <a:rPr lang="en-CA" sz="1400" dirty="0">
              <a:latin typeface="Cambria Math" panose="02040503050406030204" pitchFamily="18" charset="0"/>
            </a:rPr>
            <a:t>  </a:t>
          </a:r>
          <a:endParaRPr lang="en-CA" sz="1400" dirty="0"/>
        </a:p>
      </cdr:txBody>
    </cdr:sp>
  </cdr:relSizeAnchor>
  <cdr:relSizeAnchor xmlns:cdr="http://schemas.openxmlformats.org/drawingml/2006/chartDrawing">
    <cdr:from>
      <cdr:x>0.50042</cdr:x>
      <cdr:y>0.05192</cdr:y>
    </cdr:from>
    <cdr:to>
      <cdr:x>0.63894</cdr:x>
      <cdr:y>0.11997</cdr:y>
    </cdr:to>
    <cdr:sp macro="" textlink="">
      <cdr:nvSpPr>
        <cdr:cNvPr id="9" name="TextBox 17">
          <a:extLst xmlns:a="http://schemas.openxmlformats.org/drawingml/2006/main">
            <a:ext uri="{FF2B5EF4-FFF2-40B4-BE49-F238E27FC236}">
              <a16:creationId xmlns:a16="http://schemas.microsoft.com/office/drawing/2014/main" id="{7DEC7727-1BF0-C8BA-1A46-2971B5F6CBB9}"/>
            </a:ext>
          </a:extLst>
        </cdr:cNvPr>
        <cdr:cNvSpPr txBox="1"/>
      </cdr:nvSpPr>
      <cdr:spPr>
        <a:xfrm xmlns:a="http://schemas.openxmlformats.org/drawingml/2006/main">
          <a:off x="2504997" y="220500"/>
          <a:ext cx="693409" cy="28903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b="0" i="0" dirty="0">
              <a:latin typeface="Cambria Math" panose="02040503050406030204" pitchFamily="18" charset="0"/>
              <a:ea typeface="+mn-ea"/>
            </a:rPr>
            <a:t>1.5</a:t>
          </a:r>
          <a:r>
            <a:rPr lang="en-CA" sz="1400" b="0" i="0" dirty="0">
              <a:latin typeface="Cambria Math" panose="02040503050406030204" pitchFamily="18" charset="0"/>
              <a:ea typeface="Cambria Math" panose="02040503050406030204" pitchFamily="18" charset="0"/>
            </a:rPr>
            <a:t>𝜎</a:t>
          </a:r>
          <a:endParaRPr lang="en-CA" sz="1400" dirty="0"/>
        </a:p>
      </cdr:txBody>
    </cdr:sp>
  </cdr:relSizeAnchor>
</c:userShapes>
</file>

<file path=ppt/drawings/drawing5.xml><?xml version="1.0" encoding="utf-8"?>
<c:userShapes xmlns:c="http://schemas.openxmlformats.org/drawingml/2006/chart">
  <cdr:relSizeAnchor xmlns:cdr="http://schemas.openxmlformats.org/drawingml/2006/chartDrawing">
    <cdr:from>
      <cdr:x>0.07025</cdr:x>
      <cdr:y>0.20242</cdr:y>
    </cdr:from>
    <cdr:to>
      <cdr:x>0.07303</cdr:x>
      <cdr:y>0.92298</cdr:y>
    </cdr:to>
    <cdr:cxnSp macro="">
      <cdr:nvCxnSpPr>
        <cdr:cNvPr id="3" name="Straight Connector 2">
          <a:extLst xmlns:a="http://schemas.openxmlformats.org/drawingml/2006/main">
            <a:ext uri="{FF2B5EF4-FFF2-40B4-BE49-F238E27FC236}">
              <a16:creationId xmlns:a16="http://schemas.microsoft.com/office/drawing/2014/main" id="{945F4918-594F-4F45-8E28-3F50E114413B}"/>
            </a:ext>
          </a:extLst>
        </cdr:cNvPr>
        <cdr:cNvCxnSpPr/>
      </cdr:nvCxnSpPr>
      <cdr:spPr>
        <a:xfrm xmlns:a="http://schemas.openxmlformats.org/drawingml/2006/main" flipH="1">
          <a:off x="336365" y="1009651"/>
          <a:ext cx="13300" cy="3594100"/>
        </a:xfrm>
        <a:prstGeom xmlns:a="http://schemas.openxmlformats.org/drawingml/2006/main" prst="line">
          <a:avLst/>
        </a:prstGeom>
        <a:ln xmlns:a="http://schemas.openxmlformats.org/drawingml/2006/main" w="19050">
          <a:solidFill>
            <a:schemeClr val="accent2">
              <a:lumMod val="50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0.92706</cdr:x>
      <cdr:y>0.19414</cdr:y>
    </cdr:from>
    <cdr:to>
      <cdr:x>0.93054</cdr:x>
      <cdr:y>0.92298</cdr:y>
    </cdr:to>
    <cdr:cxnSp macro="">
      <cdr:nvCxnSpPr>
        <cdr:cNvPr id="6" name="Straight Connector 5">
          <a:extLst xmlns:a="http://schemas.openxmlformats.org/drawingml/2006/main">
            <a:ext uri="{FF2B5EF4-FFF2-40B4-BE49-F238E27FC236}">
              <a16:creationId xmlns:a16="http://schemas.microsoft.com/office/drawing/2014/main" id="{7B8D1263-82C3-40C0-B537-D0A44E3499D2}"/>
            </a:ext>
          </a:extLst>
        </cdr:cNvPr>
        <cdr:cNvCxnSpPr/>
      </cdr:nvCxnSpPr>
      <cdr:spPr>
        <a:xfrm xmlns:a="http://schemas.openxmlformats.org/drawingml/2006/main" flipH="1">
          <a:off x="4438685" y="968376"/>
          <a:ext cx="16625" cy="3635374"/>
        </a:xfrm>
        <a:prstGeom xmlns:a="http://schemas.openxmlformats.org/drawingml/2006/main" prst="line">
          <a:avLst/>
        </a:prstGeom>
        <a:ln xmlns:a="http://schemas.openxmlformats.org/drawingml/2006/main" w="19050">
          <a:solidFill>
            <a:schemeClr val="accent2">
              <a:lumMod val="50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0.07303</cdr:x>
      <cdr:y>0.23361</cdr:y>
    </cdr:from>
    <cdr:to>
      <cdr:x>0.5</cdr:x>
      <cdr:y>0.23488</cdr:y>
    </cdr:to>
    <cdr:cxnSp macro="">
      <cdr:nvCxnSpPr>
        <cdr:cNvPr id="7" name="Straight Connector 6">
          <a:extLst xmlns:a="http://schemas.openxmlformats.org/drawingml/2006/main">
            <a:ext uri="{FF2B5EF4-FFF2-40B4-BE49-F238E27FC236}">
              <a16:creationId xmlns:a16="http://schemas.microsoft.com/office/drawing/2014/main" id="{DA3AD5BF-F59E-4A03-9F7C-2EAF28CE7067}"/>
            </a:ext>
          </a:extLst>
        </cdr:cNvPr>
        <cdr:cNvCxnSpPr/>
      </cdr:nvCxnSpPr>
      <cdr:spPr>
        <a:xfrm xmlns:a="http://schemas.openxmlformats.org/drawingml/2006/main" flipH="1" flipV="1">
          <a:off x="349667" y="1165226"/>
          <a:ext cx="2044283" cy="6350"/>
        </a:xfrm>
        <a:prstGeom xmlns:a="http://schemas.openxmlformats.org/drawingml/2006/main" prst="line">
          <a:avLst/>
        </a:prstGeom>
        <a:ln xmlns:a="http://schemas.openxmlformats.org/drawingml/2006/main" w="19050">
          <a:solidFill>
            <a:schemeClr val="accent2">
              <a:lumMod val="50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0.14143</cdr:x>
      <cdr:y>0.31602</cdr:y>
    </cdr:from>
    <cdr:to>
      <cdr:x>0.14143</cdr:x>
      <cdr:y>0.91827</cdr:y>
    </cdr:to>
    <cdr:cxnSp macro="">
      <cdr:nvCxnSpPr>
        <cdr:cNvPr id="13" name="Straight Connector 12">
          <a:extLst xmlns:a="http://schemas.openxmlformats.org/drawingml/2006/main">
            <a:ext uri="{FF2B5EF4-FFF2-40B4-BE49-F238E27FC236}">
              <a16:creationId xmlns:a16="http://schemas.microsoft.com/office/drawing/2014/main" id="{D40A7516-F0CA-41DB-A596-C388CED4DD45}"/>
            </a:ext>
          </a:extLst>
        </cdr:cNvPr>
        <cdr:cNvCxnSpPr/>
      </cdr:nvCxnSpPr>
      <cdr:spPr>
        <a:xfrm xmlns:a="http://schemas.openxmlformats.org/drawingml/2006/main">
          <a:off x="707987" y="1342218"/>
          <a:ext cx="0" cy="2557946"/>
        </a:xfrm>
        <a:prstGeom xmlns:a="http://schemas.openxmlformats.org/drawingml/2006/main" prst="line">
          <a:avLst/>
        </a:prstGeom>
        <a:ln xmlns:a="http://schemas.openxmlformats.org/drawingml/2006/main" w="19050">
          <a:solidFill>
            <a:schemeClr val="accent6">
              <a:lumMod val="75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0.86033</cdr:x>
      <cdr:y>0.31602</cdr:y>
    </cdr:from>
    <cdr:to>
      <cdr:x>0.86033</cdr:x>
      <cdr:y>0.92638</cdr:y>
    </cdr:to>
    <cdr:cxnSp macro="">
      <cdr:nvCxnSpPr>
        <cdr:cNvPr id="14" name="Straight Connector 13">
          <a:extLst xmlns:a="http://schemas.openxmlformats.org/drawingml/2006/main">
            <a:ext uri="{FF2B5EF4-FFF2-40B4-BE49-F238E27FC236}">
              <a16:creationId xmlns:a16="http://schemas.microsoft.com/office/drawing/2014/main" id="{BD187BB5-5835-4F59-BAF0-A5FDE47DDB10}"/>
            </a:ext>
          </a:extLst>
        </cdr:cNvPr>
        <cdr:cNvCxnSpPr/>
      </cdr:nvCxnSpPr>
      <cdr:spPr>
        <a:xfrm xmlns:a="http://schemas.openxmlformats.org/drawingml/2006/main">
          <a:off x="4306668" y="1342218"/>
          <a:ext cx="0" cy="2592393"/>
        </a:xfrm>
        <a:prstGeom xmlns:a="http://schemas.openxmlformats.org/drawingml/2006/main" prst="line">
          <a:avLst/>
        </a:prstGeom>
        <a:ln xmlns:a="http://schemas.openxmlformats.org/drawingml/2006/main" w="19050">
          <a:solidFill>
            <a:schemeClr val="accent6">
              <a:lumMod val="75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0.1448</cdr:x>
      <cdr:y>0.34045</cdr:y>
    </cdr:from>
    <cdr:to>
      <cdr:x>0.5</cdr:x>
      <cdr:y>0.34045</cdr:y>
    </cdr:to>
    <cdr:cxnSp macro="">
      <cdr:nvCxnSpPr>
        <cdr:cNvPr id="15" name="Straight Connector 14">
          <a:extLst xmlns:a="http://schemas.openxmlformats.org/drawingml/2006/main">
            <a:ext uri="{FF2B5EF4-FFF2-40B4-BE49-F238E27FC236}">
              <a16:creationId xmlns:a16="http://schemas.microsoft.com/office/drawing/2014/main" id="{BD187BB5-5835-4F59-BAF0-A5FDE47DDB10}"/>
            </a:ext>
          </a:extLst>
        </cdr:cNvPr>
        <cdr:cNvCxnSpPr/>
      </cdr:nvCxnSpPr>
      <cdr:spPr>
        <a:xfrm xmlns:a="http://schemas.openxmlformats.org/drawingml/2006/main" flipH="1">
          <a:off x="724863" y="1445999"/>
          <a:ext cx="1778057" cy="0"/>
        </a:xfrm>
        <a:prstGeom xmlns:a="http://schemas.openxmlformats.org/drawingml/2006/main" prst="line">
          <a:avLst/>
        </a:prstGeom>
        <a:ln xmlns:a="http://schemas.openxmlformats.org/drawingml/2006/main" w="19050">
          <a:solidFill>
            <a:schemeClr val="accent6">
              <a:lumMod val="75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cdr:x>
      <cdr:y>0.3381</cdr:y>
    </cdr:from>
    <cdr:to>
      <cdr:x>0.85874</cdr:x>
      <cdr:y>0.3381</cdr:y>
    </cdr:to>
    <cdr:cxnSp macro="">
      <cdr:nvCxnSpPr>
        <cdr:cNvPr id="22" name="Straight Connector 21">
          <a:extLst xmlns:a="http://schemas.openxmlformats.org/drawingml/2006/main">
            <a:ext uri="{FF2B5EF4-FFF2-40B4-BE49-F238E27FC236}">
              <a16:creationId xmlns:a16="http://schemas.microsoft.com/office/drawing/2014/main" id="{1B1514B2-19E9-4CD0-B560-636B422DC05A}"/>
            </a:ext>
          </a:extLst>
        </cdr:cNvPr>
        <cdr:cNvCxnSpPr/>
      </cdr:nvCxnSpPr>
      <cdr:spPr>
        <a:xfrm xmlns:a="http://schemas.openxmlformats.org/drawingml/2006/main" flipH="1">
          <a:off x="2502920" y="1436018"/>
          <a:ext cx="1795781" cy="0"/>
        </a:xfrm>
        <a:prstGeom xmlns:a="http://schemas.openxmlformats.org/drawingml/2006/main" prst="line">
          <a:avLst/>
        </a:prstGeom>
        <a:ln xmlns:a="http://schemas.openxmlformats.org/drawingml/2006/main" w="19050">
          <a:solidFill>
            <a:schemeClr val="accent6">
              <a:lumMod val="75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0.09743</cdr:x>
      <cdr:y>0.25486</cdr:y>
    </cdr:from>
    <cdr:to>
      <cdr:x>0.25021</cdr:x>
      <cdr:y>0.31087</cdr:y>
    </cdr:to>
    <cdr:sp macro="" textlink="">
      <cdr:nvSpPr>
        <cdr:cNvPr id="26" name="TextBox 15">
          <a:extLst xmlns:a="http://schemas.openxmlformats.org/drawingml/2006/main">
            <a:ext uri="{FF2B5EF4-FFF2-40B4-BE49-F238E27FC236}">
              <a16:creationId xmlns:a16="http://schemas.microsoft.com/office/drawing/2014/main" id="{03ECFAAF-FB11-4797-95BE-3980E74253F9}"/>
            </a:ext>
          </a:extLst>
        </cdr:cNvPr>
        <cdr:cNvSpPr txBox="1"/>
      </cdr:nvSpPr>
      <cdr:spPr>
        <a:xfrm xmlns:a="http://schemas.openxmlformats.org/drawingml/2006/main">
          <a:off x="487707" y="1082490"/>
          <a:ext cx="764792" cy="237892"/>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LTL</a:t>
          </a:r>
        </a:p>
      </cdr:txBody>
    </cdr:sp>
  </cdr:relSizeAnchor>
  <cdr:relSizeAnchor xmlns:cdr="http://schemas.openxmlformats.org/drawingml/2006/chartDrawing">
    <cdr:from>
      <cdr:x>0.02387</cdr:x>
      <cdr:y>0.13813</cdr:y>
    </cdr:from>
    <cdr:to>
      <cdr:x>0.17665</cdr:x>
      <cdr:y>0.19414</cdr:y>
    </cdr:to>
    <cdr:sp macro="" textlink="">
      <cdr:nvSpPr>
        <cdr:cNvPr id="30" name="TextBox 15">
          <a:extLst xmlns:a="http://schemas.openxmlformats.org/drawingml/2006/main">
            <a:ext uri="{FF2B5EF4-FFF2-40B4-BE49-F238E27FC236}">
              <a16:creationId xmlns:a16="http://schemas.microsoft.com/office/drawing/2014/main" id="{40F7CC95-0F34-4426-8EC9-5C1D3BEC8762}"/>
            </a:ext>
          </a:extLst>
        </cdr:cNvPr>
        <cdr:cNvSpPr txBox="1"/>
      </cdr:nvSpPr>
      <cdr:spPr>
        <a:xfrm xmlns:a="http://schemas.openxmlformats.org/drawingml/2006/main">
          <a:off x="101351" y="533361"/>
          <a:ext cx="648750" cy="21627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LSL</a:t>
          </a:r>
        </a:p>
      </cdr:txBody>
    </cdr:sp>
  </cdr:relSizeAnchor>
  <cdr:relSizeAnchor xmlns:cdr="http://schemas.openxmlformats.org/drawingml/2006/chartDrawing">
    <cdr:from>
      <cdr:x>0.88395</cdr:x>
      <cdr:y>0.13877</cdr:y>
    </cdr:from>
    <cdr:to>
      <cdr:x>1</cdr:x>
      <cdr:y>0.19478</cdr:y>
    </cdr:to>
    <cdr:sp macro="" textlink="">
      <cdr:nvSpPr>
        <cdr:cNvPr id="31" name="TextBox 15">
          <a:extLst xmlns:a="http://schemas.openxmlformats.org/drawingml/2006/main">
            <a:ext uri="{FF2B5EF4-FFF2-40B4-BE49-F238E27FC236}">
              <a16:creationId xmlns:a16="http://schemas.microsoft.com/office/drawing/2014/main" id="{C95FB12F-2761-4100-9504-B13AFF53E632}"/>
            </a:ext>
          </a:extLst>
        </cdr:cNvPr>
        <cdr:cNvSpPr txBox="1"/>
      </cdr:nvSpPr>
      <cdr:spPr>
        <a:xfrm xmlns:a="http://schemas.openxmlformats.org/drawingml/2006/main">
          <a:off x="4232275" y="692150"/>
          <a:ext cx="555625" cy="27940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USL</a:t>
          </a:r>
        </a:p>
      </cdr:txBody>
    </cdr:sp>
  </cdr:relSizeAnchor>
  <cdr:relSizeAnchor xmlns:cdr="http://schemas.openxmlformats.org/drawingml/2006/chartDrawing">
    <cdr:from>
      <cdr:x>0.21303</cdr:x>
      <cdr:y>0.16549</cdr:y>
    </cdr:from>
    <cdr:to>
      <cdr:x>0.35892</cdr:x>
      <cdr:y>0.22151</cdr:y>
    </cdr:to>
    <cdr:sp macro="" textlink="">
      <cdr:nvSpPr>
        <cdr:cNvPr id="32" name="TextBox 17">
          <a:extLst xmlns:a="http://schemas.openxmlformats.org/drawingml/2006/main">
            <a:ext uri="{FF2B5EF4-FFF2-40B4-BE49-F238E27FC236}">
              <a16:creationId xmlns:a16="http://schemas.microsoft.com/office/drawing/2014/main" id="{028CEDA7-66B4-40F0-9A37-D42DA0417F98}"/>
            </a:ext>
          </a:extLst>
        </cdr:cNvPr>
        <cdr:cNvSpPr txBox="1"/>
      </cdr:nvSpPr>
      <cdr:spPr>
        <a:xfrm xmlns:a="http://schemas.openxmlformats.org/drawingml/2006/main">
          <a:off x="904599" y="639019"/>
          <a:ext cx="619493" cy="216308"/>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Cambria Math" panose="02040503050406030204" pitchFamily="18" charset="0"/>
            </a:rPr>
            <a:t>6</a:t>
          </a:r>
          <a:r>
            <a:rPr lang="en-CA" sz="1400" b="0" i="0" dirty="0">
              <a:latin typeface="Cambria Math" panose="02040503050406030204" pitchFamily="18" charset="0"/>
              <a:ea typeface="Cambria Math" panose="02040503050406030204" pitchFamily="18" charset="0"/>
            </a:rPr>
            <a:t>𝜎</a:t>
          </a:r>
          <a:endParaRPr lang="en-CA" sz="1400" dirty="0"/>
        </a:p>
      </cdr:txBody>
    </cdr:sp>
  </cdr:relSizeAnchor>
  <cdr:relSizeAnchor xmlns:cdr="http://schemas.openxmlformats.org/drawingml/2006/chartDrawing">
    <cdr:from>
      <cdr:x>0.50464</cdr:x>
      <cdr:y>0.23425</cdr:y>
    </cdr:from>
    <cdr:to>
      <cdr:x>0.93161</cdr:x>
      <cdr:y>0.23552</cdr:y>
    </cdr:to>
    <cdr:cxnSp macro="">
      <cdr:nvCxnSpPr>
        <cdr:cNvPr id="36" name="Straight Connector 35">
          <a:extLst xmlns:a="http://schemas.openxmlformats.org/drawingml/2006/main">
            <a:ext uri="{FF2B5EF4-FFF2-40B4-BE49-F238E27FC236}">
              <a16:creationId xmlns:a16="http://schemas.microsoft.com/office/drawing/2014/main" id="{8D15E09A-4914-4EBE-A29B-FBF6A24559A1}"/>
            </a:ext>
          </a:extLst>
        </cdr:cNvPr>
        <cdr:cNvCxnSpPr/>
      </cdr:nvCxnSpPr>
      <cdr:spPr>
        <a:xfrm xmlns:a="http://schemas.openxmlformats.org/drawingml/2006/main" flipH="1" flipV="1">
          <a:off x="2416175" y="1168400"/>
          <a:ext cx="2044283" cy="6350"/>
        </a:xfrm>
        <a:prstGeom xmlns:a="http://schemas.openxmlformats.org/drawingml/2006/main" prst="line">
          <a:avLst/>
        </a:prstGeom>
        <a:ln xmlns:a="http://schemas.openxmlformats.org/drawingml/2006/main" w="19050">
          <a:solidFill>
            <a:schemeClr val="accent2">
              <a:lumMod val="50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0.65947</cdr:x>
      <cdr:y>0.16296</cdr:y>
    </cdr:from>
    <cdr:to>
      <cdr:x>0.80536</cdr:x>
      <cdr:y>0.21897</cdr:y>
    </cdr:to>
    <cdr:sp macro="" textlink="">
      <cdr:nvSpPr>
        <cdr:cNvPr id="37" name="TextBox 17">
          <a:extLst xmlns:a="http://schemas.openxmlformats.org/drawingml/2006/main">
            <a:ext uri="{FF2B5EF4-FFF2-40B4-BE49-F238E27FC236}">
              <a16:creationId xmlns:a16="http://schemas.microsoft.com/office/drawing/2014/main" id="{57F35BBA-AB21-4DA9-A2BC-947EDA97FF65}"/>
            </a:ext>
          </a:extLst>
        </cdr:cNvPr>
        <cdr:cNvSpPr txBox="1"/>
      </cdr:nvSpPr>
      <cdr:spPr>
        <a:xfrm xmlns:a="http://schemas.openxmlformats.org/drawingml/2006/main">
          <a:off x="2800295" y="629223"/>
          <a:ext cx="619494" cy="21627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Cambria Math" panose="02040503050406030204" pitchFamily="18" charset="0"/>
            </a:rPr>
            <a:t>6</a:t>
          </a:r>
          <a:r>
            <a:rPr lang="en-CA" sz="1400" b="0" i="0" dirty="0">
              <a:latin typeface="Cambria Math" panose="02040503050406030204" pitchFamily="18" charset="0"/>
              <a:ea typeface="Cambria Math" panose="02040503050406030204" pitchFamily="18" charset="0"/>
            </a:rPr>
            <a:t>𝜎</a:t>
          </a:r>
          <a:endParaRPr lang="en-CA" sz="1400" dirty="0"/>
        </a:p>
      </cdr:txBody>
    </cdr:sp>
  </cdr:relSizeAnchor>
  <cdr:relSizeAnchor xmlns:cdr="http://schemas.openxmlformats.org/drawingml/2006/chartDrawing">
    <cdr:from>
      <cdr:x>0.34211</cdr:x>
      <cdr:y>0.43063</cdr:y>
    </cdr:from>
    <cdr:to>
      <cdr:x>0.34211</cdr:x>
      <cdr:y>0.92569</cdr:y>
    </cdr:to>
    <cdr:cxnSp macro="">
      <cdr:nvCxnSpPr>
        <cdr:cNvPr id="2" name="Straight Connector 1">
          <a:extLst xmlns:a="http://schemas.openxmlformats.org/drawingml/2006/main">
            <a:ext uri="{FF2B5EF4-FFF2-40B4-BE49-F238E27FC236}">
              <a16:creationId xmlns:a16="http://schemas.microsoft.com/office/drawing/2014/main" id="{895ADCC1-2F2B-47B2-9AB4-5FBD12C3E298}"/>
            </a:ext>
          </a:extLst>
        </cdr:cNvPr>
        <cdr:cNvCxnSpPr/>
      </cdr:nvCxnSpPr>
      <cdr:spPr>
        <a:xfrm xmlns:a="http://schemas.openxmlformats.org/drawingml/2006/main">
          <a:off x="1452716" y="1662797"/>
          <a:ext cx="0" cy="1911526"/>
        </a:xfrm>
        <a:prstGeom xmlns:a="http://schemas.openxmlformats.org/drawingml/2006/main" prst="line">
          <a:avLst/>
        </a:prstGeom>
        <a:ln xmlns:a="http://schemas.openxmlformats.org/drawingml/2006/main" w="19050">
          <a:solidFill>
            <a:srgbClr val="7030A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0.66213</cdr:x>
      <cdr:y>0.42899</cdr:y>
    </cdr:from>
    <cdr:to>
      <cdr:x>0.66213</cdr:x>
      <cdr:y>0.92569</cdr:y>
    </cdr:to>
    <cdr:cxnSp macro="">
      <cdr:nvCxnSpPr>
        <cdr:cNvPr id="4" name="Straight Connector 3">
          <a:extLst xmlns:a="http://schemas.openxmlformats.org/drawingml/2006/main">
            <a:ext uri="{FF2B5EF4-FFF2-40B4-BE49-F238E27FC236}">
              <a16:creationId xmlns:a16="http://schemas.microsoft.com/office/drawing/2014/main" id="{8F16056A-6577-404E-B5A2-25CA660FDBDA}"/>
            </a:ext>
          </a:extLst>
        </cdr:cNvPr>
        <cdr:cNvCxnSpPr/>
      </cdr:nvCxnSpPr>
      <cdr:spPr>
        <a:xfrm xmlns:a="http://schemas.openxmlformats.org/drawingml/2006/main">
          <a:off x="2811616" y="1656447"/>
          <a:ext cx="0" cy="1917876"/>
        </a:xfrm>
        <a:prstGeom xmlns:a="http://schemas.openxmlformats.org/drawingml/2006/main" prst="line">
          <a:avLst/>
        </a:prstGeom>
        <a:ln xmlns:a="http://schemas.openxmlformats.org/drawingml/2006/main" w="19050">
          <a:solidFill>
            <a:srgbClr val="7030A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0.50063</cdr:x>
      <cdr:y>0.46681</cdr:y>
    </cdr:from>
    <cdr:to>
      <cdr:x>0.66363</cdr:x>
      <cdr:y>0.46681</cdr:y>
    </cdr:to>
    <cdr:cxnSp macro="">
      <cdr:nvCxnSpPr>
        <cdr:cNvPr id="5" name="Straight Connector 4">
          <a:extLst xmlns:a="http://schemas.openxmlformats.org/drawingml/2006/main">
            <a:ext uri="{FF2B5EF4-FFF2-40B4-BE49-F238E27FC236}">
              <a16:creationId xmlns:a16="http://schemas.microsoft.com/office/drawing/2014/main" id="{668A57F7-FCDD-4E34-B72F-8A345A1FAFBB}"/>
            </a:ext>
          </a:extLst>
        </cdr:cNvPr>
        <cdr:cNvCxnSpPr/>
      </cdr:nvCxnSpPr>
      <cdr:spPr>
        <a:xfrm xmlns:a="http://schemas.openxmlformats.org/drawingml/2006/main" flipH="1">
          <a:off x="2125816" y="1802497"/>
          <a:ext cx="692150" cy="0"/>
        </a:xfrm>
        <a:prstGeom xmlns:a="http://schemas.openxmlformats.org/drawingml/2006/main" prst="line">
          <a:avLst/>
        </a:prstGeom>
        <a:ln xmlns:a="http://schemas.openxmlformats.org/drawingml/2006/main" w="19050">
          <a:solidFill>
            <a:srgbClr val="7030A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0.34062</cdr:x>
      <cdr:y>0.46599</cdr:y>
    </cdr:from>
    <cdr:to>
      <cdr:x>0.50362</cdr:x>
      <cdr:y>0.46599</cdr:y>
    </cdr:to>
    <cdr:cxnSp macro="">
      <cdr:nvCxnSpPr>
        <cdr:cNvPr id="8" name="Straight Connector 7">
          <a:extLst xmlns:a="http://schemas.openxmlformats.org/drawingml/2006/main">
            <a:ext uri="{FF2B5EF4-FFF2-40B4-BE49-F238E27FC236}">
              <a16:creationId xmlns:a16="http://schemas.microsoft.com/office/drawing/2014/main" id="{2965C8DF-AD76-4EB1-8BFF-D6A0E3A5CB2B}"/>
            </a:ext>
          </a:extLst>
        </cdr:cNvPr>
        <cdr:cNvCxnSpPr/>
      </cdr:nvCxnSpPr>
      <cdr:spPr>
        <a:xfrm xmlns:a="http://schemas.openxmlformats.org/drawingml/2006/main" flipH="1">
          <a:off x="1446366" y="1799322"/>
          <a:ext cx="692150" cy="0"/>
        </a:xfrm>
        <a:prstGeom xmlns:a="http://schemas.openxmlformats.org/drawingml/2006/main" prst="line">
          <a:avLst/>
        </a:prstGeom>
        <a:ln xmlns:a="http://schemas.openxmlformats.org/drawingml/2006/main" w="19050">
          <a:solidFill>
            <a:srgbClr val="7030A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0.29098</cdr:x>
      <cdr:y>0.37521</cdr:y>
    </cdr:from>
    <cdr:to>
      <cdr:x>0.45548</cdr:x>
      <cdr:y>0.44922</cdr:y>
    </cdr:to>
    <cdr:sp macro="" textlink="">
      <cdr:nvSpPr>
        <cdr:cNvPr id="19" name="TextBox 20">
          <a:extLst xmlns:a="http://schemas.openxmlformats.org/drawingml/2006/main">
            <a:ext uri="{FF2B5EF4-FFF2-40B4-BE49-F238E27FC236}">
              <a16:creationId xmlns:a16="http://schemas.microsoft.com/office/drawing/2014/main" id="{D0B3E327-17FA-4589-BDA6-E87C5EBE00D9}"/>
            </a:ext>
          </a:extLst>
        </cdr:cNvPr>
        <cdr:cNvSpPr txBox="1"/>
      </cdr:nvSpPr>
      <cdr:spPr>
        <a:xfrm xmlns:a="http://schemas.openxmlformats.org/drawingml/2006/main">
          <a:off x="1235587" y="1448794"/>
          <a:ext cx="698500" cy="28575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LCL</a:t>
          </a:r>
        </a:p>
      </cdr:txBody>
    </cdr:sp>
  </cdr:relSizeAnchor>
  <cdr:relSizeAnchor xmlns:cdr="http://schemas.openxmlformats.org/drawingml/2006/chartDrawing">
    <cdr:from>
      <cdr:x>0.61204</cdr:x>
      <cdr:y>0.3647</cdr:y>
    </cdr:from>
    <cdr:to>
      <cdr:x>0.77654</cdr:x>
      <cdr:y>0.43871</cdr:y>
    </cdr:to>
    <cdr:sp macro="" textlink="">
      <cdr:nvSpPr>
        <cdr:cNvPr id="20" name="TextBox 21">
          <a:extLst xmlns:a="http://schemas.openxmlformats.org/drawingml/2006/main">
            <a:ext uri="{FF2B5EF4-FFF2-40B4-BE49-F238E27FC236}">
              <a16:creationId xmlns:a16="http://schemas.microsoft.com/office/drawing/2014/main" id="{DDC0BD87-99AE-47B1-AA63-58CC7D2C36C6}"/>
            </a:ext>
          </a:extLst>
        </cdr:cNvPr>
        <cdr:cNvSpPr txBox="1"/>
      </cdr:nvSpPr>
      <cdr:spPr>
        <a:xfrm xmlns:a="http://schemas.openxmlformats.org/drawingml/2006/main">
          <a:off x="3063797" y="1548986"/>
          <a:ext cx="823461" cy="314344"/>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UCL</a:t>
          </a:r>
        </a:p>
      </cdr:txBody>
    </cdr:sp>
  </cdr:relSizeAnchor>
  <cdr:relSizeAnchor xmlns:cdr="http://schemas.openxmlformats.org/drawingml/2006/chartDrawing">
    <cdr:from>
      <cdr:x>0.37607</cdr:x>
      <cdr:y>0.40056</cdr:y>
    </cdr:from>
    <cdr:to>
      <cdr:x>0.54057</cdr:x>
      <cdr:y>0.47456</cdr:y>
    </cdr:to>
    <cdr:sp macro="" textlink="">
      <cdr:nvSpPr>
        <cdr:cNvPr id="21" name="TextBox 11">
          <a:extLst xmlns:a="http://schemas.openxmlformats.org/drawingml/2006/main">
            <a:ext uri="{FF2B5EF4-FFF2-40B4-BE49-F238E27FC236}">
              <a16:creationId xmlns:a16="http://schemas.microsoft.com/office/drawing/2014/main" id="{7891DF18-CA22-405B-8D78-7AAD59B5A118}"/>
            </a:ext>
          </a:extLst>
        </cdr:cNvPr>
        <cdr:cNvSpPr txBox="1"/>
      </cdr:nvSpPr>
      <cdr:spPr>
        <a:xfrm xmlns:a="http://schemas.openxmlformats.org/drawingml/2006/main">
          <a:off x="1882530" y="1701315"/>
          <a:ext cx="823460" cy="314301"/>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i="0">
              <a:latin typeface="Cambria Math" panose="02040503050406030204" pitchFamily="18" charset="0"/>
            </a:rPr>
            <a:t>〖3</a:t>
          </a:r>
          <a:r>
            <a:rPr lang="en-CA" sz="1400" i="0">
              <a:latin typeface="Cambria Math" panose="02040503050406030204" pitchFamily="18" charset="0"/>
              <a:ea typeface="Cambria Math" panose="02040503050406030204" pitchFamily="18" charset="0"/>
            </a:rPr>
            <a:t>𝜎〗_</a:t>
          </a:r>
          <a:r>
            <a:rPr lang="en-CA" sz="1400" i="0">
              <a:latin typeface="Cambria Math" panose="02040503050406030204" pitchFamily="18" charset="0"/>
            </a:rPr>
            <a:t>𝑥 ̅ </a:t>
          </a:r>
          <a:r>
            <a:rPr lang="en-CA" sz="1400" dirty="0">
              <a:latin typeface="Cambria Math" panose="02040503050406030204" pitchFamily="18" charset="0"/>
            </a:rPr>
            <a:t>  </a:t>
          </a:r>
          <a:endParaRPr lang="en-CA" sz="1400" dirty="0"/>
        </a:p>
      </cdr:txBody>
    </cdr:sp>
  </cdr:relSizeAnchor>
  <cdr:relSizeAnchor xmlns:cdr="http://schemas.openxmlformats.org/drawingml/2006/chartDrawing">
    <cdr:from>
      <cdr:x>0.52794</cdr:x>
      <cdr:y>0.40233</cdr:y>
    </cdr:from>
    <cdr:to>
      <cdr:x>0.69244</cdr:x>
      <cdr:y>0.47633</cdr:y>
    </cdr:to>
    <cdr:sp macro="" textlink="">
      <cdr:nvSpPr>
        <cdr:cNvPr id="23" name="TextBox 11">
          <a:extLst xmlns:a="http://schemas.openxmlformats.org/drawingml/2006/main">
            <a:ext uri="{FF2B5EF4-FFF2-40B4-BE49-F238E27FC236}">
              <a16:creationId xmlns:a16="http://schemas.microsoft.com/office/drawing/2014/main" id="{7891DF18-CA22-405B-8D78-7AAD59B5A118}"/>
            </a:ext>
          </a:extLst>
        </cdr:cNvPr>
        <cdr:cNvSpPr txBox="1"/>
      </cdr:nvSpPr>
      <cdr:spPr>
        <a:xfrm xmlns:a="http://schemas.openxmlformats.org/drawingml/2006/main">
          <a:off x="2642771" y="1708816"/>
          <a:ext cx="823460" cy="314301"/>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i="0">
              <a:latin typeface="Cambria Math" panose="02040503050406030204" pitchFamily="18" charset="0"/>
            </a:rPr>
            <a:t>〖3</a:t>
          </a:r>
          <a:r>
            <a:rPr lang="en-CA" sz="1400" i="0">
              <a:latin typeface="Cambria Math" panose="02040503050406030204" pitchFamily="18" charset="0"/>
              <a:ea typeface="Cambria Math" panose="02040503050406030204" pitchFamily="18" charset="0"/>
            </a:rPr>
            <a:t>𝜎〗_</a:t>
          </a:r>
          <a:r>
            <a:rPr lang="en-CA" sz="1400" i="0">
              <a:latin typeface="Cambria Math" panose="02040503050406030204" pitchFamily="18" charset="0"/>
            </a:rPr>
            <a:t>𝑥 ̅ </a:t>
          </a:r>
          <a:r>
            <a:rPr lang="en-CA" sz="1400" dirty="0">
              <a:latin typeface="Cambria Math" panose="02040503050406030204" pitchFamily="18" charset="0"/>
            </a:rPr>
            <a:t>  </a:t>
          </a:r>
          <a:endParaRPr lang="en-CA" sz="1400" dirty="0"/>
        </a:p>
      </cdr:txBody>
    </cdr:sp>
  </cdr:relSizeAnchor>
  <cdr:relSizeAnchor xmlns:cdr="http://schemas.openxmlformats.org/drawingml/2006/chartDrawing">
    <cdr:from>
      <cdr:x>0.50042</cdr:x>
      <cdr:y>0.05192</cdr:y>
    </cdr:from>
    <cdr:to>
      <cdr:x>0.63894</cdr:x>
      <cdr:y>0.11997</cdr:y>
    </cdr:to>
    <cdr:sp macro="" textlink="">
      <cdr:nvSpPr>
        <cdr:cNvPr id="9" name="TextBox 17">
          <a:extLst xmlns:a="http://schemas.openxmlformats.org/drawingml/2006/main">
            <a:ext uri="{FF2B5EF4-FFF2-40B4-BE49-F238E27FC236}">
              <a16:creationId xmlns:a16="http://schemas.microsoft.com/office/drawing/2014/main" id="{7DEC7727-1BF0-C8BA-1A46-2971B5F6CBB9}"/>
            </a:ext>
          </a:extLst>
        </cdr:cNvPr>
        <cdr:cNvSpPr txBox="1"/>
      </cdr:nvSpPr>
      <cdr:spPr>
        <a:xfrm xmlns:a="http://schemas.openxmlformats.org/drawingml/2006/main">
          <a:off x="2504997" y="220500"/>
          <a:ext cx="693409" cy="28903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b="0" i="0" dirty="0">
              <a:latin typeface="Cambria Math" panose="02040503050406030204" pitchFamily="18" charset="0"/>
              <a:ea typeface="+mn-ea"/>
            </a:rPr>
            <a:t>1.5</a:t>
          </a:r>
          <a:r>
            <a:rPr lang="en-CA" sz="1400" b="0" i="0" dirty="0">
              <a:latin typeface="Cambria Math" panose="02040503050406030204" pitchFamily="18" charset="0"/>
              <a:ea typeface="Cambria Math" panose="02040503050406030204" pitchFamily="18" charset="0"/>
            </a:rPr>
            <a:t>𝜎</a:t>
          </a:r>
          <a:endParaRPr lang="en-CA" sz="1400" dirty="0"/>
        </a:p>
      </cdr:txBody>
    </cdr:sp>
  </cdr:relSizeAnchor>
</c:userShapes>
</file>

<file path=ppt/drawings/drawing6.xml><?xml version="1.0" encoding="utf-8"?>
<c:userShapes xmlns:c="http://schemas.openxmlformats.org/drawingml/2006/chart">
  <cdr:relSizeAnchor xmlns:cdr="http://schemas.openxmlformats.org/drawingml/2006/chartDrawing">
    <cdr:from>
      <cdr:x>0.07025</cdr:x>
      <cdr:y>0.20242</cdr:y>
    </cdr:from>
    <cdr:to>
      <cdr:x>0.07303</cdr:x>
      <cdr:y>0.92298</cdr:y>
    </cdr:to>
    <cdr:cxnSp macro="">
      <cdr:nvCxnSpPr>
        <cdr:cNvPr id="3" name="Straight Connector 2">
          <a:extLst xmlns:a="http://schemas.openxmlformats.org/drawingml/2006/main">
            <a:ext uri="{FF2B5EF4-FFF2-40B4-BE49-F238E27FC236}">
              <a16:creationId xmlns:a16="http://schemas.microsoft.com/office/drawing/2014/main" id="{945F4918-594F-4F45-8E28-3F50E114413B}"/>
            </a:ext>
          </a:extLst>
        </cdr:cNvPr>
        <cdr:cNvCxnSpPr/>
      </cdr:nvCxnSpPr>
      <cdr:spPr>
        <a:xfrm xmlns:a="http://schemas.openxmlformats.org/drawingml/2006/main" flipH="1">
          <a:off x="336365" y="1009651"/>
          <a:ext cx="13300" cy="3594100"/>
        </a:xfrm>
        <a:prstGeom xmlns:a="http://schemas.openxmlformats.org/drawingml/2006/main" prst="line">
          <a:avLst/>
        </a:prstGeom>
        <a:ln xmlns:a="http://schemas.openxmlformats.org/drawingml/2006/main" w="19050">
          <a:solidFill>
            <a:schemeClr val="accent2">
              <a:lumMod val="50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0.92706</cdr:x>
      <cdr:y>0.19414</cdr:y>
    </cdr:from>
    <cdr:to>
      <cdr:x>0.93054</cdr:x>
      <cdr:y>0.92298</cdr:y>
    </cdr:to>
    <cdr:cxnSp macro="">
      <cdr:nvCxnSpPr>
        <cdr:cNvPr id="6" name="Straight Connector 5">
          <a:extLst xmlns:a="http://schemas.openxmlformats.org/drawingml/2006/main">
            <a:ext uri="{FF2B5EF4-FFF2-40B4-BE49-F238E27FC236}">
              <a16:creationId xmlns:a16="http://schemas.microsoft.com/office/drawing/2014/main" id="{7B8D1263-82C3-40C0-B537-D0A44E3499D2}"/>
            </a:ext>
          </a:extLst>
        </cdr:cNvPr>
        <cdr:cNvCxnSpPr/>
      </cdr:nvCxnSpPr>
      <cdr:spPr>
        <a:xfrm xmlns:a="http://schemas.openxmlformats.org/drawingml/2006/main" flipH="1">
          <a:off x="4438685" y="968376"/>
          <a:ext cx="16625" cy="3635374"/>
        </a:xfrm>
        <a:prstGeom xmlns:a="http://schemas.openxmlformats.org/drawingml/2006/main" prst="line">
          <a:avLst/>
        </a:prstGeom>
        <a:ln xmlns:a="http://schemas.openxmlformats.org/drawingml/2006/main" w="19050">
          <a:solidFill>
            <a:schemeClr val="accent2">
              <a:lumMod val="50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0.07303</cdr:x>
      <cdr:y>0.23361</cdr:y>
    </cdr:from>
    <cdr:to>
      <cdr:x>0.5</cdr:x>
      <cdr:y>0.23488</cdr:y>
    </cdr:to>
    <cdr:cxnSp macro="">
      <cdr:nvCxnSpPr>
        <cdr:cNvPr id="7" name="Straight Connector 6">
          <a:extLst xmlns:a="http://schemas.openxmlformats.org/drawingml/2006/main">
            <a:ext uri="{FF2B5EF4-FFF2-40B4-BE49-F238E27FC236}">
              <a16:creationId xmlns:a16="http://schemas.microsoft.com/office/drawing/2014/main" id="{DA3AD5BF-F59E-4A03-9F7C-2EAF28CE7067}"/>
            </a:ext>
          </a:extLst>
        </cdr:cNvPr>
        <cdr:cNvCxnSpPr/>
      </cdr:nvCxnSpPr>
      <cdr:spPr>
        <a:xfrm xmlns:a="http://schemas.openxmlformats.org/drawingml/2006/main" flipH="1" flipV="1">
          <a:off x="349667" y="1165226"/>
          <a:ext cx="2044283" cy="6350"/>
        </a:xfrm>
        <a:prstGeom xmlns:a="http://schemas.openxmlformats.org/drawingml/2006/main" prst="line">
          <a:avLst/>
        </a:prstGeom>
        <a:ln xmlns:a="http://schemas.openxmlformats.org/drawingml/2006/main" w="19050">
          <a:solidFill>
            <a:schemeClr val="accent2">
              <a:lumMod val="50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0.14143</cdr:x>
      <cdr:y>0.31602</cdr:y>
    </cdr:from>
    <cdr:to>
      <cdr:x>0.14143</cdr:x>
      <cdr:y>0.91827</cdr:y>
    </cdr:to>
    <cdr:cxnSp macro="">
      <cdr:nvCxnSpPr>
        <cdr:cNvPr id="13" name="Straight Connector 12">
          <a:extLst xmlns:a="http://schemas.openxmlformats.org/drawingml/2006/main">
            <a:ext uri="{FF2B5EF4-FFF2-40B4-BE49-F238E27FC236}">
              <a16:creationId xmlns:a16="http://schemas.microsoft.com/office/drawing/2014/main" id="{D40A7516-F0CA-41DB-A596-C388CED4DD45}"/>
            </a:ext>
          </a:extLst>
        </cdr:cNvPr>
        <cdr:cNvCxnSpPr/>
      </cdr:nvCxnSpPr>
      <cdr:spPr>
        <a:xfrm xmlns:a="http://schemas.openxmlformats.org/drawingml/2006/main">
          <a:off x="707987" y="1342218"/>
          <a:ext cx="0" cy="2557946"/>
        </a:xfrm>
        <a:prstGeom xmlns:a="http://schemas.openxmlformats.org/drawingml/2006/main" prst="line">
          <a:avLst/>
        </a:prstGeom>
        <a:ln xmlns:a="http://schemas.openxmlformats.org/drawingml/2006/main" w="19050">
          <a:solidFill>
            <a:schemeClr val="accent6">
              <a:lumMod val="75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0.86033</cdr:x>
      <cdr:y>0.31602</cdr:y>
    </cdr:from>
    <cdr:to>
      <cdr:x>0.86033</cdr:x>
      <cdr:y>0.92638</cdr:y>
    </cdr:to>
    <cdr:cxnSp macro="">
      <cdr:nvCxnSpPr>
        <cdr:cNvPr id="14" name="Straight Connector 13">
          <a:extLst xmlns:a="http://schemas.openxmlformats.org/drawingml/2006/main">
            <a:ext uri="{FF2B5EF4-FFF2-40B4-BE49-F238E27FC236}">
              <a16:creationId xmlns:a16="http://schemas.microsoft.com/office/drawing/2014/main" id="{BD187BB5-5835-4F59-BAF0-A5FDE47DDB10}"/>
            </a:ext>
          </a:extLst>
        </cdr:cNvPr>
        <cdr:cNvCxnSpPr/>
      </cdr:nvCxnSpPr>
      <cdr:spPr>
        <a:xfrm xmlns:a="http://schemas.openxmlformats.org/drawingml/2006/main">
          <a:off x="4306668" y="1342218"/>
          <a:ext cx="0" cy="2592393"/>
        </a:xfrm>
        <a:prstGeom xmlns:a="http://schemas.openxmlformats.org/drawingml/2006/main" prst="line">
          <a:avLst/>
        </a:prstGeom>
        <a:ln xmlns:a="http://schemas.openxmlformats.org/drawingml/2006/main" w="19050">
          <a:solidFill>
            <a:schemeClr val="accent6">
              <a:lumMod val="75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0.1448</cdr:x>
      <cdr:y>0.34045</cdr:y>
    </cdr:from>
    <cdr:to>
      <cdr:x>0.5</cdr:x>
      <cdr:y>0.34045</cdr:y>
    </cdr:to>
    <cdr:cxnSp macro="">
      <cdr:nvCxnSpPr>
        <cdr:cNvPr id="15" name="Straight Connector 14">
          <a:extLst xmlns:a="http://schemas.openxmlformats.org/drawingml/2006/main">
            <a:ext uri="{FF2B5EF4-FFF2-40B4-BE49-F238E27FC236}">
              <a16:creationId xmlns:a16="http://schemas.microsoft.com/office/drawing/2014/main" id="{BD187BB5-5835-4F59-BAF0-A5FDE47DDB10}"/>
            </a:ext>
          </a:extLst>
        </cdr:cNvPr>
        <cdr:cNvCxnSpPr/>
      </cdr:nvCxnSpPr>
      <cdr:spPr>
        <a:xfrm xmlns:a="http://schemas.openxmlformats.org/drawingml/2006/main" flipH="1">
          <a:off x="724863" y="1445999"/>
          <a:ext cx="1778057" cy="0"/>
        </a:xfrm>
        <a:prstGeom xmlns:a="http://schemas.openxmlformats.org/drawingml/2006/main" prst="line">
          <a:avLst/>
        </a:prstGeom>
        <a:ln xmlns:a="http://schemas.openxmlformats.org/drawingml/2006/main" w="19050">
          <a:solidFill>
            <a:schemeClr val="accent6">
              <a:lumMod val="75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cdr:x>
      <cdr:y>0.3381</cdr:y>
    </cdr:from>
    <cdr:to>
      <cdr:x>0.85874</cdr:x>
      <cdr:y>0.3381</cdr:y>
    </cdr:to>
    <cdr:cxnSp macro="">
      <cdr:nvCxnSpPr>
        <cdr:cNvPr id="22" name="Straight Connector 21">
          <a:extLst xmlns:a="http://schemas.openxmlformats.org/drawingml/2006/main">
            <a:ext uri="{FF2B5EF4-FFF2-40B4-BE49-F238E27FC236}">
              <a16:creationId xmlns:a16="http://schemas.microsoft.com/office/drawing/2014/main" id="{1B1514B2-19E9-4CD0-B560-636B422DC05A}"/>
            </a:ext>
          </a:extLst>
        </cdr:cNvPr>
        <cdr:cNvCxnSpPr/>
      </cdr:nvCxnSpPr>
      <cdr:spPr>
        <a:xfrm xmlns:a="http://schemas.openxmlformats.org/drawingml/2006/main" flipH="1">
          <a:off x="2502920" y="1436018"/>
          <a:ext cx="1795781" cy="0"/>
        </a:xfrm>
        <a:prstGeom xmlns:a="http://schemas.openxmlformats.org/drawingml/2006/main" prst="line">
          <a:avLst/>
        </a:prstGeom>
        <a:ln xmlns:a="http://schemas.openxmlformats.org/drawingml/2006/main" w="19050">
          <a:solidFill>
            <a:schemeClr val="accent6">
              <a:lumMod val="75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0.09743</cdr:x>
      <cdr:y>0.25486</cdr:y>
    </cdr:from>
    <cdr:to>
      <cdr:x>0.25021</cdr:x>
      <cdr:y>0.31087</cdr:y>
    </cdr:to>
    <cdr:sp macro="" textlink="">
      <cdr:nvSpPr>
        <cdr:cNvPr id="26" name="TextBox 15">
          <a:extLst xmlns:a="http://schemas.openxmlformats.org/drawingml/2006/main">
            <a:ext uri="{FF2B5EF4-FFF2-40B4-BE49-F238E27FC236}">
              <a16:creationId xmlns:a16="http://schemas.microsoft.com/office/drawing/2014/main" id="{03ECFAAF-FB11-4797-95BE-3980E74253F9}"/>
            </a:ext>
          </a:extLst>
        </cdr:cNvPr>
        <cdr:cNvSpPr txBox="1"/>
      </cdr:nvSpPr>
      <cdr:spPr>
        <a:xfrm xmlns:a="http://schemas.openxmlformats.org/drawingml/2006/main">
          <a:off x="487707" y="1082490"/>
          <a:ext cx="764792" cy="237892"/>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LTL</a:t>
          </a:r>
        </a:p>
      </cdr:txBody>
    </cdr:sp>
  </cdr:relSizeAnchor>
  <cdr:relSizeAnchor xmlns:cdr="http://schemas.openxmlformats.org/drawingml/2006/chartDrawing">
    <cdr:from>
      <cdr:x>0.02387</cdr:x>
      <cdr:y>0.13813</cdr:y>
    </cdr:from>
    <cdr:to>
      <cdr:x>0.17665</cdr:x>
      <cdr:y>0.19414</cdr:y>
    </cdr:to>
    <cdr:sp macro="" textlink="">
      <cdr:nvSpPr>
        <cdr:cNvPr id="30" name="TextBox 15">
          <a:extLst xmlns:a="http://schemas.openxmlformats.org/drawingml/2006/main">
            <a:ext uri="{FF2B5EF4-FFF2-40B4-BE49-F238E27FC236}">
              <a16:creationId xmlns:a16="http://schemas.microsoft.com/office/drawing/2014/main" id="{40F7CC95-0F34-4426-8EC9-5C1D3BEC8762}"/>
            </a:ext>
          </a:extLst>
        </cdr:cNvPr>
        <cdr:cNvSpPr txBox="1"/>
      </cdr:nvSpPr>
      <cdr:spPr>
        <a:xfrm xmlns:a="http://schemas.openxmlformats.org/drawingml/2006/main">
          <a:off x="101351" y="533361"/>
          <a:ext cx="648750" cy="21627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LSL</a:t>
          </a:r>
        </a:p>
      </cdr:txBody>
    </cdr:sp>
  </cdr:relSizeAnchor>
  <cdr:relSizeAnchor xmlns:cdr="http://schemas.openxmlformats.org/drawingml/2006/chartDrawing">
    <cdr:from>
      <cdr:x>0.88395</cdr:x>
      <cdr:y>0.13877</cdr:y>
    </cdr:from>
    <cdr:to>
      <cdr:x>1</cdr:x>
      <cdr:y>0.19478</cdr:y>
    </cdr:to>
    <cdr:sp macro="" textlink="">
      <cdr:nvSpPr>
        <cdr:cNvPr id="31" name="TextBox 15">
          <a:extLst xmlns:a="http://schemas.openxmlformats.org/drawingml/2006/main">
            <a:ext uri="{FF2B5EF4-FFF2-40B4-BE49-F238E27FC236}">
              <a16:creationId xmlns:a16="http://schemas.microsoft.com/office/drawing/2014/main" id="{C95FB12F-2761-4100-9504-B13AFF53E632}"/>
            </a:ext>
          </a:extLst>
        </cdr:cNvPr>
        <cdr:cNvSpPr txBox="1"/>
      </cdr:nvSpPr>
      <cdr:spPr>
        <a:xfrm xmlns:a="http://schemas.openxmlformats.org/drawingml/2006/main">
          <a:off x="4232275" y="692150"/>
          <a:ext cx="555625" cy="27940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USL</a:t>
          </a:r>
        </a:p>
      </cdr:txBody>
    </cdr:sp>
  </cdr:relSizeAnchor>
  <cdr:relSizeAnchor xmlns:cdr="http://schemas.openxmlformats.org/drawingml/2006/chartDrawing">
    <cdr:from>
      <cdr:x>0.21303</cdr:x>
      <cdr:y>0.16549</cdr:y>
    </cdr:from>
    <cdr:to>
      <cdr:x>0.35892</cdr:x>
      <cdr:y>0.22151</cdr:y>
    </cdr:to>
    <cdr:sp macro="" textlink="">
      <cdr:nvSpPr>
        <cdr:cNvPr id="32" name="TextBox 17">
          <a:extLst xmlns:a="http://schemas.openxmlformats.org/drawingml/2006/main">
            <a:ext uri="{FF2B5EF4-FFF2-40B4-BE49-F238E27FC236}">
              <a16:creationId xmlns:a16="http://schemas.microsoft.com/office/drawing/2014/main" id="{028CEDA7-66B4-40F0-9A37-D42DA0417F98}"/>
            </a:ext>
          </a:extLst>
        </cdr:cNvPr>
        <cdr:cNvSpPr txBox="1"/>
      </cdr:nvSpPr>
      <cdr:spPr>
        <a:xfrm xmlns:a="http://schemas.openxmlformats.org/drawingml/2006/main">
          <a:off x="904599" y="639019"/>
          <a:ext cx="619493" cy="216308"/>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Cambria Math" panose="02040503050406030204" pitchFamily="18" charset="0"/>
            </a:rPr>
            <a:t>6</a:t>
          </a:r>
          <a:r>
            <a:rPr lang="en-CA" sz="1400" b="0" i="0" dirty="0">
              <a:latin typeface="Cambria Math" panose="02040503050406030204" pitchFamily="18" charset="0"/>
              <a:ea typeface="Cambria Math" panose="02040503050406030204" pitchFamily="18" charset="0"/>
            </a:rPr>
            <a:t>𝜎</a:t>
          </a:r>
          <a:endParaRPr lang="en-CA" sz="1400" dirty="0"/>
        </a:p>
      </cdr:txBody>
    </cdr:sp>
  </cdr:relSizeAnchor>
  <cdr:relSizeAnchor xmlns:cdr="http://schemas.openxmlformats.org/drawingml/2006/chartDrawing">
    <cdr:from>
      <cdr:x>0.50464</cdr:x>
      <cdr:y>0.23425</cdr:y>
    </cdr:from>
    <cdr:to>
      <cdr:x>0.93161</cdr:x>
      <cdr:y>0.23552</cdr:y>
    </cdr:to>
    <cdr:cxnSp macro="">
      <cdr:nvCxnSpPr>
        <cdr:cNvPr id="36" name="Straight Connector 35">
          <a:extLst xmlns:a="http://schemas.openxmlformats.org/drawingml/2006/main">
            <a:ext uri="{FF2B5EF4-FFF2-40B4-BE49-F238E27FC236}">
              <a16:creationId xmlns:a16="http://schemas.microsoft.com/office/drawing/2014/main" id="{8D15E09A-4914-4EBE-A29B-FBF6A24559A1}"/>
            </a:ext>
          </a:extLst>
        </cdr:cNvPr>
        <cdr:cNvCxnSpPr/>
      </cdr:nvCxnSpPr>
      <cdr:spPr>
        <a:xfrm xmlns:a="http://schemas.openxmlformats.org/drawingml/2006/main" flipH="1" flipV="1">
          <a:off x="2416175" y="1168400"/>
          <a:ext cx="2044283" cy="6350"/>
        </a:xfrm>
        <a:prstGeom xmlns:a="http://schemas.openxmlformats.org/drawingml/2006/main" prst="line">
          <a:avLst/>
        </a:prstGeom>
        <a:ln xmlns:a="http://schemas.openxmlformats.org/drawingml/2006/main" w="19050">
          <a:solidFill>
            <a:schemeClr val="accent2">
              <a:lumMod val="50000"/>
            </a:schemeClr>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0.65947</cdr:x>
      <cdr:y>0.16296</cdr:y>
    </cdr:from>
    <cdr:to>
      <cdr:x>0.80536</cdr:x>
      <cdr:y>0.21897</cdr:y>
    </cdr:to>
    <cdr:sp macro="" textlink="">
      <cdr:nvSpPr>
        <cdr:cNvPr id="37" name="TextBox 17">
          <a:extLst xmlns:a="http://schemas.openxmlformats.org/drawingml/2006/main">
            <a:ext uri="{FF2B5EF4-FFF2-40B4-BE49-F238E27FC236}">
              <a16:creationId xmlns:a16="http://schemas.microsoft.com/office/drawing/2014/main" id="{57F35BBA-AB21-4DA9-A2BC-947EDA97FF65}"/>
            </a:ext>
          </a:extLst>
        </cdr:cNvPr>
        <cdr:cNvSpPr txBox="1"/>
      </cdr:nvSpPr>
      <cdr:spPr>
        <a:xfrm xmlns:a="http://schemas.openxmlformats.org/drawingml/2006/main">
          <a:off x="2800295" y="629223"/>
          <a:ext cx="619494" cy="21627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Cambria Math" panose="02040503050406030204" pitchFamily="18" charset="0"/>
            </a:rPr>
            <a:t>6</a:t>
          </a:r>
          <a:r>
            <a:rPr lang="en-CA" sz="1400" b="0" i="0" dirty="0">
              <a:latin typeface="Cambria Math" panose="02040503050406030204" pitchFamily="18" charset="0"/>
              <a:ea typeface="Cambria Math" panose="02040503050406030204" pitchFamily="18" charset="0"/>
            </a:rPr>
            <a:t>𝜎</a:t>
          </a:r>
          <a:endParaRPr lang="en-CA" sz="1400" dirty="0"/>
        </a:p>
      </cdr:txBody>
    </cdr:sp>
  </cdr:relSizeAnchor>
  <cdr:relSizeAnchor xmlns:cdr="http://schemas.openxmlformats.org/drawingml/2006/chartDrawing">
    <cdr:from>
      <cdr:x>0.34211</cdr:x>
      <cdr:y>0.43063</cdr:y>
    </cdr:from>
    <cdr:to>
      <cdr:x>0.34211</cdr:x>
      <cdr:y>0.92569</cdr:y>
    </cdr:to>
    <cdr:cxnSp macro="">
      <cdr:nvCxnSpPr>
        <cdr:cNvPr id="2" name="Straight Connector 1">
          <a:extLst xmlns:a="http://schemas.openxmlformats.org/drawingml/2006/main">
            <a:ext uri="{FF2B5EF4-FFF2-40B4-BE49-F238E27FC236}">
              <a16:creationId xmlns:a16="http://schemas.microsoft.com/office/drawing/2014/main" id="{895ADCC1-2F2B-47B2-9AB4-5FBD12C3E298}"/>
            </a:ext>
          </a:extLst>
        </cdr:cNvPr>
        <cdr:cNvCxnSpPr/>
      </cdr:nvCxnSpPr>
      <cdr:spPr>
        <a:xfrm xmlns:a="http://schemas.openxmlformats.org/drawingml/2006/main">
          <a:off x="1452716" y="1662797"/>
          <a:ext cx="0" cy="1911526"/>
        </a:xfrm>
        <a:prstGeom xmlns:a="http://schemas.openxmlformats.org/drawingml/2006/main" prst="line">
          <a:avLst/>
        </a:prstGeom>
        <a:ln xmlns:a="http://schemas.openxmlformats.org/drawingml/2006/main" w="19050">
          <a:solidFill>
            <a:srgbClr val="7030A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0.66213</cdr:x>
      <cdr:y>0.42899</cdr:y>
    </cdr:from>
    <cdr:to>
      <cdr:x>0.66213</cdr:x>
      <cdr:y>0.92569</cdr:y>
    </cdr:to>
    <cdr:cxnSp macro="">
      <cdr:nvCxnSpPr>
        <cdr:cNvPr id="4" name="Straight Connector 3">
          <a:extLst xmlns:a="http://schemas.openxmlformats.org/drawingml/2006/main">
            <a:ext uri="{FF2B5EF4-FFF2-40B4-BE49-F238E27FC236}">
              <a16:creationId xmlns:a16="http://schemas.microsoft.com/office/drawing/2014/main" id="{8F16056A-6577-404E-B5A2-25CA660FDBDA}"/>
            </a:ext>
          </a:extLst>
        </cdr:cNvPr>
        <cdr:cNvCxnSpPr/>
      </cdr:nvCxnSpPr>
      <cdr:spPr>
        <a:xfrm xmlns:a="http://schemas.openxmlformats.org/drawingml/2006/main">
          <a:off x="2811616" y="1656447"/>
          <a:ext cx="0" cy="1917876"/>
        </a:xfrm>
        <a:prstGeom xmlns:a="http://schemas.openxmlformats.org/drawingml/2006/main" prst="line">
          <a:avLst/>
        </a:prstGeom>
        <a:ln xmlns:a="http://schemas.openxmlformats.org/drawingml/2006/main" w="19050">
          <a:solidFill>
            <a:srgbClr val="7030A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0.50063</cdr:x>
      <cdr:y>0.46681</cdr:y>
    </cdr:from>
    <cdr:to>
      <cdr:x>0.66363</cdr:x>
      <cdr:y>0.46681</cdr:y>
    </cdr:to>
    <cdr:cxnSp macro="">
      <cdr:nvCxnSpPr>
        <cdr:cNvPr id="5" name="Straight Connector 4">
          <a:extLst xmlns:a="http://schemas.openxmlformats.org/drawingml/2006/main">
            <a:ext uri="{FF2B5EF4-FFF2-40B4-BE49-F238E27FC236}">
              <a16:creationId xmlns:a16="http://schemas.microsoft.com/office/drawing/2014/main" id="{668A57F7-FCDD-4E34-B72F-8A345A1FAFBB}"/>
            </a:ext>
          </a:extLst>
        </cdr:cNvPr>
        <cdr:cNvCxnSpPr/>
      </cdr:nvCxnSpPr>
      <cdr:spPr>
        <a:xfrm xmlns:a="http://schemas.openxmlformats.org/drawingml/2006/main" flipH="1">
          <a:off x="2125816" y="1802497"/>
          <a:ext cx="692150" cy="0"/>
        </a:xfrm>
        <a:prstGeom xmlns:a="http://schemas.openxmlformats.org/drawingml/2006/main" prst="line">
          <a:avLst/>
        </a:prstGeom>
        <a:ln xmlns:a="http://schemas.openxmlformats.org/drawingml/2006/main" w="19050">
          <a:solidFill>
            <a:srgbClr val="7030A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0.34062</cdr:x>
      <cdr:y>0.46599</cdr:y>
    </cdr:from>
    <cdr:to>
      <cdr:x>0.50362</cdr:x>
      <cdr:y>0.46599</cdr:y>
    </cdr:to>
    <cdr:cxnSp macro="">
      <cdr:nvCxnSpPr>
        <cdr:cNvPr id="8" name="Straight Connector 7">
          <a:extLst xmlns:a="http://schemas.openxmlformats.org/drawingml/2006/main">
            <a:ext uri="{FF2B5EF4-FFF2-40B4-BE49-F238E27FC236}">
              <a16:creationId xmlns:a16="http://schemas.microsoft.com/office/drawing/2014/main" id="{2965C8DF-AD76-4EB1-8BFF-D6A0E3A5CB2B}"/>
            </a:ext>
          </a:extLst>
        </cdr:cNvPr>
        <cdr:cNvCxnSpPr/>
      </cdr:nvCxnSpPr>
      <cdr:spPr>
        <a:xfrm xmlns:a="http://schemas.openxmlformats.org/drawingml/2006/main" flipH="1">
          <a:off x="1446366" y="1799322"/>
          <a:ext cx="692150" cy="0"/>
        </a:xfrm>
        <a:prstGeom xmlns:a="http://schemas.openxmlformats.org/drawingml/2006/main" prst="line">
          <a:avLst/>
        </a:prstGeom>
        <a:ln xmlns:a="http://schemas.openxmlformats.org/drawingml/2006/main" w="19050">
          <a:solidFill>
            <a:srgbClr val="7030A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0.29098</cdr:x>
      <cdr:y>0.37521</cdr:y>
    </cdr:from>
    <cdr:to>
      <cdr:x>0.45548</cdr:x>
      <cdr:y>0.44922</cdr:y>
    </cdr:to>
    <cdr:sp macro="" textlink="">
      <cdr:nvSpPr>
        <cdr:cNvPr id="19" name="TextBox 20">
          <a:extLst xmlns:a="http://schemas.openxmlformats.org/drawingml/2006/main">
            <a:ext uri="{FF2B5EF4-FFF2-40B4-BE49-F238E27FC236}">
              <a16:creationId xmlns:a16="http://schemas.microsoft.com/office/drawing/2014/main" id="{D0B3E327-17FA-4589-BDA6-E87C5EBE00D9}"/>
            </a:ext>
          </a:extLst>
        </cdr:cNvPr>
        <cdr:cNvSpPr txBox="1"/>
      </cdr:nvSpPr>
      <cdr:spPr>
        <a:xfrm xmlns:a="http://schemas.openxmlformats.org/drawingml/2006/main">
          <a:off x="1235587" y="1448794"/>
          <a:ext cx="698500" cy="28575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LCL</a:t>
          </a:r>
        </a:p>
      </cdr:txBody>
    </cdr:sp>
  </cdr:relSizeAnchor>
  <cdr:relSizeAnchor xmlns:cdr="http://schemas.openxmlformats.org/drawingml/2006/chartDrawing">
    <cdr:from>
      <cdr:x>0.61204</cdr:x>
      <cdr:y>0.3647</cdr:y>
    </cdr:from>
    <cdr:to>
      <cdr:x>0.77654</cdr:x>
      <cdr:y>0.43871</cdr:y>
    </cdr:to>
    <cdr:sp macro="" textlink="">
      <cdr:nvSpPr>
        <cdr:cNvPr id="20" name="TextBox 21">
          <a:extLst xmlns:a="http://schemas.openxmlformats.org/drawingml/2006/main">
            <a:ext uri="{FF2B5EF4-FFF2-40B4-BE49-F238E27FC236}">
              <a16:creationId xmlns:a16="http://schemas.microsoft.com/office/drawing/2014/main" id="{DDC0BD87-99AE-47B1-AA63-58CC7D2C36C6}"/>
            </a:ext>
          </a:extLst>
        </cdr:cNvPr>
        <cdr:cNvSpPr txBox="1"/>
      </cdr:nvSpPr>
      <cdr:spPr>
        <a:xfrm xmlns:a="http://schemas.openxmlformats.org/drawingml/2006/main">
          <a:off x="3063797" y="1548986"/>
          <a:ext cx="823461" cy="314344"/>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dirty="0">
              <a:latin typeface="Lato" panose="020F0502020204030203" pitchFamily="34" charset="0"/>
            </a:rPr>
            <a:t>UCL</a:t>
          </a:r>
        </a:p>
      </cdr:txBody>
    </cdr:sp>
  </cdr:relSizeAnchor>
  <cdr:relSizeAnchor xmlns:cdr="http://schemas.openxmlformats.org/drawingml/2006/chartDrawing">
    <cdr:from>
      <cdr:x>0.37607</cdr:x>
      <cdr:y>0.40056</cdr:y>
    </cdr:from>
    <cdr:to>
      <cdr:x>0.54057</cdr:x>
      <cdr:y>0.47456</cdr:y>
    </cdr:to>
    <cdr:sp macro="" textlink="">
      <cdr:nvSpPr>
        <cdr:cNvPr id="21" name="TextBox 11">
          <a:extLst xmlns:a="http://schemas.openxmlformats.org/drawingml/2006/main">
            <a:ext uri="{FF2B5EF4-FFF2-40B4-BE49-F238E27FC236}">
              <a16:creationId xmlns:a16="http://schemas.microsoft.com/office/drawing/2014/main" id="{7891DF18-CA22-405B-8D78-7AAD59B5A118}"/>
            </a:ext>
          </a:extLst>
        </cdr:cNvPr>
        <cdr:cNvSpPr txBox="1"/>
      </cdr:nvSpPr>
      <cdr:spPr>
        <a:xfrm xmlns:a="http://schemas.openxmlformats.org/drawingml/2006/main">
          <a:off x="1882530" y="1701315"/>
          <a:ext cx="823460" cy="314301"/>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i="0">
              <a:latin typeface="Cambria Math" panose="02040503050406030204" pitchFamily="18" charset="0"/>
            </a:rPr>
            <a:t>〖3</a:t>
          </a:r>
          <a:r>
            <a:rPr lang="en-CA" sz="1400" i="0">
              <a:latin typeface="Cambria Math" panose="02040503050406030204" pitchFamily="18" charset="0"/>
              <a:ea typeface="Cambria Math" panose="02040503050406030204" pitchFamily="18" charset="0"/>
            </a:rPr>
            <a:t>𝜎〗_</a:t>
          </a:r>
          <a:r>
            <a:rPr lang="en-CA" sz="1400" i="0">
              <a:latin typeface="Cambria Math" panose="02040503050406030204" pitchFamily="18" charset="0"/>
            </a:rPr>
            <a:t>𝑥 ̅ </a:t>
          </a:r>
          <a:r>
            <a:rPr lang="en-CA" sz="1400" dirty="0">
              <a:latin typeface="Cambria Math" panose="02040503050406030204" pitchFamily="18" charset="0"/>
            </a:rPr>
            <a:t>  </a:t>
          </a:r>
          <a:endParaRPr lang="en-CA" sz="1400" dirty="0"/>
        </a:p>
      </cdr:txBody>
    </cdr:sp>
  </cdr:relSizeAnchor>
  <cdr:relSizeAnchor xmlns:cdr="http://schemas.openxmlformats.org/drawingml/2006/chartDrawing">
    <cdr:from>
      <cdr:x>0.52794</cdr:x>
      <cdr:y>0.40233</cdr:y>
    </cdr:from>
    <cdr:to>
      <cdr:x>0.69244</cdr:x>
      <cdr:y>0.47633</cdr:y>
    </cdr:to>
    <cdr:sp macro="" textlink="">
      <cdr:nvSpPr>
        <cdr:cNvPr id="23" name="TextBox 11">
          <a:extLst xmlns:a="http://schemas.openxmlformats.org/drawingml/2006/main">
            <a:ext uri="{FF2B5EF4-FFF2-40B4-BE49-F238E27FC236}">
              <a16:creationId xmlns:a16="http://schemas.microsoft.com/office/drawing/2014/main" id="{7891DF18-CA22-405B-8D78-7AAD59B5A118}"/>
            </a:ext>
          </a:extLst>
        </cdr:cNvPr>
        <cdr:cNvSpPr txBox="1"/>
      </cdr:nvSpPr>
      <cdr:spPr>
        <a:xfrm xmlns:a="http://schemas.openxmlformats.org/drawingml/2006/main">
          <a:off x="2642771" y="1708816"/>
          <a:ext cx="823460" cy="314301"/>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i="0">
              <a:latin typeface="Cambria Math" panose="02040503050406030204" pitchFamily="18" charset="0"/>
            </a:rPr>
            <a:t>〖3</a:t>
          </a:r>
          <a:r>
            <a:rPr lang="en-CA" sz="1400" i="0">
              <a:latin typeface="Cambria Math" panose="02040503050406030204" pitchFamily="18" charset="0"/>
              <a:ea typeface="Cambria Math" panose="02040503050406030204" pitchFamily="18" charset="0"/>
            </a:rPr>
            <a:t>𝜎〗_</a:t>
          </a:r>
          <a:r>
            <a:rPr lang="en-CA" sz="1400" i="0">
              <a:latin typeface="Cambria Math" panose="02040503050406030204" pitchFamily="18" charset="0"/>
            </a:rPr>
            <a:t>𝑥 ̅ </a:t>
          </a:r>
          <a:r>
            <a:rPr lang="en-CA" sz="1400" dirty="0">
              <a:latin typeface="Cambria Math" panose="02040503050406030204" pitchFamily="18" charset="0"/>
            </a:rPr>
            <a:t>  </a:t>
          </a:r>
          <a:endParaRPr lang="en-CA" sz="1400" dirty="0"/>
        </a:p>
      </cdr:txBody>
    </cdr:sp>
  </cdr:relSizeAnchor>
  <cdr:relSizeAnchor xmlns:cdr="http://schemas.openxmlformats.org/drawingml/2006/chartDrawing">
    <cdr:from>
      <cdr:x>0.50042</cdr:x>
      <cdr:y>0.05192</cdr:y>
    </cdr:from>
    <cdr:to>
      <cdr:x>0.63894</cdr:x>
      <cdr:y>0.11997</cdr:y>
    </cdr:to>
    <cdr:sp macro="" textlink="">
      <cdr:nvSpPr>
        <cdr:cNvPr id="9" name="TextBox 17">
          <a:extLst xmlns:a="http://schemas.openxmlformats.org/drawingml/2006/main">
            <a:ext uri="{FF2B5EF4-FFF2-40B4-BE49-F238E27FC236}">
              <a16:creationId xmlns:a16="http://schemas.microsoft.com/office/drawing/2014/main" id="{7DEC7727-1BF0-C8BA-1A46-2971B5F6CBB9}"/>
            </a:ext>
          </a:extLst>
        </cdr:cNvPr>
        <cdr:cNvSpPr txBox="1"/>
      </cdr:nvSpPr>
      <cdr:spPr>
        <a:xfrm xmlns:a="http://schemas.openxmlformats.org/drawingml/2006/main">
          <a:off x="2504997" y="220500"/>
          <a:ext cx="693409" cy="289030"/>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CA" sz="1400" b="0" i="0" dirty="0">
              <a:latin typeface="Cambria Math" panose="02040503050406030204" pitchFamily="18" charset="0"/>
              <a:ea typeface="+mn-ea"/>
            </a:rPr>
            <a:t>1.5</a:t>
          </a:r>
          <a:r>
            <a:rPr lang="en-CA" sz="1400" b="0" i="0" dirty="0">
              <a:latin typeface="Cambria Math" panose="02040503050406030204" pitchFamily="18" charset="0"/>
              <a:ea typeface="Cambria Math" panose="02040503050406030204" pitchFamily="18" charset="0"/>
            </a:rPr>
            <a:t>𝜎</a:t>
          </a:r>
          <a:endParaRPr lang="en-CA" sz="1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503A60-F532-7D4B-9495-BECDC9C918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29EE85B-2E36-5349-880B-B0BB04CE98C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2DF43009-DF51-D141-BCD3-79629B9C5B5D}" type="datetimeFigureOut">
              <a:rPr lang="en-US"/>
              <a:pPr>
                <a:defRPr/>
              </a:pPr>
              <a:t>5/8/24</a:t>
            </a:fld>
            <a:endParaRPr lang="en-US"/>
          </a:p>
        </p:txBody>
      </p:sp>
      <p:sp>
        <p:nvSpPr>
          <p:cNvPr id="4" name="Slide Image Placeholder 3">
            <a:extLst>
              <a:ext uri="{FF2B5EF4-FFF2-40B4-BE49-F238E27FC236}">
                <a16:creationId xmlns:a16="http://schemas.microsoft.com/office/drawing/2014/main" id="{209B7C90-981C-9343-A6E7-09AD9B36267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FB7DDB4-0B27-7347-8D74-F8FB1110591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11DFE6C-52A2-1241-8B7D-1F09A599D2F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4BEBA447-7B86-874A-8D5B-4BC9DD24311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2622E6EF-89B4-7E42-91B1-F6EF3C5638D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5539CB36-261D-8F45-BDE0-E96A15B054A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Notes Placeholder 2">
            <a:extLst>
              <a:ext uri="{FF2B5EF4-FFF2-40B4-BE49-F238E27FC236}">
                <a16:creationId xmlns:a16="http://schemas.microsoft.com/office/drawing/2014/main" id="{93DC6F5C-58DB-5245-8610-210CBBBD1A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33795" name="Slide Number Placeholder 3">
            <a:extLst>
              <a:ext uri="{FF2B5EF4-FFF2-40B4-BE49-F238E27FC236}">
                <a16:creationId xmlns:a16="http://schemas.microsoft.com/office/drawing/2014/main" id="{E925A61F-D6C7-3D40-923C-1E54BC934B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1265AAFE-517C-E040-9B15-68E377D7990C}" type="slidenum">
              <a:rPr lang="en-US" altLang="en-US">
                <a:latin typeface="Calibri" panose="020F0502020204030204" pitchFamily="34" charset="0"/>
              </a:rPr>
              <a:pPr fontAlgn="base">
                <a:spcBef>
                  <a:spcPct val="0"/>
                </a:spcBef>
                <a:spcAft>
                  <a:spcPct val="0"/>
                </a:spcAft>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DF0E27D9-C2EE-694E-A569-EE9F3C07CEF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Notes Placeholder 2">
            <a:extLst>
              <a:ext uri="{FF2B5EF4-FFF2-40B4-BE49-F238E27FC236}">
                <a16:creationId xmlns:a16="http://schemas.microsoft.com/office/drawing/2014/main" id="{7EACF688-61D3-1042-AC12-9B89099F45B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An example of a title page with more specific program details in the title</a:t>
            </a:r>
          </a:p>
        </p:txBody>
      </p:sp>
      <p:sp>
        <p:nvSpPr>
          <p:cNvPr id="37891" name="Slide Number Placeholder 3">
            <a:extLst>
              <a:ext uri="{FF2B5EF4-FFF2-40B4-BE49-F238E27FC236}">
                <a16:creationId xmlns:a16="http://schemas.microsoft.com/office/drawing/2014/main" id="{799A474E-24AA-664B-BD6D-FA6AFE7BA4C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B47F8061-E9FB-A444-B71A-191004BC9C39}" type="slidenum">
              <a:rPr lang="en-US" altLang="en-US">
                <a:latin typeface="Calibri" panose="020F0502020204030204" pitchFamily="34" charset="0"/>
              </a:rPr>
              <a:pPr fontAlgn="base">
                <a:spcBef>
                  <a:spcPct val="0"/>
                </a:spcBef>
                <a:spcAft>
                  <a:spcPct val="0"/>
                </a:spcAft>
              </a:pPr>
              <a:t>2</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orz Logo Title">
    <p:spTree>
      <p:nvGrpSpPr>
        <p:cNvPr id="1" name=""/>
        <p:cNvGrpSpPr/>
        <p:nvPr/>
      </p:nvGrpSpPr>
      <p:grpSpPr>
        <a:xfrm>
          <a:off x="0" y="0"/>
          <a:ext cx="0" cy="0"/>
          <a:chOff x="0" y="0"/>
          <a:chExt cx="0" cy="0"/>
        </a:xfrm>
      </p:grpSpPr>
      <p:sp>
        <p:nvSpPr>
          <p:cNvPr id="4" name="Title 4"/>
          <p:cNvSpPr>
            <a:spLocks noGrp="1"/>
          </p:cNvSpPr>
          <p:nvPr>
            <p:ph type="title"/>
          </p:nvPr>
        </p:nvSpPr>
        <p:spPr>
          <a:xfrm>
            <a:off x="0" y="-1125027"/>
            <a:ext cx="8876071" cy="1031188"/>
          </a:xfrm>
          <a:prstGeom prst="rect">
            <a:avLst/>
          </a:prstGeom>
        </p:spPr>
        <p:txBody>
          <a:bodyPr/>
          <a:lstStyle/>
          <a:p>
            <a:endParaRPr lang="en-US" dirty="0"/>
          </a:p>
        </p:txBody>
      </p:sp>
      <p:pic>
        <p:nvPicPr>
          <p:cNvPr id="5" name="Picture 4">
            <a:extLst>
              <a:ext uri="{FF2B5EF4-FFF2-40B4-BE49-F238E27FC236}">
                <a16:creationId xmlns:a16="http://schemas.microsoft.com/office/drawing/2014/main" id="{0B2BAC22-A21A-7C44-84C8-241B944066D6}"/>
              </a:ext>
            </a:extLst>
          </p:cNvPr>
          <p:cNvPicPr>
            <a:picLocks noChangeAspect="1"/>
          </p:cNvPicPr>
          <p:nvPr userDrawn="1"/>
        </p:nvPicPr>
        <p:blipFill>
          <a:blip r:embed="rId2"/>
          <a:stretch>
            <a:fillRect/>
          </a:stretch>
        </p:blipFill>
        <p:spPr>
          <a:xfrm>
            <a:off x="1841677" y="2522114"/>
            <a:ext cx="8508646" cy="1554464"/>
          </a:xfrm>
          <a:prstGeom prst="rect">
            <a:avLst/>
          </a:prstGeom>
        </p:spPr>
      </p:pic>
    </p:spTree>
    <p:extLst>
      <p:ext uri="{BB962C8B-B14F-4D97-AF65-F5344CB8AC3E}">
        <p14:creationId xmlns:p14="http://schemas.microsoft.com/office/powerpoint/2010/main" val="167392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87434FA8-2F50-7E4F-988D-5F7307507E9B}"/>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F451E8D-75F9-3B4E-8B6F-173BBE71E9D3}"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dirty="0"/>
          </a:p>
        </p:txBody>
      </p:sp>
      <p:sp>
        <p:nvSpPr>
          <p:cNvPr id="4" name="Date Placeholder 1">
            <a:extLst>
              <a:ext uri="{FF2B5EF4-FFF2-40B4-BE49-F238E27FC236}">
                <a16:creationId xmlns:a16="http://schemas.microsoft.com/office/drawing/2014/main" id="{2C373844-434D-5447-AAE6-42DCEC7C1627}"/>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816BD88-1C1A-0E4C-8B90-DCA1AF88328F}"/>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55850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ith Shap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C8E81086-9C14-814E-A468-7F1991334B44}"/>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BD075840-B8B4-894D-B940-E91F6E63678E}"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dirty="0"/>
          </a:p>
        </p:txBody>
      </p:sp>
      <p:sp>
        <p:nvSpPr>
          <p:cNvPr id="4" name="Date Placeholder 1">
            <a:extLst>
              <a:ext uri="{FF2B5EF4-FFF2-40B4-BE49-F238E27FC236}">
                <a16:creationId xmlns:a16="http://schemas.microsoft.com/office/drawing/2014/main" id="{98249659-9F40-704C-AE69-83AE57CE6B11}"/>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65630D5-9E2C-9B46-943C-723C8567CCE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318274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1AACE0C1-9629-FF4F-B2E6-7B52E8C6F462}"/>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5FC083F4-2CB4-8F4D-AAB6-9F670B5D53D8}"/>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8EB5EED1-4B96-574F-B34D-10270B3C93DD}"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4" name="Text Placeholder 3"/>
          <p:cNvSpPr>
            <a:spLocks noGrp="1"/>
          </p:cNvSpPr>
          <p:nvPr>
            <p:ph type="body" sz="half" idx="2"/>
          </p:nvPr>
        </p:nvSpPr>
        <p:spPr>
          <a:xfrm>
            <a:off x="839788" y="1862659"/>
            <a:ext cx="3932237" cy="40063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p:cNvSpPr>
            <a:spLocks noGrp="1"/>
          </p:cNvSpPr>
          <p:nvPr>
            <p:ph idx="1"/>
          </p:nvPr>
        </p:nvSpPr>
        <p:spPr>
          <a:xfrm>
            <a:off x="5183188" y="1862659"/>
            <a:ext cx="6172200" cy="39983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8">
            <a:extLst>
              <a:ext uri="{FF2B5EF4-FFF2-40B4-BE49-F238E27FC236}">
                <a16:creationId xmlns:a16="http://schemas.microsoft.com/office/drawing/2014/main" id="{4996AE79-DCB8-044B-A486-D0B78496656F}"/>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E208AD99-95E2-9B49-9732-6DEB2481F66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80819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B6847EA2-BB60-B044-820B-75F88783053F}"/>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38B66A1A-E165-1042-9C94-019E204A314C}"/>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C608E374-52AD-B44B-A36A-5736262D0C72}"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2"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9" name="Text Placeholder 3"/>
          <p:cNvSpPr>
            <a:spLocks noGrp="1"/>
          </p:cNvSpPr>
          <p:nvPr>
            <p:ph type="body" sz="half" idx="2"/>
          </p:nvPr>
        </p:nvSpPr>
        <p:spPr>
          <a:xfrm>
            <a:off x="838200" y="1862659"/>
            <a:ext cx="3932237" cy="38268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Picture Placeholder 2"/>
          <p:cNvSpPr>
            <a:spLocks noGrp="1"/>
          </p:cNvSpPr>
          <p:nvPr>
            <p:ph type="pic" idx="1"/>
          </p:nvPr>
        </p:nvSpPr>
        <p:spPr>
          <a:xfrm>
            <a:off x="5181600" y="1862659"/>
            <a:ext cx="6172200" cy="381892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7" name="Date Placeholder 10">
            <a:extLst>
              <a:ext uri="{FF2B5EF4-FFF2-40B4-BE49-F238E27FC236}">
                <a16:creationId xmlns:a16="http://schemas.microsoft.com/office/drawing/2014/main" id="{30C3FE27-B2A1-D243-B8A1-18D81C8B815A}"/>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D7DDFBB8-1DB9-3D47-A945-1A2CB90EF3A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4051596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FC30271C-68E4-8643-8189-C8F7E17728BE}"/>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0">
            <a:extLst>
              <a:ext uri="{FF2B5EF4-FFF2-40B4-BE49-F238E27FC236}">
                <a16:creationId xmlns:a16="http://schemas.microsoft.com/office/drawing/2014/main" id="{013C5B48-F205-5A42-A836-967E3B80F181}"/>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50875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lvl1pPr>
              <a:defRPr sz="3200"/>
            </a:lvl1pPr>
          </a:lstStyle>
          <a:p>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79EA2-2173-9C44-8D20-1E54C792C37C}"/>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837480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New Title Content Slide">
    <p:spTree>
      <p:nvGrpSpPr>
        <p:cNvPr id="1" name=""/>
        <p:cNvGrpSpPr/>
        <p:nvPr/>
      </p:nvGrpSpPr>
      <p:grpSpPr>
        <a:xfrm>
          <a:off x="0" y="0"/>
          <a:ext cx="0" cy="0"/>
          <a:chOff x="0" y="0"/>
          <a:chExt cx="0" cy="0"/>
        </a:xfrm>
      </p:grpSpPr>
      <p:pic>
        <p:nvPicPr>
          <p:cNvPr id="13" name="Picture 12" descr="A red surface with a black background&#10;&#10;Description automatically generated with medium confidence">
            <a:extLst>
              <a:ext uri="{FF2B5EF4-FFF2-40B4-BE49-F238E27FC236}">
                <a16:creationId xmlns:a16="http://schemas.microsoft.com/office/drawing/2014/main" id="{1CCE42D8-5361-9940-B797-FFC03759880E}"/>
              </a:ext>
            </a:extLst>
          </p:cNvPr>
          <p:cNvPicPr>
            <a:picLocks noChangeAspect="1"/>
          </p:cNvPicPr>
          <p:nvPr userDrawn="1"/>
        </p:nvPicPr>
        <p:blipFill>
          <a:blip r:embed="rId2"/>
          <a:stretch>
            <a:fillRect/>
          </a:stretch>
        </p:blipFill>
        <p:spPr>
          <a:xfrm>
            <a:off x="0" y="1"/>
            <a:ext cx="12192000" cy="6858000"/>
          </a:xfrm>
          <a:prstGeom prst="rect">
            <a:avLst/>
          </a:prstGeom>
        </p:spPr>
      </p:pic>
      <p:pic>
        <p:nvPicPr>
          <p:cNvPr id="14" name="Picture 13">
            <a:extLst>
              <a:ext uri="{FF2B5EF4-FFF2-40B4-BE49-F238E27FC236}">
                <a16:creationId xmlns:a16="http://schemas.microsoft.com/office/drawing/2014/main" id="{AB64294A-0EB7-ED44-A3E5-F1EF59B87ADA}"/>
              </a:ext>
            </a:extLst>
          </p:cNvPr>
          <p:cNvPicPr>
            <a:picLocks noChangeAspect="1"/>
          </p:cNvPicPr>
          <p:nvPr userDrawn="1"/>
        </p:nvPicPr>
        <p:blipFill>
          <a:blip r:embed="rId3"/>
          <a:stretch>
            <a:fillRect/>
          </a:stretch>
        </p:blipFill>
        <p:spPr>
          <a:xfrm>
            <a:off x="9955075" y="5763492"/>
            <a:ext cx="2236925" cy="1094509"/>
          </a:xfrm>
          <a:prstGeom prst="rect">
            <a:avLst/>
          </a:prstGeom>
        </p:spPr>
      </p:pic>
      <p:sp>
        <p:nvSpPr>
          <p:cNvPr id="2" name="Title 1"/>
          <p:cNvSpPr>
            <a:spLocks noGrp="1"/>
          </p:cNvSpPr>
          <p:nvPr>
            <p:ph type="title"/>
          </p:nvPr>
        </p:nvSpPr>
        <p:spPr>
          <a:xfrm>
            <a:off x="423099" y="365125"/>
            <a:ext cx="11345799" cy="1325563"/>
          </a:xfrm>
        </p:spPr>
        <p:txBody>
          <a:bodyPr lIns="0" tIns="0" rIns="0" bIns="0" anchor="t">
            <a:normAutofit/>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423100" y="1681163"/>
            <a:ext cx="11345797" cy="823912"/>
          </a:xfrm>
        </p:spPr>
        <p:txBody>
          <a:bodyPr lIns="0" tIns="0" rIns="0" bIns="0" anchor="t">
            <a:normAutofit/>
          </a:bodyPr>
          <a:lstStyle>
            <a:lvl1pPr marL="0" indent="0">
              <a:buNone/>
              <a:defRPr sz="2133"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23100" y="2564524"/>
            <a:ext cx="11345797" cy="3198968"/>
          </a:xfrm>
        </p:spPr>
        <p:txBody>
          <a:bodyPr lIns="0" tIns="0" rIns="0" bIns="0">
            <a:normAutofit/>
          </a:bodyPr>
          <a:lstStyle>
            <a:lvl1pPr marL="228594" indent="-228594">
              <a:buClr>
                <a:schemeClr val="accent1"/>
              </a:buClr>
              <a:buFont typeface="Arial" panose="020B0604020202020204" pitchFamily="34" charset="0"/>
              <a:buChar char="•"/>
              <a:defRPr sz="1867"/>
            </a:lvl1pPr>
            <a:lvl2pPr marL="685783" indent="-228594">
              <a:buClr>
                <a:schemeClr val="accent1"/>
              </a:buClr>
              <a:buFont typeface="Arial" panose="020B0604020202020204" pitchFamily="34" charset="0"/>
              <a:buChar char="•"/>
              <a:defRPr sz="1867"/>
            </a:lvl2pPr>
            <a:lvl3pPr marL="1142971" indent="-228594">
              <a:buClr>
                <a:schemeClr val="accent1"/>
              </a:buClr>
              <a:buFont typeface="Arial" panose="020B0604020202020204" pitchFamily="34" charset="0"/>
              <a:buChar char="•"/>
              <a:defRPr sz="1867"/>
            </a:lvl3pPr>
            <a:lvl4pPr marL="1600160" indent="-228594">
              <a:buClr>
                <a:schemeClr val="accent1"/>
              </a:buClr>
              <a:buFont typeface="Arial" panose="020B0604020202020204" pitchFamily="34" charset="0"/>
              <a:buChar char="•"/>
              <a:defRPr sz="1867"/>
            </a:lvl4pPr>
            <a:lvl5pPr marL="2057349" indent="-228594">
              <a:buClr>
                <a:schemeClr val="accent1"/>
              </a:buClr>
              <a:buFont typeface="Arial" panose="020B0604020202020204" pitchFamily="34" charset="0"/>
              <a:buChar cha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6A346261-73E2-4646-A3C7-BAEB3D8FB62C}"/>
              </a:ext>
            </a:extLst>
          </p:cNvPr>
          <p:cNvSpPr txBox="1"/>
          <p:nvPr userDrawn="1"/>
        </p:nvSpPr>
        <p:spPr>
          <a:xfrm>
            <a:off x="0" y="6488667"/>
            <a:ext cx="12192000" cy="338554"/>
          </a:xfrm>
          <a:prstGeom prst="rect">
            <a:avLst/>
          </a:prstGeom>
          <a:noFill/>
        </p:spPr>
        <p:txBody>
          <a:bodyPr wrap="square" rtlCol="0">
            <a:spAutoFit/>
          </a:bodyPr>
          <a:lstStyle/>
          <a:p>
            <a:pPr algn="ctr"/>
            <a:r>
              <a:rPr lang="en-CA" sz="1600" dirty="0">
                <a:solidFill>
                  <a:schemeClr val="bg1"/>
                </a:solidFill>
              </a:rPr>
              <a:t>© Geoff Pond</a:t>
            </a:r>
          </a:p>
        </p:txBody>
      </p:sp>
    </p:spTree>
    <p:extLst>
      <p:ext uri="{BB962C8B-B14F-4D97-AF65-F5344CB8AC3E}">
        <p14:creationId xmlns:p14="http://schemas.microsoft.com/office/powerpoint/2010/main" val="1590763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Horz Logo Title Blue">
    <p:spTree>
      <p:nvGrpSpPr>
        <p:cNvPr id="1" name=""/>
        <p:cNvGrpSpPr/>
        <p:nvPr/>
      </p:nvGrpSpPr>
      <p:grpSpPr>
        <a:xfrm>
          <a:off x="0" y="0"/>
          <a:ext cx="0" cy="0"/>
          <a:chOff x="0" y="0"/>
          <a:chExt cx="0" cy="0"/>
        </a:xfrm>
      </p:grpSpPr>
      <p:sp>
        <p:nvSpPr>
          <p:cNvPr id="4" name="Title 4"/>
          <p:cNvSpPr>
            <a:spLocks noGrp="1"/>
          </p:cNvSpPr>
          <p:nvPr>
            <p:ph type="title"/>
          </p:nvPr>
        </p:nvSpPr>
        <p:spPr>
          <a:xfrm>
            <a:off x="0" y="-1125027"/>
            <a:ext cx="8876071" cy="1031188"/>
          </a:xfrm>
          <a:prstGeom prst="rect">
            <a:avLst/>
          </a:prstGeom>
        </p:spPr>
        <p:txBody>
          <a:bodyPr/>
          <a:lstStyle/>
          <a:p>
            <a:endParaRPr lang="en-US" dirty="0"/>
          </a:p>
        </p:txBody>
      </p:sp>
      <p:pic>
        <p:nvPicPr>
          <p:cNvPr id="5" name="Picture 4">
            <a:extLst>
              <a:ext uri="{FF2B5EF4-FFF2-40B4-BE49-F238E27FC236}">
                <a16:creationId xmlns:a16="http://schemas.microsoft.com/office/drawing/2014/main" id="{CE9AB25A-6C79-694A-A443-DEDCA47B1DD2}"/>
              </a:ext>
            </a:extLst>
          </p:cNvPr>
          <p:cNvPicPr>
            <a:picLocks noChangeAspect="1"/>
          </p:cNvPicPr>
          <p:nvPr userDrawn="1"/>
        </p:nvPicPr>
        <p:blipFill>
          <a:blip r:embed="rId2"/>
          <a:stretch>
            <a:fillRect/>
          </a:stretch>
        </p:blipFill>
        <p:spPr>
          <a:xfrm>
            <a:off x="1841677" y="2522114"/>
            <a:ext cx="8508646" cy="1554464"/>
          </a:xfrm>
          <a:prstGeom prst="rect">
            <a:avLst/>
          </a:prstGeom>
        </p:spPr>
      </p:pic>
    </p:spTree>
    <p:extLst>
      <p:ext uri="{BB962C8B-B14F-4D97-AF65-F5344CB8AC3E}">
        <p14:creationId xmlns:p14="http://schemas.microsoft.com/office/powerpoint/2010/main" val="989446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Vert Logo Title Blue">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id="{E30EB77D-48B6-984A-AE24-052A6A972C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46563" y="1330325"/>
            <a:ext cx="36988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0" y="-1134081"/>
            <a:ext cx="8876071" cy="1031188"/>
          </a:xfrm>
          <a:prstGeom prst="rect">
            <a:avLst/>
          </a:prstGeom>
        </p:spPr>
        <p:txBody>
          <a:bodyPr/>
          <a:lstStyle/>
          <a:p>
            <a:endParaRPr lang="en-US" dirty="0"/>
          </a:p>
        </p:txBody>
      </p:sp>
    </p:spTree>
    <p:extLst>
      <p:ext uri="{BB962C8B-B14F-4D97-AF65-F5344CB8AC3E}">
        <p14:creationId xmlns:p14="http://schemas.microsoft.com/office/powerpoint/2010/main" val="1372316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Blue">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31D6668D-D73D-8F4A-933F-456E52CB9DFC}"/>
              </a:ext>
            </a:extLst>
          </p:cNvPr>
          <p:cNvCxnSpPr>
            <a:cxnSpLocks/>
          </p:cNvCxnSpPr>
          <p:nvPr/>
        </p:nvCxnSpPr>
        <p:spPr>
          <a:xfrm>
            <a:off x="838200" y="4117975"/>
            <a:ext cx="4524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609607"/>
            <a:ext cx="7871234" cy="3367041"/>
          </a:xfrm>
          <a:prstGeom prst="rect">
            <a:avLst/>
          </a:prstGeom>
        </p:spPr>
        <p:txBody>
          <a:bodyPr/>
          <a:lstStyle>
            <a:lvl1pPr>
              <a:defRPr sz="6000">
                <a:solidFill>
                  <a:schemeClr val="bg1"/>
                </a:solidFill>
              </a:defRPr>
            </a:lvl1pPr>
          </a:lstStyle>
          <a:p>
            <a:endParaRPr lang="en-US" dirty="0"/>
          </a:p>
        </p:txBody>
      </p:sp>
      <p:sp>
        <p:nvSpPr>
          <p:cNvPr id="7" name="Subtitle 2"/>
          <p:cNvSpPr>
            <a:spLocks noGrp="1"/>
          </p:cNvSpPr>
          <p:nvPr>
            <p:ph type="subTitle" idx="1"/>
          </p:nvPr>
        </p:nvSpPr>
        <p:spPr>
          <a:xfrm>
            <a:off x="838200" y="4314571"/>
            <a:ext cx="9144000" cy="1655762"/>
          </a:xfrm>
        </p:spPr>
        <p:txBody>
          <a:bodyPr>
            <a:noAutofit/>
          </a:bodyPr>
          <a:lstStyle>
            <a:lvl1pPr marL="0" indent="0" algn="l">
              <a:lnSpc>
                <a:spcPct val="100000"/>
              </a:lnSpc>
              <a:spcBef>
                <a:spcPts val="0"/>
              </a:spcBef>
              <a:buNone/>
              <a:defRPr sz="2400" kern="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5" name="Date Placeholder 4">
            <a:extLst>
              <a:ext uri="{FF2B5EF4-FFF2-40B4-BE49-F238E27FC236}">
                <a16:creationId xmlns:a16="http://schemas.microsoft.com/office/drawing/2014/main" id="{D559DB3B-C0C0-AC4E-9BBD-6843081F956B}"/>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417755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Vert Logo Title">
    <p:spTree>
      <p:nvGrpSpPr>
        <p:cNvPr id="1" name=""/>
        <p:cNvGrpSpPr/>
        <p:nvPr/>
      </p:nvGrpSpPr>
      <p:grpSpPr>
        <a:xfrm>
          <a:off x="0" y="0"/>
          <a:ext cx="0" cy="0"/>
          <a:chOff x="0" y="0"/>
          <a:chExt cx="0" cy="0"/>
        </a:xfrm>
      </p:grpSpPr>
      <p:pic>
        <p:nvPicPr>
          <p:cNvPr id="3" name="Picture 5" descr="Logo, Smith School of Business at Queen's University">
            <a:extLst>
              <a:ext uri="{FF2B5EF4-FFF2-40B4-BE49-F238E27FC236}">
                <a16:creationId xmlns:a16="http://schemas.microsoft.com/office/drawing/2014/main" id="{755E95B0-BA7A-6E45-92EB-61CAD8F7A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263" y="1374775"/>
            <a:ext cx="3673475"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0" y="-1134081"/>
            <a:ext cx="8876071" cy="1031188"/>
          </a:xfrm>
          <a:prstGeom prst="rect">
            <a:avLst/>
          </a:prstGeom>
        </p:spPr>
        <p:txBody>
          <a:bodyPr/>
          <a:lstStyle/>
          <a:p>
            <a:endParaRPr lang="en-US" dirty="0"/>
          </a:p>
        </p:txBody>
      </p:sp>
    </p:spTree>
    <p:extLst>
      <p:ext uri="{BB962C8B-B14F-4D97-AF65-F5344CB8AC3E}">
        <p14:creationId xmlns:p14="http://schemas.microsoft.com/office/powerpoint/2010/main" val="4921601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Blu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DDA18355-8752-9D42-9795-B0B4A80E2C62}"/>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02349ACD-5373-4C45-9F0A-0FE3EEFCEA6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 name="Title 1"/>
          <p:cNvSpPr>
            <a:spLocks noGrp="1"/>
          </p:cNvSpPr>
          <p:nvPr>
            <p:ph type="title"/>
          </p:nvPr>
        </p:nvSpPr>
        <p:spPr>
          <a:xfrm>
            <a:off x="838200" y="1066800"/>
            <a:ext cx="9401269" cy="3324130"/>
          </a:xfrm>
          <a:prstGeom prst="rect">
            <a:avLst/>
          </a:prstGeom>
        </p:spPr>
        <p:txBody>
          <a:bodyPr/>
          <a:lstStyle>
            <a:lvl1pPr>
              <a:defRPr sz="4800">
                <a:solidFill>
                  <a:schemeClr val="bg1"/>
                </a:solidFill>
              </a:defRPr>
            </a:lvl1pPr>
          </a:lstStyle>
          <a:p>
            <a:endParaRPr lang="en-US" dirty="0"/>
          </a:p>
        </p:txBody>
      </p:sp>
      <p:sp>
        <p:nvSpPr>
          <p:cNvPr id="3" name="Text Placeholder 2"/>
          <p:cNvSpPr>
            <a:spLocks noGrp="1"/>
          </p:cNvSpPr>
          <p:nvPr>
            <p:ph type="body" idx="1"/>
          </p:nvPr>
        </p:nvSpPr>
        <p:spPr>
          <a:xfrm>
            <a:off x="838200" y="4544196"/>
            <a:ext cx="10515600" cy="1500187"/>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5" name="Date Placeholder 3">
            <a:extLst>
              <a:ext uri="{FF2B5EF4-FFF2-40B4-BE49-F238E27FC236}">
                <a16:creationId xmlns:a16="http://schemas.microsoft.com/office/drawing/2014/main" id="{11262145-B481-ED4A-B6E6-06E3879781DA}"/>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3C4AA66-FE72-E548-BAA2-68033C51643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673394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2 Blu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971794A3-E238-E64D-94F9-B054D133EA16}"/>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4E765B8-AA8A-9B4E-950E-E3BA27BBA632}"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4"/>
          <p:cNvSpPr>
            <a:spLocks noGrp="1"/>
          </p:cNvSpPr>
          <p:nvPr>
            <p:ph type="title"/>
          </p:nvPr>
        </p:nvSpPr>
        <p:spPr>
          <a:xfrm>
            <a:off x="1657964" y="2913406"/>
            <a:ext cx="8876071" cy="1031188"/>
          </a:xfrm>
          <a:prstGeom prst="rect">
            <a:avLst/>
          </a:prstGeom>
        </p:spPr>
        <p:txBody>
          <a:bodyPr anchor="ctr" anchorCtr="1"/>
          <a:lstStyle>
            <a:lvl1pPr algn="ctr">
              <a:defRPr sz="4800">
                <a:solidFill>
                  <a:schemeClr val="bg1"/>
                </a:solidFill>
              </a:defRPr>
            </a:lvl1pPr>
          </a:lstStyle>
          <a:p>
            <a:endParaRPr lang="en-US" dirty="0"/>
          </a:p>
        </p:txBody>
      </p:sp>
      <p:sp>
        <p:nvSpPr>
          <p:cNvPr id="4" name="Date Placeholder 3">
            <a:extLst>
              <a:ext uri="{FF2B5EF4-FFF2-40B4-BE49-F238E27FC236}">
                <a16:creationId xmlns:a16="http://schemas.microsoft.com/office/drawing/2014/main" id="{98976372-5ECE-E744-9B21-1ED8BA1E0099}"/>
              </a:ext>
            </a:extLst>
          </p:cNvPr>
          <p:cNvSpPr>
            <a:spLocks noGrp="1"/>
          </p:cNvSpPr>
          <p:nvPr>
            <p:ph type="dt" sz="half" idx="10"/>
          </p:nvPr>
        </p:nvSpPr>
        <p:spPr/>
        <p:txBody>
          <a:bodyPr/>
          <a:lstStyle>
            <a:lvl1pPr>
              <a:defRPr/>
            </a:lvl1pPr>
          </a:lstStyle>
          <a:p>
            <a:pPr>
              <a:defRPr/>
            </a:pPr>
            <a:endParaRPr lang="en-US"/>
          </a:p>
        </p:txBody>
      </p:sp>
      <p:sp>
        <p:nvSpPr>
          <p:cNvPr id="5" name="Footer Placeholder 5">
            <a:extLst>
              <a:ext uri="{FF2B5EF4-FFF2-40B4-BE49-F238E27FC236}">
                <a16:creationId xmlns:a16="http://schemas.microsoft.com/office/drawing/2014/main" id="{8132F0D1-A7D7-2647-83B6-B6AEC27546B4}"/>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103292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Blue">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A92FBF7D-FF21-6A4C-80B8-6202E0980585}"/>
              </a:ext>
            </a:extLst>
          </p:cNvPr>
          <p:cNvCxnSpPr>
            <a:cxnSpLocks/>
          </p:cNvCxnSpPr>
          <p:nvPr/>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6">
            <a:extLst>
              <a:ext uri="{FF2B5EF4-FFF2-40B4-BE49-F238E27FC236}">
                <a16:creationId xmlns:a16="http://schemas.microsoft.com/office/drawing/2014/main" id="{0EB9335C-6DAD-F643-B866-842EDC8A688E}"/>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8F21D110-A2E0-F94B-B3DE-092CAA8ED8E7}"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Content Placeholder 2"/>
          <p:cNvSpPr>
            <a:spLocks noGrp="1"/>
          </p:cNvSpPr>
          <p:nvPr>
            <p:ph idx="1"/>
          </p:nvPr>
        </p:nvSpPr>
        <p:spPr>
          <a:xfrm>
            <a:off x="838200" y="1862659"/>
            <a:ext cx="8876071" cy="38892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a16="http://schemas.microsoft.com/office/drawing/2014/main" id="{039268D8-FC1C-2D40-A5A8-47A6C145BE9B}"/>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A3C3B5FC-9B7B-AC4D-8751-C189FD030BB0}"/>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2796070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Blue">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CB631482-18B7-2F46-84FD-DE6AF665ACFE}"/>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4CF32EFD-BA1E-D142-8BF2-3221833B09F2}"/>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A746175C-BC7F-E449-82F1-37DF049DB2F5}"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Content Placeholder 2"/>
          <p:cNvSpPr>
            <a:spLocks noGrp="1"/>
          </p:cNvSpPr>
          <p:nvPr>
            <p:ph sz="half" idx="1"/>
          </p:nvPr>
        </p:nvSpPr>
        <p:spPr>
          <a:xfrm>
            <a:off x="838200" y="1862659"/>
            <a:ext cx="5181600" cy="4314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62659"/>
            <a:ext cx="5181600" cy="4314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a:extLst>
              <a:ext uri="{FF2B5EF4-FFF2-40B4-BE49-F238E27FC236}">
                <a16:creationId xmlns:a16="http://schemas.microsoft.com/office/drawing/2014/main" id="{A72FEC1A-D5AD-544B-BE92-21CFE1817367}"/>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770DCD77-38CE-204E-8D8E-ECB1B9A42D57}"/>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512699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Blue">
    <p:spTree>
      <p:nvGrpSpPr>
        <p:cNvPr id="1" name=""/>
        <p:cNvGrpSpPr/>
        <p:nvPr/>
      </p:nvGrpSpPr>
      <p:grpSpPr>
        <a:xfrm>
          <a:off x="0" y="0"/>
          <a:ext cx="0" cy="0"/>
          <a:chOff x="0" y="0"/>
          <a:chExt cx="0" cy="0"/>
        </a:xfrm>
      </p:grpSpPr>
      <p:cxnSp>
        <p:nvCxnSpPr>
          <p:cNvPr id="7" name="Straight Connector 6" descr="&quot;&quot;">
            <a:extLst>
              <a:ext uri="{FF2B5EF4-FFF2-40B4-BE49-F238E27FC236}">
                <a16:creationId xmlns:a16="http://schemas.microsoft.com/office/drawing/2014/main" id="{F40A76A1-5BF2-C243-911E-A03F11C353EE}"/>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A1CD51E4-A0ED-9342-8810-D4F53AF8AABC}"/>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00BB0A0B-AF6A-E947-A7A7-5304D9C34327}"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0"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Text Placeholder 2"/>
          <p:cNvSpPr>
            <a:spLocks noGrp="1"/>
          </p:cNvSpPr>
          <p:nvPr>
            <p:ph type="body" idx="1"/>
          </p:nvPr>
        </p:nvSpPr>
        <p:spPr>
          <a:xfrm>
            <a:off x="836612"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a:extLst>
              <a:ext uri="{FF2B5EF4-FFF2-40B4-BE49-F238E27FC236}">
                <a16:creationId xmlns:a16="http://schemas.microsoft.com/office/drawing/2014/main" id="{2D2BC59A-8848-3042-B85F-DB266E75A0E2}"/>
              </a:ext>
            </a:extLst>
          </p:cNvPr>
          <p:cNvSpPr>
            <a:spLocks noGrp="1"/>
          </p:cNvSpPr>
          <p:nvPr>
            <p:ph type="dt" sz="half" idx="10"/>
          </p:nvPr>
        </p:nvSpPr>
        <p:spPr/>
        <p:txBody>
          <a:bodyPr/>
          <a:lstStyle>
            <a:lvl1pPr>
              <a:defRPr/>
            </a:lvl1pPr>
          </a:lstStyle>
          <a:p>
            <a:pPr>
              <a:defRPr/>
            </a:pPr>
            <a:endParaRPr lang="en-US"/>
          </a:p>
        </p:txBody>
      </p:sp>
      <p:sp>
        <p:nvSpPr>
          <p:cNvPr id="11" name="Footer Placeholder 5">
            <a:extLst>
              <a:ext uri="{FF2B5EF4-FFF2-40B4-BE49-F238E27FC236}">
                <a16:creationId xmlns:a16="http://schemas.microsoft.com/office/drawing/2014/main" id="{63FD8F1F-5B84-AF40-9E60-93F19EB0030B}"/>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05897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cxnSp>
        <p:nvCxnSpPr>
          <p:cNvPr id="3" name="Straight Connector 2" descr="&quot;&quot;">
            <a:extLst>
              <a:ext uri="{FF2B5EF4-FFF2-40B4-BE49-F238E27FC236}">
                <a16:creationId xmlns:a16="http://schemas.microsoft.com/office/drawing/2014/main" id="{3EF61E04-DD54-4F42-B9A7-6E188F6A4318}"/>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6">
            <a:extLst>
              <a:ext uri="{FF2B5EF4-FFF2-40B4-BE49-F238E27FC236}">
                <a16:creationId xmlns:a16="http://schemas.microsoft.com/office/drawing/2014/main" id="{8E518FAD-8D27-B14B-B591-680FFE914B1B}"/>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D6EF3BB3-7D48-8341-B3C6-1FEB51FA883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1"/>
          <p:cNvSpPr>
            <a:spLocks noGrp="1"/>
          </p:cNvSpPr>
          <p:nvPr>
            <p:ph type="title"/>
          </p:nvPr>
        </p:nvSpPr>
        <p:spPr>
          <a:xfrm>
            <a:off x="839694" y="316748"/>
            <a:ext cx="9399681" cy="940701"/>
          </a:xfrm>
          <a:prstGeom prst="rect">
            <a:avLst/>
          </a:prstGeom>
        </p:spPr>
        <p:txBody>
          <a:bodyPr/>
          <a:lstStyle/>
          <a:p>
            <a:endParaRPr lang="en-US" dirty="0"/>
          </a:p>
        </p:txBody>
      </p:sp>
      <p:sp>
        <p:nvSpPr>
          <p:cNvPr id="5" name="Date Placeholder 2">
            <a:extLst>
              <a:ext uri="{FF2B5EF4-FFF2-40B4-BE49-F238E27FC236}">
                <a16:creationId xmlns:a16="http://schemas.microsoft.com/office/drawing/2014/main" id="{5B203C77-F146-4A4B-9864-0118BD0574A7}"/>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EEA09F26-921A-F44A-85FA-506D2236219D}"/>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1997437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A2545572-98AF-0142-BFAF-CE854792126F}"/>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A80F9011-73DD-074E-A777-F986E2AF59F2}"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dirty="0"/>
          </a:p>
        </p:txBody>
      </p:sp>
      <p:sp>
        <p:nvSpPr>
          <p:cNvPr id="4" name="Date Placeholder 1">
            <a:extLst>
              <a:ext uri="{FF2B5EF4-FFF2-40B4-BE49-F238E27FC236}">
                <a16:creationId xmlns:a16="http://schemas.microsoft.com/office/drawing/2014/main" id="{D33F0E10-8A64-F54F-809D-44E9B5C9889F}"/>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E52CB8E-DD5C-9740-A3CE-3F95D563BE6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8288921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with Shapes Blu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213EF2C5-D499-5649-B5B0-F4E09E643BDB}"/>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718C0BD8-0FAB-9B4F-9358-B84F0B210D45}"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dirty="0"/>
          </a:p>
        </p:txBody>
      </p:sp>
      <p:sp>
        <p:nvSpPr>
          <p:cNvPr id="4" name="Date Placeholder 1">
            <a:extLst>
              <a:ext uri="{FF2B5EF4-FFF2-40B4-BE49-F238E27FC236}">
                <a16:creationId xmlns:a16="http://schemas.microsoft.com/office/drawing/2014/main" id="{F301F90C-688B-C548-87C6-8E95C95F35D0}"/>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4EA0D738-6AA4-C240-BDE0-EAA7D3D35B52}"/>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7828882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Blue">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88D61E70-0D00-7C45-8B05-D5C66C0838C9}"/>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9381A614-BB75-3D49-AC64-C944DCAF11B0}"/>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09C897BB-EE7D-C948-B053-EA0762E45FB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4" name="Text Placeholder 3"/>
          <p:cNvSpPr>
            <a:spLocks noGrp="1"/>
          </p:cNvSpPr>
          <p:nvPr>
            <p:ph type="body" sz="half" idx="2"/>
          </p:nvPr>
        </p:nvSpPr>
        <p:spPr>
          <a:xfrm>
            <a:off x="839788" y="1862659"/>
            <a:ext cx="3932237" cy="40063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p:cNvSpPr>
            <a:spLocks noGrp="1"/>
          </p:cNvSpPr>
          <p:nvPr>
            <p:ph idx="1"/>
          </p:nvPr>
        </p:nvSpPr>
        <p:spPr>
          <a:xfrm>
            <a:off x="5183188" y="1862659"/>
            <a:ext cx="6172200" cy="39983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8">
            <a:extLst>
              <a:ext uri="{FF2B5EF4-FFF2-40B4-BE49-F238E27FC236}">
                <a16:creationId xmlns:a16="http://schemas.microsoft.com/office/drawing/2014/main" id="{83B2CA86-5AAA-B54B-9A94-5AADDF507347}"/>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09267B13-0792-DC42-B8D7-6C02ECE18D25}"/>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97201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Blue">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A38200F0-E486-BA45-8B13-E3BF18FFDF36}"/>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4B69C98A-98CF-3541-89A5-52D1C39841C1}"/>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A757F326-290E-2546-9E64-304FAA7F22D0}"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2"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9" name="Text Placeholder 3"/>
          <p:cNvSpPr>
            <a:spLocks noGrp="1"/>
          </p:cNvSpPr>
          <p:nvPr>
            <p:ph type="body" sz="half" idx="2"/>
          </p:nvPr>
        </p:nvSpPr>
        <p:spPr>
          <a:xfrm>
            <a:off x="838200" y="1862659"/>
            <a:ext cx="3932237" cy="38268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Picture Placeholder 2"/>
          <p:cNvSpPr>
            <a:spLocks noGrp="1"/>
          </p:cNvSpPr>
          <p:nvPr>
            <p:ph type="pic" idx="1"/>
          </p:nvPr>
        </p:nvSpPr>
        <p:spPr>
          <a:xfrm>
            <a:off x="5181600" y="1862659"/>
            <a:ext cx="6172200" cy="381892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7" name="Date Placeholder 10">
            <a:extLst>
              <a:ext uri="{FF2B5EF4-FFF2-40B4-BE49-F238E27FC236}">
                <a16:creationId xmlns:a16="http://schemas.microsoft.com/office/drawing/2014/main" id="{7FD28089-5ACD-ED46-B33C-C9EA0C7BE1A9}"/>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3C3E7772-2363-D24B-A28F-8CC04B9864A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64009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6BF4A8A5-9C1B-9A41-8873-44DC288043B0}"/>
              </a:ext>
            </a:extLst>
          </p:cNvPr>
          <p:cNvCxnSpPr>
            <a:cxnSpLocks/>
          </p:cNvCxnSpPr>
          <p:nvPr/>
        </p:nvCxnSpPr>
        <p:spPr>
          <a:xfrm>
            <a:off x="838200" y="4117975"/>
            <a:ext cx="4524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609607"/>
            <a:ext cx="7871234" cy="3367041"/>
          </a:xfrm>
          <a:prstGeom prst="rect">
            <a:avLst/>
          </a:prstGeom>
        </p:spPr>
        <p:txBody>
          <a:bodyPr/>
          <a:lstStyle>
            <a:lvl1pPr>
              <a:defRPr sz="6000"/>
            </a:lvl1pPr>
          </a:lstStyle>
          <a:p>
            <a:endParaRPr lang="en-US" dirty="0"/>
          </a:p>
        </p:txBody>
      </p:sp>
      <p:sp>
        <p:nvSpPr>
          <p:cNvPr id="7" name="Subtitle 2"/>
          <p:cNvSpPr>
            <a:spLocks noGrp="1"/>
          </p:cNvSpPr>
          <p:nvPr>
            <p:ph type="subTitle" idx="1"/>
          </p:nvPr>
        </p:nvSpPr>
        <p:spPr>
          <a:xfrm>
            <a:off x="838200" y="4314571"/>
            <a:ext cx="9144000" cy="1655762"/>
          </a:xfrm>
        </p:spPr>
        <p:txBody>
          <a:bodyPr>
            <a:noAutofit/>
          </a:bodyPr>
          <a:lstStyle>
            <a:lvl1pPr marL="0" indent="0" algn="l">
              <a:lnSpc>
                <a:spcPct val="100000"/>
              </a:lnSpc>
              <a:spcBef>
                <a:spcPts val="0"/>
              </a:spcBef>
              <a:buNone/>
              <a:defRPr sz="2400" kern="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5" name="Date Placeholder 4">
            <a:extLst>
              <a:ext uri="{FF2B5EF4-FFF2-40B4-BE49-F238E27FC236}">
                <a16:creationId xmlns:a16="http://schemas.microsoft.com/office/drawing/2014/main" id="{8E97048D-7FDA-5B49-A5A3-0F4E0C2F1B2B}"/>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135262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Vertical Text Blue">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FD193508-B5AC-5446-8723-8CD34302BAEC}"/>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0">
            <a:extLst>
              <a:ext uri="{FF2B5EF4-FFF2-40B4-BE49-F238E27FC236}">
                <a16:creationId xmlns:a16="http://schemas.microsoft.com/office/drawing/2014/main" id="{363B1D9D-DE85-434C-9DA2-3508305EF578}"/>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33326657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Blu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lvl1pPr>
              <a:defRPr sz="3200"/>
            </a:lvl1pPr>
          </a:lstStyle>
          <a:p>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2CD83C-7D8C-9A47-893B-F54F57F915AA}"/>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04587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6C02BE4D-A0FE-8E40-BE1B-E7DD17EF03B2}"/>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2A8D2C79-31C4-414F-902A-3165C9C8EF9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 name="Title 1"/>
          <p:cNvSpPr>
            <a:spLocks noGrp="1"/>
          </p:cNvSpPr>
          <p:nvPr>
            <p:ph type="title"/>
          </p:nvPr>
        </p:nvSpPr>
        <p:spPr>
          <a:xfrm>
            <a:off x="838200" y="1066800"/>
            <a:ext cx="9401269" cy="3324130"/>
          </a:xfrm>
          <a:prstGeom prst="rect">
            <a:avLst/>
          </a:prstGeom>
        </p:spPr>
        <p:txBody>
          <a:bodyPr/>
          <a:lstStyle>
            <a:lvl1pPr>
              <a:defRPr sz="4800"/>
            </a:lvl1pPr>
          </a:lstStyle>
          <a:p>
            <a:endParaRPr lang="en-US" dirty="0"/>
          </a:p>
        </p:txBody>
      </p:sp>
      <p:sp>
        <p:nvSpPr>
          <p:cNvPr id="3" name="Text Placeholder 2"/>
          <p:cNvSpPr>
            <a:spLocks noGrp="1"/>
          </p:cNvSpPr>
          <p:nvPr>
            <p:ph type="body" idx="1"/>
          </p:nvPr>
        </p:nvSpPr>
        <p:spPr>
          <a:xfrm>
            <a:off x="838200" y="4544196"/>
            <a:ext cx="10515600" cy="1500187"/>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5" name="Date Placeholder 3">
            <a:extLst>
              <a:ext uri="{FF2B5EF4-FFF2-40B4-BE49-F238E27FC236}">
                <a16:creationId xmlns:a16="http://schemas.microsoft.com/office/drawing/2014/main" id="{FD735415-206E-7A41-97F6-C2D181DCE114}"/>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5F35F6BD-69A0-3540-811D-A75FCCCFAC20}"/>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02527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91D59160-B5F9-0745-866E-FF8506C81CD5}"/>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4F7EB3CC-1C2A-5C48-AF91-B2A7AD6B5325}"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4"/>
          <p:cNvSpPr>
            <a:spLocks noGrp="1"/>
          </p:cNvSpPr>
          <p:nvPr>
            <p:ph type="title"/>
          </p:nvPr>
        </p:nvSpPr>
        <p:spPr>
          <a:xfrm>
            <a:off x="1657964" y="2913406"/>
            <a:ext cx="8876071" cy="1031188"/>
          </a:xfrm>
          <a:prstGeom prst="rect">
            <a:avLst/>
          </a:prstGeom>
        </p:spPr>
        <p:txBody>
          <a:bodyPr anchor="ctr" anchorCtr="1"/>
          <a:lstStyle>
            <a:lvl1pPr algn="ctr">
              <a:defRPr sz="4800"/>
            </a:lvl1pPr>
          </a:lstStyle>
          <a:p>
            <a:endParaRPr lang="en-US" dirty="0"/>
          </a:p>
        </p:txBody>
      </p:sp>
      <p:sp>
        <p:nvSpPr>
          <p:cNvPr id="4" name="Date Placeholder 3">
            <a:extLst>
              <a:ext uri="{FF2B5EF4-FFF2-40B4-BE49-F238E27FC236}">
                <a16:creationId xmlns:a16="http://schemas.microsoft.com/office/drawing/2014/main" id="{F74C2D95-AAA2-324C-8457-C24B021A0BD2}"/>
              </a:ext>
            </a:extLst>
          </p:cNvPr>
          <p:cNvSpPr>
            <a:spLocks noGrp="1"/>
          </p:cNvSpPr>
          <p:nvPr>
            <p:ph type="dt" sz="half" idx="10"/>
          </p:nvPr>
        </p:nvSpPr>
        <p:spPr/>
        <p:txBody>
          <a:bodyPr/>
          <a:lstStyle>
            <a:lvl1pPr>
              <a:defRPr/>
            </a:lvl1pPr>
          </a:lstStyle>
          <a:p>
            <a:pPr>
              <a:defRPr/>
            </a:pPr>
            <a:endParaRPr lang="en-US"/>
          </a:p>
        </p:txBody>
      </p:sp>
      <p:sp>
        <p:nvSpPr>
          <p:cNvPr id="5" name="Footer Placeholder 5">
            <a:extLst>
              <a:ext uri="{FF2B5EF4-FFF2-40B4-BE49-F238E27FC236}">
                <a16:creationId xmlns:a16="http://schemas.microsoft.com/office/drawing/2014/main" id="{D93D5B91-E64C-4346-8A50-B7B5A4D9156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01774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06FBA191-0D97-ED44-956C-E80088E532C6}"/>
              </a:ext>
            </a:extLst>
          </p:cNvPr>
          <p:cNvCxnSpPr>
            <a:cxnSpLocks/>
          </p:cNvCxnSpPr>
          <p:nvPr/>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6">
            <a:extLst>
              <a:ext uri="{FF2B5EF4-FFF2-40B4-BE49-F238E27FC236}">
                <a16:creationId xmlns:a16="http://schemas.microsoft.com/office/drawing/2014/main" id="{A6489F7A-533B-DE47-94ED-11607402E03A}"/>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5D4E487A-7FB7-D64E-959C-21B62078E888}"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Content Placeholder 2"/>
          <p:cNvSpPr>
            <a:spLocks noGrp="1"/>
          </p:cNvSpPr>
          <p:nvPr>
            <p:ph idx="1"/>
          </p:nvPr>
        </p:nvSpPr>
        <p:spPr>
          <a:xfrm>
            <a:off x="838200" y="1862659"/>
            <a:ext cx="8876071" cy="38892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a16="http://schemas.microsoft.com/office/drawing/2014/main" id="{C2BE082C-748D-C346-B3BD-EDA81E53ABFA}"/>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085D4D0C-7443-AE4A-8FE5-69BAE7B29FD6}"/>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20786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A9AB6D3B-1B47-8B4D-A31C-BFDEDBF83775}"/>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EE3793A0-0413-2341-A076-32788B866001}"/>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Content Placeholder 2"/>
          <p:cNvSpPr>
            <a:spLocks noGrp="1"/>
          </p:cNvSpPr>
          <p:nvPr>
            <p:ph sz="half" idx="1"/>
          </p:nvPr>
        </p:nvSpPr>
        <p:spPr>
          <a:xfrm>
            <a:off x="838200" y="1862659"/>
            <a:ext cx="5181600" cy="4314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62659"/>
            <a:ext cx="5181600" cy="4314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a:extLst>
              <a:ext uri="{FF2B5EF4-FFF2-40B4-BE49-F238E27FC236}">
                <a16:creationId xmlns:a16="http://schemas.microsoft.com/office/drawing/2014/main" id="{1787AFDD-367D-8049-A8E3-A76F44D8856A}"/>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6B5E45CB-37FD-134A-AB41-0EA0CCC8509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99880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7" name="Straight Connector 6" descr="&quot;&quot;">
            <a:extLst>
              <a:ext uri="{FF2B5EF4-FFF2-40B4-BE49-F238E27FC236}">
                <a16:creationId xmlns:a16="http://schemas.microsoft.com/office/drawing/2014/main" id="{E748CA6F-D9A4-D443-A53B-3DEE7D90162B}"/>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F87C3F34-4390-EE43-B4A5-954F910E29A7}"/>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38470853-6E1B-194F-AE62-F124817C19C7}"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0"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Text Placeholder 2"/>
          <p:cNvSpPr>
            <a:spLocks noGrp="1"/>
          </p:cNvSpPr>
          <p:nvPr>
            <p:ph type="body" idx="1"/>
          </p:nvPr>
        </p:nvSpPr>
        <p:spPr>
          <a:xfrm>
            <a:off x="836612"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a:extLst>
              <a:ext uri="{FF2B5EF4-FFF2-40B4-BE49-F238E27FC236}">
                <a16:creationId xmlns:a16="http://schemas.microsoft.com/office/drawing/2014/main" id="{8EEF23C8-6BB7-7040-9E2D-32E14C8A8793}"/>
              </a:ext>
            </a:extLst>
          </p:cNvPr>
          <p:cNvSpPr>
            <a:spLocks noGrp="1"/>
          </p:cNvSpPr>
          <p:nvPr>
            <p:ph type="dt" sz="half" idx="10"/>
          </p:nvPr>
        </p:nvSpPr>
        <p:spPr/>
        <p:txBody>
          <a:bodyPr/>
          <a:lstStyle>
            <a:lvl1pPr>
              <a:defRPr/>
            </a:lvl1pPr>
          </a:lstStyle>
          <a:p>
            <a:pPr>
              <a:defRPr/>
            </a:pPr>
            <a:endParaRPr lang="en-US"/>
          </a:p>
        </p:txBody>
      </p:sp>
      <p:sp>
        <p:nvSpPr>
          <p:cNvPr id="11" name="Footer Placeholder 5">
            <a:extLst>
              <a:ext uri="{FF2B5EF4-FFF2-40B4-BE49-F238E27FC236}">
                <a16:creationId xmlns:a16="http://schemas.microsoft.com/office/drawing/2014/main" id="{46666742-4A8A-D445-B3CA-1C6601999C77}"/>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84733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3" name="Straight Connector 2" descr="&quot;&quot;">
            <a:extLst>
              <a:ext uri="{FF2B5EF4-FFF2-40B4-BE49-F238E27FC236}">
                <a16:creationId xmlns:a16="http://schemas.microsoft.com/office/drawing/2014/main" id="{D8E0245C-8434-9746-9A09-AA6B6F74B8C0}"/>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6">
            <a:extLst>
              <a:ext uri="{FF2B5EF4-FFF2-40B4-BE49-F238E27FC236}">
                <a16:creationId xmlns:a16="http://schemas.microsoft.com/office/drawing/2014/main" id="{3DF02732-2841-9B40-A2C9-66A06CCA81A0}"/>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283A2C34-3929-9242-BB81-07072E4AB5BF}"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5"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5" name="Date Placeholder 2">
            <a:extLst>
              <a:ext uri="{FF2B5EF4-FFF2-40B4-BE49-F238E27FC236}">
                <a16:creationId xmlns:a16="http://schemas.microsoft.com/office/drawing/2014/main" id="{0CB8B9A3-BD9E-5641-9FA9-FC607D176746}"/>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28F994DE-F17E-9049-8EAB-59CF6E27DAF5}"/>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43032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3.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8.jpeg"/><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F037F24-AEB5-C542-9AD8-542A853FFC72}"/>
              </a:ext>
            </a:extLst>
          </p:cNvPr>
          <p:cNvSpPr>
            <a:spLocks noGrp="1" noChangeArrowheads="1"/>
          </p:cNvSpPr>
          <p:nvPr>
            <p:ph type="title"/>
          </p:nvPr>
        </p:nvSpPr>
        <p:spPr bwMode="auto">
          <a:xfrm>
            <a:off x="838200" y="273050"/>
            <a:ext cx="10515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F7B9BC1-19DD-4A4E-99A1-4DA20A284A3D}"/>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F568E6C-EB3A-2E4C-93E3-3CB27EA5C125}"/>
              </a:ext>
            </a:extLst>
          </p:cNvPr>
          <p:cNvSpPr>
            <a:spLocks noGrp="1"/>
          </p:cNvSpPr>
          <p:nvPr>
            <p:ph type="dt" sz="half" idx="2"/>
          </p:nvPr>
        </p:nvSpPr>
        <p:spPr>
          <a:xfrm>
            <a:off x="838200" y="6356350"/>
            <a:ext cx="2743200" cy="365125"/>
          </a:xfrm>
          <a:prstGeom prst="rect">
            <a:avLst/>
          </a:prstGeom>
        </p:spPr>
        <p:txBody>
          <a:bodyPr vert="horz" lIns="0" tIns="0" rIns="0" bIns="0" rtlCol="0" anchor="ctr"/>
          <a:lstStyle>
            <a:lvl1pPr algn="l" eaLnBrk="1" fontAlgn="auto" hangingPunct="1">
              <a:spcBef>
                <a:spcPts val="0"/>
              </a:spcBef>
              <a:spcAft>
                <a:spcPts val="0"/>
              </a:spcAft>
              <a:defRPr sz="1200" baseline="0" dirty="0">
                <a:solidFill>
                  <a:schemeClr val="bg1"/>
                </a:solidFill>
                <a:latin typeface="+mn-lt"/>
              </a:defRPr>
            </a:lvl1pPr>
          </a:lstStyle>
          <a:p>
            <a:pPr>
              <a:defRPr/>
            </a:pPr>
            <a:endParaRPr lang="en-US"/>
          </a:p>
        </p:txBody>
      </p:sp>
      <p:pic>
        <p:nvPicPr>
          <p:cNvPr id="6" name="Picture 5">
            <a:extLst>
              <a:ext uri="{FF2B5EF4-FFF2-40B4-BE49-F238E27FC236}">
                <a16:creationId xmlns:a16="http://schemas.microsoft.com/office/drawing/2014/main" id="{C3922656-B6FA-6441-9860-8E70FDDA07F0}"/>
              </a:ext>
            </a:extLst>
          </p:cNvPr>
          <p:cNvPicPr>
            <a:picLocks noChangeAspect="1"/>
          </p:cNvPicPr>
          <p:nvPr userDrawn="1"/>
        </p:nvPicPr>
        <p:blipFill>
          <a:blip r:embed="rId19"/>
          <a:stretch>
            <a:fillRect/>
          </a:stretch>
        </p:blipFill>
        <p:spPr>
          <a:xfrm>
            <a:off x="9725124" y="6311783"/>
            <a:ext cx="2240592" cy="409340"/>
          </a:xfrm>
          <a:prstGeom prst="rect">
            <a:avLst/>
          </a:prstGeom>
        </p:spPr>
      </p:pic>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50" r:id="rId15"/>
    <p:sldLayoutId id="2147483880" r:id="rId16"/>
  </p:sldLayoutIdLst>
  <p:hf sldNum="0" hdr="0" ftr="0" dt="0"/>
  <p:txStyles>
    <p:titleStyle>
      <a:lvl1pPr algn="l" rtl="0" fontAlgn="base">
        <a:lnSpc>
          <a:spcPct val="90000"/>
        </a:lnSpc>
        <a:spcBef>
          <a:spcPct val="0"/>
        </a:spcBef>
        <a:spcAft>
          <a:spcPct val="0"/>
        </a:spcAft>
        <a:defRPr sz="3200" kern="1200">
          <a:solidFill>
            <a:schemeClr val="tx1"/>
          </a:solidFill>
          <a:latin typeface="+mj-lt"/>
          <a:ea typeface="+mj-ea"/>
          <a:cs typeface="+mj-cs"/>
        </a:defRPr>
      </a:lvl1pPr>
      <a:lvl2pPr algn="l" rtl="0" fontAlgn="base">
        <a:lnSpc>
          <a:spcPct val="90000"/>
        </a:lnSpc>
        <a:spcBef>
          <a:spcPct val="0"/>
        </a:spcBef>
        <a:spcAft>
          <a:spcPct val="0"/>
        </a:spcAft>
        <a:defRPr sz="3200">
          <a:solidFill>
            <a:schemeClr val="tx1"/>
          </a:solidFill>
          <a:latin typeface="Lato Black" panose="020F0502020204030203" pitchFamily="34" charset="0"/>
        </a:defRPr>
      </a:lvl2pPr>
      <a:lvl3pPr algn="l" rtl="0" fontAlgn="base">
        <a:lnSpc>
          <a:spcPct val="90000"/>
        </a:lnSpc>
        <a:spcBef>
          <a:spcPct val="0"/>
        </a:spcBef>
        <a:spcAft>
          <a:spcPct val="0"/>
        </a:spcAft>
        <a:defRPr sz="3200">
          <a:solidFill>
            <a:schemeClr val="tx1"/>
          </a:solidFill>
          <a:latin typeface="Lato Black" panose="020F0502020204030203" pitchFamily="34" charset="0"/>
        </a:defRPr>
      </a:lvl3pPr>
      <a:lvl4pPr algn="l" rtl="0" fontAlgn="base">
        <a:lnSpc>
          <a:spcPct val="90000"/>
        </a:lnSpc>
        <a:spcBef>
          <a:spcPct val="0"/>
        </a:spcBef>
        <a:spcAft>
          <a:spcPct val="0"/>
        </a:spcAft>
        <a:defRPr sz="3200">
          <a:solidFill>
            <a:schemeClr val="tx1"/>
          </a:solidFill>
          <a:latin typeface="Lato Black" panose="020F0502020204030203" pitchFamily="34" charset="0"/>
        </a:defRPr>
      </a:lvl4pPr>
      <a:lvl5pPr algn="l" rtl="0" fontAlgn="base">
        <a:lnSpc>
          <a:spcPct val="90000"/>
        </a:lnSpc>
        <a:spcBef>
          <a:spcPct val="0"/>
        </a:spcBef>
        <a:spcAft>
          <a:spcPct val="0"/>
        </a:spcAft>
        <a:defRPr sz="3200">
          <a:solidFill>
            <a:schemeClr val="tx1"/>
          </a:solidFill>
          <a:latin typeface="Lato Black" panose="020F0502020204030203" pitchFamily="34" charset="0"/>
        </a:defRPr>
      </a:lvl5pPr>
      <a:lvl6pPr marL="457200" algn="l" rtl="0" fontAlgn="base">
        <a:lnSpc>
          <a:spcPct val="90000"/>
        </a:lnSpc>
        <a:spcBef>
          <a:spcPct val="0"/>
        </a:spcBef>
        <a:spcAft>
          <a:spcPct val="0"/>
        </a:spcAft>
        <a:defRPr sz="3200">
          <a:solidFill>
            <a:schemeClr val="tx1"/>
          </a:solidFill>
          <a:latin typeface="Lato Black" panose="020F0502020204030203" pitchFamily="34" charset="0"/>
        </a:defRPr>
      </a:lvl6pPr>
      <a:lvl7pPr marL="914400" algn="l" rtl="0" fontAlgn="base">
        <a:lnSpc>
          <a:spcPct val="90000"/>
        </a:lnSpc>
        <a:spcBef>
          <a:spcPct val="0"/>
        </a:spcBef>
        <a:spcAft>
          <a:spcPct val="0"/>
        </a:spcAft>
        <a:defRPr sz="3200">
          <a:solidFill>
            <a:schemeClr val="tx1"/>
          </a:solidFill>
          <a:latin typeface="Lato Black" panose="020F0502020204030203" pitchFamily="34" charset="0"/>
        </a:defRPr>
      </a:lvl7pPr>
      <a:lvl8pPr marL="1371600" algn="l" rtl="0" fontAlgn="base">
        <a:lnSpc>
          <a:spcPct val="90000"/>
        </a:lnSpc>
        <a:spcBef>
          <a:spcPct val="0"/>
        </a:spcBef>
        <a:spcAft>
          <a:spcPct val="0"/>
        </a:spcAft>
        <a:defRPr sz="3200">
          <a:solidFill>
            <a:schemeClr val="tx1"/>
          </a:solidFill>
          <a:latin typeface="Lato Black" panose="020F0502020204030203" pitchFamily="34" charset="0"/>
        </a:defRPr>
      </a:lvl8pPr>
      <a:lvl9pPr marL="1828800" algn="l" rtl="0" fontAlgn="base">
        <a:lnSpc>
          <a:spcPct val="90000"/>
        </a:lnSpc>
        <a:spcBef>
          <a:spcPct val="0"/>
        </a:spcBef>
        <a:spcAft>
          <a:spcPct val="0"/>
        </a:spcAft>
        <a:defRPr sz="3200">
          <a:solidFill>
            <a:schemeClr val="tx1"/>
          </a:solidFill>
          <a:latin typeface="Lato Black" panose="020F0502020204030203" pitchFamily="34" charset="0"/>
        </a:defRPr>
      </a:lvl9pPr>
    </p:titleStyle>
    <p:bodyStyle>
      <a:lvl1pPr marL="228600" indent="-228600" algn="l" rtl="0" fontAlgn="base">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F1513BBF-FE8C-9A42-A6E2-C1300B8BBA20}"/>
              </a:ext>
            </a:extLst>
          </p:cNvPr>
          <p:cNvSpPr>
            <a:spLocks noGrp="1" noChangeArrowheads="1"/>
          </p:cNvSpPr>
          <p:nvPr>
            <p:ph type="title"/>
          </p:nvPr>
        </p:nvSpPr>
        <p:spPr bwMode="auto">
          <a:xfrm>
            <a:off x="838200" y="273050"/>
            <a:ext cx="10515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37F01ADA-0710-CC49-927B-A43B361DC32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780A2F6-28DE-7C46-B5A8-B10A09BC31CF}"/>
              </a:ext>
            </a:extLst>
          </p:cNvPr>
          <p:cNvSpPr>
            <a:spLocks noGrp="1"/>
          </p:cNvSpPr>
          <p:nvPr>
            <p:ph type="dt" sz="half" idx="2"/>
          </p:nvPr>
        </p:nvSpPr>
        <p:spPr>
          <a:xfrm>
            <a:off x="838200" y="6356350"/>
            <a:ext cx="2743200" cy="365125"/>
          </a:xfrm>
          <a:prstGeom prst="rect">
            <a:avLst/>
          </a:prstGeom>
        </p:spPr>
        <p:txBody>
          <a:bodyPr vert="horz" lIns="0" tIns="0" rIns="0" bIns="0" rtlCol="0" anchor="ctr"/>
          <a:lstStyle>
            <a:lvl1pPr algn="l" eaLnBrk="1" fontAlgn="auto" hangingPunct="1">
              <a:spcBef>
                <a:spcPts val="0"/>
              </a:spcBef>
              <a:spcAft>
                <a:spcPts val="0"/>
              </a:spcAft>
              <a:defRPr sz="1200" baseline="0" dirty="0">
                <a:solidFill>
                  <a:schemeClr val="bg1"/>
                </a:solidFill>
                <a:latin typeface="+mn-lt"/>
              </a:defRPr>
            </a:lvl1pPr>
          </a:lstStyle>
          <a:p>
            <a:pPr>
              <a:defRPr/>
            </a:pPr>
            <a:endParaRPr lang="en-US"/>
          </a:p>
        </p:txBody>
      </p:sp>
      <p:pic>
        <p:nvPicPr>
          <p:cNvPr id="6" name="Picture 5">
            <a:extLst>
              <a:ext uri="{FF2B5EF4-FFF2-40B4-BE49-F238E27FC236}">
                <a16:creationId xmlns:a16="http://schemas.microsoft.com/office/drawing/2014/main" id="{256A2E37-A2A1-DF4C-9B62-9E0B44A2E6DD}"/>
              </a:ext>
            </a:extLst>
          </p:cNvPr>
          <p:cNvPicPr>
            <a:picLocks noChangeAspect="1"/>
          </p:cNvPicPr>
          <p:nvPr userDrawn="1"/>
        </p:nvPicPr>
        <p:blipFill>
          <a:blip r:embed="rId18"/>
          <a:stretch>
            <a:fillRect/>
          </a:stretch>
        </p:blipFill>
        <p:spPr>
          <a:xfrm>
            <a:off x="9725124" y="6311783"/>
            <a:ext cx="2240592" cy="409340"/>
          </a:xfrm>
          <a:prstGeom prst="rect">
            <a:avLst/>
          </a:prstGeom>
        </p:spPr>
      </p:pic>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51" r:id="rId15"/>
  </p:sldLayoutIdLst>
  <p:hf sldNum="0" hdr="0" ftr="0" dt="0"/>
  <p:txStyles>
    <p:titleStyle>
      <a:lvl1pPr algn="l" rtl="0" fontAlgn="base">
        <a:lnSpc>
          <a:spcPct val="90000"/>
        </a:lnSpc>
        <a:spcBef>
          <a:spcPct val="0"/>
        </a:spcBef>
        <a:spcAft>
          <a:spcPct val="0"/>
        </a:spcAft>
        <a:defRPr sz="3200" kern="1200">
          <a:solidFill>
            <a:schemeClr val="bg1"/>
          </a:solidFill>
          <a:latin typeface="+mj-lt"/>
          <a:ea typeface="+mj-ea"/>
          <a:cs typeface="+mj-cs"/>
        </a:defRPr>
      </a:lvl1pPr>
      <a:lvl2pPr algn="l" rtl="0" fontAlgn="base">
        <a:lnSpc>
          <a:spcPct val="90000"/>
        </a:lnSpc>
        <a:spcBef>
          <a:spcPct val="0"/>
        </a:spcBef>
        <a:spcAft>
          <a:spcPct val="0"/>
        </a:spcAft>
        <a:defRPr sz="3200">
          <a:solidFill>
            <a:schemeClr val="bg1"/>
          </a:solidFill>
          <a:latin typeface="Lato Black" panose="020F0502020204030203" pitchFamily="34" charset="0"/>
        </a:defRPr>
      </a:lvl2pPr>
      <a:lvl3pPr algn="l" rtl="0" fontAlgn="base">
        <a:lnSpc>
          <a:spcPct val="90000"/>
        </a:lnSpc>
        <a:spcBef>
          <a:spcPct val="0"/>
        </a:spcBef>
        <a:spcAft>
          <a:spcPct val="0"/>
        </a:spcAft>
        <a:defRPr sz="3200">
          <a:solidFill>
            <a:schemeClr val="bg1"/>
          </a:solidFill>
          <a:latin typeface="Lato Black" panose="020F0502020204030203" pitchFamily="34" charset="0"/>
        </a:defRPr>
      </a:lvl3pPr>
      <a:lvl4pPr algn="l" rtl="0" fontAlgn="base">
        <a:lnSpc>
          <a:spcPct val="90000"/>
        </a:lnSpc>
        <a:spcBef>
          <a:spcPct val="0"/>
        </a:spcBef>
        <a:spcAft>
          <a:spcPct val="0"/>
        </a:spcAft>
        <a:defRPr sz="3200">
          <a:solidFill>
            <a:schemeClr val="bg1"/>
          </a:solidFill>
          <a:latin typeface="Lato Black" panose="020F0502020204030203" pitchFamily="34" charset="0"/>
        </a:defRPr>
      </a:lvl4pPr>
      <a:lvl5pPr algn="l" rtl="0" fontAlgn="base">
        <a:lnSpc>
          <a:spcPct val="90000"/>
        </a:lnSpc>
        <a:spcBef>
          <a:spcPct val="0"/>
        </a:spcBef>
        <a:spcAft>
          <a:spcPct val="0"/>
        </a:spcAft>
        <a:defRPr sz="3200">
          <a:solidFill>
            <a:schemeClr val="bg1"/>
          </a:solidFill>
          <a:latin typeface="Lato Black" panose="020F0502020204030203" pitchFamily="34" charset="0"/>
        </a:defRPr>
      </a:lvl5pPr>
      <a:lvl6pPr marL="457200" algn="l" rtl="0" fontAlgn="base">
        <a:lnSpc>
          <a:spcPct val="90000"/>
        </a:lnSpc>
        <a:spcBef>
          <a:spcPct val="0"/>
        </a:spcBef>
        <a:spcAft>
          <a:spcPct val="0"/>
        </a:spcAft>
        <a:defRPr sz="3200">
          <a:solidFill>
            <a:schemeClr val="bg1"/>
          </a:solidFill>
          <a:latin typeface="Lato Black" panose="020F0502020204030203" pitchFamily="34" charset="0"/>
        </a:defRPr>
      </a:lvl6pPr>
      <a:lvl7pPr marL="914400" algn="l" rtl="0" fontAlgn="base">
        <a:lnSpc>
          <a:spcPct val="90000"/>
        </a:lnSpc>
        <a:spcBef>
          <a:spcPct val="0"/>
        </a:spcBef>
        <a:spcAft>
          <a:spcPct val="0"/>
        </a:spcAft>
        <a:defRPr sz="3200">
          <a:solidFill>
            <a:schemeClr val="bg1"/>
          </a:solidFill>
          <a:latin typeface="Lato Black" panose="020F0502020204030203" pitchFamily="34" charset="0"/>
        </a:defRPr>
      </a:lvl7pPr>
      <a:lvl8pPr marL="1371600" algn="l" rtl="0" fontAlgn="base">
        <a:lnSpc>
          <a:spcPct val="90000"/>
        </a:lnSpc>
        <a:spcBef>
          <a:spcPct val="0"/>
        </a:spcBef>
        <a:spcAft>
          <a:spcPct val="0"/>
        </a:spcAft>
        <a:defRPr sz="3200">
          <a:solidFill>
            <a:schemeClr val="bg1"/>
          </a:solidFill>
          <a:latin typeface="Lato Black" panose="020F0502020204030203" pitchFamily="34" charset="0"/>
        </a:defRPr>
      </a:lvl8pPr>
      <a:lvl9pPr marL="1828800" algn="l" rtl="0" fontAlgn="base">
        <a:lnSpc>
          <a:spcPct val="90000"/>
        </a:lnSpc>
        <a:spcBef>
          <a:spcPct val="0"/>
        </a:spcBef>
        <a:spcAft>
          <a:spcPct val="0"/>
        </a:spcAft>
        <a:defRPr sz="3200">
          <a:solidFill>
            <a:schemeClr val="bg1"/>
          </a:solidFill>
          <a:latin typeface="Lato Black" panose="020F0502020204030203" pitchFamily="34" charset="0"/>
        </a:defRPr>
      </a:lvl9pPr>
    </p:titleStyle>
    <p:bodyStyle>
      <a:lvl1pPr marL="228600" indent="-228600" algn="l" rtl="0" fontAlgn="base">
        <a:spcBef>
          <a:spcPts val="1000"/>
        </a:spcBef>
        <a:spcAft>
          <a:spcPct val="0"/>
        </a:spcAft>
        <a:buFont typeface="Arial" panose="020B0604020202020204" pitchFamily="34" charset="0"/>
        <a:buChar char="•"/>
        <a:defRPr sz="2800" kern="1200">
          <a:solidFill>
            <a:schemeClr val="bg1"/>
          </a:solidFill>
          <a:latin typeface="+mn-lt"/>
          <a:ea typeface="+mn-ea"/>
          <a:cs typeface="+mn-cs"/>
        </a:defRPr>
      </a:lvl1pPr>
      <a:lvl2pPr marL="685800" indent="-228600" algn="l" rtl="0" fontAlgn="base">
        <a:spcBef>
          <a:spcPts val="500"/>
        </a:spcBef>
        <a:spcAft>
          <a:spcPct val="0"/>
        </a:spcAft>
        <a:buFont typeface="Arial" panose="020B0604020202020204" pitchFamily="34" charset="0"/>
        <a:buChar char="•"/>
        <a:defRPr sz="2400" kern="1200">
          <a:solidFill>
            <a:schemeClr val="bg1"/>
          </a:solidFill>
          <a:latin typeface="+mn-lt"/>
          <a:ea typeface="+mn-ea"/>
          <a:cs typeface="+mn-cs"/>
        </a:defRPr>
      </a:lvl2pPr>
      <a:lvl3pPr marL="1143000" indent="-228600" algn="l" rtl="0" fontAlgn="base">
        <a:spcBef>
          <a:spcPts val="500"/>
        </a:spcBef>
        <a:spcAft>
          <a:spcPct val="0"/>
        </a:spcAft>
        <a:buFont typeface="Arial" panose="020B0604020202020204" pitchFamily="34" charset="0"/>
        <a:buChar char="•"/>
        <a:defRPr sz="2000" kern="1200">
          <a:solidFill>
            <a:schemeClr val="bg1"/>
          </a:solidFill>
          <a:latin typeface="+mn-lt"/>
          <a:ea typeface="+mn-ea"/>
          <a:cs typeface="+mn-cs"/>
        </a:defRPr>
      </a:lvl3pPr>
      <a:lvl4pPr marL="1600200" indent="-228600" algn="l" rtl="0" fontAlgn="base">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fontAlgn="base">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microsoft.com/office/2014/relationships/chartEx" Target="../charts/chartEx1.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37.png"/><Relationship Id="rId4" Type="http://schemas.microsoft.com/office/2014/relationships/chartEx" Target="../charts/chartEx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chart" Target="../charts/chart6.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chart" Target="../charts/chart7.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7.png"/><Relationship Id="rId1" Type="http://schemas.openxmlformats.org/officeDocument/2006/relationships/slideLayout" Target="../slideLayouts/slideLayout6.xml"/><Relationship Id="rId5" Type="http://schemas.openxmlformats.org/officeDocument/2006/relationships/image" Target="../media/image63.png"/><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B60952-66EA-772E-8626-82EA4D687CDF}"/>
              </a:ext>
            </a:extLst>
          </p:cNvPr>
          <p:cNvSpPr>
            <a:spLocks noGrp="1"/>
          </p:cNvSpPr>
          <p:nvPr>
            <p:ph type="title"/>
          </p:nvPr>
        </p:nvSpPr>
        <p:spPr/>
        <p:txBody>
          <a:bodyPr/>
          <a:lstStyle/>
          <a:p>
            <a:r>
              <a:rPr lang="en-CA" dirty="0"/>
              <a:t>Six-Sigma Process Control</a:t>
            </a:r>
          </a:p>
        </p:txBody>
      </p:sp>
    </p:spTree>
    <p:extLst>
      <p:ext uri="{BB962C8B-B14F-4D97-AF65-F5344CB8AC3E}">
        <p14:creationId xmlns:p14="http://schemas.microsoft.com/office/powerpoint/2010/main" val="558826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C02-93A7-E332-0556-D33A9F7CA375}"/>
              </a:ext>
            </a:extLst>
          </p:cNvPr>
          <p:cNvSpPr>
            <a:spLocks noGrp="1"/>
          </p:cNvSpPr>
          <p:nvPr>
            <p:ph type="title"/>
          </p:nvPr>
        </p:nvSpPr>
        <p:spPr/>
        <p:txBody>
          <a:bodyPr/>
          <a:lstStyle/>
          <a:p>
            <a:r>
              <a:rPr lang="en-GB" dirty="0"/>
              <a:t>Process Control</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FA774A-1654-82B3-7E6B-EBFFCD0BC232}"/>
                  </a:ext>
                </a:extLst>
              </p:cNvPr>
              <p:cNvSpPr>
                <a:spLocks noGrp="1"/>
              </p:cNvSpPr>
              <p:nvPr>
                <p:ph idx="1"/>
              </p:nvPr>
            </p:nvSpPr>
            <p:spPr>
              <a:xfrm>
                <a:off x="846221" y="1862659"/>
                <a:ext cx="10892589" cy="3889208"/>
              </a:xfrm>
            </p:spPr>
            <p:txBody>
              <a:bodyPr/>
              <a:lstStyle/>
              <a:p>
                <a:pPr marL="0" indent="0">
                  <a:buNone/>
                </a:pPr>
                <a:r>
                  <a:rPr lang="en-GB" u="sng" dirty="0"/>
                  <a:t>Defect Rates</a:t>
                </a:r>
              </a:p>
              <a:p>
                <a:pPr marL="114300" indent="0">
                  <a:buNone/>
                </a:pPr>
                <a:r>
                  <a:rPr lang="en-CA" dirty="0"/>
                  <a:t>A common metric in quality circles is the number of Defects Per Million Opportunities (DPMO) and is defined algebraically as:</a:t>
                </a:r>
              </a:p>
              <a:p>
                <a:pPr marL="114300" indent="0">
                  <a:buNone/>
                </a:pPr>
                <a:endParaRPr lang="en-CA" dirty="0"/>
              </a:p>
              <a:p>
                <a:pPr marL="114300" indent="0">
                  <a:buNone/>
                </a:pPr>
                <a14:m>
                  <m:oMathPara xmlns:m="http://schemas.openxmlformats.org/officeDocument/2006/math">
                    <m:oMathParaPr>
                      <m:jc m:val="centerGroup"/>
                    </m:oMathParaPr>
                    <m:oMath xmlns:m="http://schemas.openxmlformats.org/officeDocument/2006/math">
                      <m:r>
                        <m:rPr>
                          <m:nor/>
                        </m:rPr>
                        <a:rPr lang="en-CA">
                          <a:latin typeface="Cambria Math" panose="02040503050406030204" pitchFamily="18" charset="0"/>
                        </a:rPr>
                        <m:t>DPMO</m:t>
                      </m:r>
                      <m:r>
                        <a:rPr lang="en-CA" i="1">
                          <a:latin typeface="Cambria Math" panose="02040503050406030204" pitchFamily="18" charset="0"/>
                        </a:rPr>
                        <m:t>=</m:t>
                      </m:r>
                      <m:f>
                        <m:fPr>
                          <m:ctrlPr>
                            <a:rPr lang="en-CA" i="1">
                              <a:latin typeface="Cambria Math" panose="02040503050406030204" pitchFamily="18" charset="0"/>
                            </a:rPr>
                          </m:ctrlPr>
                        </m:fPr>
                        <m:num>
                          <m:d>
                            <m:dPr>
                              <m:ctrlPr>
                                <a:rPr lang="en-CA" i="1">
                                  <a:latin typeface="Cambria Math" panose="02040503050406030204" pitchFamily="18" charset="0"/>
                                </a:rPr>
                              </m:ctrlPr>
                            </m:dPr>
                            <m:e>
                              <m:r>
                                <m:rPr>
                                  <m:nor/>
                                </m:rPr>
                                <a:rPr lang="en-CA">
                                  <a:latin typeface="Cambria Math" panose="02040503050406030204" pitchFamily="18" charset="0"/>
                                </a:rPr>
                                <m:t>Number</m:t>
                              </m:r>
                              <m:r>
                                <m:rPr>
                                  <m:nor/>
                                </m:rPr>
                                <a:rPr lang="en-CA">
                                  <a:latin typeface="Cambria Math" panose="02040503050406030204" pitchFamily="18" charset="0"/>
                                </a:rPr>
                                <m:t> </m:t>
                              </m:r>
                              <m:r>
                                <m:rPr>
                                  <m:nor/>
                                </m:rPr>
                                <a:rPr lang="en-CA">
                                  <a:latin typeface="Cambria Math" panose="02040503050406030204" pitchFamily="18" charset="0"/>
                                </a:rPr>
                                <m:t>of</m:t>
                              </m:r>
                              <m:r>
                                <m:rPr>
                                  <m:nor/>
                                </m:rPr>
                                <a:rPr lang="en-CA">
                                  <a:latin typeface="Cambria Math" panose="02040503050406030204" pitchFamily="18" charset="0"/>
                                </a:rPr>
                                <m:t> </m:t>
                              </m:r>
                              <m:r>
                                <m:rPr>
                                  <m:nor/>
                                </m:rPr>
                                <a:rPr lang="en-CA">
                                  <a:latin typeface="Cambria Math" panose="02040503050406030204" pitchFamily="18" charset="0"/>
                                </a:rPr>
                                <m:t>Observed</m:t>
                              </m:r>
                              <m:r>
                                <a:rPr lang="en-CA" i="1">
                                  <a:latin typeface="Cambria Math" panose="02040503050406030204" pitchFamily="18" charset="0"/>
                                </a:rPr>
                                <m:t> </m:t>
                              </m:r>
                              <m:r>
                                <m:rPr>
                                  <m:nor/>
                                </m:rPr>
                                <a:rPr lang="en-CA">
                                  <a:latin typeface="Cambria Math" panose="02040503050406030204" pitchFamily="18" charset="0"/>
                                </a:rPr>
                                <m:t>Defects</m:t>
                              </m:r>
                            </m:e>
                          </m:d>
                          <m:r>
                            <a:rPr lang="en-CA" i="1">
                              <a:latin typeface="Cambria Math" panose="02040503050406030204" pitchFamily="18" charset="0"/>
                              <a:ea typeface="Cambria Math" panose="02040503050406030204" pitchFamily="18" charset="0"/>
                            </a:rPr>
                            <m:t>×1,000,000</m:t>
                          </m:r>
                        </m:num>
                        <m:den>
                          <m:d>
                            <m:dPr>
                              <m:ctrlPr>
                                <a:rPr lang="en-CA" i="1">
                                  <a:latin typeface="Cambria Math" panose="02040503050406030204" pitchFamily="18" charset="0"/>
                                </a:rPr>
                              </m:ctrlPr>
                            </m:dPr>
                            <m:e>
                              <m:r>
                                <m:rPr>
                                  <m:nor/>
                                </m:rPr>
                                <a:rPr lang="en-CA">
                                  <a:latin typeface="Cambria Math" panose="02040503050406030204" pitchFamily="18" charset="0"/>
                                </a:rPr>
                                <m:t>Number</m:t>
                              </m:r>
                              <m:r>
                                <m:rPr>
                                  <m:nor/>
                                </m:rPr>
                                <a:rPr lang="en-CA">
                                  <a:latin typeface="Cambria Math" panose="02040503050406030204" pitchFamily="18" charset="0"/>
                                </a:rPr>
                                <m:t> </m:t>
                              </m:r>
                              <m:r>
                                <m:rPr>
                                  <m:nor/>
                                </m:rPr>
                                <a:rPr lang="en-CA">
                                  <a:latin typeface="Cambria Math" panose="02040503050406030204" pitchFamily="18" charset="0"/>
                                </a:rPr>
                                <m:t>of</m:t>
                              </m:r>
                              <m:r>
                                <m:rPr>
                                  <m:nor/>
                                </m:rPr>
                                <a:rPr lang="en-CA">
                                  <a:latin typeface="Cambria Math" panose="02040503050406030204" pitchFamily="18" charset="0"/>
                                </a:rPr>
                                <m:t> </m:t>
                              </m:r>
                              <m:r>
                                <m:rPr>
                                  <m:nor/>
                                </m:rPr>
                                <a:rPr lang="en-CA">
                                  <a:latin typeface="Cambria Math" panose="02040503050406030204" pitchFamily="18" charset="0"/>
                                </a:rPr>
                                <m:t>Opportunities</m:t>
                              </m:r>
                              <m:r>
                                <m:rPr>
                                  <m:nor/>
                                </m:rPr>
                                <a:rPr lang="en-CA">
                                  <a:latin typeface="Cambria Math" panose="02040503050406030204" pitchFamily="18" charset="0"/>
                                </a:rPr>
                                <m:t> </m:t>
                              </m:r>
                              <m:r>
                                <m:rPr>
                                  <m:nor/>
                                </m:rPr>
                                <a:rPr lang="en-CA">
                                  <a:latin typeface="Cambria Math" panose="02040503050406030204" pitchFamily="18" charset="0"/>
                                </a:rPr>
                                <m:t>Per</m:t>
                              </m:r>
                              <m:r>
                                <m:rPr>
                                  <m:nor/>
                                </m:rPr>
                                <a:rPr lang="en-CA">
                                  <a:latin typeface="Cambria Math" panose="02040503050406030204" pitchFamily="18" charset="0"/>
                                </a:rPr>
                                <m:t> </m:t>
                              </m:r>
                              <m:r>
                                <m:rPr>
                                  <m:nor/>
                                </m:rPr>
                                <a:rPr lang="en-CA">
                                  <a:latin typeface="Cambria Math" panose="02040503050406030204" pitchFamily="18" charset="0"/>
                                </a:rPr>
                                <m:t>Unit</m:t>
                              </m:r>
                            </m:e>
                          </m:d>
                          <m:r>
                            <a:rPr lang="en-CA" i="1">
                              <a:latin typeface="Cambria Math" panose="02040503050406030204" pitchFamily="18" charset="0"/>
                              <a:ea typeface="Cambria Math" panose="02040503050406030204" pitchFamily="18" charset="0"/>
                            </a:rPr>
                            <m:t>×</m:t>
                          </m:r>
                          <m:d>
                            <m:dPr>
                              <m:ctrlPr>
                                <a:rPr lang="en-CA" i="1">
                                  <a:latin typeface="Cambria Math" panose="02040503050406030204" pitchFamily="18" charset="0"/>
                                  <a:ea typeface="Cambria Math" panose="02040503050406030204" pitchFamily="18" charset="0"/>
                                </a:rPr>
                              </m:ctrlPr>
                            </m:dPr>
                            <m:e>
                              <m:r>
                                <m:rPr>
                                  <m:nor/>
                                </m:rPr>
                                <a:rPr lang="en-CA">
                                  <a:latin typeface="Cambria Math" panose="02040503050406030204" pitchFamily="18" charset="0"/>
                                  <a:ea typeface="Cambria Math" panose="02040503050406030204" pitchFamily="18" charset="0"/>
                                </a:rPr>
                                <m:t>Number</m:t>
                              </m:r>
                              <m:r>
                                <m:rPr>
                                  <m:nor/>
                                </m:rPr>
                                <a:rPr lang="en-CA">
                                  <a:latin typeface="Cambria Math" panose="02040503050406030204" pitchFamily="18" charset="0"/>
                                  <a:ea typeface="Cambria Math" panose="02040503050406030204" pitchFamily="18" charset="0"/>
                                </a:rPr>
                                <m:t> </m:t>
                              </m:r>
                              <m:r>
                                <m:rPr>
                                  <m:nor/>
                                </m:rPr>
                                <a:rPr lang="en-CA">
                                  <a:latin typeface="Cambria Math" panose="02040503050406030204" pitchFamily="18" charset="0"/>
                                  <a:ea typeface="Cambria Math" panose="02040503050406030204" pitchFamily="18" charset="0"/>
                                </a:rPr>
                                <m:t>of</m:t>
                              </m:r>
                              <m:r>
                                <m:rPr>
                                  <m:nor/>
                                </m:rPr>
                                <a:rPr lang="en-CA">
                                  <a:latin typeface="Cambria Math" panose="02040503050406030204" pitchFamily="18" charset="0"/>
                                  <a:ea typeface="Cambria Math" panose="02040503050406030204" pitchFamily="18" charset="0"/>
                                </a:rPr>
                                <m:t> </m:t>
                              </m:r>
                              <m:r>
                                <m:rPr>
                                  <m:nor/>
                                </m:rPr>
                                <a:rPr lang="en-CA">
                                  <a:latin typeface="Cambria Math" panose="02040503050406030204" pitchFamily="18" charset="0"/>
                                  <a:ea typeface="Cambria Math" panose="02040503050406030204" pitchFamily="18" charset="0"/>
                                </a:rPr>
                                <m:t>Units</m:t>
                              </m:r>
                            </m:e>
                          </m:d>
                        </m:den>
                      </m:f>
                    </m:oMath>
                  </m:oMathPara>
                </a14:m>
                <a:endParaRPr lang="en-CA" dirty="0"/>
              </a:p>
            </p:txBody>
          </p:sp>
        </mc:Choice>
        <mc:Fallback xmlns="">
          <p:sp>
            <p:nvSpPr>
              <p:cNvPr id="3" name="Content Placeholder 2">
                <a:extLst>
                  <a:ext uri="{FF2B5EF4-FFF2-40B4-BE49-F238E27FC236}">
                    <a16:creationId xmlns:a16="http://schemas.microsoft.com/office/drawing/2014/main" id="{82FA774A-1654-82B3-7E6B-EBFFCD0BC232}"/>
                  </a:ext>
                </a:extLst>
              </p:cNvPr>
              <p:cNvSpPr>
                <a:spLocks noGrp="1" noRot="1" noChangeAspect="1" noMove="1" noResize="1" noEditPoints="1" noAdjustHandles="1" noChangeArrowheads="1" noChangeShapeType="1" noTextEdit="1"/>
              </p:cNvSpPr>
              <p:nvPr>
                <p:ph idx="1"/>
              </p:nvPr>
            </p:nvSpPr>
            <p:spPr>
              <a:xfrm>
                <a:off x="846221" y="1862659"/>
                <a:ext cx="10892589" cy="3889208"/>
              </a:xfrm>
              <a:blipFill>
                <a:blip r:embed="rId2"/>
                <a:stretch>
                  <a:fillRect l="-2015" t="-2821"/>
                </a:stretch>
              </a:blipFill>
            </p:spPr>
            <p:txBody>
              <a:bodyPr/>
              <a:lstStyle/>
              <a:p>
                <a:r>
                  <a:rPr lang="en-CA">
                    <a:noFill/>
                  </a:rPr>
                  <a:t> </a:t>
                </a:r>
              </a:p>
            </p:txBody>
          </p:sp>
        </mc:Fallback>
      </mc:AlternateContent>
    </p:spTree>
    <p:extLst>
      <p:ext uri="{BB962C8B-B14F-4D97-AF65-F5344CB8AC3E}">
        <p14:creationId xmlns:p14="http://schemas.microsoft.com/office/powerpoint/2010/main" val="90339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8049-AFC2-37A8-9447-6081434BE8AE}"/>
              </a:ext>
            </a:extLst>
          </p:cNvPr>
          <p:cNvSpPr>
            <a:spLocks noGrp="1"/>
          </p:cNvSpPr>
          <p:nvPr>
            <p:ph type="title"/>
          </p:nvPr>
        </p:nvSpPr>
        <p:spPr/>
        <p:txBody>
          <a:bodyPr/>
          <a:lstStyle/>
          <a:p>
            <a:r>
              <a:rPr lang="en-GB" dirty="0"/>
              <a:t>Process Control</a:t>
            </a:r>
            <a:endParaRPr lang="en-CA"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CFEA73-F1F2-961A-B18F-F15515F59B2B}"/>
                  </a:ext>
                </a:extLst>
              </p:cNvPr>
              <p:cNvSpPr txBox="1"/>
              <p:nvPr/>
            </p:nvSpPr>
            <p:spPr>
              <a:xfrm>
                <a:off x="5538834" y="1805802"/>
                <a:ext cx="6797279" cy="4524315"/>
              </a:xfrm>
              <a:prstGeom prst="rect">
                <a:avLst/>
              </a:prstGeom>
              <a:noFill/>
            </p:spPr>
            <p:txBody>
              <a:bodyPr wrap="square" rtlCol="0">
                <a:spAutoFit/>
              </a:bodyPr>
              <a:lstStyle/>
              <a:p>
                <a:r>
                  <a:rPr lang="en-CA" dirty="0"/>
                  <a:t>At left is a very traditional graphical depiction of 6</a:t>
                </a:r>
                <a14:m>
                  <m:oMath xmlns:m="http://schemas.openxmlformats.org/officeDocument/2006/math">
                    <m:r>
                      <a:rPr lang="en-CA" i="1" smtClean="0">
                        <a:latin typeface="Cambria Math" panose="02040503050406030204" pitchFamily="18" charset="0"/>
                        <a:ea typeface="Cambria Math" panose="02040503050406030204" pitchFamily="18" charset="0"/>
                      </a:rPr>
                      <m:t>𝜎</m:t>
                    </m:r>
                  </m:oMath>
                </a14:m>
                <a:r>
                  <a:rPr lang="en-CA" dirty="0"/>
                  <a:t> quality management. </a:t>
                </a:r>
              </a:p>
              <a:p>
                <a:endParaRPr lang="en-CA" dirty="0"/>
              </a:p>
              <a:p>
                <a:r>
                  <a:rPr lang="en-CA" dirty="0"/>
                  <a:t>If we were to go to Excel and type:</a:t>
                </a:r>
              </a:p>
              <a:p>
                <a:endParaRPr lang="en-CA" dirty="0"/>
              </a:p>
              <a:p>
                <a:pPr algn="ctr"/>
                <a:r>
                  <a:rPr lang="en-CA" dirty="0"/>
                  <a:t>=2*NORM.DIST(-6,0,1,TRUE)*1,000,000,000</a:t>
                </a:r>
              </a:p>
              <a:p>
                <a:pPr algn="ctr"/>
                <a:endParaRPr lang="en-CA" dirty="0"/>
              </a:p>
              <a:p>
                <a:pPr algn="ctr"/>
                <a:r>
                  <a:rPr lang="en-CA" dirty="0"/>
                  <a:t>=2*NORM.S.DIST(-6,TRUE)*1,000,000,000</a:t>
                </a:r>
              </a:p>
              <a:p>
                <a:pPr algn="ctr"/>
                <a:endParaRPr lang="en-CA" dirty="0"/>
              </a:p>
              <a:p>
                <a:endParaRPr lang="en-CA" dirty="0"/>
              </a:p>
              <a:p>
                <a:r>
                  <a:rPr lang="en-CA" dirty="0"/>
                  <a:t>we would get an expected 2 defects per BILLION opportunities. </a:t>
                </a:r>
              </a:p>
              <a:p>
                <a:endParaRPr lang="en-CA" dirty="0"/>
              </a:p>
              <a:p>
                <a:r>
                  <a:rPr lang="en-CA" dirty="0"/>
                  <a:t>But contemporary literature in 6</a:t>
                </a:r>
                <a14:m>
                  <m:oMath xmlns:m="http://schemas.openxmlformats.org/officeDocument/2006/math">
                    <m:r>
                      <a:rPr lang="en-CA" i="1" smtClean="0">
                        <a:latin typeface="Cambria Math" panose="02040503050406030204" pitchFamily="18" charset="0"/>
                        <a:ea typeface="Cambria Math" panose="02040503050406030204" pitchFamily="18" charset="0"/>
                      </a:rPr>
                      <m:t>𝜎</m:t>
                    </m:r>
                  </m:oMath>
                </a14:m>
                <a:r>
                  <a:rPr lang="en-CA" dirty="0"/>
                  <a:t> consistently references a DPMO of 3.4. This seems like a bit of a contradiction…</a:t>
                </a:r>
              </a:p>
              <a:p>
                <a:endParaRPr lang="en-CA" dirty="0"/>
              </a:p>
              <a:p>
                <a:endParaRPr lang="en-CA" dirty="0"/>
              </a:p>
            </p:txBody>
          </p:sp>
        </mc:Choice>
        <mc:Fallback xmlns="">
          <p:sp>
            <p:nvSpPr>
              <p:cNvPr id="5" name="TextBox 4">
                <a:extLst>
                  <a:ext uri="{FF2B5EF4-FFF2-40B4-BE49-F238E27FC236}">
                    <a16:creationId xmlns:a16="http://schemas.microsoft.com/office/drawing/2014/main" id="{3BCFEA73-F1F2-961A-B18F-F15515F59B2B}"/>
                  </a:ext>
                </a:extLst>
              </p:cNvPr>
              <p:cNvSpPr txBox="1">
                <a:spLocks noRot="1" noChangeAspect="1" noMove="1" noResize="1" noEditPoints="1" noAdjustHandles="1" noChangeArrowheads="1" noChangeShapeType="1" noTextEdit="1"/>
              </p:cNvSpPr>
              <p:nvPr/>
            </p:nvSpPr>
            <p:spPr>
              <a:xfrm>
                <a:off x="5538834" y="1805802"/>
                <a:ext cx="6797279" cy="4524315"/>
              </a:xfrm>
              <a:prstGeom prst="rect">
                <a:avLst/>
              </a:prstGeom>
              <a:blipFill>
                <a:blip r:embed="rId2"/>
                <a:stretch>
                  <a:fillRect l="-807" t="-674"/>
                </a:stretch>
              </a:blipFill>
            </p:spPr>
            <p:txBody>
              <a:bodyPr/>
              <a:lstStyle/>
              <a:p>
                <a:r>
                  <a:rPr lang="en-CA">
                    <a:noFill/>
                  </a:rPr>
                  <a:t> </a:t>
                </a:r>
              </a:p>
            </p:txBody>
          </p:sp>
        </mc:Fallback>
      </mc:AlternateContent>
      <p:graphicFrame>
        <p:nvGraphicFramePr>
          <p:cNvPr id="6" name="Chart 5">
            <a:extLst>
              <a:ext uri="{FF2B5EF4-FFF2-40B4-BE49-F238E27FC236}">
                <a16:creationId xmlns:a16="http://schemas.microsoft.com/office/drawing/2014/main" id="{4FD67C17-8C99-91DD-E3E2-37EA82E7652E}"/>
              </a:ext>
            </a:extLst>
          </p:cNvPr>
          <p:cNvGraphicFramePr>
            <a:graphicFrameLocks/>
          </p:cNvGraphicFramePr>
          <p:nvPr>
            <p:extLst>
              <p:ext uri="{D42A27DB-BD31-4B8C-83A1-F6EECF244321}">
                <p14:modId xmlns:p14="http://schemas.microsoft.com/office/powerpoint/2010/main" val="325066816"/>
              </p:ext>
            </p:extLst>
          </p:nvPr>
        </p:nvGraphicFramePr>
        <p:xfrm>
          <a:off x="194440" y="1441219"/>
          <a:ext cx="5005839" cy="4247317"/>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a:extLst>
              <a:ext uri="{FF2B5EF4-FFF2-40B4-BE49-F238E27FC236}">
                <a16:creationId xmlns:a16="http://schemas.microsoft.com/office/drawing/2014/main" id="{31BA6C12-371A-6869-13B0-AD44ED62B9A8}"/>
              </a:ext>
            </a:extLst>
          </p:cNvPr>
          <p:cNvCxnSpPr>
            <a:cxnSpLocks/>
          </p:cNvCxnSpPr>
          <p:nvPr/>
        </p:nvCxnSpPr>
        <p:spPr>
          <a:xfrm>
            <a:off x="2699437" y="2239494"/>
            <a:ext cx="0" cy="314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15">
            <a:extLst>
              <a:ext uri="{FF2B5EF4-FFF2-40B4-BE49-F238E27FC236}">
                <a16:creationId xmlns:a16="http://schemas.microsoft.com/office/drawing/2014/main" id="{9EF9F4FC-F2CD-FE22-3C8B-95A8B197A9EE}"/>
              </a:ext>
            </a:extLst>
          </p:cNvPr>
          <p:cNvSpPr txBox="1"/>
          <p:nvPr/>
        </p:nvSpPr>
        <p:spPr>
          <a:xfrm>
            <a:off x="4222369" y="2639959"/>
            <a:ext cx="764792" cy="23789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CA" sz="1400" dirty="0"/>
              <a:t>UTL</a:t>
            </a:r>
          </a:p>
        </p:txBody>
      </p:sp>
    </p:spTree>
    <p:extLst>
      <p:ext uri="{BB962C8B-B14F-4D97-AF65-F5344CB8AC3E}">
        <p14:creationId xmlns:p14="http://schemas.microsoft.com/office/powerpoint/2010/main" val="2242785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8049-AFC2-37A8-9447-6081434BE8AE}"/>
              </a:ext>
            </a:extLst>
          </p:cNvPr>
          <p:cNvSpPr>
            <a:spLocks noGrp="1"/>
          </p:cNvSpPr>
          <p:nvPr>
            <p:ph type="title"/>
          </p:nvPr>
        </p:nvSpPr>
        <p:spPr/>
        <p:txBody>
          <a:bodyPr/>
          <a:lstStyle/>
          <a:p>
            <a:r>
              <a:rPr lang="en-GB" dirty="0"/>
              <a:t>Process Control</a:t>
            </a:r>
            <a:endParaRPr lang="en-CA" dirty="0"/>
          </a:p>
        </p:txBody>
      </p:sp>
      <p:graphicFrame>
        <p:nvGraphicFramePr>
          <p:cNvPr id="6" name="Chart 5">
            <a:extLst>
              <a:ext uri="{FF2B5EF4-FFF2-40B4-BE49-F238E27FC236}">
                <a16:creationId xmlns:a16="http://schemas.microsoft.com/office/drawing/2014/main" id="{4FD67C17-8C99-91DD-E3E2-37EA82E7652E}"/>
              </a:ext>
            </a:extLst>
          </p:cNvPr>
          <p:cNvGraphicFramePr>
            <a:graphicFrameLocks/>
          </p:cNvGraphicFramePr>
          <p:nvPr>
            <p:extLst>
              <p:ext uri="{D42A27DB-BD31-4B8C-83A1-F6EECF244321}">
                <p14:modId xmlns:p14="http://schemas.microsoft.com/office/powerpoint/2010/main" val="4168253824"/>
              </p:ext>
            </p:extLst>
          </p:nvPr>
        </p:nvGraphicFramePr>
        <p:xfrm>
          <a:off x="196517" y="1570534"/>
          <a:ext cx="5005839" cy="4247317"/>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a:extLst>
              <a:ext uri="{FF2B5EF4-FFF2-40B4-BE49-F238E27FC236}">
                <a16:creationId xmlns:a16="http://schemas.microsoft.com/office/drawing/2014/main" id="{31BA6C12-371A-6869-13B0-AD44ED62B9A8}"/>
              </a:ext>
            </a:extLst>
          </p:cNvPr>
          <p:cNvCxnSpPr>
            <a:cxnSpLocks/>
          </p:cNvCxnSpPr>
          <p:nvPr/>
        </p:nvCxnSpPr>
        <p:spPr>
          <a:xfrm>
            <a:off x="2701514" y="1699849"/>
            <a:ext cx="0" cy="38127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Arc 3">
            <a:extLst>
              <a:ext uri="{FF2B5EF4-FFF2-40B4-BE49-F238E27FC236}">
                <a16:creationId xmlns:a16="http://schemas.microsoft.com/office/drawing/2014/main" id="{70293725-6BA0-4811-9F3F-8FBC9F832B75}"/>
              </a:ext>
            </a:extLst>
          </p:cNvPr>
          <p:cNvSpPr/>
          <p:nvPr/>
        </p:nvSpPr>
        <p:spPr>
          <a:xfrm>
            <a:off x="2142714" y="1802952"/>
            <a:ext cx="1117600" cy="495300"/>
          </a:xfrm>
          <a:prstGeom prst="arc">
            <a:avLst>
              <a:gd name="adj1" fmla="val 786806"/>
              <a:gd name="adj2" fmla="val 10851306"/>
            </a:avLst>
          </a:prstGeom>
          <a:ln w="19050">
            <a:solidFill>
              <a:srgbClr val="C00000"/>
            </a:solidFill>
            <a:prstDash val="solid"/>
            <a:headEnd type="triangle"/>
            <a:tailEnd type="none" w="lg" len="lg"/>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n-CA" sz="1100"/>
          </a:p>
        </p:txBody>
      </p:sp>
      <p:sp>
        <p:nvSpPr>
          <p:cNvPr id="8" name="Arc 7">
            <a:extLst>
              <a:ext uri="{FF2B5EF4-FFF2-40B4-BE49-F238E27FC236}">
                <a16:creationId xmlns:a16="http://schemas.microsoft.com/office/drawing/2014/main" id="{089B7803-5673-4229-B5D8-B03CB222EB44}"/>
              </a:ext>
            </a:extLst>
          </p:cNvPr>
          <p:cNvSpPr/>
          <p:nvPr/>
        </p:nvSpPr>
        <p:spPr>
          <a:xfrm>
            <a:off x="2140636" y="1809302"/>
            <a:ext cx="1117600" cy="488950"/>
          </a:xfrm>
          <a:prstGeom prst="arc">
            <a:avLst>
              <a:gd name="adj1" fmla="val 11173528"/>
              <a:gd name="adj2" fmla="val 593635"/>
            </a:avLst>
          </a:prstGeom>
          <a:ln w="19050">
            <a:solidFill>
              <a:srgbClr val="C00000"/>
            </a:solidFill>
            <a:prstDash val="solid"/>
            <a:headEnd type="triangle"/>
            <a:tailEnd type="none" w="lg" len="lg"/>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n-CA" sz="1100"/>
          </a:p>
        </p:txBody>
      </p:sp>
      <p:cxnSp>
        <p:nvCxnSpPr>
          <p:cNvPr id="10" name="Straight Connector 9">
            <a:extLst>
              <a:ext uri="{FF2B5EF4-FFF2-40B4-BE49-F238E27FC236}">
                <a16:creationId xmlns:a16="http://schemas.microsoft.com/office/drawing/2014/main" id="{AF024B45-86F3-7CCF-08AF-4499C0D72229}"/>
              </a:ext>
            </a:extLst>
          </p:cNvPr>
          <p:cNvCxnSpPr/>
          <p:nvPr/>
        </p:nvCxnSpPr>
        <p:spPr>
          <a:xfrm flipH="1" flipV="1">
            <a:off x="2699436" y="2052347"/>
            <a:ext cx="551582" cy="9854"/>
          </a:xfrm>
          <a:prstGeom prst="line">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5">
            <a:extLst>
              <a:ext uri="{FF2B5EF4-FFF2-40B4-BE49-F238E27FC236}">
                <a16:creationId xmlns:a16="http://schemas.microsoft.com/office/drawing/2014/main" id="{800A108C-ABD9-D254-1B10-6F16C4B921F4}"/>
              </a:ext>
            </a:extLst>
          </p:cNvPr>
          <p:cNvSpPr txBox="1"/>
          <p:nvPr/>
        </p:nvSpPr>
        <p:spPr>
          <a:xfrm>
            <a:off x="4232653" y="2662928"/>
            <a:ext cx="764792" cy="23789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CA" sz="1400" dirty="0">
                <a:solidFill>
                  <a:schemeClr val="tx1"/>
                </a:solidFill>
              </a:rPr>
              <a:t>UTL</a:t>
            </a:r>
          </a:p>
        </p:txBody>
      </p:sp>
      <p:sp>
        <p:nvSpPr>
          <p:cNvPr id="13" name="TextBox 12">
            <a:extLst>
              <a:ext uri="{FF2B5EF4-FFF2-40B4-BE49-F238E27FC236}">
                <a16:creationId xmlns:a16="http://schemas.microsoft.com/office/drawing/2014/main" id="{08718E1C-25B4-7F09-681E-96AED7B4908D}"/>
              </a:ext>
            </a:extLst>
          </p:cNvPr>
          <p:cNvSpPr txBox="1"/>
          <p:nvPr/>
        </p:nvSpPr>
        <p:spPr>
          <a:xfrm>
            <a:off x="5396625" y="2298252"/>
            <a:ext cx="6795375" cy="3693319"/>
          </a:xfrm>
          <a:prstGeom prst="rect">
            <a:avLst/>
          </a:prstGeom>
          <a:noFill/>
        </p:spPr>
        <p:txBody>
          <a:bodyPr wrap="square" rtlCol="0">
            <a:spAutoFit/>
          </a:bodyPr>
          <a:lstStyle/>
          <a:p>
            <a:r>
              <a:rPr lang="en-CA" sz="1800" dirty="0"/>
              <a:t>Process capability studies are largely founded in the work done by Motorola in the 1980s and 1990s. Motorola found that processes naturally drift over time. They may drift in one direction naturally and as time continues, start to drift back – without any intervention whatsoever. </a:t>
            </a:r>
          </a:p>
          <a:p>
            <a:endParaRPr lang="en-CA" sz="1800" dirty="0"/>
          </a:p>
          <a:p>
            <a:r>
              <a:rPr lang="en-CA" sz="1800" dirty="0"/>
              <a:t>Motorola termed this the “Long Term Dynamic Mean Variation” and found that, numerically, it resulted in a shift of 1.4 to 1.6 standard deviations from the process centre. </a:t>
            </a:r>
          </a:p>
          <a:p>
            <a:endParaRPr lang="en-CA" sz="1800" dirty="0"/>
          </a:p>
          <a:p>
            <a:r>
              <a:rPr lang="en-CA" sz="1800" dirty="0"/>
              <a:t>This has since become known as the “1.5 sigma shift”.</a:t>
            </a:r>
          </a:p>
          <a:p>
            <a:endParaRPr lang="en-CA" sz="1800" dirty="0"/>
          </a:p>
          <a:p>
            <a:endParaRPr lang="en-CA" sz="1800" dirty="0"/>
          </a:p>
        </p:txBody>
      </p:sp>
    </p:spTree>
    <p:extLst>
      <p:ext uri="{BB962C8B-B14F-4D97-AF65-F5344CB8AC3E}">
        <p14:creationId xmlns:p14="http://schemas.microsoft.com/office/powerpoint/2010/main" val="3546015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8049-AFC2-37A8-9447-6081434BE8AE}"/>
              </a:ext>
            </a:extLst>
          </p:cNvPr>
          <p:cNvSpPr>
            <a:spLocks noGrp="1"/>
          </p:cNvSpPr>
          <p:nvPr>
            <p:ph type="title"/>
          </p:nvPr>
        </p:nvSpPr>
        <p:spPr/>
        <p:txBody>
          <a:bodyPr/>
          <a:lstStyle/>
          <a:p>
            <a:r>
              <a:rPr lang="en-GB" dirty="0"/>
              <a:t>Process Control</a:t>
            </a:r>
            <a:endParaRPr lang="en-CA"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7E7216B-8FEC-DC7C-6C9A-DF82532C319E}"/>
                  </a:ext>
                </a:extLst>
              </p:cNvPr>
              <p:cNvSpPr txBox="1">
                <a:spLocks/>
              </p:cNvSpPr>
              <p:nvPr/>
            </p:nvSpPr>
            <p:spPr bwMode="auto">
              <a:xfrm>
                <a:off x="5538833" y="1699849"/>
                <a:ext cx="6125001" cy="40148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228600" indent="-228600" algn="l" rtl="0" fontAlgn="base">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eaLnBrk="1" hangingPunct="1">
                  <a:buFont typeface="Arial" panose="020B0604020202020204" pitchFamily="34" charset="0"/>
                  <a:buNone/>
                </a:pPr>
                <a:r>
                  <a:rPr lang="en-CA" sz="1800" dirty="0"/>
                  <a:t>Graphically, this is represented by the image at left where the process centre </a:t>
                </a:r>
                <a:r>
                  <a:rPr lang="en-CA" sz="1800" i="1" dirty="0"/>
                  <a:t>drifts</a:t>
                </a:r>
                <a:r>
                  <a:rPr lang="en-CA" sz="1800" dirty="0"/>
                  <a:t> away from the desired centre by as much as 1.5</a:t>
                </a:r>
                <a14:m>
                  <m:oMath xmlns:m="http://schemas.openxmlformats.org/officeDocument/2006/math">
                    <m:r>
                      <a:rPr lang="en-CA" sz="1800" i="1" smtClean="0">
                        <a:latin typeface="Cambria Math" panose="02040503050406030204" pitchFamily="18" charset="0"/>
                        <a:ea typeface="Cambria Math" panose="02040503050406030204" pitchFamily="18" charset="0"/>
                      </a:rPr>
                      <m:t>𝜎</m:t>
                    </m:r>
                  </m:oMath>
                </a14:m>
                <a:r>
                  <a:rPr lang="en-CA" sz="1800" dirty="0"/>
                  <a:t> before spontaneously starting to drift back the other way. If we considered a process that drifted as far to the right as 1.5</a:t>
                </a:r>
                <a14:m>
                  <m:oMath xmlns:m="http://schemas.openxmlformats.org/officeDocument/2006/math">
                    <m:r>
                      <a:rPr lang="en-CA" sz="1800" i="1">
                        <a:latin typeface="Cambria Math" panose="02040503050406030204" pitchFamily="18" charset="0"/>
                        <a:ea typeface="Cambria Math" panose="02040503050406030204" pitchFamily="18" charset="0"/>
                      </a:rPr>
                      <m:t>𝜎</m:t>
                    </m:r>
                  </m:oMath>
                </a14:m>
                <a:r>
                  <a:rPr lang="en-CA" sz="1800" dirty="0"/>
                  <a:t> to the right from the mean, in Excel, we would calculate:</a:t>
                </a:r>
              </a:p>
              <a:p>
                <a:pPr marL="114300" indent="0" eaLnBrk="1" hangingPunct="1">
                  <a:buFont typeface="Arial" panose="020B0604020202020204" pitchFamily="34" charset="0"/>
                  <a:buNone/>
                </a:pPr>
                <a:endParaRPr lang="en-CA" sz="1050" dirty="0"/>
              </a:p>
              <a:p>
                <a:pPr marL="114300" indent="0" algn="ctr" eaLnBrk="1" hangingPunct="1">
                  <a:buFont typeface="Arial" panose="020B0604020202020204" pitchFamily="34" charset="0"/>
                  <a:buNone/>
                </a:pPr>
                <a:r>
                  <a:rPr lang="en-CA" sz="2000" dirty="0"/>
                  <a:t>=NORM.DIST(-6, </a:t>
                </a:r>
                <a:r>
                  <a:rPr lang="en-CA" sz="2000" dirty="0">
                    <a:solidFill>
                      <a:srgbClr val="FF0000"/>
                    </a:solidFill>
                  </a:rPr>
                  <a:t>1.5</a:t>
                </a:r>
                <a:r>
                  <a:rPr lang="en-CA" sz="2000" dirty="0"/>
                  <a:t>, 1, TRUE)*1,000,000 + </a:t>
                </a:r>
              </a:p>
              <a:p>
                <a:pPr marL="114300" indent="0" algn="ctr" eaLnBrk="1" hangingPunct="1">
                  <a:buFont typeface="Arial" panose="020B0604020202020204" pitchFamily="34" charset="0"/>
                  <a:buNone/>
                </a:pPr>
                <a:r>
                  <a:rPr lang="en-CA" sz="2000" dirty="0"/>
                  <a:t>(1-NORM.DIST(6, </a:t>
                </a:r>
                <a:r>
                  <a:rPr lang="en-CA" sz="2000" dirty="0">
                    <a:solidFill>
                      <a:srgbClr val="FF0000"/>
                    </a:solidFill>
                  </a:rPr>
                  <a:t>1.5</a:t>
                </a:r>
                <a:r>
                  <a:rPr lang="en-CA" sz="2000" dirty="0"/>
                  <a:t>, 1, TRUE))*1,000,000</a:t>
                </a:r>
              </a:p>
              <a:p>
                <a:pPr marL="114300" indent="0" eaLnBrk="1" hangingPunct="1">
                  <a:buFont typeface="Arial" panose="020B0604020202020204" pitchFamily="34" charset="0"/>
                  <a:buNone/>
                </a:pPr>
                <a:endParaRPr lang="en-CA" sz="1050" dirty="0"/>
              </a:p>
              <a:p>
                <a:pPr marL="114300" indent="0" eaLnBrk="1" hangingPunct="1">
                  <a:buFont typeface="Arial" panose="020B0604020202020204" pitchFamily="34" charset="0"/>
                  <a:buNone/>
                </a:pPr>
                <a:r>
                  <a:rPr lang="en-CA" sz="1800" dirty="0"/>
                  <a:t>And obtain a DPMO of approximately 3.4 (just like the quality literature suggests we should)</a:t>
                </a:r>
              </a:p>
            </p:txBody>
          </p:sp>
        </mc:Choice>
        <mc:Fallback xmlns="">
          <p:sp>
            <p:nvSpPr>
              <p:cNvPr id="3" name="Text Placeholder 2">
                <a:extLst>
                  <a:ext uri="{FF2B5EF4-FFF2-40B4-BE49-F238E27FC236}">
                    <a16:creationId xmlns:a16="http://schemas.microsoft.com/office/drawing/2014/main" id="{27E7216B-8FEC-DC7C-6C9A-DF82532C319E}"/>
                  </a:ext>
                </a:extLst>
              </p:cNvPr>
              <p:cNvSpPr txBox="1">
                <a:spLocks noRot="1" noChangeAspect="1" noMove="1" noResize="1" noEditPoints="1" noAdjustHandles="1" noChangeArrowheads="1" noChangeShapeType="1" noTextEdit="1"/>
              </p:cNvSpPr>
              <p:nvPr/>
            </p:nvSpPr>
            <p:spPr bwMode="auto">
              <a:xfrm>
                <a:off x="5538833" y="1699849"/>
                <a:ext cx="6125001" cy="4014899"/>
              </a:xfrm>
              <a:prstGeom prst="rect">
                <a:avLst/>
              </a:prstGeom>
              <a:blipFill>
                <a:blip r:embed="rId3"/>
                <a:stretch>
                  <a:fillRect l="-498" t="-1976" r="-24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noFill/>
                  </a:rPr>
                  <a:t> </a:t>
                </a:r>
              </a:p>
            </p:txBody>
          </p:sp>
        </mc:Fallback>
      </mc:AlternateContent>
      <p:graphicFrame>
        <p:nvGraphicFramePr>
          <p:cNvPr id="5" name="Chart 4">
            <a:extLst>
              <a:ext uri="{FF2B5EF4-FFF2-40B4-BE49-F238E27FC236}">
                <a16:creationId xmlns:a16="http://schemas.microsoft.com/office/drawing/2014/main" id="{57DCF1A8-5F2D-508D-D938-43F9F0533B10}"/>
              </a:ext>
            </a:extLst>
          </p:cNvPr>
          <p:cNvGraphicFramePr>
            <a:graphicFrameLocks/>
          </p:cNvGraphicFramePr>
          <p:nvPr>
            <p:extLst>
              <p:ext uri="{D42A27DB-BD31-4B8C-83A1-F6EECF244321}">
                <p14:modId xmlns:p14="http://schemas.microsoft.com/office/powerpoint/2010/main" val="2040435832"/>
              </p:ext>
            </p:extLst>
          </p:nvPr>
        </p:nvGraphicFramePr>
        <p:xfrm>
          <a:off x="196517" y="1570534"/>
          <a:ext cx="5005839" cy="4247317"/>
        </p:xfrm>
        <a:graphic>
          <a:graphicData uri="http://schemas.openxmlformats.org/drawingml/2006/chart">
            <c:chart xmlns:c="http://schemas.openxmlformats.org/drawingml/2006/chart" xmlns:r="http://schemas.openxmlformats.org/officeDocument/2006/relationships" r:id="rId4"/>
          </a:graphicData>
        </a:graphic>
      </p:graphicFrame>
      <p:cxnSp>
        <p:nvCxnSpPr>
          <p:cNvPr id="9" name="Straight Connector 8">
            <a:extLst>
              <a:ext uri="{FF2B5EF4-FFF2-40B4-BE49-F238E27FC236}">
                <a16:creationId xmlns:a16="http://schemas.microsoft.com/office/drawing/2014/main" id="{C80E061E-9F58-4784-15D7-AF0631965804}"/>
              </a:ext>
            </a:extLst>
          </p:cNvPr>
          <p:cNvCxnSpPr>
            <a:cxnSpLocks/>
          </p:cNvCxnSpPr>
          <p:nvPr/>
        </p:nvCxnSpPr>
        <p:spPr>
          <a:xfrm>
            <a:off x="2701514" y="1699849"/>
            <a:ext cx="0" cy="38127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0E0D8ACC-D227-10CF-D904-1576CAB52BD9}"/>
              </a:ext>
            </a:extLst>
          </p:cNvPr>
          <p:cNvSpPr/>
          <p:nvPr/>
        </p:nvSpPr>
        <p:spPr>
          <a:xfrm>
            <a:off x="2142714" y="1802952"/>
            <a:ext cx="1117600" cy="495300"/>
          </a:xfrm>
          <a:prstGeom prst="arc">
            <a:avLst>
              <a:gd name="adj1" fmla="val 786806"/>
              <a:gd name="adj2" fmla="val 10851306"/>
            </a:avLst>
          </a:prstGeom>
          <a:ln w="19050">
            <a:solidFill>
              <a:srgbClr val="C00000"/>
            </a:solidFill>
            <a:prstDash val="solid"/>
            <a:headEnd type="triangle"/>
            <a:tailEnd type="none" w="lg" len="lg"/>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n-CA" sz="1100"/>
          </a:p>
        </p:txBody>
      </p:sp>
      <p:sp>
        <p:nvSpPr>
          <p:cNvPr id="13" name="Arc 12">
            <a:extLst>
              <a:ext uri="{FF2B5EF4-FFF2-40B4-BE49-F238E27FC236}">
                <a16:creationId xmlns:a16="http://schemas.microsoft.com/office/drawing/2014/main" id="{2B21BE8F-D8E9-16F4-A677-E4DD3750C2EB}"/>
              </a:ext>
            </a:extLst>
          </p:cNvPr>
          <p:cNvSpPr/>
          <p:nvPr/>
        </p:nvSpPr>
        <p:spPr>
          <a:xfrm>
            <a:off x="2140636" y="1809302"/>
            <a:ext cx="1117600" cy="488950"/>
          </a:xfrm>
          <a:prstGeom prst="arc">
            <a:avLst>
              <a:gd name="adj1" fmla="val 11173528"/>
              <a:gd name="adj2" fmla="val 593635"/>
            </a:avLst>
          </a:prstGeom>
          <a:ln w="19050">
            <a:solidFill>
              <a:srgbClr val="C00000"/>
            </a:solidFill>
            <a:prstDash val="solid"/>
            <a:headEnd type="triangle"/>
            <a:tailEnd type="none" w="lg" len="lg"/>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n-CA" sz="1100"/>
          </a:p>
        </p:txBody>
      </p:sp>
      <p:cxnSp>
        <p:nvCxnSpPr>
          <p:cNvPr id="14" name="Straight Connector 13">
            <a:extLst>
              <a:ext uri="{FF2B5EF4-FFF2-40B4-BE49-F238E27FC236}">
                <a16:creationId xmlns:a16="http://schemas.microsoft.com/office/drawing/2014/main" id="{BF8EDC51-F699-31B9-1E80-26CF73EB1587}"/>
              </a:ext>
            </a:extLst>
          </p:cNvPr>
          <p:cNvCxnSpPr/>
          <p:nvPr/>
        </p:nvCxnSpPr>
        <p:spPr>
          <a:xfrm flipH="1" flipV="1">
            <a:off x="2699436" y="2052347"/>
            <a:ext cx="551582" cy="9854"/>
          </a:xfrm>
          <a:prstGeom prst="line">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5">
            <a:extLst>
              <a:ext uri="{FF2B5EF4-FFF2-40B4-BE49-F238E27FC236}">
                <a16:creationId xmlns:a16="http://schemas.microsoft.com/office/drawing/2014/main" id="{A79CCC7A-A08B-4E72-C3BD-1CB7BB608AB5}"/>
              </a:ext>
            </a:extLst>
          </p:cNvPr>
          <p:cNvSpPr txBox="1"/>
          <p:nvPr/>
        </p:nvSpPr>
        <p:spPr>
          <a:xfrm>
            <a:off x="4232653" y="2662928"/>
            <a:ext cx="764792" cy="23789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CA" sz="1400" dirty="0">
                <a:solidFill>
                  <a:schemeClr val="tx1"/>
                </a:solidFill>
              </a:rPr>
              <a:t>UTL</a:t>
            </a:r>
          </a:p>
        </p:txBody>
      </p:sp>
    </p:spTree>
    <p:extLst>
      <p:ext uri="{BB962C8B-B14F-4D97-AF65-F5344CB8AC3E}">
        <p14:creationId xmlns:p14="http://schemas.microsoft.com/office/powerpoint/2010/main" val="80816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395C-7CC6-797C-71C0-48FC5E7D0EB0}"/>
              </a:ext>
            </a:extLst>
          </p:cNvPr>
          <p:cNvSpPr>
            <a:spLocks noGrp="1"/>
          </p:cNvSpPr>
          <p:nvPr>
            <p:ph type="title"/>
          </p:nvPr>
        </p:nvSpPr>
        <p:spPr/>
        <p:txBody>
          <a:bodyPr/>
          <a:lstStyle/>
          <a:p>
            <a:r>
              <a:rPr lang="en-GB" dirty="0"/>
              <a:t>Process Control</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CA90B8-A9A8-9B2E-C17B-B5EE72AA777F}"/>
                  </a:ext>
                </a:extLst>
              </p:cNvPr>
              <p:cNvSpPr>
                <a:spLocks noGrp="1"/>
              </p:cNvSpPr>
              <p:nvPr>
                <p:ph idx="1"/>
              </p:nvPr>
            </p:nvSpPr>
            <p:spPr>
              <a:xfrm>
                <a:off x="838200" y="1862659"/>
                <a:ext cx="10832615" cy="3889208"/>
              </a:xfrm>
            </p:spPr>
            <p:txBody>
              <a:bodyPr/>
              <a:lstStyle/>
              <a:p>
                <a:pPr marL="0" indent="0">
                  <a:buNone/>
                </a:pPr>
                <a:r>
                  <a:rPr lang="en-GB" dirty="0"/>
                  <a:t>That’s a really nice picture but what makes me think that things are normally distributed?</a:t>
                </a:r>
              </a:p>
              <a:p>
                <a:pPr marL="0" indent="0">
                  <a:buNone/>
                </a:pPr>
                <a:endParaRPr lang="en-GB" dirty="0"/>
              </a:p>
              <a:p>
                <a:pPr marL="0" indent="0">
                  <a:buNone/>
                </a:pPr>
                <a:r>
                  <a:rPr lang="en-GB" b="1" dirty="0"/>
                  <a:t>Central Limit Theorem</a:t>
                </a:r>
              </a:p>
              <a:p>
                <a:pPr marL="0" indent="0">
                  <a:buNone/>
                </a:pPr>
                <a:r>
                  <a:rPr lang="en-GB" dirty="0"/>
                  <a:t>It doesn’t matter what the distribution of </a:t>
                </a:r>
                <a14:m>
                  <m:oMath xmlns:m="http://schemas.openxmlformats.org/officeDocument/2006/math">
                    <m:r>
                      <a:rPr lang="en-GB" b="0" i="1" smtClean="0">
                        <a:latin typeface="Cambria Math" panose="02040503050406030204" pitchFamily="18" charset="0"/>
                      </a:rPr>
                      <m:t>𝑥</m:t>
                    </m:r>
                  </m:oMath>
                </a14:m>
                <a:r>
                  <a:rPr lang="en-GB" dirty="0"/>
                  <a:t> is, the distribution of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𝑥</m:t>
                        </m:r>
                      </m:e>
                    </m:acc>
                  </m:oMath>
                </a14:m>
                <a:r>
                  <a:rPr lang="en-GB" dirty="0"/>
                  <a:t> tends towards normality</a:t>
                </a:r>
              </a:p>
            </p:txBody>
          </p:sp>
        </mc:Choice>
        <mc:Fallback xmlns="">
          <p:sp>
            <p:nvSpPr>
              <p:cNvPr id="3" name="Content Placeholder 2">
                <a:extLst>
                  <a:ext uri="{FF2B5EF4-FFF2-40B4-BE49-F238E27FC236}">
                    <a16:creationId xmlns:a16="http://schemas.microsoft.com/office/drawing/2014/main" id="{1FCA90B8-A9A8-9B2E-C17B-B5EE72AA777F}"/>
                  </a:ext>
                </a:extLst>
              </p:cNvPr>
              <p:cNvSpPr>
                <a:spLocks noGrp="1" noRot="1" noChangeAspect="1" noMove="1" noResize="1" noEditPoints="1" noAdjustHandles="1" noChangeArrowheads="1" noChangeShapeType="1" noTextEdit="1"/>
              </p:cNvSpPr>
              <p:nvPr>
                <p:ph idx="1"/>
              </p:nvPr>
            </p:nvSpPr>
            <p:spPr>
              <a:xfrm>
                <a:off x="838200" y="1862659"/>
                <a:ext cx="10832615" cy="3889208"/>
              </a:xfrm>
              <a:blipFill>
                <a:blip r:embed="rId2"/>
                <a:stretch>
                  <a:fillRect l="-2026" t="-2821"/>
                </a:stretch>
              </a:blipFill>
            </p:spPr>
            <p:txBody>
              <a:bodyPr/>
              <a:lstStyle/>
              <a:p>
                <a:r>
                  <a:rPr lang="en-CA">
                    <a:noFill/>
                  </a:rPr>
                  <a:t> </a:t>
                </a:r>
              </a:p>
            </p:txBody>
          </p:sp>
        </mc:Fallback>
      </mc:AlternateContent>
    </p:spTree>
    <p:extLst>
      <p:ext uri="{BB962C8B-B14F-4D97-AF65-F5344CB8AC3E}">
        <p14:creationId xmlns:p14="http://schemas.microsoft.com/office/powerpoint/2010/main" val="2464756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395C-7CC6-797C-71C0-48FC5E7D0EB0}"/>
              </a:ext>
            </a:extLst>
          </p:cNvPr>
          <p:cNvSpPr>
            <a:spLocks noGrp="1"/>
          </p:cNvSpPr>
          <p:nvPr>
            <p:ph type="title"/>
          </p:nvPr>
        </p:nvSpPr>
        <p:spPr/>
        <p:txBody>
          <a:bodyPr/>
          <a:lstStyle/>
          <a:p>
            <a:r>
              <a:rPr lang="en-GB" dirty="0"/>
              <a:t>Process Control</a:t>
            </a:r>
            <a:endParaRPr lang="en-CA" dirty="0"/>
          </a:p>
        </p:txBody>
      </p:sp>
      <p:sp>
        <p:nvSpPr>
          <p:cNvPr id="3" name="Content Placeholder 2">
            <a:extLst>
              <a:ext uri="{FF2B5EF4-FFF2-40B4-BE49-F238E27FC236}">
                <a16:creationId xmlns:a16="http://schemas.microsoft.com/office/drawing/2014/main" id="{1FCA90B8-A9A8-9B2E-C17B-B5EE72AA777F}"/>
              </a:ext>
            </a:extLst>
          </p:cNvPr>
          <p:cNvSpPr>
            <a:spLocks noGrp="1"/>
          </p:cNvSpPr>
          <p:nvPr>
            <p:ph idx="1"/>
          </p:nvPr>
        </p:nvSpPr>
        <p:spPr>
          <a:xfrm>
            <a:off x="838200" y="1590433"/>
            <a:ext cx="5067009" cy="3889208"/>
          </a:xfrm>
        </p:spPr>
        <p:txBody>
          <a:bodyPr/>
          <a:lstStyle/>
          <a:p>
            <a:pPr marL="0" indent="0">
              <a:buNone/>
            </a:pPr>
            <a:r>
              <a:rPr lang="en-GB" sz="2000" dirty="0"/>
              <a:t>Consider an </a:t>
            </a:r>
            <a:r>
              <a:rPr lang="en-GB" sz="2000" b="1" dirty="0"/>
              <a:t>exponential distribution </a:t>
            </a:r>
            <a:r>
              <a:rPr lang="en-GB" sz="2000" dirty="0"/>
              <a:t>with a mean of 80. In Excel, I generated 1,000 random numbers from such a distribution to obtain the following histogram:</a:t>
            </a: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E9C9A1D1-7365-4F74-CB24-DB533012D56D}"/>
                  </a:ext>
                </a:extLst>
              </p:cNvPr>
              <p:cNvGraphicFramePr/>
              <p:nvPr>
                <p:extLst>
                  <p:ext uri="{D42A27DB-BD31-4B8C-83A1-F6EECF244321}">
                    <p14:modId xmlns:p14="http://schemas.microsoft.com/office/powerpoint/2010/main" val="182167777"/>
                  </p:ext>
                </p:extLst>
              </p:nvPr>
            </p:nvGraphicFramePr>
            <p:xfrm>
              <a:off x="846344" y="2915959"/>
              <a:ext cx="4082808" cy="324751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E9C9A1D1-7365-4F74-CB24-DB533012D56D}"/>
                  </a:ext>
                </a:extLst>
              </p:cNvPr>
              <p:cNvPicPr>
                <a:picLocks noGrp="1" noRot="1" noChangeAspect="1" noMove="1" noResize="1" noEditPoints="1" noAdjustHandles="1" noChangeArrowheads="1" noChangeShapeType="1"/>
              </p:cNvPicPr>
              <p:nvPr/>
            </p:nvPicPr>
            <p:blipFill>
              <a:blip r:embed="rId3"/>
              <a:stretch>
                <a:fillRect/>
              </a:stretch>
            </p:blipFill>
            <p:spPr>
              <a:xfrm>
                <a:off x="846344" y="2915959"/>
                <a:ext cx="4082808" cy="3247515"/>
              </a:xfrm>
              <a:prstGeom prst="rect">
                <a:avLst/>
              </a:prstGeom>
            </p:spPr>
          </p:pic>
        </mc:Fallback>
      </mc:AlternateContent>
      <p:sp>
        <p:nvSpPr>
          <p:cNvPr id="5" name="Content Placeholder 2">
            <a:extLst>
              <a:ext uri="{FF2B5EF4-FFF2-40B4-BE49-F238E27FC236}">
                <a16:creationId xmlns:a16="http://schemas.microsoft.com/office/drawing/2014/main" id="{50DAA49B-053E-7150-8B33-03935992424E}"/>
              </a:ext>
            </a:extLst>
          </p:cNvPr>
          <p:cNvSpPr txBox="1">
            <a:spLocks/>
          </p:cNvSpPr>
          <p:nvPr/>
        </p:nvSpPr>
        <p:spPr bwMode="auto">
          <a:xfrm>
            <a:off x="6278647" y="1590433"/>
            <a:ext cx="5067009" cy="388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fontAlgn="base">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Arial" panose="020B0604020202020204" pitchFamily="34" charset="0"/>
              <a:buNone/>
            </a:pPr>
            <a:r>
              <a:rPr lang="en-GB" sz="2000" dirty="0"/>
              <a:t>Then I generated 500 random samples of 5 observations from the distribution at left. For each sample, I find the average. Then I obtained a histogram of those averages. It is approaching a </a:t>
            </a:r>
            <a:r>
              <a:rPr lang="en-GB" sz="2000" b="1" dirty="0"/>
              <a:t>normal distribution</a:t>
            </a:r>
            <a:r>
              <a:rPr lang="en-GB" sz="2000" dirty="0"/>
              <a:t>. </a:t>
            </a: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7A377150-B93B-45BC-5FC2-74DC70E7F494}"/>
                  </a:ext>
                </a:extLst>
              </p:cNvPr>
              <p:cNvGraphicFramePr/>
              <p:nvPr>
                <p:extLst>
                  <p:ext uri="{D42A27DB-BD31-4B8C-83A1-F6EECF244321}">
                    <p14:modId xmlns:p14="http://schemas.microsoft.com/office/powerpoint/2010/main" val="2778868269"/>
                  </p:ext>
                </p:extLst>
              </p:nvPr>
            </p:nvGraphicFramePr>
            <p:xfrm>
              <a:off x="6364735" y="3279860"/>
              <a:ext cx="4572000" cy="274320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6" name="Chart 5">
                <a:extLst>
                  <a:ext uri="{FF2B5EF4-FFF2-40B4-BE49-F238E27FC236}">
                    <a16:creationId xmlns:a16="http://schemas.microsoft.com/office/drawing/2014/main" id="{7A377150-B93B-45BC-5FC2-74DC70E7F494}"/>
                  </a:ext>
                </a:extLst>
              </p:cNvPr>
              <p:cNvPicPr>
                <a:picLocks noGrp="1" noRot="1" noChangeAspect="1" noMove="1" noResize="1" noEditPoints="1" noAdjustHandles="1" noChangeArrowheads="1" noChangeShapeType="1"/>
              </p:cNvPicPr>
              <p:nvPr/>
            </p:nvPicPr>
            <p:blipFill>
              <a:blip r:embed="rId5"/>
              <a:stretch>
                <a:fillRect/>
              </a:stretch>
            </p:blipFill>
            <p:spPr>
              <a:xfrm>
                <a:off x="6364735" y="3279860"/>
                <a:ext cx="4572000" cy="2743200"/>
              </a:xfrm>
              <a:prstGeom prst="rect">
                <a:avLst/>
              </a:prstGeom>
            </p:spPr>
          </p:pic>
        </mc:Fallback>
      </mc:AlternateContent>
      <p:pic>
        <p:nvPicPr>
          <p:cNvPr id="7" name="Picture 6">
            <a:extLst>
              <a:ext uri="{FF2B5EF4-FFF2-40B4-BE49-F238E27FC236}">
                <a16:creationId xmlns:a16="http://schemas.microsoft.com/office/drawing/2014/main" id="{DC2F8E8C-2829-42C2-050C-32EA26D87517}"/>
              </a:ext>
            </a:extLst>
          </p:cNvPr>
          <p:cNvPicPr>
            <a:picLocks noChangeAspect="1"/>
          </p:cNvPicPr>
          <p:nvPr/>
        </p:nvPicPr>
        <p:blipFill rotWithShape="1">
          <a:blip r:embed="rId6"/>
          <a:srcRect l="17989" r="13998"/>
          <a:stretch/>
        </p:blipFill>
        <p:spPr>
          <a:xfrm>
            <a:off x="5403088" y="3535037"/>
            <a:ext cx="731884" cy="1076083"/>
          </a:xfrm>
          <a:prstGeom prst="rect">
            <a:avLst/>
          </a:prstGeom>
        </p:spPr>
      </p:pic>
    </p:spTree>
    <p:extLst>
      <p:ext uri="{BB962C8B-B14F-4D97-AF65-F5344CB8AC3E}">
        <p14:creationId xmlns:p14="http://schemas.microsoft.com/office/powerpoint/2010/main" val="1047401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Process Control</a:t>
            </a:r>
          </a:p>
        </p:txBody>
      </p:sp>
      <p:graphicFrame>
        <p:nvGraphicFramePr>
          <p:cNvPr id="4" name="Chart 3"/>
          <p:cNvGraphicFramePr>
            <a:graphicFrameLocks/>
          </p:cNvGraphicFramePr>
          <p:nvPr>
            <p:extLst>
              <p:ext uri="{D42A27DB-BD31-4B8C-83A1-F6EECF244321}">
                <p14:modId xmlns:p14="http://schemas.microsoft.com/office/powerpoint/2010/main" val="3226664792"/>
              </p:ext>
            </p:extLst>
          </p:nvPr>
        </p:nvGraphicFramePr>
        <p:xfrm>
          <a:off x="4596610" y="1538712"/>
          <a:ext cx="6764209" cy="4761752"/>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5" name="TextBox 4"/>
              <p:cNvSpPr txBox="1"/>
              <p:nvPr/>
            </p:nvSpPr>
            <p:spPr>
              <a:xfrm>
                <a:off x="558994" y="2040805"/>
                <a:ext cx="3957165" cy="4154984"/>
              </a:xfrm>
              <a:prstGeom prst="rect">
                <a:avLst/>
              </a:prstGeom>
              <a:noFill/>
            </p:spPr>
            <p:txBody>
              <a:bodyPr wrap="square" rtlCol="0">
                <a:spAutoFit/>
              </a:bodyPr>
              <a:lstStyle/>
              <a:p>
                <a:r>
                  <a:rPr lang="en-CA" sz="2400" u="sng" dirty="0"/>
                  <a:t>Excel Experiment</a:t>
                </a:r>
              </a:p>
              <a:p>
                <a:r>
                  <a:rPr lang="en-CA" sz="2400" dirty="0"/>
                  <a:t>1,000 individual measures</a:t>
                </a:r>
              </a:p>
              <a:p>
                <a:pPr marL="380990" indent="-380990">
                  <a:buFont typeface="Arial" panose="020B0604020202020204" pitchFamily="34" charset="0"/>
                  <a:buChar char="•"/>
                </a:pPr>
                <a14:m>
                  <m:oMath xmlns:m="http://schemas.openxmlformats.org/officeDocument/2006/math">
                    <m:r>
                      <a:rPr lang="en-CA" sz="2400" i="1" smtClean="0">
                        <a:latin typeface="Cambria Math" panose="02040503050406030204" pitchFamily="18" charset="0"/>
                        <a:ea typeface="Cambria Math" panose="02040503050406030204" pitchFamily="18" charset="0"/>
                      </a:rPr>
                      <m:t>𝜇</m:t>
                    </m:r>
                    <m:r>
                      <a:rPr lang="en-CA" sz="2400" b="0" i="1" smtClean="0">
                        <a:latin typeface="Cambria Math" panose="02040503050406030204" pitchFamily="18" charset="0"/>
                        <a:ea typeface="Cambria Math" panose="02040503050406030204" pitchFamily="18" charset="0"/>
                      </a:rPr>
                      <m:t>=80</m:t>
                    </m:r>
                  </m:oMath>
                </a14:m>
                <a:endParaRPr lang="en-CA" sz="2400" b="0" dirty="0">
                  <a:ea typeface="Cambria Math" panose="02040503050406030204" pitchFamily="18" charset="0"/>
                </a:endParaRPr>
              </a:p>
              <a:p>
                <a:pPr marL="380990" indent="-380990">
                  <a:buFont typeface="Arial" panose="020B0604020202020204" pitchFamily="34" charset="0"/>
                  <a:buChar char="•"/>
                </a:pPr>
                <a14:m>
                  <m:oMath xmlns:m="http://schemas.openxmlformats.org/officeDocument/2006/math">
                    <m:r>
                      <a:rPr lang="en-CA" sz="2400" i="1" smtClean="0">
                        <a:latin typeface="Cambria Math" panose="02040503050406030204" pitchFamily="18" charset="0"/>
                        <a:ea typeface="Cambria Math" panose="02040503050406030204" pitchFamily="18" charset="0"/>
                      </a:rPr>
                      <m:t>𝜎</m:t>
                    </m:r>
                    <m:r>
                      <a:rPr lang="en-CA" sz="2400" b="0" i="1" smtClean="0">
                        <a:latin typeface="Cambria Math" panose="02040503050406030204" pitchFamily="18" charset="0"/>
                        <a:ea typeface="Cambria Math" panose="02040503050406030204" pitchFamily="18" charset="0"/>
                      </a:rPr>
                      <m:t>=5</m:t>
                    </m:r>
                  </m:oMath>
                </a14:m>
                <a:endParaRPr lang="en-CA" sz="2400" b="0" dirty="0">
                  <a:ea typeface="Cambria Math" panose="02040503050406030204" pitchFamily="18" charset="0"/>
                </a:endParaRPr>
              </a:p>
              <a:p>
                <a:pPr marL="380990" indent="-380990">
                  <a:buFont typeface="Arial" panose="020B0604020202020204" pitchFamily="34" charset="0"/>
                  <a:buChar char="•"/>
                </a:pPr>
                <a:endParaRPr lang="en-CA" sz="2400" dirty="0">
                  <a:ea typeface="Cambria Math" panose="02040503050406030204" pitchFamily="18" charset="0"/>
                </a:endParaRPr>
              </a:p>
              <a:p>
                <a:r>
                  <a:rPr lang="en-CA" sz="2400" b="0" dirty="0">
                    <a:ea typeface="Cambria Math" panose="02040503050406030204" pitchFamily="18" charset="0"/>
                  </a:rPr>
                  <a:t>500 random samples</a:t>
                </a:r>
              </a:p>
              <a:p>
                <a:pPr marL="380990" indent="-380990">
                  <a:buFont typeface="Arial" panose="020B0604020202020204" pitchFamily="34" charset="0"/>
                  <a:buChar char="•"/>
                </a:pPr>
                <a14:m>
                  <m:oMath xmlns:m="http://schemas.openxmlformats.org/officeDocument/2006/math">
                    <m:r>
                      <a:rPr lang="en-CA" sz="2400" b="0" i="1" smtClean="0">
                        <a:latin typeface="Cambria Math" panose="02040503050406030204" pitchFamily="18" charset="0"/>
                        <a:ea typeface="Cambria Math" panose="02040503050406030204" pitchFamily="18" charset="0"/>
                      </a:rPr>
                      <m:t>𝑛</m:t>
                    </m:r>
                    <m:r>
                      <a:rPr lang="en-CA" sz="2400" b="0" i="1" smtClean="0">
                        <a:latin typeface="Cambria Math" panose="02040503050406030204" pitchFamily="18" charset="0"/>
                        <a:ea typeface="Cambria Math" panose="02040503050406030204" pitchFamily="18" charset="0"/>
                      </a:rPr>
                      <m:t>=5</m:t>
                    </m:r>
                  </m:oMath>
                </a14:m>
                <a:endParaRPr lang="en-CA" sz="2400" b="0" dirty="0">
                  <a:ea typeface="Cambria Math" panose="02040503050406030204" pitchFamily="18" charset="0"/>
                </a:endParaRPr>
              </a:p>
              <a:p>
                <a:pPr marL="380990" indent="-380990">
                  <a:buFont typeface="Arial" panose="020B0604020202020204" pitchFamily="34" charset="0"/>
                  <a:buChar char="•"/>
                </a:pPr>
                <a:endParaRPr lang="en-CA" sz="2400" dirty="0">
                  <a:ea typeface="Cambria Math" panose="02040503050406030204" pitchFamily="18" charset="0"/>
                </a:endParaRPr>
              </a:p>
              <a:p>
                <a:r>
                  <a:rPr lang="en-CA" sz="2400" b="0" dirty="0">
                    <a:ea typeface="Cambria Math" panose="02040503050406030204" pitchFamily="18" charset="0"/>
                  </a:rPr>
                  <a:t>Does </a:t>
                </a:r>
                <a14:m>
                  <m:oMath xmlns:m="http://schemas.openxmlformats.org/officeDocument/2006/math">
                    <m:r>
                      <a:rPr lang="en-CA" sz="2400" b="0" i="1" smtClean="0">
                        <a:latin typeface="Cambria Math" panose="02040503050406030204" pitchFamily="18" charset="0"/>
                        <a:ea typeface="Cambria Math" panose="02040503050406030204" pitchFamily="18" charset="0"/>
                      </a:rPr>
                      <m:t>𝜎</m:t>
                    </m:r>
                    <m:r>
                      <a:rPr lang="en-CA" sz="2400" b="0" i="1" smtClean="0">
                        <a:latin typeface="Cambria Math" panose="02040503050406030204" pitchFamily="18" charset="0"/>
                        <a:ea typeface="Cambria Math" panose="02040503050406030204" pitchFamily="18" charset="0"/>
                      </a:rPr>
                      <m:t>=</m:t>
                    </m:r>
                    <m:sSub>
                      <m:sSubPr>
                        <m:ctrlPr>
                          <a:rPr lang="en-CA" sz="2400" b="0" i="1" smtClean="0">
                            <a:latin typeface="Cambria Math" panose="02040503050406030204" pitchFamily="18" charset="0"/>
                            <a:ea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𝜎</m:t>
                        </m:r>
                      </m:e>
                      <m:sub>
                        <m:acc>
                          <m:accPr>
                            <m:chr m:val="̅"/>
                            <m:ctrlPr>
                              <a:rPr lang="en-CA" sz="2400" b="0" i="1" smtClean="0">
                                <a:latin typeface="Cambria Math" panose="02040503050406030204" pitchFamily="18" charset="0"/>
                                <a:ea typeface="Cambria Math" panose="02040503050406030204" pitchFamily="18" charset="0"/>
                              </a:rPr>
                            </m:ctrlPr>
                          </m:accPr>
                          <m:e>
                            <m:r>
                              <a:rPr lang="en-CA" sz="2400" b="0" i="1" smtClean="0">
                                <a:latin typeface="Cambria Math" panose="02040503050406030204" pitchFamily="18" charset="0"/>
                                <a:ea typeface="Cambria Math" panose="02040503050406030204" pitchFamily="18" charset="0"/>
                              </a:rPr>
                              <m:t>𝑥</m:t>
                            </m:r>
                          </m:e>
                        </m:acc>
                      </m:sub>
                    </m:sSub>
                    <m:r>
                      <a:rPr lang="en-CA" sz="2400" b="0" i="0" smtClean="0">
                        <a:latin typeface="Cambria Math" panose="02040503050406030204" pitchFamily="18" charset="0"/>
                        <a:ea typeface="Cambria Math" panose="02040503050406030204" pitchFamily="18" charset="0"/>
                      </a:rPr>
                      <m:t> </m:t>
                    </m:r>
                  </m:oMath>
                </a14:m>
                <a:r>
                  <a:rPr lang="en-CA" sz="2400" b="0" dirty="0">
                    <a:ea typeface="Cambria Math" panose="02040503050406030204" pitchFamily="18" charset="0"/>
                  </a:rPr>
                  <a:t>?</a:t>
                </a:r>
              </a:p>
              <a:p>
                <a:pPr marL="380990" indent="-380990">
                  <a:buFont typeface="Arial" panose="020B0604020202020204" pitchFamily="34" charset="0"/>
                  <a:buChar char="•"/>
                </a:pPr>
                <a:endParaRPr lang="en-CA" sz="2400" dirty="0"/>
              </a:p>
              <a:p>
                <a:endParaRPr lang="en-CA"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558994" y="2040805"/>
                <a:ext cx="3957165" cy="4154984"/>
              </a:xfrm>
              <a:prstGeom prst="rect">
                <a:avLst/>
              </a:prstGeom>
              <a:blipFill>
                <a:blip r:embed="rId3"/>
                <a:stretch>
                  <a:fillRect l="-2465" t="-1175"/>
                </a:stretch>
              </a:blipFill>
            </p:spPr>
            <p:txBody>
              <a:bodyPr/>
              <a:lstStyle/>
              <a:p>
                <a:r>
                  <a:rPr lang="en-CA">
                    <a:noFill/>
                  </a:rPr>
                  <a:t> </a:t>
                </a:r>
              </a:p>
            </p:txBody>
          </p:sp>
        </mc:Fallback>
      </mc:AlternateContent>
    </p:spTree>
    <p:extLst>
      <p:ext uri="{BB962C8B-B14F-4D97-AF65-F5344CB8AC3E}">
        <p14:creationId xmlns:p14="http://schemas.microsoft.com/office/powerpoint/2010/main" val="2592846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CA" dirty="0"/>
              <a:t>No! But a relationship exists between the two:</a:t>
            </a:r>
          </a:p>
        </p:txBody>
      </p:sp>
      <p:sp>
        <p:nvSpPr>
          <p:cNvPr id="3" name="Title 2"/>
          <p:cNvSpPr>
            <a:spLocks noGrp="1"/>
          </p:cNvSpPr>
          <p:nvPr>
            <p:ph type="title"/>
          </p:nvPr>
        </p:nvSpPr>
        <p:spPr/>
        <p:txBody>
          <a:bodyPr/>
          <a:lstStyle/>
          <a:p>
            <a:r>
              <a:rPr lang="en-CA" dirty="0"/>
              <a:t>Process Control</a:t>
            </a:r>
          </a:p>
        </p:txBody>
      </p:sp>
      <mc:AlternateContent xmlns:mc="http://schemas.openxmlformats.org/markup-compatibility/2006" xmlns:a14="http://schemas.microsoft.com/office/drawing/2010/main">
        <mc:Choice Requires="a14">
          <p:sp>
            <p:nvSpPr>
              <p:cNvPr id="4" name="TextBox 3"/>
              <p:cNvSpPr txBox="1"/>
              <p:nvPr/>
            </p:nvSpPr>
            <p:spPr>
              <a:xfrm>
                <a:off x="5037706" y="2658441"/>
                <a:ext cx="1797030" cy="1087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3733" i="1">
                              <a:latin typeface="Cambria Math" panose="02040503050406030204" pitchFamily="18" charset="0"/>
                            </a:rPr>
                          </m:ctrlPr>
                        </m:sSubPr>
                        <m:e>
                          <m:r>
                            <a:rPr lang="en-CA" sz="3733" i="1">
                              <a:latin typeface="Cambria Math" panose="02040503050406030204" pitchFamily="18" charset="0"/>
                              <a:ea typeface="Cambria Math" panose="02040503050406030204" pitchFamily="18" charset="0"/>
                            </a:rPr>
                            <m:t>𝜎</m:t>
                          </m:r>
                        </m:e>
                        <m:sub>
                          <m:acc>
                            <m:accPr>
                              <m:chr m:val="̅"/>
                              <m:ctrlPr>
                                <a:rPr lang="en-CA" sz="3733" i="1">
                                  <a:latin typeface="Cambria Math" panose="02040503050406030204" pitchFamily="18" charset="0"/>
                                </a:rPr>
                              </m:ctrlPr>
                            </m:accPr>
                            <m:e>
                              <m:r>
                                <a:rPr lang="en-CA" sz="3733" i="1">
                                  <a:latin typeface="Cambria Math" panose="02040503050406030204" pitchFamily="18" charset="0"/>
                                </a:rPr>
                                <m:t>𝑥</m:t>
                              </m:r>
                            </m:e>
                          </m:acc>
                        </m:sub>
                      </m:sSub>
                      <m:r>
                        <a:rPr lang="en-CA" sz="3733" i="1">
                          <a:latin typeface="Cambria Math" panose="02040503050406030204" pitchFamily="18" charset="0"/>
                        </a:rPr>
                        <m:t>=</m:t>
                      </m:r>
                      <m:f>
                        <m:fPr>
                          <m:ctrlPr>
                            <a:rPr lang="en-CA" sz="3733" i="1">
                              <a:latin typeface="Cambria Math" panose="02040503050406030204" pitchFamily="18" charset="0"/>
                            </a:rPr>
                          </m:ctrlPr>
                        </m:fPr>
                        <m:num>
                          <m:r>
                            <a:rPr lang="en-CA" sz="3733" i="1">
                              <a:latin typeface="Cambria Math" panose="02040503050406030204" pitchFamily="18" charset="0"/>
                              <a:ea typeface="Cambria Math" panose="02040503050406030204" pitchFamily="18" charset="0"/>
                            </a:rPr>
                            <m:t>𝜎</m:t>
                          </m:r>
                        </m:num>
                        <m:den>
                          <m:rad>
                            <m:radPr>
                              <m:degHide m:val="on"/>
                              <m:ctrlPr>
                                <a:rPr lang="en-CA" sz="3733" i="1">
                                  <a:latin typeface="Cambria Math" panose="02040503050406030204" pitchFamily="18" charset="0"/>
                                </a:rPr>
                              </m:ctrlPr>
                            </m:radPr>
                            <m:deg/>
                            <m:e>
                              <m:r>
                                <a:rPr lang="en-CA" sz="3733" i="1">
                                  <a:latin typeface="Cambria Math" panose="02040503050406030204" pitchFamily="18" charset="0"/>
                                </a:rPr>
                                <m:t>𝑛</m:t>
                              </m:r>
                            </m:e>
                          </m:rad>
                        </m:den>
                      </m:f>
                    </m:oMath>
                  </m:oMathPara>
                </a14:m>
                <a:endParaRPr lang="en-CA" sz="3733" dirty="0"/>
              </a:p>
            </p:txBody>
          </p:sp>
        </mc:Choice>
        <mc:Fallback xmlns="">
          <p:sp>
            <p:nvSpPr>
              <p:cNvPr id="4" name="TextBox 3"/>
              <p:cNvSpPr txBox="1">
                <a:spLocks noRot="1" noChangeAspect="1" noMove="1" noResize="1" noEditPoints="1" noAdjustHandles="1" noChangeArrowheads="1" noChangeShapeType="1" noTextEdit="1"/>
              </p:cNvSpPr>
              <p:nvPr/>
            </p:nvSpPr>
            <p:spPr>
              <a:xfrm>
                <a:off x="5037706" y="2658441"/>
                <a:ext cx="1797030" cy="1087477"/>
              </a:xfrm>
              <a:prstGeom prst="rect">
                <a:avLst/>
              </a:prstGeom>
              <a:blipFill>
                <a:blip r:embed="rId2"/>
                <a:stretch>
                  <a:fillRect b="-56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69303" y="4199559"/>
                <a:ext cx="10463890" cy="12312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667" i="1">
                              <a:latin typeface="Cambria Math" panose="02040503050406030204" pitchFamily="18" charset="0"/>
                            </a:rPr>
                          </m:ctrlPr>
                        </m:sSubPr>
                        <m:e>
                          <m:r>
                            <a:rPr lang="en-CA" sz="2667" i="1">
                              <a:latin typeface="Cambria Math" panose="02040503050406030204" pitchFamily="18" charset="0"/>
                              <a:ea typeface="Cambria Math" panose="02040503050406030204" pitchFamily="18" charset="0"/>
                            </a:rPr>
                            <m:t>𝜎</m:t>
                          </m:r>
                        </m:e>
                        <m:sub>
                          <m:acc>
                            <m:accPr>
                              <m:chr m:val="̅"/>
                              <m:ctrlPr>
                                <a:rPr lang="en-CA" sz="2667" i="1">
                                  <a:latin typeface="Cambria Math" panose="02040503050406030204" pitchFamily="18" charset="0"/>
                                </a:rPr>
                              </m:ctrlPr>
                            </m:accPr>
                            <m:e>
                              <m:r>
                                <a:rPr lang="en-CA" sz="2667" i="1">
                                  <a:latin typeface="Cambria Math" panose="02040503050406030204" pitchFamily="18" charset="0"/>
                                </a:rPr>
                                <m:t>𝑥</m:t>
                              </m:r>
                            </m:e>
                          </m:acc>
                        </m:sub>
                      </m:sSub>
                      <m:r>
                        <a:rPr lang="en-CA" sz="2667" i="1">
                          <a:latin typeface="Cambria Math" panose="02040503050406030204" pitchFamily="18" charset="0"/>
                          <a:ea typeface="Cambria Math" panose="02040503050406030204" pitchFamily="18" charset="0"/>
                        </a:rPr>
                        <m:t>≡</m:t>
                      </m:r>
                      <m:r>
                        <m:rPr>
                          <m:nor/>
                        </m:rPr>
                        <a:rPr lang="en-CA" sz="2667">
                          <a:latin typeface="Cambria Math" panose="02040503050406030204" pitchFamily="18" charset="0"/>
                          <a:ea typeface="Cambria Math" panose="02040503050406030204" pitchFamily="18" charset="0"/>
                        </a:rPr>
                        <m:t>standard</m:t>
                      </m:r>
                      <m:r>
                        <m:rPr>
                          <m:nor/>
                        </m:rPr>
                        <a:rPr lang="en-CA" sz="2667">
                          <a:latin typeface="Cambria Math" panose="02040503050406030204" pitchFamily="18" charset="0"/>
                          <a:ea typeface="Cambria Math" panose="02040503050406030204" pitchFamily="18" charset="0"/>
                        </a:rPr>
                        <m:t> </m:t>
                      </m:r>
                      <m:r>
                        <m:rPr>
                          <m:nor/>
                        </m:rPr>
                        <a:rPr lang="en-CA" sz="2667">
                          <a:latin typeface="Cambria Math" panose="02040503050406030204" pitchFamily="18" charset="0"/>
                          <a:ea typeface="Cambria Math" panose="02040503050406030204" pitchFamily="18" charset="0"/>
                        </a:rPr>
                        <m:t>deviation</m:t>
                      </m:r>
                      <m:r>
                        <m:rPr>
                          <m:nor/>
                        </m:rPr>
                        <a:rPr lang="en-CA" sz="2667">
                          <a:latin typeface="Cambria Math" panose="02040503050406030204" pitchFamily="18" charset="0"/>
                          <a:ea typeface="Cambria Math" panose="02040503050406030204" pitchFamily="18" charset="0"/>
                        </a:rPr>
                        <m:t> </m:t>
                      </m:r>
                      <m:r>
                        <m:rPr>
                          <m:nor/>
                        </m:rPr>
                        <a:rPr lang="en-CA" sz="2667">
                          <a:latin typeface="Cambria Math" panose="02040503050406030204" pitchFamily="18" charset="0"/>
                          <a:ea typeface="Cambria Math" panose="02040503050406030204" pitchFamily="18" charset="0"/>
                        </a:rPr>
                        <m:t>between</m:t>
                      </m:r>
                      <m:r>
                        <m:rPr>
                          <m:nor/>
                        </m:rPr>
                        <a:rPr lang="en-CA" sz="2667">
                          <a:latin typeface="Cambria Math" panose="02040503050406030204" pitchFamily="18" charset="0"/>
                          <a:ea typeface="Cambria Math" panose="02040503050406030204" pitchFamily="18" charset="0"/>
                        </a:rPr>
                        <m:t> </m:t>
                      </m:r>
                      <m:r>
                        <m:rPr>
                          <m:nor/>
                        </m:rPr>
                        <a:rPr lang="en-CA" sz="2667">
                          <a:latin typeface="Cambria Math" panose="02040503050406030204" pitchFamily="18" charset="0"/>
                          <a:ea typeface="Cambria Math" panose="02040503050406030204" pitchFamily="18" charset="0"/>
                        </a:rPr>
                        <m:t>the</m:t>
                      </m:r>
                      <m:r>
                        <m:rPr>
                          <m:nor/>
                        </m:rPr>
                        <a:rPr lang="en-CA" sz="2667">
                          <a:latin typeface="Cambria Math" panose="02040503050406030204" pitchFamily="18" charset="0"/>
                          <a:ea typeface="Cambria Math" panose="02040503050406030204" pitchFamily="18" charset="0"/>
                        </a:rPr>
                        <m:t> </m:t>
                      </m:r>
                      <m:r>
                        <m:rPr>
                          <m:nor/>
                        </m:rPr>
                        <a:rPr lang="en-CA" sz="2667">
                          <a:latin typeface="Cambria Math" panose="02040503050406030204" pitchFamily="18" charset="0"/>
                          <a:ea typeface="Cambria Math" panose="02040503050406030204" pitchFamily="18" charset="0"/>
                        </a:rPr>
                        <m:t>sample</m:t>
                      </m:r>
                      <m:r>
                        <m:rPr>
                          <m:nor/>
                        </m:rPr>
                        <a:rPr lang="en-CA" sz="2667">
                          <a:latin typeface="Cambria Math" panose="02040503050406030204" pitchFamily="18" charset="0"/>
                          <a:ea typeface="Cambria Math" panose="02040503050406030204" pitchFamily="18" charset="0"/>
                        </a:rPr>
                        <m:t> </m:t>
                      </m:r>
                      <m:r>
                        <m:rPr>
                          <m:nor/>
                        </m:rPr>
                        <a:rPr lang="en-CA" sz="2667">
                          <a:latin typeface="Cambria Math" panose="02040503050406030204" pitchFamily="18" charset="0"/>
                          <a:ea typeface="Cambria Math" panose="02040503050406030204" pitchFamily="18" charset="0"/>
                        </a:rPr>
                        <m:t>averages</m:t>
                      </m:r>
                    </m:oMath>
                    <m:oMath xmlns:m="http://schemas.openxmlformats.org/officeDocument/2006/math">
                      <m:r>
                        <a:rPr lang="en-CA" sz="2667" i="1">
                          <a:latin typeface="Cambria Math" panose="02040503050406030204" pitchFamily="18" charset="0"/>
                          <a:ea typeface="Cambria Math" panose="02040503050406030204" pitchFamily="18" charset="0"/>
                        </a:rPr>
                        <m:t>𝜎</m:t>
                      </m:r>
                      <m:r>
                        <a:rPr lang="en-CA" sz="2667" i="1">
                          <a:latin typeface="Cambria Math" panose="02040503050406030204" pitchFamily="18" charset="0"/>
                          <a:ea typeface="Cambria Math" panose="02040503050406030204" pitchFamily="18" charset="0"/>
                        </a:rPr>
                        <m:t>≡</m:t>
                      </m:r>
                      <m:r>
                        <m:rPr>
                          <m:nor/>
                        </m:rPr>
                        <a:rPr lang="en-CA" sz="2667">
                          <a:latin typeface="Cambria Math" panose="02040503050406030204" pitchFamily="18" charset="0"/>
                          <a:ea typeface="Cambria Math" panose="02040503050406030204" pitchFamily="18" charset="0"/>
                        </a:rPr>
                        <m:t>standard</m:t>
                      </m:r>
                      <m:r>
                        <m:rPr>
                          <m:nor/>
                        </m:rPr>
                        <a:rPr lang="en-CA" sz="2667">
                          <a:latin typeface="Cambria Math" panose="02040503050406030204" pitchFamily="18" charset="0"/>
                          <a:ea typeface="Cambria Math" panose="02040503050406030204" pitchFamily="18" charset="0"/>
                        </a:rPr>
                        <m:t> </m:t>
                      </m:r>
                      <m:r>
                        <m:rPr>
                          <m:nor/>
                        </m:rPr>
                        <a:rPr lang="en-CA" sz="2667">
                          <a:latin typeface="Cambria Math" panose="02040503050406030204" pitchFamily="18" charset="0"/>
                          <a:ea typeface="Cambria Math" panose="02040503050406030204" pitchFamily="18" charset="0"/>
                        </a:rPr>
                        <m:t>deviation</m:t>
                      </m:r>
                      <m:r>
                        <m:rPr>
                          <m:nor/>
                        </m:rPr>
                        <a:rPr lang="en-CA" sz="2667">
                          <a:latin typeface="Cambria Math" panose="02040503050406030204" pitchFamily="18" charset="0"/>
                          <a:ea typeface="Cambria Math" panose="02040503050406030204" pitchFamily="18" charset="0"/>
                        </a:rPr>
                        <m:t> </m:t>
                      </m:r>
                      <m:r>
                        <m:rPr>
                          <m:nor/>
                        </m:rPr>
                        <a:rPr lang="en-CA" sz="2667">
                          <a:latin typeface="Cambria Math" panose="02040503050406030204" pitchFamily="18" charset="0"/>
                          <a:ea typeface="Cambria Math" panose="02040503050406030204" pitchFamily="18" charset="0"/>
                        </a:rPr>
                        <m:t>between</m:t>
                      </m:r>
                      <m:r>
                        <m:rPr>
                          <m:nor/>
                        </m:rPr>
                        <a:rPr lang="en-CA" sz="2667">
                          <a:latin typeface="Cambria Math" panose="02040503050406030204" pitchFamily="18" charset="0"/>
                          <a:ea typeface="Cambria Math" panose="02040503050406030204" pitchFamily="18" charset="0"/>
                        </a:rPr>
                        <m:t> </m:t>
                      </m:r>
                      <m:r>
                        <m:rPr>
                          <m:nor/>
                        </m:rPr>
                        <a:rPr lang="en-CA" sz="2667">
                          <a:latin typeface="Cambria Math" panose="02040503050406030204" pitchFamily="18" charset="0"/>
                          <a:ea typeface="Cambria Math" panose="02040503050406030204" pitchFamily="18" charset="0"/>
                        </a:rPr>
                        <m:t>individuals</m:t>
                      </m:r>
                      <m:r>
                        <m:rPr>
                          <m:nor/>
                        </m:rPr>
                        <a:rPr lang="en-CA" sz="2667">
                          <a:latin typeface="Cambria Math" panose="02040503050406030204" pitchFamily="18" charset="0"/>
                          <a:ea typeface="Cambria Math" panose="02040503050406030204" pitchFamily="18" charset="0"/>
                        </a:rPr>
                        <m:t> </m:t>
                      </m:r>
                      <m:r>
                        <m:rPr>
                          <m:nor/>
                        </m:rPr>
                        <a:rPr lang="en-CA" sz="2667">
                          <a:latin typeface="Cambria Math" panose="02040503050406030204" pitchFamily="18" charset="0"/>
                          <a:ea typeface="Cambria Math" panose="02040503050406030204" pitchFamily="18" charset="0"/>
                        </a:rPr>
                        <m:t>throughout</m:t>
                      </m:r>
                      <m:r>
                        <m:rPr>
                          <m:nor/>
                        </m:rPr>
                        <a:rPr lang="en-CA" sz="2667">
                          <a:latin typeface="Cambria Math" panose="02040503050406030204" pitchFamily="18" charset="0"/>
                          <a:ea typeface="Cambria Math" panose="02040503050406030204" pitchFamily="18" charset="0"/>
                        </a:rPr>
                        <m:t> </m:t>
                      </m:r>
                      <m:r>
                        <m:rPr>
                          <m:nor/>
                        </m:rPr>
                        <a:rPr lang="en-CA" sz="2667">
                          <a:latin typeface="Cambria Math" panose="02040503050406030204" pitchFamily="18" charset="0"/>
                          <a:ea typeface="Cambria Math" panose="02040503050406030204" pitchFamily="18" charset="0"/>
                        </a:rPr>
                        <m:t>the</m:t>
                      </m:r>
                      <m:r>
                        <m:rPr>
                          <m:nor/>
                        </m:rPr>
                        <a:rPr lang="en-CA" sz="2667">
                          <a:latin typeface="Cambria Math" panose="02040503050406030204" pitchFamily="18" charset="0"/>
                          <a:ea typeface="Cambria Math" panose="02040503050406030204" pitchFamily="18" charset="0"/>
                        </a:rPr>
                        <m:t> </m:t>
                      </m:r>
                      <m:r>
                        <m:rPr>
                          <m:nor/>
                        </m:rPr>
                        <a:rPr lang="en-CA" sz="2667">
                          <a:latin typeface="Cambria Math" panose="02040503050406030204" pitchFamily="18" charset="0"/>
                          <a:ea typeface="Cambria Math" panose="02040503050406030204" pitchFamily="18" charset="0"/>
                        </a:rPr>
                        <m:t>population</m:t>
                      </m:r>
                    </m:oMath>
                    <m:oMath xmlns:m="http://schemas.openxmlformats.org/officeDocument/2006/math">
                      <m:r>
                        <a:rPr lang="en-CA" sz="2667" i="1">
                          <a:latin typeface="Cambria Math" panose="02040503050406030204" pitchFamily="18" charset="0"/>
                          <a:ea typeface="Cambria Math" panose="02040503050406030204" pitchFamily="18" charset="0"/>
                        </a:rPr>
                        <m:t>𝑛</m:t>
                      </m:r>
                      <m:r>
                        <a:rPr lang="en-CA" sz="2667" i="1">
                          <a:latin typeface="Cambria Math" panose="02040503050406030204" pitchFamily="18" charset="0"/>
                          <a:ea typeface="Cambria Math" panose="02040503050406030204" pitchFamily="18" charset="0"/>
                        </a:rPr>
                        <m:t>≡</m:t>
                      </m:r>
                      <m:r>
                        <m:rPr>
                          <m:nor/>
                        </m:rPr>
                        <a:rPr lang="en-CA" sz="2667">
                          <a:latin typeface="Cambria Math" panose="02040503050406030204" pitchFamily="18" charset="0"/>
                          <a:ea typeface="Cambria Math" panose="02040503050406030204" pitchFamily="18" charset="0"/>
                        </a:rPr>
                        <m:t>number</m:t>
                      </m:r>
                      <m:r>
                        <m:rPr>
                          <m:nor/>
                        </m:rPr>
                        <a:rPr lang="en-CA" sz="2667">
                          <a:latin typeface="Cambria Math" panose="02040503050406030204" pitchFamily="18" charset="0"/>
                          <a:ea typeface="Cambria Math" panose="02040503050406030204" pitchFamily="18" charset="0"/>
                        </a:rPr>
                        <m:t> </m:t>
                      </m:r>
                      <m:r>
                        <m:rPr>
                          <m:nor/>
                        </m:rPr>
                        <a:rPr lang="en-CA" sz="2667">
                          <a:latin typeface="Cambria Math" panose="02040503050406030204" pitchFamily="18" charset="0"/>
                          <a:ea typeface="Cambria Math" panose="02040503050406030204" pitchFamily="18" charset="0"/>
                        </a:rPr>
                        <m:t>of</m:t>
                      </m:r>
                      <m:r>
                        <m:rPr>
                          <m:nor/>
                        </m:rPr>
                        <a:rPr lang="en-CA" sz="2667">
                          <a:latin typeface="Cambria Math" panose="02040503050406030204" pitchFamily="18" charset="0"/>
                          <a:ea typeface="Cambria Math" panose="02040503050406030204" pitchFamily="18" charset="0"/>
                        </a:rPr>
                        <m:t> </m:t>
                      </m:r>
                      <m:r>
                        <m:rPr>
                          <m:nor/>
                        </m:rPr>
                        <a:rPr lang="en-CA" sz="2667">
                          <a:latin typeface="Cambria Math" panose="02040503050406030204" pitchFamily="18" charset="0"/>
                          <a:ea typeface="Cambria Math" panose="02040503050406030204" pitchFamily="18" charset="0"/>
                        </a:rPr>
                        <m:t>observations</m:t>
                      </m:r>
                      <m:r>
                        <m:rPr>
                          <m:nor/>
                        </m:rPr>
                        <a:rPr lang="en-CA" sz="2667">
                          <a:latin typeface="Cambria Math" panose="02040503050406030204" pitchFamily="18" charset="0"/>
                          <a:ea typeface="Cambria Math" panose="02040503050406030204" pitchFamily="18" charset="0"/>
                        </a:rPr>
                        <m:t> </m:t>
                      </m:r>
                      <m:r>
                        <m:rPr>
                          <m:nor/>
                        </m:rPr>
                        <a:rPr lang="en-CA" sz="2667">
                          <a:latin typeface="Cambria Math" panose="02040503050406030204" pitchFamily="18" charset="0"/>
                          <a:ea typeface="Cambria Math" panose="02040503050406030204" pitchFamily="18" charset="0"/>
                        </a:rPr>
                        <m:t>within</m:t>
                      </m:r>
                      <m:r>
                        <m:rPr>
                          <m:nor/>
                        </m:rPr>
                        <a:rPr lang="en-CA" sz="2667">
                          <a:latin typeface="Cambria Math" panose="02040503050406030204" pitchFamily="18" charset="0"/>
                          <a:ea typeface="Cambria Math" panose="02040503050406030204" pitchFamily="18" charset="0"/>
                        </a:rPr>
                        <m:t> </m:t>
                      </m:r>
                      <m:r>
                        <m:rPr>
                          <m:nor/>
                        </m:rPr>
                        <a:rPr lang="en-CA" sz="2667">
                          <a:latin typeface="Cambria Math" panose="02040503050406030204" pitchFamily="18" charset="0"/>
                          <a:ea typeface="Cambria Math" panose="02040503050406030204" pitchFamily="18" charset="0"/>
                        </a:rPr>
                        <m:t>each</m:t>
                      </m:r>
                      <m:r>
                        <m:rPr>
                          <m:nor/>
                        </m:rPr>
                        <a:rPr lang="en-CA" sz="2667">
                          <a:latin typeface="Cambria Math" panose="02040503050406030204" pitchFamily="18" charset="0"/>
                          <a:ea typeface="Cambria Math" panose="02040503050406030204" pitchFamily="18" charset="0"/>
                        </a:rPr>
                        <m:t> </m:t>
                      </m:r>
                      <m:r>
                        <m:rPr>
                          <m:nor/>
                        </m:rPr>
                        <a:rPr lang="en-CA" sz="2667">
                          <a:latin typeface="Cambria Math" panose="02040503050406030204" pitchFamily="18" charset="0"/>
                          <a:ea typeface="Cambria Math" panose="02040503050406030204" pitchFamily="18" charset="0"/>
                        </a:rPr>
                        <m:t>sample</m:t>
                      </m:r>
                    </m:oMath>
                  </m:oMathPara>
                </a14:m>
                <a:endParaRPr lang="en-CA" sz="2667" dirty="0"/>
              </a:p>
            </p:txBody>
          </p:sp>
        </mc:Choice>
        <mc:Fallback xmlns="">
          <p:sp>
            <p:nvSpPr>
              <p:cNvPr id="5" name="TextBox 4"/>
              <p:cNvSpPr txBox="1">
                <a:spLocks noRot="1" noChangeAspect="1" noMove="1" noResize="1" noEditPoints="1" noAdjustHandles="1" noChangeArrowheads="1" noChangeShapeType="1" noTextEdit="1"/>
              </p:cNvSpPr>
              <p:nvPr/>
            </p:nvSpPr>
            <p:spPr>
              <a:xfrm>
                <a:off x="969303" y="4199559"/>
                <a:ext cx="10463890" cy="1231299"/>
              </a:xfrm>
              <a:prstGeom prst="rect">
                <a:avLst/>
              </a:prstGeom>
              <a:blipFill>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665675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38200" y="1862659"/>
                <a:ext cx="10958258" cy="3889208"/>
              </a:xfrm>
            </p:spPr>
            <p:txBody>
              <a:bodyPr/>
              <a:lstStyle/>
              <a:p>
                <a:pPr marL="0" indent="0">
                  <a:buNone/>
                </a:pPr>
                <a:r>
                  <a:rPr lang="en-CA" dirty="0"/>
                  <a:t>In reality, we </a:t>
                </a:r>
                <a:r>
                  <a:rPr lang="en-CA" i="1" dirty="0"/>
                  <a:t>seldom</a:t>
                </a:r>
                <a:r>
                  <a:rPr lang="en-CA" dirty="0"/>
                  <a:t> know </a:t>
                </a:r>
                <a14:m>
                  <m:oMath xmlns:m="http://schemas.openxmlformats.org/officeDocument/2006/math">
                    <m:r>
                      <a:rPr lang="en-CA" i="1" smtClean="0">
                        <a:latin typeface="Cambria Math" panose="02040503050406030204" pitchFamily="18" charset="0"/>
                        <a:ea typeface="Cambria Math" panose="02040503050406030204" pitchFamily="18" charset="0"/>
                      </a:rPr>
                      <m:t>𝜎</m:t>
                    </m:r>
                  </m:oMath>
                </a14:m>
                <a:r>
                  <a:rPr lang="en-CA" dirty="0"/>
                  <a:t> so we need some other method of approximating it based on the information we have. </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ea typeface="Cambria Math" panose="02040503050406030204" pitchFamily="18" charset="0"/>
                        </a:rPr>
                        <m:t>𝜎</m:t>
                      </m:r>
                      <m:r>
                        <a:rPr lang="en-CA" b="0" i="1" smtClean="0">
                          <a:latin typeface="Cambria Math" panose="02040503050406030204" pitchFamily="18" charset="0"/>
                          <a:ea typeface="Cambria Math" panose="02040503050406030204" pitchFamily="18" charset="0"/>
                        </a:rPr>
                        <m:t>=</m:t>
                      </m:r>
                      <m:f>
                        <m:fPr>
                          <m:ctrlPr>
                            <a:rPr lang="en-CA" b="0" i="1" smtClean="0">
                              <a:latin typeface="Cambria Math" panose="02040503050406030204" pitchFamily="18" charset="0"/>
                              <a:ea typeface="Cambria Math" panose="02040503050406030204" pitchFamily="18" charset="0"/>
                            </a:rPr>
                          </m:ctrlPr>
                        </m:fPr>
                        <m:num>
                          <m:acc>
                            <m:accPr>
                              <m:chr m:val="̅"/>
                              <m:ctrlPr>
                                <a:rPr lang="en-CA" b="0" i="1" smtClean="0">
                                  <a:latin typeface="Cambria Math" panose="02040503050406030204" pitchFamily="18" charset="0"/>
                                  <a:ea typeface="Cambria Math" panose="02040503050406030204" pitchFamily="18" charset="0"/>
                                </a:rPr>
                              </m:ctrlPr>
                            </m:accPr>
                            <m:e>
                              <m:r>
                                <a:rPr lang="en-CA" b="0" i="1" smtClean="0">
                                  <a:latin typeface="Cambria Math" panose="02040503050406030204" pitchFamily="18" charset="0"/>
                                  <a:ea typeface="Cambria Math" panose="02040503050406030204" pitchFamily="18" charset="0"/>
                                </a:rPr>
                                <m:t>𝑅</m:t>
                              </m:r>
                            </m:e>
                          </m:acc>
                        </m:num>
                        <m:den>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𝑑</m:t>
                              </m:r>
                            </m:e>
                            <m:sub>
                              <m:r>
                                <a:rPr lang="en-CA" b="0" i="1" smtClean="0">
                                  <a:latin typeface="Cambria Math" panose="02040503050406030204" pitchFamily="18" charset="0"/>
                                  <a:ea typeface="Cambria Math" panose="02040503050406030204" pitchFamily="18" charset="0"/>
                                </a:rPr>
                                <m:t>2</m:t>
                              </m:r>
                            </m:sub>
                          </m:sSub>
                        </m:den>
                      </m:f>
                    </m:oMath>
                  </m:oMathPara>
                </a14:m>
                <a:endParaRPr lang="en-CA"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38200" y="1862659"/>
                <a:ext cx="10958258" cy="3889208"/>
              </a:xfrm>
              <a:blipFill>
                <a:blip r:embed="rId2"/>
                <a:stretch>
                  <a:fillRect l="-2003" t="-297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CA" dirty="0"/>
                  <a:t>Process Control – Approximating </a:t>
                </a:r>
                <a14:m>
                  <m:oMath xmlns:m="http://schemas.openxmlformats.org/officeDocument/2006/math">
                    <m:r>
                      <a:rPr lang="en-CA" i="1">
                        <a:latin typeface="Cambria Math" panose="02040503050406030204" pitchFamily="18" charset="0"/>
                        <a:ea typeface="Cambria Math" panose="02040503050406030204" pitchFamily="18" charset="0"/>
                      </a:rPr>
                      <m:t>𝜎</m:t>
                    </m:r>
                  </m:oMath>
                </a14:m>
                <a:endParaRPr lang="en-CA" b="0" dirty="0"/>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3"/>
                <a:stretch>
                  <a:fillRect l="-2659" b="-25325"/>
                </a:stretch>
              </a:blipFill>
            </p:spPr>
            <p:txBody>
              <a:bodyPr/>
              <a:lstStyle/>
              <a:p>
                <a:r>
                  <a:rPr lang="en-CA">
                    <a:noFill/>
                  </a:rPr>
                  <a:t> </a:t>
                </a:r>
              </a:p>
            </p:txBody>
          </p:sp>
        </mc:Fallback>
      </mc:AlternateContent>
    </p:spTree>
    <p:extLst>
      <p:ext uri="{BB962C8B-B14F-4D97-AF65-F5344CB8AC3E}">
        <p14:creationId xmlns:p14="http://schemas.microsoft.com/office/powerpoint/2010/main" val="424616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9">
            <a:extLst>
              <a:ext uri="{FF2B5EF4-FFF2-40B4-BE49-F238E27FC236}">
                <a16:creationId xmlns:a16="http://schemas.microsoft.com/office/drawing/2014/main" id="{74CABA8D-860F-804B-84C5-1D811FCE0877}"/>
              </a:ext>
            </a:extLst>
          </p:cNvPr>
          <p:cNvSpPr>
            <a:spLocks noGrp="1" noChangeArrowheads="1"/>
          </p:cNvSpPr>
          <p:nvPr>
            <p:ph type="title"/>
          </p:nvPr>
        </p:nvSpPr>
        <p:spPr>
          <a:xfrm>
            <a:off x="838200" y="273050"/>
            <a:ext cx="8179340" cy="3703638"/>
          </a:xfrm>
        </p:spPr>
        <p:txBody>
          <a:bodyPr/>
          <a:lstStyle/>
          <a:p>
            <a:r>
              <a:rPr lang="en-US" altLang="en-US" sz="2400" dirty="0"/>
              <a:t>MBAS841</a:t>
            </a:r>
            <a:br>
              <a:rPr lang="en-US" altLang="en-US" sz="2400" dirty="0"/>
            </a:br>
            <a:r>
              <a:rPr lang="en-US" altLang="en-US" sz="2400" dirty="0"/>
              <a:t>Operations Management</a:t>
            </a:r>
            <a:br>
              <a:rPr lang="en-US" altLang="en-US" dirty="0"/>
            </a:br>
            <a:br>
              <a:rPr lang="en-US" altLang="en-US" dirty="0"/>
            </a:br>
            <a:r>
              <a:rPr lang="en-US" altLang="en-US" dirty="0"/>
              <a:t>Analyzing Process Data</a:t>
            </a:r>
          </a:p>
        </p:txBody>
      </p:sp>
      <p:sp>
        <p:nvSpPr>
          <p:cNvPr id="9" name="Subtitle 8">
            <a:extLst>
              <a:ext uri="{FF2B5EF4-FFF2-40B4-BE49-F238E27FC236}">
                <a16:creationId xmlns:a16="http://schemas.microsoft.com/office/drawing/2014/main" id="{E595461F-F32E-B147-80C2-FB8E393F0AE0}"/>
              </a:ext>
            </a:extLst>
          </p:cNvPr>
          <p:cNvSpPr>
            <a:spLocks noGrp="1"/>
          </p:cNvSpPr>
          <p:nvPr>
            <p:ph type="subTitle" idx="1"/>
          </p:nvPr>
        </p:nvSpPr>
        <p:spPr>
          <a:xfrm>
            <a:off x="838200" y="4314825"/>
            <a:ext cx="9144000" cy="1655763"/>
          </a:xfrm>
        </p:spPr>
        <p:txBody>
          <a:bodyPr rtlCol="0"/>
          <a:lstStyle/>
          <a:p>
            <a:pPr fontAlgn="auto">
              <a:spcAft>
                <a:spcPts val="0"/>
              </a:spcAft>
              <a:defRPr/>
            </a:pPr>
            <a:r>
              <a:rPr lang="en-US" dirty="0"/>
              <a:t>Master of Management Analytics– Session 4</a:t>
            </a:r>
          </a:p>
          <a:p>
            <a:pPr fontAlgn="auto">
              <a:spcAft>
                <a:spcPts val="0"/>
              </a:spcAft>
              <a:defRPr/>
            </a:pPr>
            <a:r>
              <a:rPr lang="en-US" dirty="0"/>
              <a:t>Geoff Pond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44872" y="1675664"/>
            <a:ext cx="11292012" cy="1090652"/>
          </a:xfrm>
        </p:spPr>
        <p:txBody>
          <a:bodyPr/>
          <a:lstStyle/>
          <a:p>
            <a:pPr marL="0" indent="0">
              <a:buNone/>
            </a:pPr>
            <a:r>
              <a:rPr lang="en-CA" dirty="0"/>
              <a:t>Finally, combining our two previous equations,</a:t>
            </a:r>
          </a:p>
        </p:txBody>
      </p:sp>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CA" dirty="0"/>
                  <a:t>Process Control – Approximating </a:t>
                </a:r>
                <a14:m>
                  <m:oMath xmlns:m="http://schemas.openxmlformats.org/officeDocument/2006/math">
                    <m:r>
                      <a:rPr lang="en-CA" i="1">
                        <a:latin typeface="Cambria Math" panose="02040503050406030204" pitchFamily="18" charset="0"/>
                        <a:ea typeface="Cambria Math" panose="02040503050406030204" pitchFamily="18" charset="0"/>
                      </a:rPr>
                      <m:t>𝜎</m:t>
                    </m:r>
                  </m:oMath>
                </a14:m>
                <a:endParaRPr lang="en-CA" dirty="0"/>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2"/>
                <a:stretch>
                  <a:fillRect l="-2659" b="-2532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142012" y="2830690"/>
                <a:ext cx="1797030" cy="1087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3733" i="1">
                              <a:latin typeface="Cambria Math" panose="02040503050406030204" pitchFamily="18" charset="0"/>
                            </a:rPr>
                          </m:ctrlPr>
                        </m:sSubPr>
                        <m:e>
                          <m:r>
                            <a:rPr lang="en-CA" sz="3733" i="1">
                              <a:latin typeface="Cambria Math" panose="02040503050406030204" pitchFamily="18" charset="0"/>
                              <a:ea typeface="Cambria Math" panose="02040503050406030204" pitchFamily="18" charset="0"/>
                            </a:rPr>
                            <m:t>𝜎</m:t>
                          </m:r>
                        </m:e>
                        <m:sub>
                          <m:acc>
                            <m:accPr>
                              <m:chr m:val="̅"/>
                              <m:ctrlPr>
                                <a:rPr lang="en-CA" sz="3733" i="1">
                                  <a:latin typeface="Cambria Math" panose="02040503050406030204" pitchFamily="18" charset="0"/>
                                </a:rPr>
                              </m:ctrlPr>
                            </m:accPr>
                            <m:e>
                              <m:r>
                                <a:rPr lang="en-CA" sz="3733" i="1">
                                  <a:latin typeface="Cambria Math" panose="02040503050406030204" pitchFamily="18" charset="0"/>
                                </a:rPr>
                                <m:t>𝑥</m:t>
                              </m:r>
                            </m:e>
                          </m:acc>
                        </m:sub>
                      </m:sSub>
                      <m:r>
                        <a:rPr lang="en-CA" sz="3733" i="1">
                          <a:latin typeface="Cambria Math" panose="02040503050406030204" pitchFamily="18" charset="0"/>
                        </a:rPr>
                        <m:t>=</m:t>
                      </m:r>
                      <m:f>
                        <m:fPr>
                          <m:ctrlPr>
                            <a:rPr lang="en-CA" sz="3733" i="1">
                              <a:latin typeface="Cambria Math" panose="02040503050406030204" pitchFamily="18" charset="0"/>
                            </a:rPr>
                          </m:ctrlPr>
                        </m:fPr>
                        <m:num>
                          <m:r>
                            <a:rPr lang="en-CA" sz="3733" i="1">
                              <a:latin typeface="Cambria Math" panose="02040503050406030204" pitchFamily="18" charset="0"/>
                              <a:ea typeface="Cambria Math" panose="02040503050406030204" pitchFamily="18" charset="0"/>
                            </a:rPr>
                            <m:t>𝜎</m:t>
                          </m:r>
                        </m:num>
                        <m:den>
                          <m:rad>
                            <m:radPr>
                              <m:degHide m:val="on"/>
                              <m:ctrlPr>
                                <a:rPr lang="en-CA" sz="3733" i="1">
                                  <a:latin typeface="Cambria Math" panose="02040503050406030204" pitchFamily="18" charset="0"/>
                                </a:rPr>
                              </m:ctrlPr>
                            </m:radPr>
                            <m:deg/>
                            <m:e>
                              <m:r>
                                <a:rPr lang="en-CA" sz="3733" i="1">
                                  <a:latin typeface="Cambria Math" panose="02040503050406030204" pitchFamily="18" charset="0"/>
                                </a:rPr>
                                <m:t>𝑛</m:t>
                              </m:r>
                            </m:e>
                          </m:rad>
                        </m:den>
                      </m:f>
                    </m:oMath>
                  </m:oMathPara>
                </a14:m>
                <a:endParaRPr lang="en-CA" sz="3733" dirty="0"/>
              </a:p>
            </p:txBody>
          </p:sp>
        </mc:Choice>
        <mc:Fallback xmlns="">
          <p:sp>
            <p:nvSpPr>
              <p:cNvPr id="4" name="TextBox 3"/>
              <p:cNvSpPr txBox="1">
                <a:spLocks noRot="1" noChangeAspect="1" noMove="1" noResize="1" noEditPoints="1" noAdjustHandles="1" noChangeArrowheads="1" noChangeShapeType="1" noTextEdit="1"/>
              </p:cNvSpPr>
              <p:nvPr/>
            </p:nvSpPr>
            <p:spPr>
              <a:xfrm>
                <a:off x="3142012" y="2830690"/>
                <a:ext cx="1797030" cy="1087477"/>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912648" y="2689838"/>
                <a:ext cx="1692578" cy="13385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3733" i="1">
                          <a:latin typeface="Cambria Math" panose="02040503050406030204" pitchFamily="18" charset="0"/>
                          <a:ea typeface="Cambria Math" panose="02040503050406030204" pitchFamily="18" charset="0"/>
                        </a:rPr>
                        <m:t>𝜎</m:t>
                      </m:r>
                      <m:r>
                        <a:rPr lang="en-CA" sz="3733" i="1">
                          <a:latin typeface="Cambria Math" panose="02040503050406030204" pitchFamily="18" charset="0"/>
                          <a:ea typeface="Cambria Math" panose="02040503050406030204" pitchFamily="18" charset="0"/>
                        </a:rPr>
                        <m:t>=</m:t>
                      </m:r>
                      <m:f>
                        <m:fPr>
                          <m:ctrlPr>
                            <a:rPr lang="en-CA" sz="3733" i="1">
                              <a:latin typeface="Cambria Math" panose="02040503050406030204" pitchFamily="18" charset="0"/>
                              <a:ea typeface="Cambria Math" panose="02040503050406030204" pitchFamily="18" charset="0"/>
                            </a:rPr>
                          </m:ctrlPr>
                        </m:fPr>
                        <m:num>
                          <m:acc>
                            <m:accPr>
                              <m:chr m:val="̅"/>
                              <m:ctrlPr>
                                <a:rPr lang="en-CA" sz="3733" i="1">
                                  <a:latin typeface="Cambria Math" panose="02040503050406030204" pitchFamily="18" charset="0"/>
                                  <a:ea typeface="Cambria Math" panose="02040503050406030204" pitchFamily="18" charset="0"/>
                                </a:rPr>
                              </m:ctrlPr>
                            </m:accPr>
                            <m:e>
                              <m:r>
                                <a:rPr lang="en-CA" sz="3733" i="1">
                                  <a:latin typeface="Cambria Math" panose="02040503050406030204" pitchFamily="18" charset="0"/>
                                  <a:ea typeface="Cambria Math" panose="02040503050406030204" pitchFamily="18" charset="0"/>
                                </a:rPr>
                                <m:t>𝑅</m:t>
                              </m:r>
                            </m:e>
                          </m:acc>
                        </m:num>
                        <m:den>
                          <m:sSub>
                            <m:sSubPr>
                              <m:ctrlPr>
                                <a:rPr lang="en-CA" sz="3733" i="1">
                                  <a:latin typeface="Cambria Math" panose="02040503050406030204" pitchFamily="18" charset="0"/>
                                  <a:ea typeface="Cambria Math" panose="02040503050406030204" pitchFamily="18" charset="0"/>
                                </a:rPr>
                              </m:ctrlPr>
                            </m:sSubPr>
                            <m:e>
                              <m:r>
                                <a:rPr lang="en-CA" sz="3733" i="1">
                                  <a:latin typeface="Cambria Math" panose="02040503050406030204" pitchFamily="18" charset="0"/>
                                  <a:ea typeface="Cambria Math" panose="02040503050406030204" pitchFamily="18" charset="0"/>
                                </a:rPr>
                                <m:t>𝑑</m:t>
                              </m:r>
                            </m:e>
                            <m:sub>
                              <m:r>
                                <a:rPr lang="en-CA" sz="3733" i="1">
                                  <a:latin typeface="Cambria Math" panose="02040503050406030204" pitchFamily="18" charset="0"/>
                                  <a:ea typeface="Cambria Math" panose="02040503050406030204" pitchFamily="18" charset="0"/>
                                </a:rPr>
                                <m:t>2</m:t>
                              </m:r>
                            </m:sub>
                          </m:sSub>
                        </m:den>
                      </m:f>
                    </m:oMath>
                  </m:oMathPara>
                </a14:m>
                <a:endParaRPr lang="en-CA" dirty="0"/>
              </a:p>
            </p:txBody>
          </p:sp>
        </mc:Choice>
        <mc:Fallback xmlns="">
          <p:sp>
            <p:nvSpPr>
              <p:cNvPr id="5" name="Rectangle 4"/>
              <p:cNvSpPr>
                <a:spLocks noRot="1" noChangeAspect="1" noMove="1" noResize="1" noEditPoints="1" noAdjustHandles="1" noChangeArrowheads="1" noChangeShapeType="1" noTextEdit="1"/>
              </p:cNvSpPr>
              <p:nvPr/>
            </p:nvSpPr>
            <p:spPr>
              <a:xfrm>
                <a:off x="6912648" y="2689838"/>
                <a:ext cx="1692578" cy="133857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123763" y="4464595"/>
                <a:ext cx="3516475" cy="12697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3733" i="1">
                              <a:latin typeface="Cambria Math" panose="02040503050406030204" pitchFamily="18" charset="0"/>
                            </a:rPr>
                          </m:ctrlPr>
                        </m:sSubPr>
                        <m:e>
                          <m:r>
                            <a:rPr lang="en-CA" sz="3733" i="1">
                              <a:latin typeface="Cambria Math" panose="02040503050406030204" pitchFamily="18" charset="0"/>
                              <a:ea typeface="Cambria Math" panose="02040503050406030204" pitchFamily="18" charset="0"/>
                            </a:rPr>
                            <m:t>𝜎</m:t>
                          </m:r>
                        </m:e>
                        <m:sub>
                          <m:acc>
                            <m:accPr>
                              <m:chr m:val="̅"/>
                              <m:ctrlPr>
                                <a:rPr lang="en-CA" sz="3733" i="1">
                                  <a:latin typeface="Cambria Math" panose="02040503050406030204" pitchFamily="18" charset="0"/>
                                </a:rPr>
                              </m:ctrlPr>
                            </m:accPr>
                            <m:e>
                              <m:r>
                                <a:rPr lang="en-CA" sz="3733" i="1">
                                  <a:latin typeface="Cambria Math" panose="02040503050406030204" pitchFamily="18" charset="0"/>
                                </a:rPr>
                                <m:t>𝑥</m:t>
                              </m:r>
                            </m:e>
                          </m:acc>
                        </m:sub>
                      </m:sSub>
                      <m:r>
                        <a:rPr lang="en-CA" sz="3733" i="1">
                          <a:latin typeface="Cambria Math" panose="02040503050406030204" pitchFamily="18" charset="0"/>
                        </a:rPr>
                        <m:t>=</m:t>
                      </m:r>
                      <m:f>
                        <m:fPr>
                          <m:ctrlPr>
                            <a:rPr lang="en-CA" sz="3733" i="1">
                              <a:latin typeface="Cambria Math" panose="02040503050406030204" pitchFamily="18" charset="0"/>
                            </a:rPr>
                          </m:ctrlPr>
                        </m:fPr>
                        <m:num>
                          <m:r>
                            <a:rPr lang="en-CA" sz="3733" i="1">
                              <a:latin typeface="Cambria Math" panose="02040503050406030204" pitchFamily="18" charset="0"/>
                              <a:ea typeface="Cambria Math" panose="02040503050406030204" pitchFamily="18" charset="0"/>
                            </a:rPr>
                            <m:t>𝜎</m:t>
                          </m:r>
                        </m:num>
                        <m:den>
                          <m:rad>
                            <m:radPr>
                              <m:degHide m:val="on"/>
                              <m:ctrlPr>
                                <a:rPr lang="en-CA" sz="3733" i="1">
                                  <a:latin typeface="Cambria Math" panose="02040503050406030204" pitchFamily="18" charset="0"/>
                                </a:rPr>
                              </m:ctrlPr>
                            </m:radPr>
                            <m:deg/>
                            <m:e>
                              <m:r>
                                <a:rPr lang="en-CA" sz="3733" i="1">
                                  <a:latin typeface="Cambria Math" panose="02040503050406030204" pitchFamily="18" charset="0"/>
                                </a:rPr>
                                <m:t>𝑛</m:t>
                              </m:r>
                            </m:e>
                          </m:rad>
                        </m:den>
                      </m:f>
                      <m:r>
                        <a:rPr lang="en-CA" sz="3733" i="1">
                          <a:latin typeface="Cambria Math" panose="02040503050406030204" pitchFamily="18" charset="0"/>
                        </a:rPr>
                        <m:t>=</m:t>
                      </m:r>
                      <m:f>
                        <m:fPr>
                          <m:ctrlPr>
                            <a:rPr lang="en-CA" sz="3733" i="1">
                              <a:latin typeface="Cambria Math" panose="02040503050406030204" pitchFamily="18" charset="0"/>
                            </a:rPr>
                          </m:ctrlPr>
                        </m:fPr>
                        <m:num>
                          <m:acc>
                            <m:accPr>
                              <m:chr m:val="̅"/>
                              <m:ctrlPr>
                                <a:rPr lang="en-CA" sz="3733" i="1">
                                  <a:latin typeface="Cambria Math" panose="02040503050406030204" pitchFamily="18" charset="0"/>
                                </a:rPr>
                              </m:ctrlPr>
                            </m:accPr>
                            <m:e>
                              <m:r>
                                <a:rPr lang="en-CA" sz="3733" i="1">
                                  <a:latin typeface="Cambria Math" panose="02040503050406030204" pitchFamily="18" charset="0"/>
                                </a:rPr>
                                <m:t>𝑅</m:t>
                              </m:r>
                            </m:e>
                          </m:acc>
                        </m:num>
                        <m:den>
                          <m:sSub>
                            <m:sSubPr>
                              <m:ctrlPr>
                                <a:rPr lang="en-CA" sz="3733" i="1">
                                  <a:latin typeface="Cambria Math" panose="02040503050406030204" pitchFamily="18" charset="0"/>
                                  <a:ea typeface="Cambria Math" panose="02040503050406030204" pitchFamily="18" charset="0"/>
                                </a:rPr>
                              </m:ctrlPr>
                            </m:sSubPr>
                            <m:e>
                              <m:r>
                                <a:rPr lang="en-CA" sz="3733" i="1">
                                  <a:latin typeface="Cambria Math" panose="02040503050406030204" pitchFamily="18" charset="0"/>
                                  <a:ea typeface="Cambria Math" panose="02040503050406030204" pitchFamily="18" charset="0"/>
                                </a:rPr>
                                <m:t>𝑑</m:t>
                              </m:r>
                            </m:e>
                            <m:sub>
                              <m:r>
                                <a:rPr lang="en-CA" sz="3733" i="1">
                                  <a:latin typeface="Cambria Math" panose="02040503050406030204" pitchFamily="18" charset="0"/>
                                  <a:ea typeface="Cambria Math" panose="02040503050406030204" pitchFamily="18" charset="0"/>
                                </a:rPr>
                                <m:t>2</m:t>
                              </m:r>
                            </m:sub>
                          </m:sSub>
                          <m:rad>
                            <m:radPr>
                              <m:degHide m:val="on"/>
                              <m:ctrlPr>
                                <a:rPr lang="en-CA" sz="3733" i="1">
                                  <a:latin typeface="Cambria Math" panose="02040503050406030204" pitchFamily="18" charset="0"/>
                                </a:rPr>
                              </m:ctrlPr>
                            </m:radPr>
                            <m:deg/>
                            <m:e>
                              <m:r>
                                <a:rPr lang="en-CA" sz="3733" i="1">
                                  <a:latin typeface="Cambria Math" panose="02040503050406030204" pitchFamily="18" charset="0"/>
                                </a:rPr>
                                <m:t>𝑛</m:t>
                              </m:r>
                            </m:e>
                          </m:rad>
                        </m:den>
                      </m:f>
                    </m:oMath>
                  </m:oMathPara>
                </a14:m>
                <a:endParaRPr lang="en-CA" sz="3733" dirty="0"/>
              </a:p>
            </p:txBody>
          </p:sp>
        </mc:Choice>
        <mc:Fallback xmlns="">
          <p:sp>
            <p:nvSpPr>
              <p:cNvPr id="6" name="TextBox 5"/>
              <p:cNvSpPr txBox="1">
                <a:spLocks noRot="1" noChangeAspect="1" noMove="1" noResize="1" noEditPoints="1" noAdjustHandles="1" noChangeArrowheads="1" noChangeShapeType="1" noTextEdit="1"/>
              </p:cNvSpPr>
              <p:nvPr/>
            </p:nvSpPr>
            <p:spPr>
              <a:xfrm>
                <a:off x="4123763" y="4464595"/>
                <a:ext cx="3516475" cy="1269771"/>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57123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835404" y="1570534"/>
                <a:ext cx="6039168" cy="3889208"/>
              </a:xfrm>
            </p:spPr>
            <p:txBody>
              <a:bodyPr/>
              <a:lstStyle/>
              <a:p>
                <a:pPr marL="0" indent="0">
                  <a:buNone/>
                </a:pPr>
                <a:r>
                  <a:rPr lang="en-CA" dirty="0"/>
                  <a:t>Assuming normal variability, typical practice is to set control limits to be within 3 standard deviations of the mean, so </a:t>
                </a:r>
                <a14:m>
                  <m:oMath xmlns:m="http://schemas.openxmlformats.org/officeDocument/2006/math">
                    <m:r>
                      <a:rPr lang="en-CA" i="1">
                        <a:latin typeface="Cambria Math" panose="02040503050406030204" pitchFamily="18" charset="0"/>
                        <a:ea typeface="Cambria Math" panose="02040503050406030204" pitchFamily="18" charset="0"/>
                      </a:rPr>
                      <m:t>𝑧</m:t>
                    </m:r>
                    <m:r>
                      <a:rPr lang="en-CA" b="0" i="1" smtClean="0">
                        <a:latin typeface="Cambria Math" panose="02040503050406030204" pitchFamily="18" charset="0"/>
                        <a:ea typeface="Cambria Math" panose="02040503050406030204" pitchFamily="18" charset="0"/>
                      </a:rPr>
                      <m:t>=3</m:t>
                    </m:r>
                  </m:oMath>
                </a14:m>
                <a:r>
                  <a:rPr lang="en-CA" dirty="0"/>
                  <a:t>.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835404" y="1570534"/>
                <a:ext cx="6039168" cy="3889208"/>
              </a:xfrm>
              <a:blipFill>
                <a:blip r:embed="rId2"/>
                <a:stretch>
                  <a:fillRect l="-3532" t="-282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CA" dirty="0"/>
                  <a:t>Process Control – </a:t>
                </a:r>
                <a:r>
                  <a:rPr lang="en-CA" dirty="0" err="1"/>
                  <a:t>Shehwart’s</a:t>
                </a:r>
                <a:r>
                  <a:rPr lang="en-CA" dirty="0"/>
                  <a:t> </a:t>
                </a:r>
                <a14:m>
                  <m:oMath xmlns:m="http://schemas.openxmlformats.org/officeDocument/2006/math">
                    <m:acc>
                      <m:accPr>
                        <m:chr m:val="̅"/>
                        <m:ctrlPr>
                          <a:rPr lang="en-CA" i="1" smtClean="0">
                            <a:latin typeface="Cambria Math" panose="02040503050406030204" pitchFamily="18" charset="0"/>
                          </a:rPr>
                        </m:ctrlPr>
                      </m:accPr>
                      <m:e>
                        <m:r>
                          <a:rPr lang="en-CA" b="0" i="1" smtClean="0">
                            <a:latin typeface="Cambria Math" panose="02040503050406030204" pitchFamily="18" charset="0"/>
                          </a:rPr>
                          <m:t>𝑥</m:t>
                        </m:r>
                      </m:e>
                    </m:acc>
                  </m:oMath>
                </a14:m>
                <a:r>
                  <a:rPr lang="en-CA" dirty="0"/>
                  <a:t>-chart</a:t>
                </a:r>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3"/>
                <a:stretch>
                  <a:fillRect l="-2659" b="-2532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697898" y="3538104"/>
                <a:ext cx="3022109" cy="20394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CA" sz="3200">
                          <a:latin typeface="Cambria Math" panose="02040503050406030204" pitchFamily="18" charset="0"/>
                        </a:rPr>
                        <m:t>UCL</m:t>
                      </m:r>
                      <m:r>
                        <m:rPr>
                          <m:aln/>
                        </m:rPr>
                        <a:rPr lang="en-CA" sz="3200" i="1">
                          <a:latin typeface="Cambria Math" panose="02040503050406030204" pitchFamily="18" charset="0"/>
                        </a:rPr>
                        <m:t>=</m:t>
                      </m:r>
                      <m:acc>
                        <m:accPr>
                          <m:chr m:val="̿"/>
                          <m:ctrlPr>
                            <a:rPr lang="en-CA" sz="3200" i="1">
                              <a:latin typeface="Cambria Math" panose="02040503050406030204" pitchFamily="18" charset="0"/>
                            </a:rPr>
                          </m:ctrlPr>
                        </m:accPr>
                        <m:e>
                          <m:r>
                            <a:rPr lang="en-CA" sz="3200" i="1">
                              <a:latin typeface="Cambria Math" panose="02040503050406030204" pitchFamily="18" charset="0"/>
                            </a:rPr>
                            <m:t>𝑥</m:t>
                          </m:r>
                        </m:e>
                      </m:acc>
                      <m:r>
                        <a:rPr lang="en-CA" sz="3200" i="1">
                          <a:latin typeface="Cambria Math" panose="02040503050406030204" pitchFamily="18" charset="0"/>
                          <a:ea typeface="Cambria Math" panose="02040503050406030204" pitchFamily="18" charset="0"/>
                        </a:rPr>
                        <m:t>+</m:t>
                      </m:r>
                      <m:r>
                        <a:rPr lang="en-CA" sz="3200" i="1">
                          <a:latin typeface="Cambria Math" panose="02040503050406030204" pitchFamily="18" charset="0"/>
                          <a:ea typeface="Cambria Math" panose="02040503050406030204" pitchFamily="18" charset="0"/>
                        </a:rPr>
                        <m:t>𝑧</m:t>
                      </m:r>
                      <m:sSub>
                        <m:sSubPr>
                          <m:ctrlPr>
                            <a:rPr lang="en-CA" sz="3200" i="1">
                              <a:latin typeface="Cambria Math" panose="02040503050406030204" pitchFamily="18" charset="0"/>
                              <a:ea typeface="Cambria Math" panose="02040503050406030204" pitchFamily="18" charset="0"/>
                            </a:rPr>
                          </m:ctrlPr>
                        </m:sSubPr>
                        <m:e>
                          <m:r>
                            <a:rPr lang="en-CA" sz="3200" i="1">
                              <a:latin typeface="Cambria Math" panose="02040503050406030204" pitchFamily="18" charset="0"/>
                              <a:ea typeface="Cambria Math" panose="02040503050406030204" pitchFamily="18" charset="0"/>
                            </a:rPr>
                            <m:t>𝜎</m:t>
                          </m:r>
                        </m:e>
                        <m:sub>
                          <m:acc>
                            <m:accPr>
                              <m:chr m:val="̅"/>
                              <m:ctrlPr>
                                <a:rPr lang="en-CA" sz="3200" i="1">
                                  <a:latin typeface="Cambria Math" panose="02040503050406030204" pitchFamily="18" charset="0"/>
                                  <a:ea typeface="Cambria Math" panose="02040503050406030204" pitchFamily="18" charset="0"/>
                                </a:rPr>
                              </m:ctrlPr>
                            </m:accPr>
                            <m:e>
                              <m:r>
                                <a:rPr lang="en-CA" sz="3200" i="1">
                                  <a:latin typeface="Cambria Math" panose="02040503050406030204" pitchFamily="18" charset="0"/>
                                  <a:ea typeface="Cambria Math" panose="02040503050406030204" pitchFamily="18" charset="0"/>
                                </a:rPr>
                                <m:t>𝑥</m:t>
                              </m:r>
                            </m:e>
                          </m:acc>
                        </m:sub>
                      </m:sSub>
                    </m:oMath>
                    <m:oMath xmlns:m="http://schemas.openxmlformats.org/officeDocument/2006/math">
                      <m:r>
                        <a:rPr lang="en-CA" sz="3200" i="1">
                          <a:latin typeface="Cambria Math" panose="02040503050406030204" pitchFamily="18" charset="0"/>
                        </a:rPr>
                        <m:t> </m:t>
                      </m:r>
                    </m:oMath>
                    <m:oMath xmlns:m="http://schemas.openxmlformats.org/officeDocument/2006/math">
                      <m:r>
                        <m:rPr>
                          <m:aln/>
                        </m:rPr>
                        <a:rPr lang="en-CA" sz="2667" i="1">
                          <a:latin typeface="Cambria Math" panose="02040503050406030204" pitchFamily="18" charset="0"/>
                        </a:rPr>
                        <m:t>=</m:t>
                      </m:r>
                      <m:acc>
                        <m:accPr>
                          <m:chr m:val="̿"/>
                          <m:ctrlPr>
                            <a:rPr lang="en-CA" sz="2667" i="1">
                              <a:latin typeface="Cambria Math" panose="02040503050406030204" pitchFamily="18" charset="0"/>
                            </a:rPr>
                          </m:ctrlPr>
                        </m:accPr>
                        <m:e>
                          <m:r>
                            <a:rPr lang="en-CA" sz="2667" i="1">
                              <a:latin typeface="Cambria Math" panose="02040503050406030204" pitchFamily="18" charset="0"/>
                            </a:rPr>
                            <m:t>𝑥</m:t>
                          </m:r>
                        </m:e>
                      </m:acc>
                      <m:r>
                        <a:rPr lang="en-CA" sz="2667" i="1">
                          <a:latin typeface="Cambria Math" panose="02040503050406030204" pitchFamily="18" charset="0"/>
                          <a:ea typeface="Cambria Math" panose="02040503050406030204" pitchFamily="18" charset="0"/>
                        </a:rPr>
                        <m:t>+</m:t>
                      </m:r>
                      <m:r>
                        <a:rPr lang="en-CA" sz="2667" i="1">
                          <a:latin typeface="Cambria Math" panose="02040503050406030204" pitchFamily="18" charset="0"/>
                          <a:ea typeface="Cambria Math" panose="02040503050406030204" pitchFamily="18" charset="0"/>
                        </a:rPr>
                        <m:t>𝑧</m:t>
                      </m:r>
                      <m:f>
                        <m:fPr>
                          <m:ctrlPr>
                            <a:rPr lang="en-CA" sz="3200" i="1">
                              <a:latin typeface="Cambria Math" panose="02040503050406030204" pitchFamily="18" charset="0"/>
                            </a:rPr>
                          </m:ctrlPr>
                        </m:fPr>
                        <m:num>
                          <m:acc>
                            <m:accPr>
                              <m:chr m:val="̅"/>
                              <m:ctrlPr>
                                <a:rPr lang="en-CA" sz="3200" i="1">
                                  <a:latin typeface="Cambria Math" panose="02040503050406030204" pitchFamily="18" charset="0"/>
                                </a:rPr>
                              </m:ctrlPr>
                            </m:accPr>
                            <m:e>
                              <m:r>
                                <a:rPr lang="en-CA" sz="3200" i="1">
                                  <a:latin typeface="Cambria Math" panose="02040503050406030204" pitchFamily="18" charset="0"/>
                                </a:rPr>
                                <m:t>𝑅</m:t>
                              </m:r>
                            </m:e>
                          </m:acc>
                        </m:num>
                        <m:den>
                          <m:sSub>
                            <m:sSubPr>
                              <m:ctrlPr>
                                <a:rPr lang="en-CA" sz="3200" i="1">
                                  <a:latin typeface="Cambria Math" panose="02040503050406030204" pitchFamily="18" charset="0"/>
                                  <a:ea typeface="Cambria Math" panose="02040503050406030204" pitchFamily="18" charset="0"/>
                                </a:rPr>
                              </m:ctrlPr>
                            </m:sSubPr>
                            <m:e>
                              <m:r>
                                <a:rPr lang="en-CA" sz="3200" i="1">
                                  <a:latin typeface="Cambria Math" panose="02040503050406030204" pitchFamily="18" charset="0"/>
                                  <a:ea typeface="Cambria Math" panose="02040503050406030204" pitchFamily="18" charset="0"/>
                                </a:rPr>
                                <m:t>𝑑</m:t>
                              </m:r>
                            </m:e>
                            <m:sub>
                              <m:r>
                                <a:rPr lang="en-CA" sz="3200" i="1">
                                  <a:latin typeface="Cambria Math" panose="02040503050406030204" pitchFamily="18" charset="0"/>
                                  <a:ea typeface="Cambria Math" panose="02040503050406030204" pitchFamily="18" charset="0"/>
                                </a:rPr>
                                <m:t>2</m:t>
                              </m:r>
                            </m:sub>
                          </m:sSub>
                          <m:rad>
                            <m:radPr>
                              <m:degHide m:val="on"/>
                              <m:ctrlPr>
                                <a:rPr lang="en-CA" sz="3200" i="1">
                                  <a:latin typeface="Cambria Math" panose="02040503050406030204" pitchFamily="18" charset="0"/>
                                </a:rPr>
                              </m:ctrlPr>
                            </m:radPr>
                            <m:deg/>
                            <m:e>
                              <m:r>
                                <a:rPr lang="en-CA" sz="3200" i="1">
                                  <a:latin typeface="Cambria Math" panose="02040503050406030204" pitchFamily="18" charset="0"/>
                                </a:rPr>
                                <m:t>𝑛</m:t>
                              </m:r>
                            </m:e>
                          </m:rad>
                        </m:den>
                      </m:f>
                    </m:oMath>
                  </m:oMathPara>
                </a14:m>
                <a:endParaRPr lang="en-CA"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6697898" y="3538104"/>
                <a:ext cx="3022109" cy="2039404"/>
              </a:xfrm>
              <a:prstGeom prst="rect">
                <a:avLst/>
              </a:prstGeom>
              <a:blipFill>
                <a:blip r:embed="rId4"/>
                <a:stretch>
                  <a:fillRect r="-4242"/>
                </a:stretch>
              </a:blipFill>
            </p:spPr>
            <p:txBody>
              <a:bodyPr/>
              <a:lstStyle/>
              <a:p>
                <a:r>
                  <a:rPr lang="en-CA">
                    <a:noFill/>
                  </a:rPr>
                  <a:t> </a:t>
                </a:r>
              </a:p>
            </p:txBody>
          </p:sp>
        </mc:Fallback>
      </mc:AlternateContent>
      <p:graphicFrame>
        <p:nvGraphicFramePr>
          <p:cNvPr id="5" name="Chart 4">
            <a:extLst>
              <a:ext uri="{FF2B5EF4-FFF2-40B4-BE49-F238E27FC236}">
                <a16:creationId xmlns:a16="http://schemas.microsoft.com/office/drawing/2014/main" id="{2C0FFF7D-C565-0135-97BB-9D6FC8CBC1A3}"/>
              </a:ext>
            </a:extLst>
          </p:cNvPr>
          <p:cNvGraphicFramePr>
            <a:graphicFrameLocks/>
          </p:cNvGraphicFramePr>
          <p:nvPr>
            <p:extLst>
              <p:ext uri="{D42A27DB-BD31-4B8C-83A1-F6EECF244321}">
                <p14:modId xmlns:p14="http://schemas.microsoft.com/office/powerpoint/2010/main" val="529205257"/>
              </p:ext>
            </p:extLst>
          </p:nvPr>
        </p:nvGraphicFramePr>
        <p:xfrm>
          <a:off x="196517" y="1570534"/>
          <a:ext cx="5005839" cy="4247317"/>
        </p:xfrm>
        <a:graphic>
          <a:graphicData uri="http://schemas.openxmlformats.org/drawingml/2006/chart">
            <c:chart xmlns:c="http://schemas.openxmlformats.org/drawingml/2006/chart" xmlns:r="http://schemas.openxmlformats.org/officeDocument/2006/relationships" r:id="rId5"/>
          </a:graphicData>
        </a:graphic>
      </p:graphicFrame>
      <p:cxnSp>
        <p:nvCxnSpPr>
          <p:cNvPr id="6" name="Straight Connector 5">
            <a:extLst>
              <a:ext uri="{FF2B5EF4-FFF2-40B4-BE49-F238E27FC236}">
                <a16:creationId xmlns:a16="http://schemas.microsoft.com/office/drawing/2014/main" id="{6D1DFFE6-46BE-A34E-6E94-8073438570C9}"/>
              </a:ext>
            </a:extLst>
          </p:cNvPr>
          <p:cNvCxnSpPr>
            <a:cxnSpLocks/>
          </p:cNvCxnSpPr>
          <p:nvPr/>
        </p:nvCxnSpPr>
        <p:spPr>
          <a:xfrm>
            <a:off x="2701514" y="1699849"/>
            <a:ext cx="0" cy="38127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Arc 6">
            <a:extLst>
              <a:ext uri="{FF2B5EF4-FFF2-40B4-BE49-F238E27FC236}">
                <a16:creationId xmlns:a16="http://schemas.microsoft.com/office/drawing/2014/main" id="{B1059F04-7CA1-DC7D-A005-37B8A2B23EA6}"/>
              </a:ext>
            </a:extLst>
          </p:cNvPr>
          <p:cNvSpPr/>
          <p:nvPr/>
        </p:nvSpPr>
        <p:spPr>
          <a:xfrm>
            <a:off x="2142714" y="1802952"/>
            <a:ext cx="1117600" cy="495300"/>
          </a:xfrm>
          <a:prstGeom prst="arc">
            <a:avLst>
              <a:gd name="adj1" fmla="val 786806"/>
              <a:gd name="adj2" fmla="val 10851306"/>
            </a:avLst>
          </a:prstGeom>
          <a:ln w="19050">
            <a:solidFill>
              <a:srgbClr val="C00000"/>
            </a:solidFill>
            <a:prstDash val="solid"/>
            <a:headEnd type="triangle"/>
            <a:tailEnd type="none" w="lg" len="lg"/>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n-CA" sz="1100"/>
          </a:p>
        </p:txBody>
      </p:sp>
      <p:sp>
        <p:nvSpPr>
          <p:cNvPr id="8" name="Arc 7">
            <a:extLst>
              <a:ext uri="{FF2B5EF4-FFF2-40B4-BE49-F238E27FC236}">
                <a16:creationId xmlns:a16="http://schemas.microsoft.com/office/drawing/2014/main" id="{3D223C6A-B6A2-079B-DDAB-0E5C5CDA43F9}"/>
              </a:ext>
            </a:extLst>
          </p:cNvPr>
          <p:cNvSpPr/>
          <p:nvPr/>
        </p:nvSpPr>
        <p:spPr>
          <a:xfrm>
            <a:off x="2140636" y="1809302"/>
            <a:ext cx="1117600" cy="488950"/>
          </a:xfrm>
          <a:prstGeom prst="arc">
            <a:avLst>
              <a:gd name="adj1" fmla="val 11173528"/>
              <a:gd name="adj2" fmla="val 593635"/>
            </a:avLst>
          </a:prstGeom>
          <a:ln w="19050">
            <a:solidFill>
              <a:srgbClr val="C00000"/>
            </a:solidFill>
            <a:prstDash val="solid"/>
            <a:headEnd type="triangle"/>
            <a:tailEnd type="none" w="lg" len="lg"/>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n-CA" sz="1100"/>
          </a:p>
        </p:txBody>
      </p:sp>
      <p:cxnSp>
        <p:nvCxnSpPr>
          <p:cNvPr id="9" name="Straight Connector 8">
            <a:extLst>
              <a:ext uri="{FF2B5EF4-FFF2-40B4-BE49-F238E27FC236}">
                <a16:creationId xmlns:a16="http://schemas.microsoft.com/office/drawing/2014/main" id="{A74B188C-69FA-4027-EE64-A108ADEC2985}"/>
              </a:ext>
            </a:extLst>
          </p:cNvPr>
          <p:cNvCxnSpPr/>
          <p:nvPr/>
        </p:nvCxnSpPr>
        <p:spPr>
          <a:xfrm flipH="1" flipV="1">
            <a:off x="2699436" y="2052347"/>
            <a:ext cx="551582" cy="9854"/>
          </a:xfrm>
          <a:prstGeom prst="line">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963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835404" y="1570534"/>
                <a:ext cx="6039168" cy="3889208"/>
              </a:xfrm>
            </p:spPr>
            <p:txBody>
              <a:bodyPr/>
              <a:lstStyle/>
              <a:p>
                <a:pPr marL="0" indent="0">
                  <a:buNone/>
                </a:pPr>
                <a:r>
                  <a:rPr lang="en-CA" dirty="0"/>
                  <a:t>Assuming normal variability, typical practice is to set control limits to be within 3 standard deviations of the mean, so </a:t>
                </a:r>
                <a14:m>
                  <m:oMath xmlns:m="http://schemas.openxmlformats.org/officeDocument/2006/math">
                    <m:r>
                      <a:rPr lang="en-CA" i="1">
                        <a:latin typeface="Cambria Math" panose="02040503050406030204" pitchFamily="18" charset="0"/>
                        <a:ea typeface="Cambria Math" panose="02040503050406030204" pitchFamily="18" charset="0"/>
                      </a:rPr>
                      <m:t>𝑧</m:t>
                    </m:r>
                    <m:r>
                      <a:rPr lang="en-CA" b="0" i="1" smtClean="0">
                        <a:latin typeface="Cambria Math" panose="02040503050406030204" pitchFamily="18" charset="0"/>
                        <a:ea typeface="Cambria Math" panose="02040503050406030204" pitchFamily="18" charset="0"/>
                      </a:rPr>
                      <m:t>=3</m:t>
                    </m:r>
                  </m:oMath>
                </a14:m>
                <a:r>
                  <a:rPr lang="en-CA" dirty="0"/>
                  <a:t>.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835404" y="1570534"/>
                <a:ext cx="6039168" cy="3889208"/>
              </a:xfrm>
              <a:blipFill>
                <a:blip r:embed="rId2"/>
                <a:stretch>
                  <a:fillRect l="-3532" t="-282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CA" dirty="0"/>
                  <a:t>Process Control – </a:t>
                </a:r>
                <a:r>
                  <a:rPr lang="en-CA" dirty="0" err="1"/>
                  <a:t>Shehwart’s</a:t>
                </a:r>
                <a:r>
                  <a:rPr lang="en-CA" dirty="0"/>
                  <a:t> </a:t>
                </a:r>
                <a14:m>
                  <m:oMath xmlns:m="http://schemas.openxmlformats.org/officeDocument/2006/math">
                    <m:acc>
                      <m:accPr>
                        <m:chr m:val="̅"/>
                        <m:ctrlPr>
                          <a:rPr lang="en-CA" i="1" smtClean="0">
                            <a:latin typeface="Cambria Math" panose="02040503050406030204" pitchFamily="18" charset="0"/>
                          </a:rPr>
                        </m:ctrlPr>
                      </m:accPr>
                      <m:e>
                        <m:r>
                          <a:rPr lang="en-CA" b="0" i="1" smtClean="0">
                            <a:latin typeface="Cambria Math" panose="02040503050406030204" pitchFamily="18" charset="0"/>
                          </a:rPr>
                          <m:t>𝑥</m:t>
                        </m:r>
                      </m:e>
                    </m:acc>
                  </m:oMath>
                </a14:m>
                <a:r>
                  <a:rPr lang="en-CA" dirty="0"/>
                  <a:t>-chart</a:t>
                </a:r>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3"/>
                <a:stretch>
                  <a:fillRect l="-2659" b="-2532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697898" y="3538104"/>
                <a:ext cx="2975623" cy="20394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CA" sz="3200" b="0" i="0" smtClean="0">
                          <a:latin typeface="Cambria Math" panose="02040503050406030204" pitchFamily="18" charset="0"/>
                        </a:rPr>
                        <m:t>L</m:t>
                      </m:r>
                      <m:r>
                        <m:rPr>
                          <m:nor/>
                        </m:rPr>
                        <a:rPr lang="en-CA" sz="3200" smtClean="0">
                          <a:latin typeface="Cambria Math" panose="02040503050406030204" pitchFamily="18" charset="0"/>
                        </a:rPr>
                        <m:t>CL</m:t>
                      </m:r>
                      <m:r>
                        <m:rPr>
                          <m:aln/>
                        </m:rPr>
                        <a:rPr lang="en-CA" sz="3200" i="1">
                          <a:latin typeface="Cambria Math" panose="02040503050406030204" pitchFamily="18" charset="0"/>
                        </a:rPr>
                        <m:t>=</m:t>
                      </m:r>
                      <m:acc>
                        <m:accPr>
                          <m:chr m:val="̿"/>
                          <m:ctrlPr>
                            <a:rPr lang="en-CA" sz="3200" i="1">
                              <a:latin typeface="Cambria Math" panose="02040503050406030204" pitchFamily="18" charset="0"/>
                            </a:rPr>
                          </m:ctrlPr>
                        </m:accPr>
                        <m:e>
                          <m:r>
                            <a:rPr lang="en-CA" sz="3200" i="1">
                              <a:latin typeface="Cambria Math" panose="02040503050406030204" pitchFamily="18" charset="0"/>
                            </a:rPr>
                            <m:t>𝑥</m:t>
                          </m:r>
                        </m:e>
                      </m:acc>
                      <m:r>
                        <a:rPr lang="en-CA" sz="3200" b="0" i="1" smtClean="0">
                          <a:latin typeface="Cambria Math" panose="02040503050406030204" pitchFamily="18" charset="0"/>
                          <a:ea typeface="Cambria Math" panose="02040503050406030204" pitchFamily="18" charset="0"/>
                        </a:rPr>
                        <m:t>−</m:t>
                      </m:r>
                      <m:r>
                        <a:rPr lang="en-CA" sz="3200" i="1">
                          <a:latin typeface="Cambria Math" panose="02040503050406030204" pitchFamily="18" charset="0"/>
                          <a:ea typeface="Cambria Math" panose="02040503050406030204" pitchFamily="18" charset="0"/>
                        </a:rPr>
                        <m:t>𝑧</m:t>
                      </m:r>
                      <m:sSub>
                        <m:sSubPr>
                          <m:ctrlPr>
                            <a:rPr lang="en-CA" sz="3200" i="1">
                              <a:latin typeface="Cambria Math" panose="02040503050406030204" pitchFamily="18" charset="0"/>
                              <a:ea typeface="Cambria Math" panose="02040503050406030204" pitchFamily="18" charset="0"/>
                            </a:rPr>
                          </m:ctrlPr>
                        </m:sSubPr>
                        <m:e>
                          <m:r>
                            <a:rPr lang="en-CA" sz="3200" i="1">
                              <a:latin typeface="Cambria Math" panose="02040503050406030204" pitchFamily="18" charset="0"/>
                              <a:ea typeface="Cambria Math" panose="02040503050406030204" pitchFamily="18" charset="0"/>
                            </a:rPr>
                            <m:t>𝜎</m:t>
                          </m:r>
                        </m:e>
                        <m:sub>
                          <m:acc>
                            <m:accPr>
                              <m:chr m:val="̅"/>
                              <m:ctrlPr>
                                <a:rPr lang="en-CA" sz="3200" i="1">
                                  <a:latin typeface="Cambria Math" panose="02040503050406030204" pitchFamily="18" charset="0"/>
                                  <a:ea typeface="Cambria Math" panose="02040503050406030204" pitchFamily="18" charset="0"/>
                                </a:rPr>
                              </m:ctrlPr>
                            </m:accPr>
                            <m:e>
                              <m:r>
                                <a:rPr lang="en-CA" sz="3200" i="1">
                                  <a:latin typeface="Cambria Math" panose="02040503050406030204" pitchFamily="18" charset="0"/>
                                  <a:ea typeface="Cambria Math" panose="02040503050406030204" pitchFamily="18" charset="0"/>
                                </a:rPr>
                                <m:t>𝑥</m:t>
                              </m:r>
                            </m:e>
                          </m:acc>
                        </m:sub>
                      </m:sSub>
                    </m:oMath>
                    <m:oMath xmlns:m="http://schemas.openxmlformats.org/officeDocument/2006/math">
                      <m:r>
                        <a:rPr lang="en-CA" sz="3200" i="1">
                          <a:latin typeface="Cambria Math" panose="02040503050406030204" pitchFamily="18" charset="0"/>
                        </a:rPr>
                        <m:t> </m:t>
                      </m:r>
                    </m:oMath>
                    <m:oMath xmlns:m="http://schemas.openxmlformats.org/officeDocument/2006/math">
                      <m:r>
                        <m:rPr>
                          <m:aln/>
                        </m:rPr>
                        <a:rPr lang="en-CA" sz="2667" i="1">
                          <a:latin typeface="Cambria Math" panose="02040503050406030204" pitchFamily="18" charset="0"/>
                        </a:rPr>
                        <m:t>=</m:t>
                      </m:r>
                      <m:acc>
                        <m:accPr>
                          <m:chr m:val="̿"/>
                          <m:ctrlPr>
                            <a:rPr lang="en-CA" sz="2667" i="1">
                              <a:latin typeface="Cambria Math" panose="02040503050406030204" pitchFamily="18" charset="0"/>
                            </a:rPr>
                          </m:ctrlPr>
                        </m:accPr>
                        <m:e>
                          <m:r>
                            <a:rPr lang="en-CA" sz="2667" i="1">
                              <a:latin typeface="Cambria Math" panose="02040503050406030204" pitchFamily="18" charset="0"/>
                            </a:rPr>
                            <m:t>𝑥</m:t>
                          </m:r>
                        </m:e>
                      </m:acc>
                      <m:r>
                        <a:rPr lang="en-CA" sz="2667" b="0" i="1" smtClean="0">
                          <a:latin typeface="Cambria Math" panose="02040503050406030204" pitchFamily="18" charset="0"/>
                          <a:ea typeface="Cambria Math" panose="02040503050406030204" pitchFamily="18" charset="0"/>
                        </a:rPr>
                        <m:t>−</m:t>
                      </m:r>
                      <m:r>
                        <a:rPr lang="en-CA" sz="2667" i="1">
                          <a:latin typeface="Cambria Math" panose="02040503050406030204" pitchFamily="18" charset="0"/>
                          <a:ea typeface="Cambria Math" panose="02040503050406030204" pitchFamily="18" charset="0"/>
                        </a:rPr>
                        <m:t>𝑧</m:t>
                      </m:r>
                      <m:f>
                        <m:fPr>
                          <m:ctrlPr>
                            <a:rPr lang="en-CA" sz="3200" i="1">
                              <a:latin typeface="Cambria Math" panose="02040503050406030204" pitchFamily="18" charset="0"/>
                            </a:rPr>
                          </m:ctrlPr>
                        </m:fPr>
                        <m:num>
                          <m:acc>
                            <m:accPr>
                              <m:chr m:val="̅"/>
                              <m:ctrlPr>
                                <a:rPr lang="en-CA" sz="3200" i="1">
                                  <a:latin typeface="Cambria Math" panose="02040503050406030204" pitchFamily="18" charset="0"/>
                                </a:rPr>
                              </m:ctrlPr>
                            </m:accPr>
                            <m:e>
                              <m:r>
                                <a:rPr lang="en-CA" sz="3200" i="1">
                                  <a:latin typeface="Cambria Math" panose="02040503050406030204" pitchFamily="18" charset="0"/>
                                </a:rPr>
                                <m:t>𝑅</m:t>
                              </m:r>
                            </m:e>
                          </m:acc>
                        </m:num>
                        <m:den>
                          <m:sSub>
                            <m:sSubPr>
                              <m:ctrlPr>
                                <a:rPr lang="en-CA" sz="3200" i="1">
                                  <a:latin typeface="Cambria Math" panose="02040503050406030204" pitchFamily="18" charset="0"/>
                                  <a:ea typeface="Cambria Math" panose="02040503050406030204" pitchFamily="18" charset="0"/>
                                </a:rPr>
                              </m:ctrlPr>
                            </m:sSubPr>
                            <m:e>
                              <m:r>
                                <a:rPr lang="en-CA" sz="3200" i="1">
                                  <a:latin typeface="Cambria Math" panose="02040503050406030204" pitchFamily="18" charset="0"/>
                                  <a:ea typeface="Cambria Math" panose="02040503050406030204" pitchFamily="18" charset="0"/>
                                </a:rPr>
                                <m:t>𝑑</m:t>
                              </m:r>
                            </m:e>
                            <m:sub>
                              <m:r>
                                <a:rPr lang="en-CA" sz="3200" i="1">
                                  <a:latin typeface="Cambria Math" panose="02040503050406030204" pitchFamily="18" charset="0"/>
                                  <a:ea typeface="Cambria Math" panose="02040503050406030204" pitchFamily="18" charset="0"/>
                                </a:rPr>
                                <m:t>2</m:t>
                              </m:r>
                            </m:sub>
                          </m:sSub>
                          <m:rad>
                            <m:radPr>
                              <m:degHide m:val="on"/>
                              <m:ctrlPr>
                                <a:rPr lang="en-CA" sz="3200" i="1">
                                  <a:latin typeface="Cambria Math" panose="02040503050406030204" pitchFamily="18" charset="0"/>
                                </a:rPr>
                              </m:ctrlPr>
                            </m:radPr>
                            <m:deg/>
                            <m:e>
                              <m:r>
                                <a:rPr lang="en-CA" sz="3200" i="1">
                                  <a:latin typeface="Cambria Math" panose="02040503050406030204" pitchFamily="18" charset="0"/>
                                </a:rPr>
                                <m:t>𝑛</m:t>
                              </m:r>
                            </m:e>
                          </m:rad>
                        </m:den>
                      </m:f>
                    </m:oMath>
                  </m:oMathPara>
                </a14:m>
                <a:endParaRPr lang="en-CA"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6697898" y="3538104"/>
                <a:ext cx="2975623" cy="2039404"/>
              </a:xfrm>
              <a:prstGeom prst="rect">
                <a:avLst/>
              </a:prstGeom>
              <a:blipFill>
                <a:blip r:embed="rId4"/>
                <a:stretch>
                  <a:fillRect r="-4098"/>
                </a:stretch>
              </a:blipFill>
            </p:spPr>
            <p:txBody>
              <a:bodyPr/>
              <a:lstStyle/>
              <a:p>
                <a:r>
                  <a:rPr lang="en-CA">
                    <a:noFill/>
                  </a:rPr>
                  <a:t> </a:t>
                </a:r>
              </a:p>
            </p:txBody>
          </p:sp>
        </mc:Fallback>
      </mc:AlternateContent>
      <p:graphicFrame>
        <p:nvGraphicFramePr>
          <p:cNvPr id="5" name="Chart 4">
            <a:extLst>
              <a:ext uri="{FF2B5EF4-FFF2-40B4-BE49-F238E27FC236}">
                <a16:creationId xmlns:a16="http://schemas.microsoft.com/office/drawing/2014/main" id="{2C0FFF7D-C565-0135-97BB-9D6FC8CBC1A3}"/>
              </a:ext>
            </a:extLst>
          </p:cNvPr>
          <p:cNvGraphicFramePr>
            <a:graphicFrameLocks/>
          </p:cNvGraphicFramePr>
          <p:nvPr/>
        </p:nvGraphicFramePr>
        <p:xfrm>
          <a:off x="196517" y="1570534"/>
          <a:ext cx="5005839" cy="4247317"/>
        </p:xfrm>
        <a:graphic>
          <a:graphicData uri="http://schemas.openxmlformats.org/drawingml/2006/chart">
            <c:chart xmlns:c="http://schemas.openxmlformats.org/drawingml/2006/chart" xmlns:r="http://schemas.openxmlformats.org/officeDocument/2006/relationships" r:id="rId5"/>
          </a:graphicData>
        </a:graphic>
      </p:graphicFrame>
      <p:cxnSp>
        <p:nvCxnSpPr>
          <p:cNvPr id="6" name="Straight Connector 5">
            <a:extLst>
              <a:ext uri="{FF2B5EF4-FFF2-40B4-BE49-F238E27FC236}">
                <a16:creationId xmlns:a16="http://schemas.microsoft.com/office/drawing/2014/main" id="{6D1DFFE6-46BE-A34E-6E94-8073438570C9}"/>
              </a:ext>
            </a:extLst>
          </p:cNvPr>
          <p:cNvCxnSpPr>
            <a:cxnSpLocks/>
          </p:cNvCxnSpPr>
          <p:nvPr/>
        </p:nvCxnSpPr>
        <p:spPr>
          <a:xfrm>
            <a:off x="2701514" y="1699849"/>
            <a:ext cx="0" cy="38127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Arc 6">
            <a:extLst>
              <a:ext uri="{FF2B5EF4-FFF2-40B4-BE49-F238E27FC236}">
                <a16:creationId xmlns:a16="http://schemas.microsoft.com/office/drawing/2014/main" id="{B1059F04-7CA1-DC7D-A005-37B8A2B23EA6}"/>
              </a:ext>
            </a:extLst>
          </p:cNvPr>
          <p:cNvSpPr/>
          <p:nvPr/>
        </p:nvSpPr>
        <p:spPr>
          <a:xfrm>
            <a:off x="2142714" y="1802952"/>
            <a:ext cx="1117600" cy="495300"/>
          </a:xfrm>
          <a:prstGeom prst="arc">
            <a:avLst>
              <a:gd name="adj1" fmla="val 786806"/>
              <a:gd name="adj2" fmla="val 10851306"/>
            </a:avLst>
          </a:prstGeom>
          <a:ln w="19050">
            <a:solidFill>
              <a:srgbClr val="C00000"/>
            </a:solidFill>
            <a:prstDash val="solid"/>
            <a:headEnd type="triangle"/>
            <a:tailEnd type="none" w="lg" len="lg"/>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n-CA" sz="1100"/>
          </a:p>
        </p:txBody>
      </p:sp>
      <p:sp>
        <p:nvSpPr>
          <p:cNvPr id="8" name="Arc 7">
            <a:extLst>
              <a:ext uri="{FF2B5EF4-FFF2-40B4-BE49-F238E27FC236}">
                <a16:creationId xmlns:a16="http://schemas.microsoft.com/office/drawing/2014/main" id="{3D223C6A-B6A2-079B-DDAB-0E5C5CDA43F9}"/>
              </a:ext>
            </a:extLst>
          </p:cNvPr>
          <p:cNvSpPr/>
          <p:nvPr/>
        </p:nvSpPr>
        <p:spPr>
          <a:xfrm>
            <a:off x="2140636" y="1809302"/>
            <a:ext cx="1117600" cy="488950"/>
          </a:xfrm>
          <a:prstGeom prst="arc">
            <a:avLst>
              <a:gd name="adj1" fmla="val 11173528"/>
              <a:gd name="adj2" fmla="val 593635"/>
            </a:avLst>
          </a:prstGeom>
          <a:ln w="19050">
            <a:solidFill>
              <a:srgbClr val="C00000"/>
            </a:solidFill>
            <a:prstDash val="solid"/>
            <a:headEnd type="triangle"/>
            <a:tailEnd type="none" w="lg" len="lg"/>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n-CA" sz="1100"/>
          </a:p>
        </p:txBody>
      </p:sp>
      <p:cxnSp>
        <p:nvCxnSpPr>
          <p:cNvPr id="9" name="Straight Connector 8">
            <a:extLst>
              <a:ext uri="{FF2B5EF4-FFF2-40B4-BE49-F238E27FC236}">
                <a16:creationId xmlns:a16="http://schemas.microsoft.com/office/drawing/2014/main" id="{A74B188C-69FA-4027-EE64-A108ADEC2985}"/>
              </a:ext>
            </a:extLst>
          </p:cNvPr>
          <p:cNvCxnSpPr/>
          <p:nvPr/>
        </p:nvCxnSpPr>
        <p:spPr>
          <a:xfrm flipH="1" flipV="1">
            <a:off x="2699436" y="2052347"/>
            <a:ext cx="551582" cy="9854"/>
          </a:xfrm>
          <a:prstGeom prst="line">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11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5130282-71A0-66AB-7E7E-D993B03A0E34}"/>
                  </a:ext>
                </a:extLst>
              </p:cNvPr>
              <p:cNvSpPr>
                <a:spLocks noGrp="1"/>
              </p:cNvSpPr>
              <p:nvPr>
                <p:ph type="title"/>
              </p:nvPr>
            </p:nvSpPr>
            <p:spPr/>
            <p:txBody>
              <a:bodyPr/>
              <a:lstStyle/>
              <a:p>
                <a:r>
                  <a:rPr lang="en-CA" dirty="0"/>
                  <a:t>Process Control – Shewhart’s </a:t>
                </a:r>
                <a14:m>
                  <m:oMath xmlns:m="http://schemas.openxmlformats.org/officeDocument/2006/math">
                    <m:r>
                      <a:rPr lang="en-CA" b="0" i="1" smtClean="0">
                        <a:latin typeface="Cambria Math" panose="02040503050406030204" pitchFamily="18" charset="0"/>
                      </a:rPr>
                      <m:t>𝑅</m:t>
                    </m:r>
                  </m:oMath>
                </a14:m>
                <a:r>
                  <a:rPr lang="en-CA" dirty="0"/>
                  <a:t>-chart</a:t>
                </a:r>
              </a:p>
            </p:txBody>
          </p:sp>
        </mc:Choice>
        <mc:Fallback xmlns="">
          <p:sp>
            <p:nvSpPr>
              <p:cNvPr id="2" name="Title 1">
                <a:extLst>
                  <a:ext uri="{FF2B5EF4-FFF2-40B4-BE49-F238E27FC236}">
                    <a16:creationId xmlns:a16="http://schemas.microsoft.com/office/drawing/2014/main" id="{05130282-71A0-66AB-7E7E-D993B03A0E34}"/>
                  </a:ext>
                </a:extLst>
              </p:cNvPr>
              <p:cNvSpPr>
                <a:spLocks noGrp="1" noRot="1" noChangeAspect="1" noMove="1" noResize="1" noEditPoints="1" noAdjustHandles="1" noChangeArrowheads="1" noChangeShapeType="1" noTextEdit="1"/>
              </p:cNvSpPr>
              <p:nvPr>
                <p:ph type="title"/>
              </p:nvPr>
            </p:nvSpPr>
            <p:spPr>
              <a:blipFill>
                <a:blip r:embed="rId2"/>
                <a:stretch>
                  <a:fillRect l="-2659" b="-2532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6D010D-A865-5FB1-9164-FC88C63E5023}"/>
                  </a:ext>
                </a:extLst>
              </p:cNvPr>
              <p:cNvSpPr>
                <a:spLocks noGrp="1"/>
              </p:cNvSpPr>
              <p:nvPr>
                <p:ph idx="1"/>
              </p:nvPr>
            </p:nvSpPr>
            <p:spPr>
              <a:xfrm>
                <a:off x="838200" y="1658378"/>
                <a:ext cx="10669621" cy="3889208"/>
              </a:xfrm>
            </p:spPr>
            <p:txBody>
              <a:bodyPr/>
              <a:lstStyle/>
              <a:p>
                <a:pPr marL="0" indent="0">
                  <a:buNone/>
                </a:pPr>
                <a:r>
                  <a:rPr lang="en-CA" dirty="0"/>
                  <a:t>When we use only sample averages, we lose information related to the variability </a:t>
                </a:r>
                <a:r>
                  <a:rPr lang="en-CA" i="1" dirty="0"/>
                  <a:t>within</a:t>
                </a:r>
                <a:r>
                  <a:rPr lang="en-CA" dirty="0"/>
                  <a:t> a sample. Instead, we’re considering only the variability </a:t>
                </a:r>
                <a:r>
                  <a:rPr lang="en-CA" i="1" dirty="0"/>
                  <a:t>between</a:t>
                </a:r>
                <a:r>
                  <a:rPr lang="en-CA" dirty="0"/>
                  <a:t> samples. Recognizing this, Shewhart also introduced recommended limits on the sample range (</a:t>
                </a:r>
                <a14:m>
                  <m:oMath xmlns:m="http://schemas.openxmlformats.org/officeDocument/2006/math">
                    <m:r>
                      <a:rPr lang="en-CA" b="0" i="1" smtClean="0">
                        <a:latin typeface="Cambria Math" panose="02040503050406030204" pitchFamily="18" charset="0"/>
                      </a:rPr>
                      <m:t>𝑅</m:t>
                    </m:r>
                  </m:oMath>
                </a14:m>
                <a:r>
                  <a:rPr lang="en-CA" dirty="0"/>
                  <a:t>):</a:t>
                </a:r>
              </a:p>
            </p:txBody>
          </p:sp>
        </mc:Choice>
        <mc:Fallback xmlns="">
          <p:sp>
            <p:nvSpPr>
              <p:cNvPr id="3" name="Content Placeholder 2">
                <a:extLst>
                  <a:ext uri="{FF2B5EF4-FFF2-40B4-BE49-F238E27FC236}">
                    <a16:creationId xmlns:a16="http://schemas.microsoft.com/office/drawing/2014/main" id="{736D010D-A865-5FB1-9164-FC88C63E5023}"/>
                  </a:ext>
                </a:extLst>
              </p:cNvPr>
              <p:cNvSpPr>
                <a:spLocks noGrp="1" noRot="1" noChangeAspect="1" noMove="1" noResize="1" noEditPoints="1" noAdjustHandles="1" noChangeArrowheads="1" noChangeShapeType="1" noTextEdit="1"/>
              </p:cNvSpPr>
              <p:nvPr>
                <p:ph idx="1"/>
              </p:nvPr>
            </p:nvSpPr>
            <p:spPr>
              <a:xfrm>
                <a:off x="838200" y="1658378"/>
                <a:ext cx="10669621" cy="3889208"/>
              </a:xfrm>
              <a:blipFill>
                <a:blip r:embed="rId3"/>
                <a:stretch>
                  <a:fillRect l="-2057" t="-282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E05456-41EA-6805-FBE9-76692E6669DA}"/>
                  </a:ext>
                </a:extLst>
              </p:cNvPr>
              <p:cNvSpPr txBox="1"/>
              <p:nvPr/>
            </p:nvSpPr>
            <p:spPr>
              <a:xfrm>
                <a:off x="3047189" y="3823688"/>
                <a:ext cx="609437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sz="2800" i="1" smtClean="0">
                          <a:latin typeface="Cambria Math" panose="02040503050406030204" pitchFamily="18" charset="0"/>
                        </a:rPr>
                        <m:t>𝑈𝐶𝐿</m:t>
                      </m:r>
                      <m:r>
                        <a:rPr lang="en-CA" sz="2800" i="1" smtClean="0">
                          <a:latin typeface="Cambria Math" panose="02040503050406030204" pitchFamily="18" charset="0"/>
                        </a:rPr>
                        <m:t>=</m:t>
                      </m:r>
                      <m:sSub>
                        <m:sSubPr>
                          <m:ctrlPr>
                            <a:rPr lang="en-CA" sz="2800" i="1">
                              <a:latin typeface="Cambria Math" panose="02040503050406030204" pitchFamily="18" charset="0"/>
                            </a:rPr>
                          </m:ctrlPr>
                        </m:sSubPr>
                        <m:e>
                          <m:r>
                            <a:rPr lang="en-CA" sz="2800" i="1">
                              <a:latin typeface="Cambria Math" panose="02040503050406030204" pitchFamily="18" charset="0"/>
                            </a:rPr>
                            <m:t>𝐷</m:t>
                          </m:r>
                        </m:e>
                        <m:sub>
                          <m:r>
                            <a:rPr lang="en-CA" sz="2800" i="1">
                              <a:latin typeface="Cambria Math" panose="02040503050406030204" pitchFamily="18" charset="0"/>
                            </a:rPr>
                            <m:t>4</m:t>
                          </m:r>
                        </m:sub>
                      </m:sSub>
                      <m:acc>
                        <m:accPr>
                          <m:chr m:val="̅"/>
                          <m:ctrlPr>
                            <a:rPr lang="en-CA" sz="2800" i="1">
                              <a:latin typeface="Cambria Math" panose="02040503050406030204" pitchFamily="18" charset="0"/>
                            </a:rPr>
                          </m:ctrlPr>
                        </m:accPr>
                        <m:e>
                          <m:r>
                            <a:rPr lang="en-CA" sz="2800" i="1">
                              <a:latin typeface="Cambria Math" panose="02040503050406030204" pitchFamily="18" charset="0"/>
                            </a:rPr>
                            <m:t>𝑅</m:t>
                          </m:r>
                        </m:e>
                      </m:acc>
                    </m:oMath>
                  </m:oMathPara>
                </a14:m>
                <a:endParaRPr lang="en-CA" sz="2800" dirty="0"/>
              </a:p>
            </p:txBody>
          </p:sp>
        </mc:Choice>
        <mc:Fallback xmlns="">
          <p:sp>
            <p:nvSpPr>
              <p:cNvPr id="5" name="TextBox 4">
                <a:extLst>
                  <a:ext uri="{FF2B5EF4-FFF2-40B4-BE49-F238E27FC236}">
                    <a16:creationId xmlns:a16="http://schemas.microsoft.com/office/drawing/2014/main" id="{92E05456-41EA-6805-FBE9-76692E6669DA}"/>
                  </a:ext>
                </a:extLst>
              </p:cNvPr>
              <p:cNvSpPr txBox="1">
                <a:spLocks noRot="1" noChangeAspect="1" noMove="1" noResize="1" noEditPoints="1" noAdjustHandles="1" noChangeArrowheads="1" noChangeShapeType="1" noTextEdit="1"/>
              </p:cNvSpPr>
              <p:nvPr/>
            </p:nvSpPr>
            <p:spPr>
              <a:xfrm>
                <a:off x="3047189" y="3823688"/>
                <a:ext cx="6094378" cy="523220"/>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D24EAF-96EC-A766-C923-98976541317C}"/>
                  </a:ext>
                </a:extLst>
              </p:cNvPr>
              <p:cNvSpPr txBox="1"/>
              <p:nvPr/>
            </p:nvSpPr>
            <p:spPr>
              <a:xfrm>
                <a:off x="3047189" y="4494237"/>
                <a:ext cx="609437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sz="2800" i="1" smtClean="0">
                          <a:latin typeface="Cambria Math" panose="02040503050406030204" pitchFamily="18" charset="0"/>
                        </a:rPr>
                        <m:t>𝐿𝐶𝐿</m:t>
                      </m:r>
                      <m:r>
                        <a:rPr lang="en-CA" sz="2800" i="1" smtClean="0">
                          <a:latin typeface="Cambria Math" panose="02040503050406030204" pitchFamily="18" charset="0"/>
                        </a:rPr>
                        <m:t>=</m:t>
                      </m:r>
                      <m:sSub>
                        <m:sSubPr>
                          <m:ctrlPr>
                            <a:rPr lang="en-CA" sz="2800" i="1">
                              <a:latin typeface="Cambria Math" panose="02040503050406030204" pitchFamily="18" charset="0"/>
                            </a:rPr>
                          </m:ctrlPr>
                        </m:sSubPr>
                        <m:e>
                          <m:r>
                            <a:rPr lang="en-CA" sz="2800" i="1">
                              <a:latin typeface="Cambria Math" panose="02040503050406030204" pitchFamily="18" charset="0"/>
                            </a:rPr>
                            <m:t>𝐷</m:t>
                          </m:r>
                        </m:e>
                        <m:sub>
                          <m:r>
                            <a:rPr lang="en-CA" sz="2800" i="1">
                              <a:latin typeface="Cambria Math" panose="02040503050406030204" pitchFamily="18" charset="0"/>
                            </a:rPr>
                            <m:t>3</m:t>
                          </m:r>
                        </m:sub>
                      </m:sSub>
                      <m:acc>
                        <m:accPr>
                          <m:chr m:val="̅"/>
                          <m:ctrlPr>
                            <a:rPr lang="en-CA" sz="2800" i="1">
                              <a:latin typeface="Cambria Math" panose="02040503050406030204" pitchFamily="18" charset="0"/>
                            </a:rPr>
                          </m:ctrlPr>
                        </m:accPr>
                        <m:e>
                          <m:r>
                            <a:rPr lang="en-CA" sz="2800" i="1">
                              <a:latin typeface="Cambria Math" panose="02040503050406030204" pitchFamily="18" charset="0"/>
                            </a:rPr>
                            <m:t>𝑅</m:t>
                          </m:r>
                        </m:e>
                      </m:acc>
                    </m:oMath>
                  </m:oMathPara>
                </a14:m>
                <a:endParaRPr lang="en-CA" sz="2800" dirty="0"/>
              </a:p>
            </p:txBody>
          </p:sp>
        </mc:Choice>
        <mc:Fallback xmlns="">
          <p:sp>
            <p:nvSpPr>
              <p:cNvPr id="7" name="TextBox 6">
                <a:extLst>
                  <a:ext uri="{FF2B5EF4-FFF2-40B4-BE49-F238E27FC236}">
                    <a16:creationId xmlns:a16="http://schemas.microsoft.com/office/drawing/2014/main" id="{9BD24EAF-96EC-A766-C923-98976541317C}"/>
                  </a:ext>
                </a:extLst>
              </p:cNvPr>
              <p:cNvSpPr txBox="1">
                <a:spLocks noRot="1" noChangeAspect="1" noMove="1" noResize="1" noEditPoints="1" noAdjustHandles="1" noChangeArrowheads="1" noChangeShapeType="1" noTextEdit="1"/>
              </p:cNvSpPr>
              <p:nvPr/>
            </p:nvSpPr>
            <p:spPr>
              <a:xfrm>
                <a:off x="3047189" y="4494237"/>
                <a:ext cx="6094378" cy="523220"/>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084403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Process Control - Control Chart Constants</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746969506"/>
                  </p:ext>
                </p:extLst>
              </p:nvPr>
            </p:nvGraphicFramePr>
            <p:xfrm>
              <a:off x="3298824" y="1500716"/>
              <a:ext cx="5904000" cy="4944530"/>
            </p:xfrm>
            <a:graphic>
              <a:graphicData uri="http://schemas.openxmlformats.org/drawingml/2006/table">
                <a:tbl>
                  <a:tblPr firstRow="1" bandRow="1">
                    <a:tableStyleId>{5C22544A-7EE6-4342-B048-85BDC9FD1C3A}</a:tableStyleId>
                  </a:tblPr>
                  <a:tblGrid>
                    <a:gridCol w="1180800">
                      <a:extLst>
                        <a:ext uri="{9D8B030D-6E8A-4147-A177-3AD203B41FA5}">
                          <a16:colId xmlns:a16="http://schemas.microsoft.com/office/drawing/2014/main" val="20000"/>
                        </a:ext>
                      </a:extLst>
                    </a:gridCol>
                    <a:gridCol w="1180800">
                      <a:extLst>
                        <a:ext uri="{9D8B030D-6E8A-4147-A177-3AD203B41FA5}">
                          <a16:colId xmlns:a16="http://schemas.microsoft.com/office/drawing/2014/main" val="20001"/>
                        </a:ext>
                      </a:extLst>
                    </a:gridCol>
                    <a:gridCol w="1180800">
                      <a:extLst>
                        <a:ext uri="{9D8B030D-6E8A-4147-A177-3AD203B41FA5}">
                          <a16:colId xmlns:a16="http://schemas.microsoft.com/office/drawing/2014/main" val="20002"/>
                        </a:ext>
                      </a:extLst>
                    </a:gridCol>
                    <a:gridCol w="1180800">
                      <a:extLst>
                        <a:ext uri="{9D8B030D-6E8A-4147-A177-3AD203B41FA5}">
                          <a16:colId xmlns:a16="http://schemas.microsoft.com/office/drawing/2014/main" val="20003"/>
                        </a:ext>
                      </a:extLst>
                    </a:gridCol>
                    <a:gridCol w="1180800">
                      <a:extLst>
                        <a:ext uri="{9D8B030D-6E8A-4147-A177-3AD203B41FA5}">
                          <a16:colId xmlns:a16="http://schemas.microsoft.com/office/drawing/2014/main" val="3822251525"/>
                        </a:ext>
                      </a:extLst>
                    </a:gridCol>
                  </a:tblGrid>
                  <a:tr h="494453">
                    <a:tc>
                      <a:txBody>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𝑛</m:t>
                                </m:r>
                              </m:oMath>
                            </m:oMathPara>
                          </a14:m>
                          <a:endParaRPr lang="en-CA" sz="2400" b="0" dirty="0"/>
                        </a:p>
                      </a:txBody>
                      <a:tcPr marL="121920" marR="121920" marT="60960" marB="60960"/>
                    </a:tc>
                    <a:tc>
                      <a:txBody>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𝐷</m:t>
                                    </m:r>
                                  </m:e>
                                  <m:sub>
                                    <m:r>
                                      <a:rPr lang="en-CA" sz="2400" b="0" i="1" smtClean="0">
                                        <a:latin typeface="Cambria Math" panose="02040503050406030204" pitchFamily="18" charset="0"/>
                                      </a:rPr>
                                      <m:t>3</m:t>
                                    </m:r>
                                  </m:sub>
                                </m:sSub>
                              </m:oMath>
                            </m:oMathPara>
                          </a14:m>
                          <a:endParaRPr lang="en-CA" sz="2400" b="0" dirty="0"/>
                        </a:p>
                      </a:txBody>
                      <a:tcPr marL="121920" marR="121920" marT="60960" marB="60960"/>
                    </a:tc>
                    <a:tc>
                      <a:txBody>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𝐷</m:t>
                                    </m:r>
                                  </m:e>
                                  <m:sub>
                                    <m:r>
                                      <a:rPr lang="en-CA" sz="2400" b="0" i="1" smtClean="0">
                                        <a:latin typeface="Cambria Math" panose="02040503050406030204" pitchFamily="18" charset="0"/>
                                      </a:rPr>
                                      <m:t>4</m:t>
                                    </m:r>
                                  </m:sub>
                                </m:sSub>
                              </m:oMath>
                            </m:oMathPara>
                          </a14:m>
                          <a:endParaRPr lang="en-CA" sz="2400" b="0" dirty="0"/>
                        </a:p>
                      </a:txBody>
                      <a:tcPr marL="121920" marR="121920" marT="60960" marB="60960"/>
                    </a:tc>
                    <a:tc>
                      <a:txBody>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𝑑</m:t>
                                    </m:r>
                                  </m:e>
                                  <m:sub>
                                    <m:r>
                                      <a:rPr lang="en-CA" sz="2400" b="0" i="1" smtClean="0">
                                        <a:latin typeface="Cambria Math" panose="02040503050406030204" pitchFamily="18" charset="0"/>
                                      </a:rPr>
                                      <m:t>2</m:t>
                                    </m:r>
                                  </m:sub>
                                </m:sSub>
                              </m:oMath>
                            </m:oMathPara>
                          </a14:m>
                          <a:endParaRPr lang="en-CA" sz="2400" b="0" dirty="0"/>
                        </a:p>
                      </a:txBody>
                      <a:tcPr marL="121920" marR="121920" marT="60960" marB="60960"/>
                    </a:tc>
                    <a:tc>
                      <a:txBody>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𝑑</m:t>
                                    </m:r>
                                  </m:e>
                                  <m:sub>
                                    <m:r>
                                      <a:rPr lang="en-CA" sz="2400" b="0" i="1" smtClean="0">
                                        <a:latin typeface="Cambria Math" panose="02040503050406030204" pitchFamily="18" charset="0"/>
                                      </a:rPr>
                                      <m:t>3</m:t>
                                    </m:r>
                                  </m:sub>
                                </m:sSub>
                              </m:oMath>
                            </m:oMathPara>
                          </a14:m>
                          <a:endParaRPr lang="en-CA" sz="2400" b="0" dirty="0"/>
                        </a:p>
                      </a:txBody>
                      <a:tcPr marL="121920" marR="121920" marT="60960" marB="60960"/>
                    </a:tc>
                    <a:extLst>
                      <a:ext uri="{0D108BD9-81ED-4DB2-BD59-A6C34878D82A}">
                        <a16:rowId xmlns:a16="http://schemas.microsoft.com/office/drawing/2014/main" val="10000"/>
                      </a:ext>
                    </a:extLst>
                  </a:tr>
                  <a:tr h="494453">
                    <a:tc>
                      <a:txBody>
                        <a:bodyPr/>
                        <a:lstStyle/>
                        <a:p>
                          <a:pPr algn="ctr"/>
                          <a:r>
                            <a:rPr lang="en-CA" sz="2400" dirty="0"/>
                            <a:t>2</a:t>
                          </a:r>
                        </a:p>
                      </a:txBody>
                      <a:tcPr marL="121920" marR="121920" marT="60960" marB="60960" anchor="ctr"/>
                    </a:tc>
                    <a:tc>
                      <a:txBody>
                        <a:bodyPr/>
                        <a:lstStyle/>
                        <a:p>
                          <a:pPr algn="ctr"/>
                          <a:r>
                            <a:rPr lang="en-CA" sz="2400" dirty="0"/>
                            <a:t>0</a:t>
                          </a:r>
                        </a:p>
                      </a:txBody>
                      <a:tcPr marL="121920" marR="121920" marT="60960" marB="60960" anchor="ctr"/>
                    </a:tc>
                    <a:tc>
                      <a:txBody>
                        <a:bodyPr/>
                        <a:lstStyle/>
                        <a:p>
                          <a:pPr algn="ctr"/>
                          <a:r>
                            <a:rPr lang="en-CA" sz="2400" dirty="0"/>
                            <a:t>3.27</a:t>
                          </a:r>
                        </a:p>
                      </a:txBody>
                      <a:tcPr marL="121920" marR="121920" marT="60960" marB="60960" anchor="ctr"/>
                    </a:tc>
                    <a:tc>
                      <a:txBody>
                        <a:bodyPr/>
                        <a:lstStyle/>
                        <a:p>
                          <a:pPr algn="ctr"/>
                          <a:r>
                            <a:rPr lang="en-CA" sz="2400" dirty="0"/>
                            <a:t>1.128</a:t>
                          </a:r>
                        </a:p>
                      </a:txBody>
                      <a:tcPr marL="121920" marR="121920" marT="60960" marB="60960" anchor="ctr"/>
                    </a:tc>
                    <a:tc>
                      <a:txBody>
                        <a:bodyPr/>
                        <a:lstStyle/>
                        <a:p>
                          <a:pPr algn="ctr"/>
                          <a:r>
                            <a:rPr lang="en-CA" sz="2400" dirty="0"/>
                            <a:t>0.853</a:t>
                          </a:r>
                        </a:p>
                      </a:txBody>
                      <a:tcPr marL="121920" marR="121920" marT="60960" marB="60960" anchor="ctr"/>
                    </a:tc>
                    <a:extLst>
                      <a:ext uri="{0D108BD9-81ED-4DB2-BD59-A6C34878D82A}">
                        <a16:rowId xmlns:a16="http://schemas.microsoft.com/office/drawing/2014/main" val="10001"/>
                      </a:ext>
                    </a:extLst>
                  </a:tr>
                  <a:tr h="494453">
                    <a:tc>
                      <a:txBody>
                        <a:bodyPr/>
                        <a:lstStyle/>
                        <a:p>
                          <a:pPr algn="ctr"/>
                          <a:r>
                            <a:rPr lang="en-CA" sz="2400" dirty="0"/>
                            <a:t>3</a:t>
                          </a:r>
                        </a:p>
                      </a:txBody>
                      <a:tcPr marL="121920" marR="121920" marT="60960" marB="60960" anchor="ctr"/>
                    </a:tc>
                    <a:tc>
                      <a:txBody>
                        <a:bodyPr/>
                        <a:lstStyle/>
                        <a:p>
                          <a:pPr algn="ctr"/>
                          <a:r>
                            <a:rPr lang="en-CA" sz="2400" dirty="0"/>
                            <a:t>0</a:t>
                          </a:r>
                        </a:p>
                      </a:txBody>
                      <a:tcPr marL="121920" marR="121920" marT="60960" marB="60960" anchor="ctr"/>
                    </a:tc>
                    <a:tc>
                      <a:txBody>
                        <a:bodyPr/>
                        <a:lstStyle/>
                        <a:p>
                          <a:pPr algn="ctr"/>
                          <a:r>
                            <a:rPr lang="en-CA" sz="2400" dirty="0"/>
                            <a:t>2.57</a:t>
                          </a:r>
                        </a:p>
                      </a:txBody>
                      <a:tcPr marL="121920" marR="121920" marT="60960" marB="60960" anchor="ctr"/>
                    </a:tc>
                    <a:tc>
                      <a:txBody>
                        <a:bodyPr/>
                        <a:lstStyle/>
                        <a:p>
                          <a:pPr algn="ctr"/>
                          <a:r>
                            <a:rPr lang="en-CA" sz="2400" dirty="0"/>
                            <a:t>1.693</a:t>
                          </a:r>
                        </a:p>
                      </a:txBody>
                      <a:tcPr marL="121920" marR="121920" marT="60960" marB="60960" anchor="ctr"/>
                    </a:tc>
                    <a:tc>
                      <a:txBody>
                        <a:bodyPr/>
                        <a:lstStyle/>
                        <a:p>
                          <a:pPr algn="ctr"/>
                          <a:r>
                            <a:rPr lang="en-CA" sz="2400" dirty="0"/>
                            <a:t>0.888</a:t>
                          </a:r>
                        </a:p>
                      </a:txBody>
                      <a:tcPr marL="121920" marR="121920" marT="60960" marB="60960" anchor="ctr"/>
                    </a:tc>
                    <a:extLst>
                      <a:ext uri="{0D108BD9-81ED-4DB2-BD59-A6C34878D82A}">
                        <a16:rowId xmlns:a16="http://schemas.microsoft.com/office/drawing/2014/main" val="10002"/>
                      </a:ext>
                    </a:extLst>
                  </a:tr>
                  <a:tr h="494453">
                    <a:tc>
                      <a:txBody>
                        <a:bodyPr/>
                        <a:lstStyle/>
                        <a:p>
                          <a:pPr algn="ctr"/>
                          <a:r>
                            <a:rPr lang="en-CA" sz="2400" dirty="0"/>
                            <a:t>4</a:t>
                          </a:r>
                        </a:p>
                      </a:txBody>
                      <a:tcPr marL="121920" marR="121920" marT="60960" marB="60960" anchor="ctr"/>
                    </a:tc>
                    <a:tc>
                      <a:txBody>
                        <a:bodyPr/>
                        <a:lstStyle/>
                        <a:p>
                          <a:pPr algn="ctr"/>
                          <a:r>
                            <a:rPr lang="en-CA" sz="2400" dirty="0"/>
                            <a:t>0</a:t>
                          </a:r>
                        </a:p>
                      </a:txBody>
                      <a:tcPr marL="121920" marR="121920" marT="60960" marB="60960" anchor="ctr"/>
                    </a:tc>
                    <a:tc>
                      <a:txBody>
                        <a:bodyPr/>
                        <a:lstStyle/>
                        <a:p>
                          <a:pPr algn="ctr"/>
                          <a:r>
                            <a:rPr lang="en-CA" sz="2400" dirty="0"/>
                            <a:t>2.28</a:t>
                          </a:r>
                        </a:p>
                      </a:txBody>
                      <a:tcPr marL="121920" marR="121920" marT="60960" marB="60960" anchor="ctr"/>
                    </a:tc>
                    <a:tc>
                      <a:txBody>
                        <a:bodyPr/>
                        <a:lstStyle/>
                        <a:p>
                          <a:pPr algn="ctr"/>
                          <a:r>
                            <a:rPr lang="en-CA" sz="2400" dirty="0"/>
                            <a:t>2.059</a:t>
                          </a:r>
                        </a:p>
                      </a:txBody>
                      <a:tcPr marL="121920" marR="121920" marT="60960" marB="60960" anchor="ctr"/>
                    </a:tc>
                    <a:tc>
                      <a:txBody>
                        <a:bodyPr/>
                        <a:lstStyle/>
                        <a:p>
                          <a:pPr algn="ctr"/>
                          <a:r>
                            <a:rPr lang="en-CA" sz="2400" dirty="0"/>
                            <a:t>0.880</a:t>
                          </a:r>
                        </a:p>
                      </a:txBody>
                      <a:tcPr marL="121920" marR="121920" marT="60960" marB="60960" anchor="ctr"/>
                    </a:tc>
                    <a:extLst>
                      <a:ext uri="{0D108BD9-81ED-4DB2-BD59-A6C34878D82A}">
                        <a16:rowId xmlns:a16="http://schemas.microsoft.com/office/drawing/2014/main" val="10003"/>
                      </a:ext>
                    </a:extLst>
                  </a:tr>
                  <a:tr h="494453">
                    <a:tc>
                      <a:txBody>
                        <a:bodyPr/>
                        <a:lstStyle/>
                        <a:p>
                          <a:pPr algn="ctr"/>
                          <a:r>
                            <a:rPr lang="en-CA" sz="2400" dirty="0"/>
                            <a:t>5</a:t>
                          </a:r>
                        </a:p>
                      </a:txBody>
                      <a:tcPr marL="121920" marR="121920" marT="60960" marB="60960" anchor="ctr"/>
                    </a:tc>
                    <a:tc>
                      <a:txBody>
                        <a:bodyPr/>
                        <a:lstStyle/>
                        <a:p>
                          <a:pPr algn="ctr"/>
                          <a:r>
                            <a:rPr lang="en-CA" sz="2400" dirty="0"/>
                            <a:t>0</a:t>
                          </a:r>
                        </a:p>
                      </a:txBody>
                      <a:tcPr marL="121920" marR="121920" marT="60960" marB="60960" anchor="ctr"/>
                    </a:tc>
                    <a:tc>
                      <a:txBody>
                        <a:bodyPr/>
                        <a:lstStyle/>
                        <a:p>
                          <a:pPr algn="ctr"/>
                          <a:r>
                            <a:rPr lang="en-CA" sz="2400" dirty="0"/>
                            <a:t>2.11</a:t>
                          </a:r>
                        </a:p>
                      </a:txBody>
                      <a:tcPr marL="121920" marR="121920" marT="60960" marB="60960" anchor="ctr"/>
                    </a:tc>
                    <a:tc>
                      <a:txBody>
                        <a:bodyPr/>
                        <a:lstStyle/>
                        <a:p>
                          <a:pPr algn="ctr"/>
                          <a:r>
                            <a:rPr lang="en-CA" sz="2400" dirty="0"/>
                            <a:t>2.326</a:t>
                          </a:r>
                        </a:p>
                      </a:txBody>
                      <a:tcPr marL="121920" marR="121920" marT="60960" marB="60960" anchor="ctr"/>
                    </a:tc>
                    <a:tc>
                      <a:txBody>
                        <a:bodyPr/>
                        <a:lstStyle/>
                        <a:p>
                          <a:pPr algn="ctr"/>
                          <a:r>
                            <a:rPr lang="en-CA" sz="2400" dirty="0"/>
                            <a:t>0.864</a:t>
                          </a:r>
                        </a:p>
                      </a:txBody>
                      <a:tcPr marL="121920" marR="121920" marT="60960" marB="60960" anchor="ctr"/>
                    </a:tc>
                    <a:extLst>
                      <a:ext uri="{0D108BD9-81ED-4DB2-BD59-A6C34878D82A}">
                        <a16:rowId xmlns:a16="http://schemas.microsoft.com/office/drawing/2014/main" val="10004"/>
                      </a:ext>
                    </a:extLst>
                  </a:tr>
                  <a:tr h="494453">
                    <a:tc>
                      <a:txBody>
                        <a:bodyPr/>
                        <a:lstStyle/>
                        <a:p>
                          <a:pPr algn="ctr"/>
                          <a:r>
                            <a:rPr lang="en-CA" sz="2400" dirty="0"/>
                            <a:t>6</a:t>
                          </a:r>
                        </a:p>
                      </a:txBody>
                      <a:tcPr marL="121920" marR="121920" marT="60960" marB="60960" anchor="ctr"/>
                    </a:tc>
                    <a:tc>
                      <a:txBody>
                        <a:bodyPr/>
                        <a:lstStyle/>
                        <a:p>
                          <a:pPr algn="ctr"/>
                          <a:r>
                            <a:rPr lang="en-CA" sz="2400" dirty="0"/>
                            <a:t>0</a:t>
                          </a:r>
                        </a:p>
                      </a:txBody>
                      <a:tcPr marL="121920" marR="121920" marT="60960" marB="60960" anchor="ctr"/>
                    </a:tc>
                    <a:tc>
                      <a:txBody>
                        <a:bodyPr/>
                        <a:lstStyle/>
                        <a:p>
                          <a:pPr algn="ctr"/>
                          <a:r>
                            <a:rPr lang="en-CA" sz="2400" dirty="0"/>
                            <a:t>2.00</a:t>
                          </a:r>
                        </a:p>
                      </a:txBody>
                      <a:tcPr marL="121920" marR="121920" marT="60960" marB="60960" anchor="ctr"/>
                    </a:tc>
                    <a:tc>
                      <a:txBody>
                        <a:bodyPr/>
                        <a:lstStyle/>
                        <a:p>
                          <a:pPr algn="ctr"/>
                          <a:r>
                            <a:rPr lang="en-CA" sz="2400" dirty="0"/>
                            <a:t>2.534</a:t>
                          </a:r>
                        </a:p>
                      </a:txBody>
                      <a:tcPr marL="121920" marR="121920" marT="60960" marB="60960" anchor="ctr"/>
                    </a:tc>
                    <a:tc>
                      <a:txBody>
                        <a:bodyPr/>
                        <a:lstStyle/>
                        <a:p>
                          <a:pPr algn="ctr"/>
                          <a:r>
                            <a:rPr lang="en-CA" sz="2400" dirty="0"/>
                            <a:t>0.848</a:t>
                          </a:r>
                        </a:p>
                      </a:txBody>
                      <a:tcPr marL="121920" marR="121920" marT="60960" marB="60960" anchor="ctr"/>
                    </a:tc>
                    <a:extLst>
                      <a:ext uri="{0D108BD9-81ED-4DB2-BD59-A6C34878D82A}">
                        <a16:rowId xmlns:a16="http://schemas.microsoft.com/office/drawing/2014/main" val="10005"/>
                      </a:ext>
                    </a:extLst>
                  </a:tr>
                  <a:tr h="494453">
                    <a:tc>
                      <a:txBody>
                        <a:bodyPr/>
                        <a:lstStyle/>
                        <a:p>
                          <a:pPr algn="ctr"/>
                          <a:r>
                            <a:rPr lang="en-CA" sz="2400" dirty="0"/>
                            <a:t>7</a:t>
                          </a:r>
                        </a:p>
                      </a:txBody>
                      <a:tcPr marL="121920" marR="121920" marT="60960" marB="60960" anchor="ctr"/>
                    </a:tc>
                    <a:tc>
                      <a:txBody>
                        <a:bodyPr/>
                        <a:lstStyle/>
                        <a:p>
                          <a:pPr algn="ctr"/>
                          <a:r>
                            <a:rPr lang="en-CA" sz="2400" dirty="0"/>
                            <a:t>0.08</a:t>
                          </a:r>
                        </a:p>
                      </a:txBody>
                      <a:tcPr marL="121920" marR="121920" marT="60960" marB="60960" anchor="ctr"/>
                    </a:tc>
                    <a:tc>
                      <a:txBody>
                        <a:bodyPr/>
                        <a:lstStyle/>
                        <a:p>
                          <a:pPr algn="ctr"/>
                          <a:r>
                            <a:rPr lang="en-CA" sz="2400" dirty="0"/>
                            <a:t>1.92</a:t>
                          </a:r>
                        </a:p>
                      </a:txBody>
                      <a:tcPr marL="121920" marR="121920" marT="60960" marB="60960" anchor="ctr"/>
                    </a:tc>
                    <a:tc>
                      <a:txBody>
                        <a:bodyPr/>
                        <a:lstStyle/>
                        <a:p>
                          <a:pPr algn="ctr"/>
                          <a:r>
                            <a:rPr lang="en-CA" sz="2400" dirty="0"/>
                            <a:t>2.704</a:t>
                          </a:r>
                        </a:p>
                      </a:txBody>
                      <a:tcPr marL="121920" marR="121920" marT="60960" marB="60960" anchor="ctr"/>
                    </a:tc>
                    <a:tc>
                      <a:txBody>
                        <a:bodyPr/>
                        <a:lstStyle/>
                        <a:p>
                          <a:pPr algn="ctr"/>
                          <a:r>
                            <a:rPr lang="en-CA" sz="2400" dirty="0"/>
                            <a:t>0.833</a:t>
                          </a:r>
                        </a:p>
                      </a:txBody>
                      <a:tcPr marL="121920" marR="121920" marT="60960" marB="60960" anchor="ctr"/>
                    </a:tc>
                    <a:extLst>
                      <a:ext uri="{0D108BD9-81ED-4DB2-BD59-A6C34878D82A}">
                        <a16:rowId xmlns:a16="http://schemas.microsoft.com/office/drawing/2014/main" val="10006"/>
                      </a:ext>
                    </a:extLst>
                  </a:tr>
                  <a:tr h="494453">
                    <a:tc>
                      <a:txBody>
                        <a:bodyPr/>
                        <a:lstStyle/>
                        <a:p>
                          <a:pPr algn="ctr"/>
                          <a:r>
                            <a:rPr lang="en-CA" sz="2400" dirty="0"/>
                            <a:t>8</a:t>
                          </a:r>
                        </a:p>
                      </a:txBody>
                      <a:tcPr marL="121920" marR="121920" marT="60960" marB="60960" anchor="ctr"/>
                    </a:tc>
                    <a:tc>
                      <a:txBody>
                        <a:bodyPr/>
                        <a:lstStyle/>
                        <a:p>
                          <a:pPr algn="ctr"/>
                          <a:r>
                            <a:rPr lang="en-CA" sz="2400" dirty="0"/>
                            <a:t>0.14</a:t>
                          </a:r>
                        </a:p>
                      </a:txBody>
                      <a:tcPr marL="121920" marR="121920" marT="60960" marB="60960" anchor="ctr"/>
                    </a:tc>
                    <a:tc>
                      <a:txBody>
                        <a:bodyPr/>
                        <a:lstStyle/>
                        <a:p>
                          <a:pPr algn="ctr"/>
                          <a:r>
                            <a:rPr lang="en-CA" sz="2400" dirty="0"/>
                            <a:t>1.86</a:t>
                          </a:r>
                        </a:p>
                      </a:txBody>
                      <a:tcPr marL="121920" marR="121920" marT="60960" marB="60960" anchor="ctr"/>
                    </a:tc>
                    <a:tc>
                      <a:txBody>
                        <a:bodyPr/>
                        <a:lstStyle/>
                        <a:p>
                          <a:pPr algn="ctr"/>
                          <a:r>
                            <a:rPr lang="en-CA" sz="2400" dirty="0"/>
                            <a:t>2.847</a:t>
                          </a:r>
                        </a:p>
                      </a:txBody>
                      <a:tcPr marL="121920" marR="121920" marT="60960" marB="60960" anchor="ctr"/>
                    </a:tc>
                    <a:tc>
                      <a:txBody>
                        <a:bodyPr/>
                        <a:lstStyle/>
                        <a:p>
                          <a:pPr algn="ctr"/>
                          <a:r>
                            <a:rPr lang="en-CA" sz="2400" dirty="0"/>
                            <a:t>0.820</a:t>
                          </a:r>
                        </a:p>
                      </a:txBody>
                      <a:tcPr marL="121920" marR="121920" marT="60960" marB="60960" anchor="ctr"/>
                    </a:tc>
                    <a:extLst>
                      <a:ext uri="{0D108BD9-81ED-4DB2-BD59-A6C34878D82A}">
                        <a16:rowId xmlns:a16="http://schemas.microsoft.com/office/drawing/2014/main" val="10007"/>
                      </a:ext>
                    </a:extLst>
                  </a:tr>
                  <a:tr h="494453">
                    <a:tc>
                      <a:txBody>
                        <a:bodyPr/>
                        <a:lstStyle/>
                        <a:p>
                          <a:pPr algn="ctr"/>
                          <a:r>
                            <a:rPr lang="en-CA" sz="2400" dirty="0"/>
                            <a:t>9</a:t>
                          </a:r>
                        </a:p>
                      </a:txBody>
                      <a:tcPr marL="121920" marR="121920" marT="60960" marB="60960" anchor="ctr"/>
                    </a:tc>
                    <a:tc>
                      <a:txBody>
                        <a:bodyPr/>
                        <a:lstStyle/>
                        <a:p>
                          <a:pPr algn="ctr"/>
                          <a:r>
                            <a:rPr lang="en-CA" sz="2400" dirty="0"/>
                            <a:t>0.18</a:t>
                          </a:r>
                        </a:p>
                      </a:txBody>
                      <a:tcPr marL="121920" marR="121920" marT="60960" marB="60960" anchor="ctr"/>
                    </a:tc>
                    <a:tc>
                      <a:txBody>
                        <a:bodyPr/>
                        <a:lstStyle/>
                        <a:p>
                          <a:pPr algn="ctr"/>
                          <a:r>
                            <a:rPr lang="en-CA" sz="2400" dirty="0"/>
                            <a:t>1.82</a:t>
                          </a:r>
                        </a:p>
                      </a:txBody>
                      <a:tcPr marL="121920" marR="121920" marT="60960" marB="60960" anchor="ctr"/>
                    </a:tc>
                    <a:tc>
                      <a:txBody>
                        <a:bodyPr/>
                        <a:lstStyle/>
                        <a:p>
                          <a:pPr algn="ctr"/>
                          <a:r>
                            <a:rPr lang="en-CA" sz="2400" dirty="0"/>
                            <a:t>2.970</a:t>
                          </a:r>
                        </a:p>
                      </a:txBody>
                      <a:tcPr marL="121920" marR="121920" marT="60960" marB="60960" anchor="ctr"/>
                    </a:tc>
                    <a:tc>
                      <a:txBody>
                        <a:bodyPr/>
                        <a:lstStyle/>
                        <a:p>
                          <a:pPr algn="ctr"/>
                          <a:r>
                            <a:rPr lang="en-CA" sz="2400" dirty="0"/>
                            <a:t>0.808</a:t>
                          </a:r>
                        </a:p>
                      </a:txBody>
                      <a:tcPr marL="121920" marR="121920" marT="60960" marB="60960" anchor="ctr"/>
                    </a:tc>
                    <a:extLst>
                      <a:ext uri="{0D108BD9-81ED-4DB2-BD59-A6C34878D82A}">
                        <a16:rowId xmlns:a16="http://schemas.microsoft.com/office/drawing/2014/main" val="10008"/>
                      </a:ext>
                    </a:extLst>
                  </a:tr>
                  <a:tr h="494453">
                    <a:tc>
                      <a:txBody>
                        <a:bodyPr/>
                        <a:lstStyle/>
                        <a:p>
                          <a:pPr algn="ctr"/>
                          <a:r>
                            <a:rPr lang="en-CA" sz="2400" dirty="0"/>
                            <a:t>10</a:t>
                          </a:r>
                        </a:p>
                      </a:txBody>
                      <a:tcPr marL="121920" marR="121920" marT="60960" marB="60960" anchor="ctr"/>
                    </a:tc>
                    <a:tc>
                      <a:txBody>
                        <a:bodyPr/>
                        <a:lstStyle/>
                        <a:p>
                          <a:pPr algn="ctr"/>
                          <a:r>
                            <a:rPr lang="en-CA" sz="2400" dirty="0"/>
                            <a:t>0.22</a:t>
                          </a:r>
                        </a:p>
                      </a:txBody>
                      <a:tcPr marL="121920" marR="121920" marT="60960" marB="60960" anchor="ctr"/>
                    </a:tc>
                    <a:tc>
                      <a:txBody>
                        <a:bodyPr/>
                        <a:lstStyle/>
                        <a:p>
                          <a:pPr algn="ctr"/>
                          <a:r>
                            <a:rPr lang="en-CA" sz="2400" dirty="0"/>
                            <a:t>1.78</a:t>
                          </a:r>
                        </a:p>
                      </a:txBody>
                      <a:tcPr marL="121920" marR="121920" marT="60960" marB="60960" anchor="ctr"/>
                    </a:tc>
                    <a:tc>
                      <a:txBody>
                        <a:bodyPr/>
                        <a:lstStyle/>
                        <a:p>
                          <a:pPr algn="ctr"/>
                          <a:r>
                            <a:rPr lang="en-CA" sz="2400" dirty="0"/>
                            <a:t>3.078</a:t>
                          </a:r>
                        </a:p>
                      </a:txBody>
                      <a:tcPr marL="121920" marR="121920" marT="60960" marB="60960" anchor="ctr"/>
                    </a:tc>
                    <a:tc>
                      <a:txBody>
                        <a:bodyPr/>
                        <a:lstStyle/>
                        <a:p>
                          <a:pPr algn="ctr"/>
                          <a:r>
                            <a:rPr lang="en-CA" sz="2400" dirty="0"/>
                            <a:t>0.797</a:t>
                          </a:r>
                        </a:p>
                      </a:txBody>
                      <a:tcPr marL="121920" marR="121920" marT="60960" marB="60960" anchor="ctr"/>
                    </a:tc>
                    <a:extLst>
                      <a:ext uri="{0D108BD9-81ED-4DB2-BD59-A6C34878D82A}">
                        <a16:rowId xmlns:a16="http://schemas.microsoft.com/office/drawing/2014/main" val="10009"/>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746969506"/>
                  </p:ext>
                </p:extLst>
              </p:nvPr>
            </p:nvGraphicFramePr>
            <p:xfrm>
              <a:off x="3298824" y="1500716"/>
              <a:ext cx="5904000" cy="4944530"/>
            </p:xfrm>
            <a:graphic>
              <a:graphicData uri="http://schemas.openxmlformats.org/drawingml/2006/table">
                <a:tbl>
                  <a:tblPr firstRow="1" bandRow="1">
                    <a:tableStyleId>{5C22544A-7EE6-4342-B048-85BDC9FD1C3A}</a:tableStyleId>
                  </a:tblPr>
                  <a:tblGrid>
                    <a:gridCol w="1180800">
                      <a:extLst>
                        <a:ext uri="{9D8B030D-6E8A-4147-A177-3AD203B41FA5}">
                          <a16:colId xmlns:a16="http://schemas.microsoft.com/office/drawing/2014/main" val="20000"/>
                        </a:ext>
                      </a:extLst>
                    </a:gridCol>
                    <a:gridCol w="1180800">
                      <a:extLst>
                        <a:ext uri="{9D8B030D-6E8A-4147-A177-3AD203B41FA5}">
                          <a16:colId xmlns:a16="http://schemas.microsoft.com/office/drawing/2014/main" val="20001"/>
                        </a:ext>
                      </a:extLst>
                    </a:gridCol>
                    <a:gridCol w="1180800">
                      <a:extLst>
                        <a:ext uri="{9D8B030D-6E8A-4147-A177-3AD203B41FA5}">
                          <a16:colId xmlns:a16="http://schemas.microsoft.com/office/drawing/2014/main" val="20002"/>
                        </a:ext>
                      </a:extLst>
                    </a:gridCol>
                    <a:gridCol w="1180800">
                      <a:extLst>
                        <a:ext uri="{9D8B030D-6E8A-4147-A177-3AD203B41FA5}">
                          <a16:colId xmlns:a16="http://schemas.microsoft.com/office/drawing/2014/main" val="20003"/>
                        </a:ext>
                      </a:extLst>
                    </a:gridCol>
                    <a:gridCol w="1180800">
                      <a:extLst>
                        <a:ext uri="{9D8B030D-6E8A-4147-A177-3AD203B41FA5}">
                          <a16:colId xmlns:a16="http://schemas.microsoft.com/office/drawing/2014/main" val="3822251525"/>
                        </a:ext>
                      </a:extLst>
                    </a:gridCol>
                  </a:tblGrid>
                  <a:tr h="494453">
                    <a:tc>
                      <a:txBody>
                        <a:bodyPr/>
                        <a:lstStyle/>
                        <a:p>
                          <a:endParaRPr lang="en-US"/>
                        </a:p>
                      </a:txBody>
                      <a:tcPr marL="121920" marR="121920" marT="60960" marB="60960">
                        <a:blipFill>
                          <a:blip r:embed="rId2"/>
                          <a:stretch>
                            <a:fillRect l="-515" t="-1235" r="-401546" b="-925926"/>
                          </a:stretch>
                        </a:blipFill>
                      </a:tcPr>
                    </a:tc>
                    <a:tc>
                      <a:txBody>
                        <a:bodyPr/>
                        <a:lstStyle/>
                        <a:p>
                          <a:endParaRPr lang="en-US"/>
                        </a:p>
                      </a:txBody>
                      <a:tcPr marL="121920" marR="121920" marT="60960" marB="60960">
                        <a:blipFill>
                          <a:blip r:embed="rId2"/>
                          <a:stretch>
                            <a:fillRect l="-100515" t="-1235" r="-301546" b="-925926"/>
                          </a:stretch>
                        </a:blipFill>
                      </a:tcPr>
                    </a:tc>
                    <a:tc>
                      <a:txBody>
                        <a:bodyPr/>
                        <a:lstStyle/>
                        <a:p>
                          <a:endParaRPr lang="en-US"/>
                        </a:p>
                      </a:txBody>
                      <a:tcPr marL="121920" marR="121920" marT="60960" marB="60960">
                        <a:blipFill>
                          <a:blip r:embed="rId2"/>
                          <a:stretch>
                            <a:fillRect l="-201554" t="-1235" r="-203109" b="-925926"/>
                          </a:stretch>
                        </a:blipFill>
                      </a:tcPr>
                    </a:tc>
                    <a:tc>
                      <a:txBody>
                        <a:bodyPr/>
                        <a:lstStyle/>
                        <a:p>
                          <a:endParaRPr lang="en-US"/>
                        </a:p>
                      </a:txBody>
                      <a:tcPr marL="121920" marR="121920" marT="60960" marB="60960">
                        <a:blipFill>
                          <a:blip r:embed="rId2"/>
                          <a:stretch>
                            <a:fillRect l="-300000" t="-1235" r="-102062" b="-925926"/>
                          </a:stretch>
                        </a:blipFill>
                      </a:tcPr>
                    </a:tc>
                    <a:tc>
                      <a:txBody>
                        <a:bodyPr/>
                        <a:lstStyle/>
                        <a:p>
                          <a:endParaRPr lang="en-US"/>
                        </a:p>
                      </a:txBody>
                      <a:tcPr marL="121920" marR="121920" marT="60960" marB="60960">
                        <a:blipFill>
                          <a:blip r:embed="rId2"/>
                          <a:stretch>
                            <a:fillRect l="-400000" t="-1235" r="-2062" b="-925926"/>
                          </a:stretch>
                        </a:blipFill>
                      </a:tcPr>
                    </a:tc>
                    <a:extLst>
                      <a:ext uri="{0D108BD9-81ED-4DB2-BD59-A6C34878D82A}">
                        <a16:rowId xmlns:a16="http://schemas.microsoft.com/office/drawing/2014/main" val="10000"/>
                      </a:ext>
                    </a:extLst>
                  </a:tr>
                  <a:tr h="494453">
                    <a:tc>
                      <a:txBody>
                        <a:bodyPr/>
                        <a:lstStyle/>
                        <a:p>
                          <a:pPr algn="ctr"/>
                          <a:r>
                            <a:rPr lang="en-CA" sz="2400" dirty="0"/>
                            <a:t>2</a:t>
                          </a:r>
                        </a:p>
                      </a:txBody>
                      <a:tcPr marL="121920" marR="121920" marT="60960" marB="60960" anchor="ctr"/>
                    </a:tc>
                    <a:tc>
                      <a:txBody>
                        <a:bodyPr/>
                        <a:lstStyle/>
                        <a:p>
                          <a:pPr algn="ctr"/>
                          <a:r>
                            <a:rPr lang="en-CA" sz="2400" dirty="0"/>
                            <a:t>0</a:t>
                          </a:r>
                        </a:p>
                      </a:txBody>
                      <a:tcPr marL="121920" marR="121920" marT="60960" marB="60960" anchor="ctr"/>
                    </a:tc>
                    <a:tc>
                      <a:txBody>
                        <a:bodyPr/>
                        <a:lstStyle/>
                        <a:p>
                          <a:pPr algn="ctr"/>
                          <a:r>
                            <a:rPr lang="en-CA" sz="2400" dirty="0"/>
                            <a:t>3.27</a:t>
                          </a:r>
                        </a:p>
                      </a:txBody>
                      <a:tcPr marL="121920" marR="121920" marT="60960" marB="60960" anchor="ctr"/>
                    </a:tc>
                    <a:tc>
                      <a:txBody>
                        <a:bodyPr/>
                        <a:lstStyle/>
                        <a:p>
                          <a:pPr algn="ctr"/>
                          <a:r>
                            <a:rPr lang="en-CA" sz="2400" dirty="0"/>
                            <a:t>1.128</a:t>
                          </a:r>
                        </a:p>
                      </a:txBody>
                      <a:tcPr marL="121920" marR="121920" marT="60960" marB="60960" anchor="ctr"/>
                    </a:tc>
                    <a:tc>
                      <a:txBody>
                        <a:bodyPr/>
                        <a:lstStyle/>
                        <a:p>
                          <a:pPr algn="ctr"/>
                          <a:r>
                            <a:rPr lang="en-CA" sz="2400" dirty="0"/>
                            <a:t>0.853</a:t>
                          </a:r>
                        </a:p>
                      </a:txBody>
                      <a:tcPr marL="121920" marR="121920" marT="60960" marB="60960" anchor="ctr"/>
                    </a:tc>
                    <a:extLst>
                      <a:ext uri="{0D108BD9-81ED-4DB2-BD59-A6C34878D82A}">
                        <a16:rowId xmlns:a16="http://schemas.microsoft.com/office/drawing/2014/main" val="10001"/>
                      </a:ext>
                    </a:extLst>
                  </a:tr>
                  <a:tr h="494453">
                    <a:tc>
                      <a:txBody>
                        <a:bodyPr/>
                        <a:lstStyle/>
                        <a:p>
                          <a:pPr algn="ctr"/>
                          <a:r>
                            <a:rPr lang="en-CA" sz="2400" dirty="0"/>
                            <a:t>3</a:t>
                          </a:r>
                        </a:p>
                      </a:txBody>
                      <a:tcPr marL="121920" marR="121920" marT="60960" marB="60960" anchor="ctr"/>
                    </a:tc>
                    <a:tc>
                      <a:txBody>
                        <a:bodyPr/>
                        <a:lstStyle/>
                        <a:p>
                          <a:pPr algn="ctr"/>
                          <a:r>
                            <a:rPr lang="en-CA" sz="2400" dirty="0"/>
                            <a:t>0</a:t>
                          </a:r>
                        </a:p>
                      </a:txBody>
                      <a:tcPr marL="121920" marR="121920" marT="60960" marB="60960" anchor="ctr"/>
                    </a:tc>
                    <a:tc>
                      <a:txBody>
                        <a:bodyPr/>
                        <a:lstStyle/>
                        <a:p>
                          <a:pPr algn="ctr"/>
                          <a:r>
                            <a:rPr lang="en-CA" sz="2400" dirty="0"/>
                            <a:t>2.57</a:t>
                          </a:r>
                        </a:p>
                      </a:txBody>
                      <a:tcPr marL="121920" marR="121920" marT="60960" marB="60960" anchor="ctr"/>
                    </a:tc>
                    <a:tc>
                      <a:txBody>
                        <a:bodyPr/>
                        <a:lstStyle/>
                        <a:p>
                          <a:pPr algn="ctr"/>
                          <a:r>
                            <a:rPr lang="en-CA" sz="2400" dirty="0"/>
                            <a:t>1.693</a:t>
                          </a:r>
                        </a:p>
                      </a:txBody>
                      <a:tcPr marL="121920" marR="121920" marT="60960" marB="60960" anchor="ctr"/>
                    </a:tc>
                    <a:tc>
                      <a:txBody>
                        <a:bodyPr/>
                        <a:lstStyle/>
                        <a:p>
                          <a:pPr algn="ctr"/>
                          <a:r>
                            <a:rPr lang="en-CA" sz="2400" dirty="0"/>
                            <a:t>0.888</a:t>
                          </a:r>
                        </a:p>
                      </a:txBody>
                      <a:tcPr marL="121920" marR="121920" marT="60960" marB="60960" anchor="ctr"/>
                    </a:tc>
                    <a:extLst>
                      <a:ext uri="{0D108BD9-81ED-4DB2-BD59-A6C34878D82A}">
                        <a16:rowId xmlns:a16="http://schemas.microsoft.com/office/drawing/2014/main" val="10002"/>
                      </a:ext>
                    </a:extLst>
                  </a:tr>
                  <a:tr h="494453">
                    <a:tc>
                      <a:txBody>
                        <a:bodyPr/>
                        <a:lstStyle/>
                        <a:p>
                          <a:pPr algn="ctr"/>
                          <a:r>
                            <a:rPr lang="en-CA" sz="2400" dirty="0"/>
                            <a:t>4</a:t>
                          </a:r>
                        </a:p>
                      </a:txBody>
                      <a:tcPr marL="121920" marR="121920" marT="60960" marB="60960" anchor="ctr"/>
                    </a:tc>
                    <a:tc>
                      <a:txBody>
                        <a:bodyPr/>
                        <a:lstStyle/>
                        <a:p>
                          <a:pPr algn="ctr"/>
                          <a:r>
                            <a:rPr lang="en-CA" sz="2400" dirty="0"/>
                            <a:t>0</a:t>
                          </a:r>
                        </a:p>
                      </a:txBody>
                      <a:tcPr marL="121920" marR="121920" marT="60960" marB="60960" anchor="ctr"/>
                    </a:tc>
                    <a:tc>
                      <a:txBody>
                        <a:bodyPr/>
                        <a:lstStyle/>
                        <a:p>
                          <a:pPr algn="ctr"/>
                          <a:r>
                            <a:rPr lang="en-CA" sz="2400" dirty="0"/>
                            <a:t>2.28</a:t>
                          </a:r>
                        </a:p>
                      </a:txBody>
                      <a:tcPr marL="121920" marR="121920" marT="60960" marB="60960" anchor="ctr"/>
                    </a:tc>
                    <a:tc>
                      <a:txBody>
                        <a:bodyPr/>
                        <a:lstStyle/>
                        <a:p>
                          <a:pPr algn="ctr"/>
                          <a:r>
                            <a:rPr lang="en-CA" sz="2400" dirty="0"/>
                            <a:t>2.059</a:t>
                          </a:r>
                        </a:p>
                      </a:txBody>
                      <a:tcPr marL="121920" marR="121920" marT="60960" marB="60960" anchor="ctr"/>
                    </a:tc>
                    <a:tc>
                      <a:txBody>
                        <a:bodyPr/>
                        <a:lstStyle/>
                        <a:p>
                          <a:pPr algn="ctr"/>
                          <a:r>
                            <a:rPr lang="en-CA" sz="2400" dirty="0"/>
                            <a:t>0.880</a:t>
                          </a:r>
                        </a:p>
                      </a:txBody>
                      <a:tcPr marL="121920" marR="121920" marT="60960" marB="60960" anchor="ctr"/>
                    </a:tc>
                    <a:extLst>
                      <a:ext uri="{0D108BD9-81ED-4DB2-BD59-A6C34878D82A}">
                        <a16:rowId xmlns:a16="http://schemas.microsoft.com/office/drawing/2014/main" val="10003"/>
                      </a:ext>
                    </a:extLst>
                  </a:tr>
                  <a:tr h="494453">
                    <a:tc>
                      <a:txBody>
                        <a:bodyPr/>
                        <a:lstStyle/>
                        <a:p>
                          <a:pPr algn="ctr"/>
                          <a:r>
                            <a:rPr lang="en-CA" sz="2400" dirty="0"/>
                            <a:t>5</a:t>
                          </a:r>
                        </a:p>
                      </a:txBody>
                      <a:tcPr marL="121920" marR="121920" marT="60960" marB="60960" anchor="ctr"/>
                    </a:tc>
                    <a:tc>
                      <a:txBody>
                        <a:bodyPr/>
                        <a:lstStyle/>
                        <a:p>
                          <a:pPr algn="ctr"/>
                          <a:r>
                            <a:rPr lang="en-CA" sz="2400" dirty="0"/>
                            <a:t>0</a:t>
                          </a:r>
                        </a:p>
                      </a:txBody>
                      <a:tcPr marL="121920" marR="121920" marT="60960" marB="60960" anchor="ctr"/>
                    </a:tc>
                    <a:tc>
                      <a:txBody>
                        <a:bodyPr/>
                        <a:lstStyle/>
                        <a:p>
                          <a:pPr algn="ctr"/>
                          <a:r>
                            <a:rPr lang="en-CA" sz="2400" dirty="0"/>
                            <a:t>2.11</a:t>
                          </a:r>
                        </a:p>
                      </a:txBody>
                      <a:tcPr marL="121920" marR="121920" marT="60960" marB="60960" anchor="ctr"/>
                    </a:tc>
                    <a:tc>
                      <a:txBody>
                        <a:bodyPr/>
                        <a:lstStyle/>
                        <a:p>
                          <a:pPr algn="ctr"/>
                          <a:r>
                            <a:rPr lang="en-CA" sz="2400" dirty="0"/>
                            <a:t>2.326</a:t>
                          </a:r>
                        </a:p>
                      </a:txBody>
                      <a:tcPr marL="121920" marR="121920" marT="60960" marB="60960" anchor="ctr"/>
                    </a:tc>
                    <a:tc>
                      <a:txBody>
                        <a:bodyPr/>
                        <a:lstStyle/>
                        <a:p>
                          <a:pPr algn="ctr"/>
                          <a:r>
                            <a:rPr lang="en-CA" sz="2400" dirty="0"/>
                            <a:t>0.864</a:t>
                          </a:r>
                        </a:p>
                      </a:txBody>
                      <a:tcPr marL="121920" marR="121920" marT="60960" marB="60960" anchor="ctr"/>
                    </a:tc>
                    <a:extLst>
                      <a:ext uri="{0D108BD9-81ED-4DB2-BD59-A6C34878D82A}">
                        <a16:rowId xmlns:a16="http://schemas.microsoft.com/office/drawing/2014/main" val="10004"/>
                      </a:ext>
                    </a:extLst>
                  </a:tr>
                  <a:tr h="494453">
                    <a:tc>
                      <a:txBody>
                        <a:bodyPr/>
                        <a:lstStyle/>
                        <a:p>
                          <a:pPr algn="ctr"/>
                          <a:r>
                            <a:rPr lang="en-CA" sz="2400" dirty="0"/>
                            <a:t>6</a:t>
                          </a:r>
                        </a:p>
                      </a:txBody>
                      <a:tcPr marL="121920" marR="121920" marT="60960" marB="60960" anchor="ctr"/>
                    </a:tc>
                    <a:tc>
                      <a:txBody>
                        <a:bodyPr/>
                        <a:lstStyle/>
                        <a:p>
                          <a:pPr algn="ctr"/>
                          <a:r>
                            <a:rPr lang="en-CA" sz="2400" dirty="0"/>
                            <a:t>0</a:t>
                          </a:r>
                        </a:p>
                      </a:txBody>
                      <a:tcPr marL="121920" marR="121920" marT="60960" marB="60960" anchor="ctr"/>
                    </a:tc>
                    <a:tc>
                      <a:txBody>
                        <a:bodyPr/>
                        <a:lstStyle/>
                        <a:p>
                          <a:pPr algn="ctr"/>
                          <a:r>
                            <a:rPr lang="en-CA" sz="2400" dirty="0"/>
                            <a:t>2.00</a:t>
                          </a:r>
                        </a:p>
                      </a:txBody>
                      <a:tcPr marL="121920" marR="121920" marT="60960" marB="60960" anchor="ctr"/>
                    </a:tc>
                    <a:tc>
                      <a:txBody>
                        <a:bodyPr/>
                        <a:lstStyle/>
                        <a:p>
                          <a:pPr algn="ctr"/>
                          <a:r>
                            <a:rPr lang="en-CA" sz="2400" dirty="0"/>
                            <a:t>2.534</a:t>
                          </a:r>
                        </a:p>
                      </a:txBody>
                      <a:tcPr marL="121920" marR="121920" marT="60960" marB="60960" anchor="ctr"/>
                    </a:tc>
                    <a:tc>
                      <a:txBody>
                        <a:bodyPr/>
                        <a:lstStyle/>
                        <a:p>
                          <a:pPr algn="ctr"/>
                          <a:r>
                            <a:rPr lang="en-CA" sz="2400" dirty="0"/>
                            <a:t>0.848</a:t>
                          </a:r>
                        </a:p>
                      </a:txBody>
                      <a:tcPr marL="121920" marR="121920" marT="60960" marB="60960" anchor="ctr"/>
                    </a:tc>
                    <a:extLst>
                      <a:ext uri="{0D108BD9-81ED-4DB2-BD59-A6C34878D82A}">
                        <a16:rowId xmlns:a16="http://schemas.microsoft.com/office/drawing/2014/main" val="10005"/>
                      </a:ext>
                    </a:extLst>
                  </a:tr>
                  <a:tr h="494453">
                    <a:tc>
                      <a:txBody>
                        <a:bodyPr/>
                        <a:lstStyle/>
                        <a:p>
                          <a:pPr algn="ctr"/>
                          <a:r>
                            <a:rPr lang="en-CA" sz="2400" dirty="0"/>
                            <a:t>7</a:t>
                          </a:r>
                        </a:p>
                      </a:txBody>
                      <a:tcPr marL="121920" marR="121920" marT="60960" marB="60960" anchor="ctr"/>
                    </a:tc>
                    <a:tc>
                      <a:txBody>
                        <a:bodyPr/>
                        <a:lstStyle/>
                        <a:p>
                          <a:pPr algn="ctr"/>
                          <a:r>
                            <a:rPr lang="en-CA" sz="2400" dirty="0"/>
                            <a:t>0.08</a:t>
                          </a:r>
                        </a:p>
                      </a:txBody>
                      <a:tcPr marL="121920" marR="121920" marT="60960" marB="60960" anchor="ctr"/>
                    </a:tc>
                    <a:tc>
                      <a:txBody>
                        <a:bodyPr/>
                        <a:lstStyle/>
                        <a:p>
                          <a:pPr algn="ctr"/>
                          <a:r>
                            <a:rPr lang="en-CA" sz="2400" dirty="0"/>
                            <a:t>1.92</a:t>
                          </a:r>
                        </a:p>
                      </a:txBody>
                      <a:tcPr marL="121920" marR="121920" marT="60960" marB="60960" anchor="ctr"/>
                    </a:tc>
                    <a:tc>
                      <a:txBody>
                        <a:bodyPr/>
                        <a:lstStyle/>
                        <a:p>
                          <a:pPr algn="ctr"/>
                          <a:r>
                            <a:rPr lang="en-CA" sz="2400" dirty="0"/>
                            <a:t>2.704</a:t>
                          </a:r>
                        </a:p>
                      </a:txBody>
                      <a:tcPr marL="121920" marR="121920" marT="60960" marB="60960" anchor="ctr"/>
                    </a:tc>
                    <a:tc>
                      <a:txBody>
                        <a:bodyPr/>
                        <a:lstStyle/>
                        <a:p>
                          <a:pPr algn="ctr"/>
                          <a:r>
                            <a:rPr lang="en-CA" sz="2400" dirty="0"/>
                            <a:t>0.833</a:t>
                          </a:r>
                        </a:p>
                      </a:txBody>
                      <a:tcPr marL="121920" marR="121920" marT="60960" marB="60960" anchor="ctr"/>
                    </a:tc>
                    <a:extLst>
                      <a:ext uri="{0D108BD9-81ED-4DB2-BD59-A6C34878D82A}">
                        <a16:rowId xmlns:a16="http://schemas.microsoft.com/office/drawing/2014/main" val="10006"/>
                      </a:ext>
                    </a:extLst>
                  </a:tr>
                  <a:tr h="494453">
                    <a:tc>
                      <a:txBody>
                        <a:bodyPr/>
                        <a:lstStyle/>
                        <a:p>
                          <a:pPr algn="ctr"/>
                          <a:r>
                            <a:rPr lang="en-CA" sz="2400" dirty="0"/>
                            <a:t>8</a:t>
                          </a:r>
                        </a:p>
                      </a:txBody>
                      <a:tcPr marL="121920" marR="121920" marT="60960" marB="60960" anchor="ctr"/>
                    </a:tc>
                    <a:tc>
                      <a:txBody>
                        <a:bodyPr/>
                        <a:lstStyle/>
                        <a:p>
                          <a:pPr algn="ctr"/>
                          <a:r>
                            <a:rPr lang="en-CA" sz="2400" dirty="0"/>
                            <a:t>0.14</a:t>
                          </a:r>
                        </a:p>
                      </a:txBody>
                      <a:tcPr marL="121920" marR="121920" marT="60960" marB="60960" anchor="ctr"/>
                    </a:tc>
                    <a:tc>
                      <a:txBody>
                        <a:bodyPr/>
                        <a:lstStyle/>
                        <a:p>
                          <a:pPr algn="ctr"/>
                          <a:r>
                            <a:rPr lang="en-CA" sz="2400" dirty="0"/>
                            <a:t>1.86</a:t>
                          </a:r>
                        </a:p>
                      </a:txBody>
                      <a:tcPr marL="121920" marR="121920" marT="60960" marB="60960" anchor="ctr"/>
                    </a:tc>
                    <a:tc>
                      <a:txBody>
                        <a:bodyPr/>
                        <a:lstStyle/>
                        <a:p>
                          <a:pPr algn="ctr"/>
                          <a:r>
                            <a:rPr lang="en-CA" sz="2400" dirty="0"/>
                            <a:t>2.847</a:t>
                          </a:r>
                        </a:p>
                      </a:txBody>
                      <a:tcPr marL="121920" marR="121920" marT="60960" marB="60960" anchor="ctr"/>
                    </a:tc>
                    <a:tc>
                      <a:txBody>
                        <a:bodyPr/>
                        <a:lstStyle/>
                        <a:p>
                          <a:pPr algn="ctr"/>
                          <a:r>
                            <a:rPr lang="en-CA" sz="2400" dirty="0"/>
                            <a:t>0.820</a:t>
                          </a:r>
                        </a:p>
                      </a:txBody>
                      <a:tcPr marL="121920" marR="121920" marT="60960" marB="60960" anchor="ctr"/>
                    </a:tc>
                    <a:extLst>
                      <a:ext uri="{0D108BD9-81ED-4DB2-BD59-A6C34878D82A}">
                        <a16:rowId xmlns:a16="http://schemas.microsoft.com/office/drawing/2014/main" val="10007"/>
                      </a:ext>
                    </a:extLst>
                  </a:tr>
                  <a:tr h="494453">
                    <a:tc>
                      <a:txBody>
                        <a:bodyPr/>
                        <a:lstStyle/>
                        <a:p>
                          <a:pPr algn="ctr"/>
                          <a:r>
                            <a:rPr lang="en-CA" sz="2400" dirty="0"/>
                            <a:t>9</a:t>
                          </a:r>
                        </a:p>
                      </a:txBody>
                      <a:tcPr marL="121920" marR="121920" marT="60960" marB="60960" anchor="ctr"/>
                    </a:tc>
                    <a:tc>
                      <a:txBody>
                        <a:bodyPr/>
                        <a:lstStyle/>
                        <a:p>
                          <a:pPr algn="ctr"/>
                          <a:r>
                            <a:rPr lang="en-CA" sz="2400" dirty="0"/>
                            <a:t>0.18</a:t>
                          </a:r>
                        </a:p>
                      </a:txBody>
                      <a:tcPr marL="121920" marR="121920" marT="60960" marB="60960" anchor="ctr"/>
                    </a:tc>
                    <a:tc>
                      <a:txBody>
                        <a:bodyPr/>
                        <a:lstStyle/>
                        <a:p>
                          <a:pPr algn="ctr"/>
                          <a:r>
                            <a:rPr lang="en-CA" sz="2400" dirty="0"/>
                            <a:t>1.82</a:t>
                          </a:r>
                        </a:p>
                      </a:txBody>
                      <a:tcPr marL="121920" marR="121920" marT="60960" marB="60960" anchor="ctr"/>
                    </a:tc>
                    <a:tc>
                      <a:txBody>
                        <a:bodyPr/>
                        <a:lstStyle/>
                        <a:p>
                          <a:pPr algn="ctr"/>
                          <a:r>
                            <a:rPr lang="en-CA" sz="2400" dirty="0"/>
                            <a:t>2.970</a:t>
                          </a:r>
                        </a:p>
                      </a:txBody>
                      <a:tcPr marL="121920" marR="121920" marT="60960" marB="60960" anchor="ctr"/>
                    </a:tc>
                    <a:tc>
                      <a:txBody>
                        <a:bodyPr/>
                        <a:lstStyle/>
                        <a:p>
                          <a:pPr algn="ctr"/>
                          <a:r>
                            <a:rPr lang="en-CA" sz="2400" dirty="0"/>
                            <a:t>0.808</a:t>
                          </a:r>
                        </a:p>
                      </a:txBody>
                      <a:tcPr marL="121920" marR="121920" marT="60960" marB="60960" anchor="ctr"/>
                    </a:tc>
                    <a:extLst>
                      <a:ext uri="{0D108BD9-81ED-4DB2-BD59-A6C34878D82A}">
                        <a16:rowId xmlns:a16="http://schemas.microsoft.com/office/drawing/2014/main" val="10008"/>
                      </a:ext>
                    </a:extLst>
                  </a:tr>
                  <a:tr h="494453">
                    <a:tc>
                      <a:txBody>
                        <a:bodyPr/>
                        <a:lstStyle/>
                        <a:p>
                          <a:pPr algn="ctr"/>
                          <a:r>
                            <a:rPr lang="en-CA" sz="2400" dirty="0"/>
                            <a:t>10</a:t>
                          </a:r>
                        </a:p>
                      </a:txBody>
                      <a:tcPr marL="121920" marR="121920" marT="60960" marB="60960" anchor="ctr"/>
                    </a:tc>
                    <a:tc>
                      <a:txBody>
                        <a:bodyPr/>
                        <a:lstStyle/>
                        <a:p>
                          <a:pPr algn="ctr"/>
                          <a:r>
                            <a:rPr lang="en-CA" sz="2400" dirty="0"/>
                            <a:t>0.22</a:t>
                          </a:r>
                        </a:p>
                      </a:txBody>
                      <a:tcPr marL="121920" marR="121920" marT="60960" marB="60960" anchor="ctr"/>
                    </a:tc>
                    <a:tc>
                      <a:txBody>
                        <a:bodyPr/>
                        <a:lstStyle/>
                        <a:p>
                          <a:pPr algn="ctr"/>
                          <a:r>
                            <a:rPr lang="en-CA" sz="2400" dirty="0"/>
                            <a:t>1.78</a:t>
                          </a:r>
                        </a:p>
                      </a:txBody>
                      <a:tcPr marL="121920" marR="121920" marT="60960" marB="60960" anchor="ctr"/>
                    </a:tc>
                    <a:tc>
                      <a:txBody>
                        <a:bodyPr/>
                        <a:lstStyle/>
                        <a:p>
                          <a:pPr algn="ctr"/>
                          <a:r>
                            <a:rPr lang="en-CA" sz="2400" dirty="0"/>
                            <a:t>3.078</a:t>
                          </a:r>
                        </a:p>
                      </a:txBody>
                      <a:tcPr marL="121920" marR="121920" marT="60960" marB="60960" anchor="ctr"/>
                    </a:tc>
                    <a:tc>
                      <a:txBody>
                        <a:bodyPr/>
                        <a:lstStyle/>
                        <a:p>
                          <a:pPr algn="ctr"/>
                          <a:r>
                            <a:rPr lang="en-CA" sz="2400" dirty="0"/>
                            <a:t>0.797</a:t>
                          </a:r>
                        </a:p>
                      </a:txBody>
                      <a:tcPr marL="121920" marR="121920" marT="60960" marB="60960" anchor="ctr"/>
                    </a:tc>
                    <a:extLst>
                      <a:ext uri="{0D108BD9-81ED-4DB2-BD59-A6C34878D82A}">
                        <a16:rowId xmlns:a16="http://schemas.microsoft.com/office/drawing/2014/main" val="10009"/>
                      </a:ext>
                    </a:extLst>
                  </a:tr>
                </a:tbl>
              </a:graphicData>
            </a:graphic>
          </p:graphicFrame>
        </mc:Fallback>
      </mc:AlternateContent>
    </p:spTree>
    <p:extLst>
      <p:ext uri="{BB962C8B-B14F-4D97-AF65-F5344CB8AC3E}">
        <p14:creationId xmlns:p14="http://schemas.microsoft.com/office/powerpoint/2010/main" val="1271154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Process Control – Control Charts</a:t>
            </a:r>
          </a:p>
        </p:txBody>
      </p:sp>
      <p:graphicFrame>
        <p:nvGraphicFramePr>
          <p:cNvPr id="4" name="Chart 3"/>
          <p:cNvGraphicFramePr>
            <a:graphicFrameLocks/>
          </p:cNvGraphicFramePr>
          <p:nvPr>
            <p:extLst>
              <p:ext uri="{D42A27DB-BD31-4B8C-83A1-F6EECF244321}">
                <p14:modId xmlns:p14="http://schemas.microsoft.com/office/powerpoint/2010/main" val="2995769436"/>
              </p:ext>
            </p:extLst>
          </p:nvPr>
        </p:nvGraphicFramePr>
        <p:xfrm>
          <a:off x="3720391" y="1951705"/>
          <a:ext cx="60960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9623289" y="2176519"/>
            <a:ext cx="1022311" cy="369332"/>
          </a:xfrm>
          <a:prstGeom prst="rect">
            <a:avLst/>
          </a:prstGeom>
          <a:noFill/>
        </p:spPr>
        <p:txBody>
          <a:bodyPr wrap="square" rtlCol="0">
            <a:spAutoFit/>
          </a:bodyPr>
          <a:lstStyle/>
          <a:p>
            <a:r>
              <a:rPr lang="en-CA" dirty="0"/>
              <a:t>UCL</a:t>
            </a:r>
          </a:p>
        </p:txBody>
      </p:sp>
      <p:sp>
        <p:nvSpPr>
          <p:cNvPr id="6" name="TextBox 5"/>
          <p:cNvSpPr txBox="1"/>
          <p:nvPr/>
        </p:nvSpPr>
        <p:spPr>
          <a:xfrm>
            <a:off x="9623289" y="4017168"/>
            <a:ext cx="1022311" cy="369332"/>
          </a:xfrm>
          <a:prstGeom prst="rect">
            <a:avLst/>
          </a:prstGeom>
          <a:noFill/>
        </p:spPr>
        <p:txBody>
          <a:bodyPr wrap="square" rtlCol="0">
            <a:spAutoFit/>
          </a:bodyPr>
          <a:lstStyle/>
          <a:p>
            <a:r>
              <a:rPr lang="en-CA" dirty="0"/>
              <a:t>LCL</a:t>
            </a:r>
          </a:p>
        </p:txBody>
      </p:sp>
      <p:sp>
        <p:nvSpPr>
          <p:cNvPr id="7" name="TextBox 6"/>
          <p:cNvSpPr txBox="1"/>
          <p:nvPr/>
        </p:nvSpPr>
        <p:spPr>
          <a:xfrm>
            <a:off x="9585421" y="3032129"/>
            <a:ext cx="1022311" cy="369332"/>
          </a:xfrm>
          <a:prstGeom prst="rect">
            <a:avLst/>
          </a:prstGeom>
          <a:noFill/>
        </p:spPr>
        <p:txBody>
          <a:bodyPr wrap="square" rtlCol="0">
            <a:spAutoFit/>
          </a:bodyPr>
          <a:lstStyle/>
          <a:p>
            <a:r>
              <a:rPr lang="en-CA" dirty="0"/>
              <a:t>mean</a:t>
            </a:r>
          </a:p>
        </p:txBody>
      </p:sp>
      <p:sp>
        <p:nvSpPr>
          <p:cNvPr id="8" name="TextBox 7"/>
          <p:cNvSpPr txBox="1"/>
          <p:nvPr/>
        </p:nvSpPr>
        <p:spPr>
          <a:xfrm>
            <a:off x="5896273" y="5609305"/>
            <a:ext cx="3215860" cy="369332"/>
          </a:xfrm>
          <a:prstGeom prst="rect">
            <a:avLst/>
          </a:prstGeom>
          <a:noFill/>
        </p:spPr>
        <p:txBody>
          <a:bodyPr wrap="square" rtlCol="0">
            <a:spAutoFit/>
          </a:bodyPr>
          <a:lstStyle/>
          <a:p>
            <a:r>
              <a:rPr lang="en-CA" dirty="0"/>
              <a:t>Sample Number</a:t>
            </a:r>
          </a:p>
        </p:txBody>
      </p:sp>
      <p:sp>
        <p:nvSpPr>
          <p:cNvPr id="9" name="TextBox 8"/>
          <p:cNvSpPr txBox="1"/>
          <p:nvPr/>
        </p:nvSpPr>
        <p:spPr>
          <a:xfrm>
            <a:off x="1505387" y="2951555"/>
            <a:ext cx="2270539" cy="646331"/>
          </a:xfrm>
          <a:prstGeom prst="rect">
            <a:avLst/>
          </a:prstGeom>
          <a:noFill/>
        </p:spPr>
        <p:txBody>
          <a:bodyPr wrap="square" rtlCol="0">
            <a:spAutoFit/>
          </a:bodyPr>
          <a:lstStyle/>
          <a:p>
            <a:pPr algn="ctr"/>
            <a:r>
              <a:rPr lang="en-CA" dirty="0"/>
              <a:t>Sheet Thickness (mm)</a:t>
            </a:r>
          </a:p>
        </p:txBody>
      </p:sp>
      <p:sp>
        <p:nvSpPr>
          <p:cNvPr id="10" name="TextBox 9"/>
          <p:cNvSpPr txBox="1"/>
          <p:nvPr/>
        </p:nvSpPr>
        <p:spPr>
          <a:xfrm>
            <a:off x="1104036" y="4181109"/>
            <a:ext cx="244597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dirty="0"/>
              <a:t>Note: This is the </a:t>
            </a:r>
            <a:r>
              <a:rPr lang="en-CA" i="1" dirty="0"/>
              <a:t>average</a:t>
            </a:r>
            <a:r>
              <a:rPr lang="en-CA" dirty="0"/>
              <a:t> within a </a:t>
            </a:r>
            <a:r>
              <a:rPr lang="en-CA" dirty="0">
                <a:solidFill>
                  <a:srgbClr val="FF0000"/>
                </a:solidFill>
              </a:rPr>
              <a:t>sample</a:t>
            </a:r>
          </a:p>
        </p:txBody>
      </p:sp>
      <p:cxnSp>
        <p:nvCxnSpPr>
          <p:cNvPr id="13" name="Straight Connector 12"/>
          <p:cNvCxnSpPr/>
          <p:nvPr/>
        </p:nvCxnSpPr>
        <p:spPr>
          <a:xfrm>
            <a:off x="2640657" y="3762917"/>
            <a:ext cx="0" cy="40455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301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Process Control – Control Charts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9131"/>
          <a:stretch/>
        </p:blipFill>
        <p:spPr>
          <a:xfrm>
            <a:off x="2637945" y="1647316"/>
            <a:ext cx="6699511" cy="4405124"/>
          </a:xfrm>
          <a:prstGeom prst="rect">
            <a:avLst/>
          </a:prstGeom>
        </p:spPr>
      </p:pic>
    </p:spTree>
    <p:extLst>
      <p:ext uri="{BB962C8B-B14F-4D97-AF65-F5344CB8AC3E}">
        <p14:creationId xmlns:p14="http://schemas.microsoft.com/office/powerpoint/2010/main" val="444347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Process Control – Control Charts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0476"/>
          <a:stretch/>
        </p:blipFill>
        <p:spPr>
          <a:xfrm>
            <a:off x="2272535" y="1633354"/>
            <a:ext cx="7037986" cy="4505287"/>
          </a:xfrm>
          <a:prstGeom prst="rect">
            <a:avLst/>
          </a:prstGeom>
        </p:spPr>
      </p:pic>
    </p:spTree>
    <p:extLst>
      <p:ext uri="{BB962C8B-B14F-4D97-AF65-F5344CB8AC3E}">
        <p14:creationId xmlns:p14="http://schemas.microsoft.com/office/powerpoint/2010/main" val="2614822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62659"/>
            <a:ext cx="10839595" cy="3889208"/>
          </a:xfrm>
        </p:spPr>
        <p:txBody>
          <a:bodyPr>
            <a:normAutofit fontScale="77500" lnSpcReduction="20000"/>
          </a:bodyPr>
          <a:lstStyle/>
          <a:p>
            <a:pPr marL="0" indent="0">
              <a:buNone/>
            </a:pPr>
            <a:r>
              <a:rPr lang="en-CA" sz="4000" u="sng" dirty="0"/>
              <a:t>What it is NOT:</a:t>
            </a:r>
          </a:p>
          <a:p>
            <a:r>
              <a:rPr lang="en-CA" sz="3200" dirty="0"/>
              <a:t>a tool to determine whether a lot of goods is within specification</a:t>
            </a:r>
          </a:p>
          <a:p>
            <a:pPr lvl="1"/>
            <a:r>
              <a:rPr lang="en-CA" sz="2667" dirty="0"/>
              <a:t>This is called “acceptance sampling” and is something altogether different</a:t>
            </a:r>
          </a:p>
          <a:p>
            <a:pPr lvl="1"/>
            <a:endParaRPr lang="en-CA" sz="2667" dirty="0"/>
          </a:p>
          <a:p>
            <a:pPr marL="0" indent="0">
              <a:buNone/>
            </a:pPr>
            <a:r>
              <a:rPr lang="en-CA" sz="4000" u="sng" dirty="0"/>
              <a:t>What it IS:</a:t>
            </a:r>
          </a:p>
          <a:p>
            <a:r>
              <a:rPr lang="en-CA" sz="3200" dirty="0"/>
              <a:t>a tool to identify when our </a:t>
            </a:r>
            <a:r>
              <a:rPr lang="en-CA" sz="3200" u="sng" dirty="0"/>
              <a:t>process</a:t>
            </a:r>
            <a:r>
              <a:rPr lang="en-CA" sz="3200" dirty="0"/>
              <a:t> is behaving in an unexpected way</a:t>
            </a:r>
          </a:p>
          <a:p>
            <a:r>
              <a:rPr lang="en-CA" sz="3200" dirty="0"/>
              <a:t>we use product/service measures in order to better understand the behaviour of the process that fabricated/delivered those products/services</a:t>
            </a:r>
          </a:p>
          <a:p>
            <a:r>
              <a:rPr lang="en-CA" sz="3200" dirty="0"/>
              <a:t>when the process is behaving unexpectedly, as demonstrated by our control measures, this is a signal to management to intervene</a:t>
            </a:r>
          </a:p>
          <a:p>
            <a:pPr lvl="1"/>
            <a:endParaRPr lang="en-CA" sz="2667" dirty="0"/>
          </a:p>
        </p:txBody>
      </p:sp>
      <p:sp>
        <p:nvSpPr>
          <p:cNvPr id="3" name="Title 2"/>
          <p:cNvSpPr>
            <a:spLocks noGrp="1"/>
          </p:cNvSpPr>
          <p:nvPr>
            <p:ph type="title"/>
          </p:nvPr>
        </p:nvSpPr>
        <p:spPr/>
        <p:txBody>
          <a:bodyPr/>
          <a:lstStyle/>
          <a:p>
            <a:r>
              <a:rPr lang="en-CA" dirty="0"/>
              <a:t>Statistical </a:t>
            </a:r>
            <a:r>
              <a:rPr lang="en-CA" u="sng" dirty="0"/>
              <a:t>Process</a:t>
            </a:r>
            <a:r>
              <a:rPr lang="en-CA" dirty="0"/>
              <a:t> Controls</a:t>
            </a:r>
          </a:p>
        </p:txBody>
      </p:sp>
    </p:spTree>
    <p:extLst>
      <p:ext uri="{BB962C8B-B14F-4D97-AF65-F5344CB8AC3E}">
        <p14:creationId xmlns:p14="http://schemas.microsoft.com/office/powerpoint/2010/main" val="4049785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5400C9-7408-0F41-1542-D20D522F5A11}"/>
              </a:ext>
            </a:extLst>
          </p:cNvPr>
          <p:cNvSpPr>
            <a:spLocks noGrp="1"/>
          </p:cNvSpPr>
          <p:nvPr>
            <p:ph type="title"/>
          </p:nvPr>
        </p:nvSpPr>
        <p:spPr/>
        <p:txBody>
          <a:bodyPr/>
          <a:lstStyle/>
          <a:p>
            <a:r>
              <a:rPr lang="en-CA" dirty="0"/>
              <a:t>Break Time</a:t>
            </a:r>
          </a:p>
        </p:txBody>
      </p:sp>
    </p:spTree>
    <p:extLst>
      <p:ext uri="{BB962C8B-B14F-4D97-AF65-F5344CB8AC3E}">
        <p14:creationId xmlns:p14="http://schemas.microsoft.com/office/powerpoint/2010/main" val="71341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4A2A3-CE46-221E-58EF-1B5D004CA103}"/>
              </a:ext>
            </a:extLst>
          </p:cNvPr>
          <p:cNvSpPr>
            <a:spLocks noGrp="1"/>
          </p:cNvSpPr>
          <p:nvPr>
            <p:ph type="title"/>
          </p:nvPr>
        </p:nvSpPr>
        <p:spPr/>
        <p:txBody>
          <a:bodyPr/>
          <a:lstStyle/>
          <a:p>
            <a:r>
              <a:rPr lang="en-GB" dirty="0"/>
              <a:t>Process Analysis from a Managerial Perspective</a:t>
            </a:r>
            <a:endParaRPr lang="en-CA" dirty="0"/>
          </a:p>
        </p:txBody>
      </p:sp>
      <p:sp>
        <p:nvSpPr>
          <p:cNvPr id="3" name="Content Placeholder 2">
            <a:extLst>
              <a:ext uri="{FF2B5EF4-FFF2-40B4-BE49-F238E27FC236}">
                <a16:creationId xmlns:a16="http://schemas.microsoft.com/office/drawing/2014/main" id="{FE0788D0-00BB-3E8A-86CE-AC380242D348}"/>
              </a:ext>
            </a:extLst>
          </p:cNvPr>
          <p:cNvSpPr>
            <a:spLocks noGrp="1"/>
          </p:cNvSpPr>
          <p:nvPr>
            <p:ph idx="1"/>
          </p:nvPr>
        </p:nvSpPr>
        <p:spPr>
          <a:xfrm>
            <a:off x="838200" y="1862659"/>
            <a:ext cx="5612027" cy="3889208"/>
          </a:xfrm>
        </p:spPr>
        <p:txBody>
          <a:bodyPr/>
          <a:lstStyle/>
          <a:p>
            <a:pPr marL="0" indent="0">
              <a:buNone/>
            </a:pPr>
            <a:r>
              <a:rPr lang="en-GB" i="1" dirty="0"/>
              <a:t>We should work on our process, not the outcome of our processes. </a:t>
            </a:r>
          </a:p>
          <a:p>
            <a:pPr marL="0" indent="0">
              <a:buNone/>
            </a:pPr>
            <a:endParaRPr lang="en-GB" i="1" dirty="0"/>
          </a:p>
          <a:p>
            <a:pPr marL="0" indent="0">
              <a:buNone/>
            </a:pPr>
            <a:r>
              <a:rPr lang="en-GB" i="1" dirty="0"/>
              <a:t>The role of management is to change the process rather than badgering individuals to do better. </a:t>
            </a:r>
            <a:endParaRPr lang="en-CA" i="1" dirty="0"/>
          </a:p>
        </p:txBody>
      </p:sp>
      <p:pic>
        <p:nvPicPr>
          <p:cNvPr id="4" name="Picture 3">
            <a:extLst>
              <a:ext uri="{FF2B5EF4-FFF2-40B4-BE49-F238E27FC236}">
                <a16:creationId xmlns:a16="http://schemas.microsoft.com/office/drawing/2014/main" id="{0FC3AC98-7662-4E89-468C-4EF30561404D}"/>
              </a:ext>
            </a:extLst>
          </p:cNvPr>
          <p:cNvPicPr>
            <a:picLocks noChangeAspect="1"/>
          </p:cNvPicPr>
          <p:nvPr/>
        </p:nvPicPr>
        <p:blipFill>
          <a:blip r:embed="rId2"/>
          <a:stretch>
            <a:fillRect/>
          </a:stretch>
        </p:blipFill>
        <p:spPr>
          <a:xfrm>
            <a:off x="7556193" y="1769121"/>
            <a:ext cx="4056095" cy="3319758"/>
          </a:xfrm>
          <a:prstGeom prst="rect">
            <a:avLst/>
          </a:prstGeom>
        </p:spPr>
      </p:pic>
    </p:spTree>
    <p:extLst>
      <p:ext uri="{BB962C8B-B14F-4D97-AF65-F5344CB8AC3E}">
        <p14:creationId xmlns:p14="http://schemas.microsoft.com/office/powerpoint/2010/main" val="1318967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446168-82BB-C613-8D5A-BF90C9C6A3E6}"/>
              </a:ext>
            </a:extLst>
          </p:cNvPr>
          <p:cNvSpPr>
            <a:spLocks noGrp="1"/>
          </p:cNvSpPr>
          <p:nvPr>
            <p:ph type="title"/>
          </p:nvPr>
        </p:nvSpPr>
        <p:spPr/>
        <p:txBody>
          <a:bodyPr/>
          <a:lstStyle/>
          <a:p>
            <a:r>
              <a:rPr lang="en-CA" dirty="0"/>
              <a:t>Control Charts – Unbiased or biased?</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F5D8108-D481-EDF4-7C1D-20AE7308F58B}"/>
                  </a:ext>
                </a:extLst>
              </p:cNvPr>
              <p:cNvSpPr>
                <a:spLocks noGrp="1"/>
              </p:cNvSpPr>
              <p:nvPr>
                <p:ph idx="1"/>
              </p:nvPr>
            </p:nvSpPr>
            <p:spPr>
              <a:xfrm>
                <a:off x="838200" y="1862659"/>
                <a:ext cx="10796081" cy="3889208"/>
              </a:xfrm>
            </p:spPr>
            <p:txBody>
              <a:bodyPr/>
              <a:lstStyle/>
              <a:p>
                <a:pPr marL="0" indent="0">
                  <a:buNone/>
                </a:pPr>
                <a:r>
                  <a:rPr lang="en-CA" sz="2400" dirty="0"/>
                  <a:t>Shewhart’s control charts were introduced in the 1930s and continue to be in wide use today... but there’s a problem. Recall that we used the following as a point estimate for </a:t>
                </a:r>
                <a14:m>
                  <m:oMath xmlns:m="http://schemas.openxmlformats.org/officeDocument/2006/math">
                    <m:sSub>
                      <m:sSubPr>
                        <m:ctrlPr>
                          <a:rPr lang="en-CA" sz="2400" i="1" smtClean="0">
                            <a:latin typeface="Cambria Math" panose="02040503050406030204" pitchFamily="18" charset="0"/>
                          </a:rPr>
                        </m:ctrlPr>
                      </m:sSubPr>
                      <m:e>
                        <m:r>
                          <a:rPr lang="en-CA" sz="2400" i="1" smtClean="0">
                            <a:latin typeface="Cambria Math" panose="02040503050406030204" pitchFamily="18" charset="0"/>
                            <a:ea typeface="Cambria Math" panose="02040503050406030204" pitchFamily="18" charset="0"/>
                          </a:rPr>
                          <m:t>𝜎</m:t>
                        </m:r>
                      </m:e>
                      <m:sub>
                        <m:acc>
                          <m:accPr>
                            <m:chr m:val="̅"/>
                            <m:ctrlPr>
                              <a:rPr lang="en-CA" sz="2400" i="1" smtClean="0">
                                <a:latin typeface="Cambria Math" panose="02040503050406030204" pitchFamily="18" charset="0"/>
                              </a:rPr>
                            </m:ctrlPr>
                          </m:accPr>
                          <m:e>
                            <m:r>
                              <a:rPr lang="en-CA" sz="2400" b="0" i="1" smtClean="0">
                                <a:latin typeface="Cambria Math" panose="02040503050406030204" pitchFamily="18" charset="0"/>
                              </a:rPr>
                              <m:t>𝑥</m:t>
                            </m:r>
                          </m:e>
                        </m:acc>
                      </m:sub>
                    </m:sSub>
                  </m:oMath>
                </a14:m>
                <a:r>
                  <a:rPr lang="en-CA" sz="2400" dirty="0"/>
                  <a:t> :</a:t>
                </a:r>
              </a:p>
              <a:p>
                <a:pPr marL="0" indent="0">
                  <a:buNone/>
                </a:pPr>
                <a:endParaRPr lang="en-CA" sz="2400" dirty="0"/>
              </a:p>
              <a:p>
                <a:pPr marL="0" indent="0">
                  <a:buNone/>
                </a:pPr>
                <a14:m>
                  <m:oMathPara xmlns:m="http://schemas.openxmlformats.org/officeDocument/2006/math">
                    <m:oMathParaPr>
                      <m:jc m:val="centerGroup"/>
                    </m:oMathParaPr>
                    <m:oMath xmlns:m="http://schemas.openxmlformats.org/officeDocument/2006/math">
                      <m:sSub>
                        <m:sSubPr>
                          <m:ctrlPr>
                            <a:rPr lang="en-CA" sz="2400" i="1" smtClean="0">
                              <a:latin typeface="Cambria Math" panose="02040503050406030204" pitchFamily="18" charset="0"/>
                            </a:rPr>
                          </m:ctrlPr>
                        </m:sSubPr>
                        <m:e>
                          <m:r>
                            <a:rPr lang="en-CA" sz="2400" i="1" smtClean="0">
                              <a:latin typeface="Cambria Math" panose="02040503050406030204" pitchFamily="18" charset="0"/>
                              <a:ea typeface="Cambria Math" panose="02040503050406030204" pitchFamily="18" charset="0"/>
                            </a:rPr>
                            <m:t>𝜎</m:t>
                          </m:r>
                        </m:e>
                        <m:sub>
                          <m:acc>
                            <m:accPr>
                              <m:chr m:val="̅"/>
                              <m:ctrlPr>
                                <a:rPr lang="en-CA" sz="2400" i="1" smtClean="0">
                                  <a:latin typeface="Cambria Math" panose="02040503050406030204" pitchFamily="18" charset="0"/>
                                </a:rPr>
                              </m:ctrlPr>
                            </m:accPr>
                            <m:e>
                              <m:r>
                                <a:rPr lang="en-CA" sz="2400" b="0" i="1" smtClean="0">
                                  <a:latin typeface="Cambria Math" panose="02040503050406030204" pitchFamily="18" charset="0"/>
                                </a:rPr>
                                <m:t>𝑥</m:t>
                              </m:r>
                            </m:e>
                          </m:acc>
                        </m:sub>
                      </m:sSub>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𝑅</m:t>
                              </m:r>
                            </m:e>
                          </m:acc>
                        </m:num>
                        <m:den>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𝑑</m:t>
                              </m:r>
                            </m:e>
                            <m:sub>
                              <m:r>
                                <a:rPr lang="en-CA" sz="2400" b="0" i="1" smtClean="0">
                                  <a:latin typeface="Cambria Math" panose="02040503050406030204" pitchFamily="18" charset="0"/>
                                </a:rPr>
                                <m:t>2</m:t>
                              </m:r>
                            </m:sub>
                          </m:sSub>
                          <m:rad>
                            <m:radPr>
                              <m:degHide m:val="on"/>
                              <m:ctrlPr>
                                <a:rPr lang="en-CA" sz="2400" b="0" i="1" smtClean="0">
                                  <a:latin typeface="Cambria Math" panose="02040503050406030204" pitchFamily="18" charset="0"/>
                                </a:rPr>
                              </m:ctrlPr>
                            </m:radPr>
                            <m:deg/>
                            <m:e>
                              <m:r>
                                <a:rPr lang="en-CA" sz="2400" b="0" i="1" smtClean="0">
                                  <a:latin typeface="Cambria Math" panose="02040503050406030204" pitchFamily="18" charset="0"/>
                                </a:rPr>
                                <m:t>𝑛</m:t>
                              </m:r>
                            </m:e>
                          </m:rad>
                        </m:den>
                      </m:f>
                    </m:oMath>
                  </m:oMathPara>
                </a14:m>
                <a:endParaRPr lang="en-CA" sz="2400" dirty="0"/>
              </a:p>
              <a:p>
                <a:pPr marL="0" indent="0">
                  <a:buNone/>
                </a:pPr>
                <a:endParaRPr lang="en-CA" sz="2400" dirty="0"/>
              </a:p>
              <a:p>
                <a:pPr marL="0" indent="0">
                  <a:buNone/>
                </a:pPr>
                <a:r>
                  <a:rPr lang="en-CA" sz="2400" dirty="0"/>
                  <a:t>This computation exists because it was feasible in the 1930s but it is a </a:t>
                </a:r>
                <a:r>
                  <a:rPr lang="en-CA" sz="2400" i="1" dirty="0"/>
                  <a:t>biased</a:t>
                </a:r>
                <a:r>
                  <a:rPr lang="en-CA" sz="2400" dirty="0"/>
                  <a:t> estimate. It would be great if a more accurate estimate could be made.</a:t>
                </a:r>
              </a:p>
            </p:txBody>
          </p:sp>
        </mc:Choice>
        <mc:Fallback xmlns="">
          <p:sp>
            <p:nvSpPr>
              <p:cNvPr id="4" name="Content Placeholder 3">
                <a:extLst>
                  <a:ext uri="{FF2B5EF4-FFF2-40B4-BE49-F238E27FC236}">
                    <a16:creationId xmlns:a16="http://schemas.microsoft.com/office/drawing/2014/main" id="{9F5D8108-D481-EDF4-7C1D-20AE7308F58B}"/>
                  </a:ext>
                </a:extLst>
              </p:cNvPr>
              <p:cNvSpPr>
                <a:spLocks noGrp="1" noRot="1" noChangeAspect="1" noMove="1" noResize="1" noEditPoints="1" noAdjustHandles="1" noChangeArrowheads="1" noChangeShapeType="1" noTextEdit="1"/>
              </p:cNvSpPr>
              <p:nvPr>
                <p:ph idx="1"/>
              </p:nvPr>
            </p:nvSpPr>
            <p:spPr>
              <a:xfrm>
                <a:off x="838200" y="1862659"/>
                <a:ext cx="10796081" cy="3889208"/>
              </a:xfrm>
              <a:blipFill>
                <a:blip r:embed="rId2"/>
                <a:stretch>
                  <a:fillRect l="-1750" t="-2508" b="-1097"/>
                </a:stretch>
              </a:blipFill>
            </p:spPr>
            <p:txBody>
              <a:bodyPr/>
              <a:lstStyle/>
              <a:p>
                <a:r>
                  <a:rPr lang="en-CA">
                    <a:noFill/>
                  </a:rPr>
                  <a:t> </a:t>
                </a:r>
              </a:p>
            </p:txBody>
          </p:sp>
        </mc:Fallback>
      </mc:AlternateContent>
    </p:spTree>
    <p:extLst>
      <p:ext uri="{BB962C8B-B14F-4D97-AF65-F5344CB8AC3E}">
        <p14:creationId xmlns:p14="http://schemas.microsoft.com/office/powerpoint/2010/main" val="2659681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5CCC-8DB3-50E3-BDC4-F9B916356738}"/>
              </a:ext>
            </a:extLst>
          </p:cNvPr>
          <p:cNvSpPr>
            <a:spLocks noGrp="1"/>
          </p:cNvSpPr>
          <p:nvPr>
            <p:ph type="title"/>
          </p:nvPr>
        </p:nvSpPr>
        <p:spPr/>
        <p:txBody>
          <a:bodyPr/>
          <a:lstStyle/>
          <a:p>
            <a:r>
              <a:rPr lang="en-CA" dirty="0"/>
              <a:t>Control Charts - Unbiased</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2C56917-046D-6E0E-FFED-D9AFF82DB707}"/>
                  </a:ext>
                </a:extLst>
              </p:cNvPr>
              <p:cNvSpPr>
                <a:spLocks noGrp="1"/>
              </p:cNvSpPr>
              <p:nvPr>
                <p:ph idx="1"/>
              </p:nvPr>
            </p:nvSpPr>
            <p:spPr>
              <a:xfrm>
                <a:off x="838200" y="1619468"/>
                <a:ext cx="10640438" cy="3889208"/>
              </a:xfrm>
            </p:spPr>
            <p:txBody>
              <a:bodyPr/>
              <a:lstStyle/>
              <a:p>
                <a:pPr marL="0" indent="0">
                  <a:buNone/>
                </a:pPr>
                <a:r>
                  <a:rPr lang="en-CA" dirty="0"/>
                  <a:t>While </a:t>
                </a:r>
                <a14:m>
                  <m:oMath xmlns:m="http://schemas.openxmlformats.org/officeDocument/2006/math">
                    <m:sSup>
                      <m:sSupPr>
                        <m:ctrlPr>
                          <a:rPr lang="en-CA" i="1" smtClean="0">
                            <a:latin typeface="Cambria Math" panose="02040503050406030204" pitchFamily="18" charset="0"/>
                          </a:rPr>
                        </m:ctrlPr>
                      </m:sSupPr>
                      <m:e>
                        <m:r>
                          <a:rPr lang="en-CA" b="0" i="1" smtClean="0">
                            <a:latin typeface="Cambria Math" panose="02040503050406030204" pitchFamily="18" charset="0"/>
                          </a:rPr>
                          <m:t>𝑠</m:t>
                        </m:r>
                      </m:e>
                      <m:sup>
                        <m:r>
                          <a:rPr lang="en-CA" b="0" i="1" smtClean="0">
                            <a:latin typeface="Cambria Math" panose="02040503050406030204" pitchFamily="18" charset="0"/>
                          </a:rPr>
                          <m:t>2</m:t>
                        </m:r>
                      </m:sup>
                    </m:sSup>
                  </m:oMath>
                </a14:m>
                <a:r>
                  <a:rPr lang="en-CA" dirty="0"/>
                  <a:t> is an </a:t>
                </a:r>
                <a:r>
                  <a:rPr lang="en-CA" u="sng" dirty="0"/>
                  <a:t>unbiased</a:t>
                </a:r>
                <a:r>
                  <a:rPr lang="en-CA" dirty="0"/>
                  <a:t> estimated of </a:t>
                </a:r>
                <a14:m>
                  <m:oMath xmlns:m="http://schemas.openxmlformats.org/officeDocument/2006/math">
                    <m:sSup>
                      <m:sSupPr>
                        <m:ctrlPr>
                          <a:rPr lang="en-CA" i="1" smtClean="0">
                            <a:latin typeface="Cambria Math" panose="02040503050406030204" pitchFamily="18" charset="0"/>
                          </a:rPr>
                        </m:ctrlPr>
                      </m:sSupPr>
                      <m:e>
                        <m:r>
                          <a:rPr lang="en-CA"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oMath>
                </a14:m>
                <a:r>
                  <a:rPr lang="en-CA" dirty="0"/>
                  <a:t>, </a:t>
                </a:r>
                <a14:m>
                  <m:oMath xmlns:m="http://schemas.openxmlformats.org/officeDocument/2006/math">
                    <m:r>
                      <a:rPr lang="en-CA" b="0" i="1" smtClean="0">
                        <a:latin typeface="Cambria Math" panose="02040503050406030204" pitchFamily="18" charset="0"/>
                      </a:rPr>
                      <m:t>𝑠</m:t>
                    </m:r>
                  </m:oMath>
                </a14:m>
                <a:r>
                  <a:rPr lang="en-CA" dirty="0"/>
                  <a:t> is a </a:t>
                </a:r>
                <a:r>
                  <a:rPr lang="en-CA" u="sng" dirty="0"/>
                  <a:t>biased</a:t>
                </a:r>
                <a:r>
                  <a:rPr lang="en-CA" dirty="0"/>
                  <a:t> estimate of </a:t>
                </a:r>
                <a14:m>
                  <m:oMath xmlns:m="http://schemas.openxmlformats.org/officeDocument/2006/math">
                    <m:r>
                      <a:rPr lang="en-CA" i="1" smtClean="0">
                        <a:latin typeface="Cambria Math" panose="02040503050406030204" pitchFamily="18" charset="0"/>
                        <a:ea typeface="Cambria Math" panose="02040503050406030204" pitchFamily="18" charset="0"/>
                      </a:rPr>
                      <m:t>𝜎</m:t>
                    </m:r>
                  </m:oMath>
                </a14:m>
                <a:endParaRPr lang="en-CA" dirty="0"/>
              </a:p>
            </p:txBody>
          </p:sp>
        </mc:Choice>
        <mc:Fallback xmlns="">
          <p:sp>
            <p:nvSpPr>
              <p:cNvPr id="5" name="Content Placeholder 4">
                <a:extLst>
                  <a:ext uri="{FF2B5EF4-FFF2-40B4-BE49-F238E27FC236}">
                    <a16:creationId xmlns:a16="http://schemas.microsoft.com/office/drawing/2014/main" id="{F2C56917-046D-6E0E-FFED-D9AFF82DB707}"/>
                  </a:ext>
                </a:extLst>
              </p:cNvPr>
              <p:cNvSpPr>
                <a:spLocks noGrp="1" noRot="1" noChangeAspect="1" noMove="1" noResize="1" noEditPoints="1" noAdjustHandles="1" noChangeArrowheads="1" noChangeShapeType="1" noTextEdit="1"/>
              </p:cNvSpPr>
              <p:nvPr>
                <p:ph idx="1"/>
              </p:nvPr>
            </p:nvSpPr>
            <p:spPr>
              <a:xfrm>
                <a:off x="838200" y="1619468"/>
                <a:ext cx="10640438" cy="3889208"/>
              </a:xfrm>
              <a:blipFill>
                <a:blip r:embed="rId2"/>
                <a:stretch>
                  <a:fillRect l="-2063" t="-2978"/>
                </a:stretch>
              </a:blipFill>
            </p:spPr>
            <p:txBody>
              <a:bodyPr/>
              <a:lstStyle/>
              <a:p>
                <a:r>
                  <a:rPr lang="en-CA">
                    <a:noFill/>
                  </a:rPr>
                  <a:t> </a:t>
                </a:r>
              </a:p>
            </p:txBody>
          </p:sp>
        </mc:Fallback>
      </mc:AlternateContent>
      <p:graphicFrame>
        <p:nvGraphicFramePr>
          <p:cNvPr id="6" name="Table 5">
            <a:extLst>
              <a:ext uri="{FF2B5EF4-FFF2-40B4-BE49-F238E27FC236}">
                <a16:creationId xmlns:a16="http://schemas.microsoft.com/office/drawing/2014/main" id="{E93DDF6F-B1B6-1C95-E181-9F84B2F34B4C}"/>
              </a:ext>
            </a:extLst>
          </p:cNvPr>
          <p:cNvGraphicFramePr>
            <a:graphicFrameLocks noGrp="1"/>
          </p:cNvGraphicFramePr>
          <p:nvPr>
            <p:extLst>
              <p:ext uri="{D42A27DB-BD31-4B8C-83A1-F6EECF244321}">
                <p14:modId xmlns:p14="http://schemas.microsoft.com/office/powerpoint/2010/main" val="2635873821"/>
              </p:ext>
            </p:extLst>
          </p:nvPr>
        </p:nvGraphicFramePr>
        <p:xfrm>
          <a:off x="861709" y="2807917"/>
          <a:ext cx="6172200" cy="2600325"/>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3652943860"/>
                    </a:ext>
                  </a:extLst>
                </a:gridCol>
                <a:gridCol w="685800">
                  <a:extLst>
                    <a:ext uri="{9D8B030D-6E8A-4147-A177-3AD203B41FA5}">
                      <a16:colId xmlns:a16="http://schemas.microsoft.com/office/drawing/2014/main" val="901586486"/>
                    </a:ext>
                  </a:extLst>
                </a:gridCol>
                <a:gridCol w="1151917">
                  <a:extLst>
                    <a:ext uri="{9D8B030D-6E8A-4147-A177-3AD203B41FA5}">
                      <a16:colId xmlns:a16="http://schemas.microsoft.com/office/drawing/2014/main" val="1356970119"/>
                    </a:ext>
                  </a:extLst>
                </a:gridCol>
                <a:gridCol w="219683">
                  <a:extLst>
                    <a:ext uri="{9D8B030D-6E8A-4147-A177-3AD203B41FA5}">
                      <a16:colId xmlns:a16="http://schemas.microsoft.com/office/drawing/2014/main" val="756017988"/>
                    </a:ext>
                  </a:extLst>
                </a:gridCol>
                <a:gridCol w="685800">
                  <a:extLst>
                    <a:ext uri="{9D8B030D-6E8A-4147-A177-3AD203B41FA5}">
                      <a16:colId xmlns:a16="http://schemas.microsoft.com/office/drawing/2014/main" val="3962253963"/>
                    </a:ext>
                  </a:extLst>
                </a:gridCol>
                <a:gridCol w="685800">
                  <a:extLst>
                    <a:ext uri="{9D8B030D-6E8A-4147-A177-3AD203B41FA5}">
                      <a16:colId xmlns:a16="http://schemas.microsoft.com/office/drawing/2014/main" val="3315410904"/>
                    </a:ext>
                  </a:extLst>
                </a:gridCol>
                <a:gridCol w="842253">
                  <a:extLst>
                    <a:ext uri="{9D8B030D-6E8A-4147-A177-3AD203B41FA5}">
                      <a16:colId xmlns:a16="http://schemas.microsoft.com/office/drawing/2014/main" val="1226834698"/>
                    </a:ext>
                  </a:extLst>
                </a:gridCol>
                <a:gridCol w="768485">
                  <a:extLst>
                    <a:ext uri="{9D8B030D-6E8A-4147-A177-3AD203B41FA5}">
                      <a16:colId xmlns:a16="http://schemas.microsoft.com/office/drawing/2014/main" val="7941810"/>
                    </a:ext>
                  </a:extLst>
                </a:gridCol>
                <a:gridCol w="446662">
                  <a:extLst>
                    <a:ext uri="{9D8B030D-6E8A-4147-A177-3AD203B41FA5}">
                      <a16:colId xmlns:a16="http://schemas.microsoft.com/office/drawing/2014/main" val="1803631781"/>
                    </a:ext>
                  </a:extLst>
                </a:gridCol>
              </a:tblGrid>
              <a:tr h="200025">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extLst>
                  <a:ext uri="{0D108BD9-81ED-4DB2-BD59-A6C34878D82A}">
                    <a16:rowId xmlns:a16="http://schemas.microsoft.com/office/drawing/2014/main" val="3223314028"/>
                  </a:ext>
                </a:extLst>
              </a:tr>
              <a:tr h="200025">
                <a:tc>
                  <a:txBody>
                    <a:bodyPr/>
                    <a:lstStyle/>
                    <a:p>
                      <a:pPr algn="l" fontAlgn="b"/>
                      <a:endParaRPr lang="en-CA" sz="1200" b="0" i="0" u="none" strike="noStrike" dirty="0">
                        <a:solidFill>
                          <a:srgbClr val="000000"/>
                        </a:solidFill>
                        <a:effectLst/>
                        <a:latin typeface="Aptos Narrow" panose="020B0004020202020204" pitchFamily="34" charset="0"/>
                      </a:endParaRPr>
                    </a:p>
                  </a:txBody>
                  <a:tcPr marL="9525" marR="9525" marT="9525" marB="0" anchor="b">
                    <a:noFill/>
                  </a:tcPr>
                </a:tc>
                <a:tc gridSpan="2">
                  <a:txBody>
                    <a:bodyPr/>
                    <a:lstStyle/>
                    <a:p>
                      <a:pPr algn="l" fontAlgn="b"/>
                      <a:r>
                        <a:rPr lang="en-CA" sz="1200" u="none" strike="noStrike">
                          <a:effectLst/>
                        </a:rPr>
                        <a:t>Population</a:t>
                      </a:r>
                      <a:endParaRPr lang="en-CA" sz="1200" b="0" i="0" u="none" strike="noStrike">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hMerge="1">
                  <a:txBody>
                    <a:bodyPr/>
                    <a:lstStyle/>
                    <a:p>
                      <a:endParaRPr lang="en-CA"/>
                    </a:p>
                  </a:txBody>
                  <a:tcPr/>
                </a:tc>
                <a:tc gridSpan="3">
                  <a:txBody>
                    <a:bodyPr/>
                    <a:lstStyle/>
                    <a:p>
                      <a:pPr algn="ctr" fontAlgn="b"/>
                      <a:r>
                        <a:rPr lang="en-CA" sz="1200" u="none" strike="noStrike">
                          <a:effectLst/>
                        </a:rPr>
                        <a:t>Sample Data</a:t>
                      </a:r>
                      <a:endParaRPr lang="en-CA" sz="1200" b="0" i="0" u="none" strike="noStrike">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a:txBody>
                    <a:bodyPr/>
                    <a:lstStyle/>
                    <a:p>
                      <a:pPr algn="ctr" fontAlgn="b"/>
                      <a:r>
                        <a:rPr lang="en-CA" sz="1200" u="none" strike="noStrike">
                          <a:effectLst/>
                        </a:rPr>
                        <a:t>St Dev</a:t>
                      </a:r>
                      <a:endParaRPr lang="en-CA" sz="1200" b="0" i="0" u="none" strike="noStrike">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CA" sz="1200" u="none" strike="noStrike">
                          <a:effectLst/>
                        </a:rPr>
                        <a:t>Var</a:t>
                      </a:r>
                      <a:endParaRPr lang="en-CA" sz="1200" b="0" i="0" u="none" strike="noStrike">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extLst>
                  <a:ext uri="{0D108BD9-81ED-4DB2-BD59-A6C34878D82A}">
                    <a16:rowId xmlns:a16="http://schemas.microsoft.com/office/drawing/2014/main" val="2785628166"/>
                  </a:ext>
                </a:extLst>
              </a:tr>
              <a:tr h="200025">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r" fontAlgn="b"/>
                      <a:r>
                        <a:rPr lang="en-CA" sz="1200" u="none" strike="noStrike" dirty="0">
                          <a:effectLst/>
                        </a:rPr>
                        <a:t>10</a:t>
                      </a:r>
                      <a:endParaRPr lang="en-CA"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CA"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l" fontAlgn="b"/>
                      <a:r>
                        <a:rPr lang="en-CA" sz="1200" b="1" u="none" strike="noStrike" dirty="0">
                          <a:effectLst/>
                        </a:rPr>
                        <a:t>A</a:t>
                      </a:r>
                      <a:endParaRPr lang="en-CA" sz="12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fontAlgn="b"/>
                      <a:r>
                        <a:rPr lang="en-CA" sz="1200" u="none" strike="noStrike">
                          <a:effectLst/>
                        </a:rPr>
                        <a:t>10</a:t>
                      </a:r>
                      <a:endParaRPr lang="en-CA" sz="12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CA" sz="1200" u="none" strike="noStrike">
                          <a:effectLst/>
                        </a:rPr>
                        <a:t>10</a:t>
                      </a:r>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fontAlgn="b"/>
                      <a:r>
                        <a:rPr lang="en-CA" sz="1200" u="none" strike="noStrike" dirty="0">
                          <a:effectLst/>
                        </a:rPr>
                        <a:t>0</a:t>
                      </a:r>
                      <a:endParaRPr lang="en-CA"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fontAlgn="b"/>
                      <a:r>
                        <a:rPr lang="en-CA" sz="1200" u="none" strike="noStrike">
                          <a:effectLst/>
                        </a:rPr>
                        <a:t>0</a:t>
                      </a:r>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4264344598"/>
                  </a:ext>
                </a:extLst>
              </a:tr>
              <a:tr h="200025">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r" fontAlgn="b"/>
                      <a:r>
                        <a:rPr lang="en-CA" sz="1200" u="none" strike="noStrike" dirty="0">
                          <a:effectLst/>
                        </a:rPr>
                        <a:t>11</a:t>
                      </a:r>
                      <a:endParaRPr lang="en-CA"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CA"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l" fontAlgn="b"/>
                      <a:r>
                        <a:rPr lang="en-CA" sz="1200" b="1" u="none" strike="noStrike" dirty="0">
                          <a:effectLst/>
                        </a:rPr>
                        <a:t>B</a:t>
                      </a:r>
                      <a:endParaRPr lang="en-CA" sz="12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tc>
                  <a:txBody>
                    <a:bodyPr/>
                    <a:lstStyle/>
                    <a:p>
                      <a:pPr algn="r" fontAlgn="b"/>
                      <a:r>
                        <a:rPr lang="en-CA" sz="1200" u="none" strike="noStrike">
                          <a:effectLst/>
                        </a:rPr>
                        <a:t>10</a:t>
                      </a:r>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r" fontAlgn="b"/>
                      <a:r>
                        <a:rPr lang="en-CA" sz="1200" u="none" strike="noStrike">
                          <a:effectLst/>
                        </a:rPr>
                        <a:t>11</a:t>
                      </a:r>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r" fontAlgn="b"/>
                      <a:r>
                        <a:rPr lang="en-CA" sz="1200" u="none" strike="noStrike" dirty="0">
                          <a:effectLst/>
                        </a:rPr>
                        <a:t>0.707107</a:t>
                      </a:r>
                      <a:endParaRPr lang="en-CA"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tc>
                  <a:txBody>
                    <a:bodyPr/>
                    <a:lstStyle/>
                    <a:p>
                      <a:pPr algn="r" fontAlgn="b"/>
                      <a:r>
                        <a:rPr lang="en-CA" sz="1200" u="none" strike="noStrike">
                          <a:effectLst/>
                        </a:rPr>
                        <a:t>0.5</a:t>
                      </a:r>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134998602"/>
                  </a:ext>
                </a:extLst>
              </a:tr>
              <a:tr h="200025">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r" fontAlgn="b"/>
                      <a:r>
                        <a:rPr lang="en-CA" sz="1200" u="none" strike="noStrike" dirty="0">
                          <a:effectLst/>
                        </a:rPr>
                        <a:t>12</a:t>
                      </a:r>
                      <a:endParaRPr lang="en-CA"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l" fontAlgn="b"/>
                      <a:r>
                        <a:rPr lang="en-CA" sz="1200" b="1" u="none" strike="noStrike" dirty="0">
                          <a:effectLst/>
                        </a:rPr>
                        <a:t>C</a:t>
                      </a:r>
                      <a:endParaRPr lang="en-CA" sz="12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tc>
                  <a:txBody>
                    <a:bodyPr/>
                    <a:lstStyle/>
                    <a:p>
                      <a:pPr algn="r" fontAlgn="b"/>
                      <a:r>
                        <a:rPr lang="en-CA" sz="1200" u="none" strike="noStrike" dirty="0">
                          <a:effectLst/>
                        </a:rPr>
                        <a:t>10</a:t>
                      </a:r>
                      <a:endParaRPr lang="en-CA" sz="1200" b="0" i="0" u="none" strike="noStrike" dirty="0">
                        <a:solidFill>
                          <a:srgbClr val="000000"/>
                        </a:solidFill>
                        <a:effectLst/>
                        <a:latin typeface="Aptos Narrow" panose="020B0004020202020204" pitchFamily="34" charset="0"/>
                      </a:endParaRPr>
                    </a:p>
                  </a:txBody>
                  <a:tcPr marL="9525" marR="9525" marT="9525" marB="0" anchor="b">
                    <a:noFill/>
                  </a:tcPr>
                </a:tc>
                <a:tc>
                  <a:txBody>
                    <a:bodyPr/>
                    <a:lstStyle/>
                    <a:p>
                      <a:pPr algn="r" fontAlgn="b"/>
                      <a:r>
                        <a:rPr lang="en-CA" sz="1200" u="none" strike="noStrike">
                          <a:effectLst/>
                        </a:rPr>
                        <a:t>12</a:t>
                      </a:r>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r" fontAlgn="b"/>
                      <a:r>
                        <a:rPr lang="en-CA" sz="1200" u="none" strike="noStrike" dirty="0">
                          <a:effectLst/>
                        </a:rPr>
                        <a:t>1.414214</a:t>
                      </a:r>
                      <a:endParaRPr lang="en-CA"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tc>
                  <a:txBody>
                    <a:bodyPr/>
                    <a:lstStyle/>
                    <a:p>
                      <a:pPr algn="r" fontAlgn="b"/>
                      <a:r>
                        <a:rPr lang="en-CA" sz="1200" u="none" strike="noStrike">
                          <a:effectLst/>
                        </a:rPr>
                        <a:t>2</a:t>
                      </a:r>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475866307"/>
                  </a:ext>
                </a:extLst>
              </a:tr>
              <a:tr h="200025">
                <a:tc>
                  <a:txBody>
                    <a:bodyPr/>
                    <a:lstStyle/>
                    <a:p>
                      <a:pPr algn="l" fontAlgn="b"/>
                      <a:r>
                        <a:rPr lang="en-CA" sz="1200" u="none" strike="noStrike">
                          <a:effectLst/>
                        </a:rPr>
                        <a:t>Var</a:t>
                      </a:r>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noFill/>
                      <a:prstDash val="solid"/>
                      <a:round/>
                      <a:headEnd type="none" w="med" len="med"/>
                      <a:tailEnd type="none" w="med" len="med"/>
                    </a:lnR>
                    <a:noFill/>
                  </a:tcPr>
                </a:tc>
                <a:tc>
                  <a:txBody>
                    <a:bodyPr/>
                    <a:lstStyle/>
                    <a:p>
                      <a:pPr algn="r" fontAlgn="b"/>
                      <a:r>
                        <a:rPr lang="en-CA" sz="1200" u="none" strike="noStrike" dirty="0">
                          <a:effectLst/>
                        </a:rPr>
                        <a:t>0.666667</a:t>
                      </a:r>
                      <a:endParaRPr lang="en-CA" sz="1200" b="0" i="0" u="none" strike="noStrike" dirty="0">
                        <a:solidFill>
                          <a:srgbClr val="000000"/>
                        </a:solidFill>
                        <a:effectLst/>
                        <a:latin typeface="Aptos Narrow" panose="020B000402020202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fontAlgn="b"/>
                      <a:endParaRPr lang="en-CA" sz="1200" b="0" i="0" u="none" strike="noStrike" dirty="0">
                        <a:solidFill>
                          <a:srgbClr val="000000"/>
                        </a:solidFill>
                        <a:effectLst/>
                        <a:latin typeface="Aptos Narrow" panose="020B000402020202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l" fontAlgn="b"/>
                      <a:r>
                        <a:rPr lang="en-CA" sz="1200" b="1" u="none" strike="noStrike">
                          <a:effectLst/>
                        </a:rPr>
                        <a:t>D</a:t>
                      </a:r>
                      <a:endParaRPr lang="en-CA" sz="1200" b="1"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tc>
                  <a:txBody>
                    <a:bodyPr/>
                    <a:lstStyle/>
                    <a:p>
                      <a:pPr algn="r" fontAlgn="b"/>
                      <a:r>
                        <a:rPr lang="en-CA" sz="1200" u="none" strike="noStrike" dirty="0">
                          <a:effectLst/>
                        </a:rPr>
                        <a:t>11</a:t>
                      </a:r>
                      <a:endParaRPr lang="en-CA" sz="1200" b="0" i="0" u="none" strike="noStrike" dirty="0">
                        <a:solidFill>
                          <a:srgbClr val="000000"/>
                        </a:solidFill>
                        <a:effectLst/>
                        <a:latin typeface="Aptos Narrow" panose="020B0004020202020204" pitchFamily="34" charset="0"/>
                      </a:endParaRPr>
                    </a:p>
                  </a:txBody>
                  <a:tcPr marL="9525" marR="9525" marT="9525" marB="0" anchor="b">
                    <a:noFill/>
                  </a:tcPr>
                </a:tc>
                <a:tc>
                  <a:txBody>
                    <a:bodyPr/>
                    <a:lstStyle/>
                    <a:p>
                      <a:pPr algn="r" fontAlgn="b"/>
                      <a:r>
                        <a:rPr lang="en-CA" sz="1200" u="none" strike="noStrike">
                          <a:effectLst/>
                        </a:rPr>
                        <a:t>10</a:t>
                      </a:r>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r" fontAlgn="b"/>
                      <a:r>
                        <a:rPr lang="en-CA" sz="1200" u="none" strike="noStrike" dirty="0">
                          <a:effectLst/>
                        </a:rPr>
                        <a:t>0.707107</a:t>
                      </a:r>
                      <a:endParaRPr lang="en-CA"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tc>
                  <a:txBody>
                    <a:bodyPr/>
                    <a:lstStyle/>
                    <a:p>
                      <a:pPr algn="r" fontAlgn="b"/>
                      <a:r>
                        <a:rPr lang="en-CA" sz="1200" u="none" strike="noStrike">
                          <a:effectLst/>
                        </a:rPr>
                        <a:t>0.5</a:t>
                      </a:r>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395098354"/>
                  </a:ext>
                </a:extLst>
              </a:tr>
              <a:tr h="200025">
                <a:tc>
                  <a:txBody>
                    <a:bodyPr/>
                    <a:lstStyle/>
                    <a:p>
                      <a:pPr algn="l" fontAlgn="b"/>
                      <a:r>
                        <a:rPr lang="en-CA" sz="1200" u="none" strike="noStrike">
                          <a:effectLst/>
                        </a:rPr>
                        <a:t>St Dev</a:t>
                      </a:r>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r" fontAlgn="b"/>
                      <a:r>
                        <a:rPr lang="en-CA" sz="1200" u="none" strike="noStrike" dirty="0">
                          <a:effectLst/>
                        </a:rPr>
                        <a:t>1</a:t>
                      </a:r>
                      <a:endParaRPr lang="en-CA" sz="1200" b="0" i="0" u="none" strike="noStrike" dirty="0">
                        <a:solidFill>
                          <a:srgbClr val="000000"/>
                        </a:solidFill>
                        <a:effectLst/>
                        <a:latin typeface="Aptos Narrow" panose="020B0004020202020204" pitchFamily="34" charset="0"/>
                      </a:endParaRPr>
                    </a:p>
                  </a:txBody>
                  <a:tcPr marL="9525" marR="9525" marT="9525" marB="0" anchor="b">
                    <a:lnT w="12700" cap="flat" cmpd="sng" algn="ctr">
                      <a:noFill/>
                      <a:prstDash val="solid"/>
                      <a:round/>
                      <a:headEnd type="none" w="med" len="med"/>
                      <a:tailEnd type="none" w="med" len="med"/>
                    </a:lnT>
                    <a:solidFill>
                      <a:srgbClr val="FFC000"/>
                    </a:solidFill>
                  </a:tcPr>
                </a:tc>
                <a:tc>
                  <a:txBody>
                    <a:bodyPr/>
                    <a:lstStyle/>
                    <a:p>
                      <a:pPr algn="l" fontAlgn="b"/>
                      <a:endParaRPr lang="en-CA" sz="1200" b="0"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l" fontAlgn="b"/>
                      <a:r>
                        <a:rPr lang="en-CA" sz="1200" b="1" u="none" strike="noStrike" dirty="0">
                          <a:effectLst/>
                        </a:rPr>
                        <a:t>E</a:t>
                      </a:r>
                      <a:endParaRPr lang="en-CA" sz="12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tc>
                  <a:txBody>
                    <a:bodyPr/>
                    <a:lstStyle/>
                    <a:p>
                      <a:pPr algn="r" fontAlgn="b"/>
                      <a:r>
                        <a:rPr lang="en-CA" sz="1200" u="none" strike="noStrike" dirty="0">
                          <a:effectLst/>
                        </a:rPr>
                        <a:t>11</a:t>
                      </a:r>
                      <a:endParaRPr lang="en-CA" sz="1200" b="0" i="0" u="none" strike="noStrike" dirty="0">
                        <a:solidFill>
                          <a:srgbClr val="000000"/>
                        </a:solidFill>
                        <a:effectLst/>
                        <a:latin typeface="Aptos Narrow" panose="020B0004020202020204" pitchFamily="34" charset="0"/>
                      </a:endParaRPr>
                    </a:p>
                  </a:txBody>
                  <a:tcPr marL="9525" marR="9525" marT="9525" marB="0" anchor="b">
                    <a:noFill/>
                  </a:tcPr>
                </a:tc>
                <a:tc>
                  <a:txBody>
                    <a:bodyPr/>
                    <a:lstStyle/>
                    <a:p>
                      <a:pPr algn="r" fontAlgn="b"/>
                      <a:r>
                        <a:rPr lang="en-CA" sz="1200" u="none" strike="noStrike">
                          <a:effectLst/>
                        </a:rPr>
                        <a:t>11</a:t>
                      </a:r>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r" fontAlgn="b"/>
                      <a:r>
                        <a:rPr lang="en-CA" sz="1200" u="none" strike="noStrike" dirty="0">
                          <a:effectLst/>
                        </a:rPr>
                        <a:t>0</a:t>
                      </a:r>
                      <a:endParaRPr lang="en-CA"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tc>
                  <a:txBody>
                    <a:bodyPr/>
                    <a:lstStyle/>
                    <a:p>
                      <a:pPr algn="r" fontAlgn="b"/>
                      <a:r>
                        <a:rPr lang="en-CA" sz="1200" u="none" strike="noStrike" dirty="0">
                          <a:effectLst/>
                        </a:rPr>
                        <a:t>0</a:t>
                      </a:r>
                      <a:endParaRPr lang="en-CA" sz="1200" b="0"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529810400"/>
                  </a:ext>
                </a:extLst>
              </a:tr>
              <a:tr h="200025">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l" fontAlgn="b"/>
                      <a:r>
                        <a:rPr lang="en-CA" sz="1200" b="1" u="none" strike="noStrike">
                          <a:effectLst/>
                        </a:rPr>
                        <a:t>F</a:t>
                      </a:r>
                      <a:endParaRPr lang="en-CA" sz="1200" b="1"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tc>
                  <a:txBody>
                    <a:bodyPr/>
                    <a:lstStyle/>
                    <a:p>
                      <a:pPr algn="r" fontAlgn="b"/>
                      <a:r>
                        <a:rPr lang="en-CA" sz="1200" u="none" strike="noStrike" dirty="0">
                          <a:effectLst/>
                        </a:rPr>
                        <a:t>11</a:t>
                      </a:r>
                      <a:endParaRPr lang="en-CA" sz="1200" b="0" i="0" u="none" strike="noStrike" dirty="0">
                        <a:solidFill>
                          <a:srgbClr val="000000"/>
                        </a:solidFill>
                        <a:effectLst/>
                        <a:latin typeface="Aptos Narrow" panose="020B0004020202020204" pitchFamily="34" charset="0"/>
                      </a:endParaRPr>
                    </a:p>
                  </a:txBody>
                  <a:tcPr marL="9525" marR="9525" marT="9525" marB="0" anchor="b">
                    <a:noFill/>
                  </a:tcPr>
                </a:tc>
                <a:tc>
                  <a:txBody>
                    <a:bodyPr/>
                    <a:lstStyle/>
                    <a:p>
                      <a:pPr algn="r" fontAlgn="b"/>
                      <a:r>
                        <a:rPr lang="en-CA" sz="1200" u="none" strike="noStrike">
                          <a:effectLst/>
                        </a:rPr>
                        <a:t>12</a:t>
                      </a:r>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r" fontAlgn="b"/>
                      <a:r>
                        <a:rPr lang="en-CA" sz="1200" u="none" strike="noStrike">
                          <a:effectLst/>
                        </a:rPr>
                        <a:t>0.707107</a:t>
                      </a:r>
                      <a:endParaRPr lang="en-CA"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tc>
                  <a:txBody>
                    <a:bodyPr/>
                    <a:lstStyle/>
                    <a:p>
                      <a:pPr algn="r" fontAlgn="b"/>
                      <a:r>
                        <a:rPr lang="en-CA" sz="1200" u="none" strike="noStrike" dirty="0">
                          <a:effectLst/>
                        </a:rPr>
                        <a:t>0.5</a:t>
                      </a:r>
                      <a:endParaRPr lang="en-CA" sz="1200" b="0"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367129951"/>
                  </a:ext>
                </a:extLst>
              </a:tr>
              <a:tr h="200025">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l" fontAlgn="b"/>
                      <a:r>
                        <a:rPr lang="en-CA" sz="1200" b="1" u="none" strike="noStrike">
                          <a:effectLst/>
                        </a:rPr>
                        <a:t>G</a:t>
                      </a:r>
                      <a:endParaRPr lang="en-CA" sz="1200" b="1"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tc>
                  <a:txBody>
                    <a:bodyPr/>
                    <a:lstStyle/>
                    <a:p>
                      <a:pPr algn="r" fontAlgn="b"/>
                      <a:r>
                        <a:rPr lang="en-CA" sz="1200" u="none" strike="noStrike">
                          <a:effectLst/>
                        </a:rPr>
                        <a:t>12</a:t>
                      </a:r>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r" fontAlgn="b"/>
                      <a:r>
                        <a:rPr lang="en-CA" sz="1200" u="none" strike="noStrike" dirty="0">
                          <a:effectLst/>
                        </a:rPr>
                        <a:t>12</a:t>
                      </a:r>
                      <a:endParaRPr lang="en-CA" sz="1200" b="0"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r" fontAlgn="b"/>
                      <a:r>
                        <a:rPr lang="en-CA" sz="1200" u="none" strike="noStrike">
                          <a:effectLst/>
                        </a:rPr>
                        <a:t>0</a:t>
                      </a:r>
                      <a:endParaRPr lang="en-CA"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tc>
                  <a:txBody>
                    <a:bodyPr/>
                    <a:lstStyle/>
                    <a:p>
                      <a:pPr algn="r" fontAlgn="b"/>
                      <a:r>
                        <a:rPr lang="en-CA" sz="1200" u="none" strike="noStrike" dirty="0">
                          <a:effectLst/>
                        </a:rPr>
                        <a:t>0</a:t>
                      </a:r>
                      <a:endParaRPr lang="en-CA" sz="1200" b="0"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770688707"/>
                  </a:ext>
                </a:extLst>
              </a:tr>
              <a:tr h="200025">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l" fontAlgn="b"/>
                      <a:r>
                        <a:rPr lang="en-CA" sz="1200" b="1" u="none" strike="noStrike">
                          <a:effectLst/>
                        </a:rPr>
                        <a:t>H</a:t>
                      </a:r>
                      <a:endParaRPr lang="en-CA" sz="1200" b="1"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tc>
                  <a:txBody>
                    <a:bodyPr/>
                    <a:lstStyle/>
                    <a:p>
                      <a:pPr algn="r" fontAlgn="b"/>
                      <a:r>
                        <a:rPr lang="en-CA" sz="1200" u="none" strike="noStrike">
                          <a:effectLst/>
                        </a:rPr>
                        <a:t>12</a:t>
                      </a:r>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r" fontAlgn="b"/>
                      <a:r>
                        <a:rPr lang="en-CA" sz="1200" u="none" strike="noStrike" dirty="0">
                          <a:effectLst/>
                        </a:rPr>
                        <a:t>10</a:t>
                      </a:r>
                      <a:endParaRPr lang="en-CA" sz="1200" b="0"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r" fontAlgn="b"/>
                      <a:r>
                        <a:rPr lang="en-CA" sz="1200" u="none" strike="noStrike">
                          <a:effectLst/>
                        </a:rPr>
                        <a:t>1.414214</a:t>
                      </a:r>
                      <a:endParaRPr lang="en-CA"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tc>
                  <a:txBody>
                    <a:bodyPr/>
                    <a:lstStyle/>
                    <a:p>
                      <a:pPr algn="r" fontAlgn="b"/>
                      <a:r>
                        <a:rPr lang="en-CA" sz="1200" u="none" strike="noStrike" dirty="0">
                          <a:effectLst/>
                        </a:rPr>
                        <a:t>2</a:t>
                      </a:r>
                      <a:endParaRPr lang="en-CA" sz="1200" b="0"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751221757"/>
                  </a:ext>
                </a:extLst>
              </a:tr>
              <a:tr h="200025">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a:txBody>
                    <a:bodyPr/>
                    <a:lstStyle/>
                    <a:p>
                      <a:pPr algn="l" fontAlgn="b"/>
                      <a:r>
                        <a:rPr lang="en-CA" sz="1200" b="1" u="none" strike="noStrike" dirty="0">
                          <a:effectLst/>
                        </a:rPr>
                        <a:t>I</a:t>
                      </a:r>
                      <a:endParaRPr lang="en-CA" sz="12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fontAlgn="b"/>
                      <a:r>
                        <a:rPr lang="en-CA" sz="1200" u="none" strike="noStrike">
                          <a:effectLst/>
                        </a:rPr>
                        <a:t>12</a:t>
                      </a:r>
                      <a:endParaRPr lang="en-CA" sz="1200" b="0" i="0" u="none" strike="noStrike">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CA" sz="1200" u="none" strike="noStrike" dirty="0">
                          <a:effectLst/>
                        </a:rPr>
                        <a:t>11</a:t>
                      </a:r>
                      <a:endParaRPr lang="en-CA" sz="1200" b="0"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fontAlgn="b"/>
                      <a:r>
                        <a:rPr lang="en-CA" sz="1200" u="none" strike="noStrike">
                          <a:effectLst/>
                        </a:rPr>
                        <a:t>0.707107</a:t>
                      </a:r>
                      <a:endParaRPr lang="en-CA"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fontAlgn="b"/>
                      <a:r>
                        <a:rPr lang="en-CA" sz="1200" u="none" strike="noStrike" dirty="0">
                          <a:effectLst/>
                        </a:rPr>
                        <a:t>0.5</a:t>
                      </a:r>
                      <a:endParaRPr lang="en-CA" sz="1200" b="0"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94794284"/>
                  </a:ext>
                </a:extLst>
              </a:tr>
              <a:tr h="200025">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CA" sz="1200" b="0" i="0" u="none" strike="noStrike" dirty="0">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extLst>
                  <a:ext uri="{0D108BD9-81ED-4DB2-BD59-A6C34878D82A}">
                    <a16:rowId xmlns:a16="http://schemas.microsoft.com/office/drawing/2014/main" val="3431109044"/>
                  </a:ext>
                </a:extLst>
              </a:tr>
              <a:tr h="200025">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l" fontAlgn="b"/>
                      <a:r>
                        <a:rPr lang="en-CA" sz="1200" u="none" strike="noStrike">
                          <a:effectLst/>
                        </a:rPr>
                        <a:t>Average:</a:t>
                      </a:r>
                      <a:endParaRPr lang="en-CA" sz="1200" b="0" i="0" u="none" strike="noStrike">
                        <a:solidFill>
                          <a:srgbClr val="000000"/>
                        </a:solidFill>
                        <a:effectLst/>
                        <a:latin typeface="Aptos Narrow" panose="020B0004020202020204" pitchFamily="34" charset="0"/>
                      </a:endParaRPr>
                    </a:p>
                  </a:txBody>
                  <a:tcPr marL="9525" marR="9525" marT="9525" marB="0" anchor="b">
                    <a:noFill/>
                  </a:tcPr>
                </a:tc>
                <a:tc>
                  <a:txBody>
                    <a:bodyPr/>
                    <a:lstStyle/>
                    <a:p>
                      <a:pPr algn="r" fontAlgn="b"/>
                      <a:r>
                        <a:rPr lang="en-CA" sz="1200" u="none" strike="noStrike" dirty="0">
                          <a:effectLst/>
                        </a:rPr>
                        <a:t>0.628539</a:t>
                      </a:r>
                      <a:endParaRPr lang="en-CA" sz="1200" b="0" i="0" u="none" strike="noStrike" dirty="0">
                        <a:solidFill>
                          <a:srgbClr val="000000"/>
                        </a:solidFill>
                        <a:effectLst/>
                        <a:latin typeface="Aptos Narrow" panose="020B0004020202020204" pitchFamily="34" charset="0"/>
                      </a:endParaRPr>
                    </a:p>
                  </a:txBody>
                  <a:tcPr marL="9525" marR="9525" marT="9525" marB="0" anchor="b">
                    <a:solidFill>
                      <a:srgbClr val="FFC000"/>
                    </a:solidFill>
                  </a:tcPr>
                </a:tc>
                <a:tc>
                  <a:txBody>
                    <a:bodyPr/>
                    <a:lstStyle/>
                    <a:p>
                      <a:pPr algn="r" fontAlgn="b"/>
                      <a:r>
                        <a:rPr lang="en-CA" sz="1200" u="none" strike="noStrike" dirty="0">
                          <a:effectLst/>
                        </a:rPr>
                        <a:t>0.666667</a:t>
                      </a:r>
                      <a:endParaRPr lang="en-CA" sz="1200" b="0" i="0" u="none" strike="noStrike" dirty="0">
                        <a:solidFill>
                          <a:srgbClr val="000000"/>
                        </a:solidFill>
                        <a:effectLst/>
                        <a:latin typeface="Aptos Narrow" panose="020B0004020202020204" pitchFamily="34" charset="0"/>
                      </a:endParaRPr>
                    </a:p>
                  </a:txBody>
                  <a:tcPr marL="9525" marR="9525" marT="9525" marB="0" anchor="b">
                    <a:solidFill>
                      <a:srgbClr val="92D050"/>
                    </a:solidFill>
                  </a:tcPr>
                </a:tc>
                <a:tc>
                  <a:txBody>
                    <a:bodyPr/>
                    <a:lstStyle/>
                    <a:p>
                      <a:pPr algn="l" fontAlgn="b"/>
                      <a:endParaRPr lang="en-CA" sz="1200" b="0" i="0" u="none" strike="noStrike" dirty="0">
                        <a:solidFill>
                          <a:srgbClr val="000000"/>
                        </a:solidFill>
                        <a:effectLst/>
                        <a:latin typeface="Aptos Narrow" panose="020B0004020202020204" pitchFamily="34" charset="0"/>
                      </a:endParaRPr>
                    </a:p>
                  </a:txBody>
                  <a:tcPr marL="9525" marR="9525" marT="9525" marB="0" anchor="b">
                    <a:noFill/>
                  </a:tcPr>
                </a:tc>
                <a:extLst>
                  <a:ext uri="{0D108BD9-81ED-4DB2-BD59-A6C34878D82A}">
                    <a16:rowId xmlns:a16="http://schemas.microsoft.com/office/drawing/2014/main" val="1998120715"/>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3C4D7D-7FCE-19E6-0279-8BAEFB64CCE9}"/>
                  </a:ext>
                </a:extLst>
              </p:cNvPr>
              <p:cNvSpPr txBox="1"/>
              <p:nvPr/>
            </p:nvSpPr>
            <p:spPr>
              <a:xfrm>
                <a:off x="7227651" y="3069813"/>
                <a:ext cx="3599234" cy="2076531"/>
              </a:xfrm>
              <a:prstGeom prst="rect">
                <a:avLst/>
              </a:prstGeom>
              <a:noFill/>
            </p:spPr>
            <p:txBody>
              <a:bodyPr wrap="square" rtlCol="0">
                <a:spAutoFit/>
              </a:bodyPr>
              <a:lstStyle/>
              <a:p>
                <a:r>
                  <a:rPr lang="en-CA" dirty="0"/>
                  <a:t>Here,</a:t>
                </a:r>
              </a:p>
              <a:p>
                <a:endParaRPr lang="en-CA" dirty="0"/>
              </a:p>
              <a:p>
                <a:pPr/>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sSup>
                            <m:sSupPr>
                              <m:ctrlPr>
                                <a:rPr lang="en-CA" i="1" smtClean="0">
                                  <a:latin typeface="Cambria Math" panose="02040503050406030204" pitchFamily="18" charset="0"/>
                                </a:rPr>
                              </m:ctrlPr>
                            </m:sSupPr>
                            <m:e>
                              <m:sSub>
                                <m:sSubPr>
                                  <m:ctrlPr>
                                    <a:rPr lang="en-CA" i="1" smtClean="0">
                                      <a:latin typeface="Cambria Math" panose="02040503050406030204" pitchFamily="18" charset="0"/>
                                    </a:rPr>
                                  </m:ctrlPr>
                                </m:sSubPr>
                                <m:e>
                                  <m:r>
                                    <a:rPr lang="en-CA" b="0" i="1" smtClean="0">
                                      <a:latin typeface="Cambria Math" panose="02040503050406030204" pitchFamily="18" charset="0"/>
                                    </a:rPr>
                                    <m:t>𝑠</m:t>
                                  </m:r>
                                </m:e>
                                <m:sub>
                                  <m:r>
                                    <a:rPr lang="en-CA" b="0" i="1" smtClean="0">
                                      <a:latin typeface="Cambria Math" panose="02040503050406030204" pitchFamily="18" charset="0"/>
                                    </a:rPr>
                                    <m:t>𝑖</m:t>
                                  </m:r>
                                </m:sub>
                              </m:sSub>
                            </m:e>
                            <m:sup>
                              <m:r>
                                <a:rPr lang="en-CA" b="0" i="1" smtClean="0">
                                  <a:latin typeface="Cambria Math" panose="02040503050406030204" pitchFamily="18" charset="0"/>
                                </a:rPr>
                                <m:t>2</m:t>
                              </m:r>
                            </m:sup>
                          </m:sSup>
                        </m:e>
                      </m:acc>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oMath>
                  </m:oMathPara>
                </a14:m>
                <a:endParaRPr lang="en-CA" dirty="0"/>
              </a:p>
              <a:p>
                <a:r>
                  <a:rPr lang="en-CA" dirty="0"/>
                  <a:t>But,</a:t>
                </a:r>
              </a:p>
              <a:p>
                <a:endParaRPr lang="en-CA" dirty="0"/>
              </a:p>
              <a:p>
                <a:pPr/>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sSub>
                            <m:sSubPr>
                              <m:ctrlPr>
                                <a:rPr lang="en-CA" i="1" smtClean="0">
                                  <a:latin typeface="Cambria Math" panose="02040503050406030204" pitchFamily="18" charset="0"/>
                                </a:rPr>
                              </m:ctrlPr>
                            </m:sSubPr>
                            <m:e>
                              <m:r>
                                <a:rPr lang="en-CA" b="0" i="1" smtClean="0">
                                  <a:latin typeface="Cambria Math" panose="02040503050406030204" pitchFamily="18" charset="0"/>
                                </a:rPr>
                                <m:t>𝑠</m:t>
                              </m:r>
                            </m:e>
                            <m:sub>
                              <m:r>
                                <a:rPr lang="en-CA" b="0" i="1" smtClean="0">
                                  <a:latin typeface="Cambria Math" panose="02040503050406030204" pitchFamily="18" charset="0"/>
                                </a:rPr>
                                <m:t>𝑖</m:t>
                              </m:r>
                            </m:sub>
                          </m:sSub>
                        </m:e>
                      </m:acc>
                      <m:r>
                        <a:rPr lang="en-CA" i="1" smtClean="0">
                          <a:latin typeface="Cambria Math" panose="02040503050406030204" pitchFamily="18" charset="0"/>
                          <a:ea typeface="Cambria Math" panose="02040503050406030204" pitchFamily="18" charset="0"/>
                        </a:rPr>
                        <m:t>≠</m:t>
                      </m:r>
                      <m:r>
                        <a:rPr lang="en-CA" i="1" smtClean="0">
                          <a:latin typeface="Cambria Math" panose="02040503050406030204" pitchFamily="18" charset="0"/>
                          <a:ea typeface="Cambria Math" panose="02040503050406030204" pitchFamily="18" charset="0"/>
                        </a:rPr>
                        <m:t>𝜎</m:t>
                      </m:r>
                    </m:oMath>
                  </m:oMathPara>
                </a14:m>
                <a:endParaRPr lang="en-CA" dirty="0"/>
              </a:p>
              <a:p>
                <a:endParaRPr lang="en-CA" dirty="0"/>
              </a:p>
            </p:txBody>
          </p:sp>
        </mc:Choice>
        <mc:Fallback xmlns="">
          <p:sp>
            <p:nvSpPr>
              <p:cNvPr id="8" name="TextBox 7">
                <a:extLst>
                  <a:ext uri="{FF2B5EF4-FFF2-40B4-BE49-F238E27FC236}">
                    <a16:creationId xmlns:a16="http://schemas.microsoft.com/office/drawing/2014/main" id="{933C4D7D-7FCE-19E6-0279-8BAEFB64CCE9}"/>
                  </a:ext>
                </a:extLst>
              </p:cNvPr>
              <p:cNvSpPr txBox="1">
                <a:spLocks noRot="1" noChangeAspect="1" noMove="1" noResize="1" noEditPoints="1" noAdjustHandles="1" noChangeArrowheads="1" noChangeShapeType="1" noTextEdit="1"/>
              </p:cNvSpPr>
              <p:nvPr/>
            </p:nvSpPr>
            <p:spPr>
              <a:xfrm>
                <a:off x="7227651" y="3069813"/>
                <a:ext cx="3599234" cy="2076531"/>
              </a:xfrm>
              <a:prstGeom prst="rect">
                <a:avLst/>
              </a:prstGeom>
              <a:blipFill>
                <a:blip r:embed="rId3"/>
                <a:stretch>
                  <a:fillRect l="-1525" t="-1765"/>
                </a:stretch>
              </a:blipFill>
            </p:spPr>
            <p:txBody>
              <a:bodyPr/>
              <a:lstStyle/>
              <a:p>
                <a:r>
                  <a:rPr lang="en-CA">
                    <a:noFill/>
                  </a:rPr>
                  <a:t> </a:t>
                </a:r>
              </a:p>
            </p:txBody>
          </p:sp>
        </mc:Fallback>
      </mc:AlternateContent>
    </p:spTree>
    <p:extLst>
      <p:ext uri="{BB962C8B-B14F-4D97-AF65-F5344CB8AC3E}">
        <p14:creationId xmlns:p14="http://schemas.microsoft.com/office/powerpoint/2010/main" val="3061633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927035C-557A-E18D-FD9E-60A78D084166}"/>
                  </a:ext>
                </a:extLst>
              </p:cNvPr>
              <p:cNvSpPr>
                <a:spLocks noGrp="1"/>
              </p:cNvSpPr>
              <p:nvPr>
                <p:ph type="title"/>
              </p:nvPr>
            </p:nvSpPr>
            <p:spPr/>
            <p:txBody>
              <a:bodyPr/>
              <a:lstStyle/>
              <a:p>
                <a:r>
                  <a:rPr lang="en-CA" dirty="0"/>
                  <a:t>Control Charts – the </a:t>
                </a:r>
                <a14:m>
                  <m:oMath xmlns:m="http://schemas.openxmlformats.org/officeDocument/2006/math">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𝑥</m:t>
                        </m:r>
                      </m:e>
                    </m:acc>
                  </m:oMath>
                </a14:m>
                <a:r>
                  <a:rPr lang="en-CA" dirty="0"/>
                  <a:t>-Chart obtained using </a:t>
                </a:r>
                <a14:m>
                  <m:oMath xmlns:m="http://schemas.openxmlformats.org/officeDocument/2006/math">
                    <m:r>
                      <a:rPr lang="en-CA" b="0" i="1" smtClean="0">
                        <a:latin typeface="Cambria Math" panose="02040503050406030204" pitchFamily="18" charset="0"/>
                      </a:rPr>
                      <m:t>𝑠</m:t>
                    </m:r>
                  </m:oMath>
                </a14:m>
                <a:endParaRPr lang="en-CA" dirty="0"/>
              </a:p>
            </p:txBody>
          </p:sp>
        </mc:Choice>
        <mc:Fallback xmlns="">
          <p:sp>
            <p:nvSpPr>
              <p:cNvPr id="2" name="Title 1">
                <a:extLst>
                  <a:ext uri="{FF2B5EF4-FFF2-40B4-BE49-F238E27FC236}">
                    <a16:creationId xmlns:a16="http://schemas.microsoft.com/office/drawing/2014/main" id="{B927035C-557A-E18D-FD9E-60A78D084166}"/>
                  </a:ext>
                </a:extLst>
              </p:cNvPr>
              <p:cNvSpPr>
                <a:spLocks noGrp="1" noRot="1" noChangeAspect="1" noMove="1" noResize="1" noEditPoints="1" noAdjustHandles="1" noChangeArrowheads="1" noChangeShapeType="1" noTextEdit="1"/>
              </p:cNvSpPr>
              <p:nvPr>
                <p:ph type="title"/>
              </p:nvPr>
            </p:nvSpPr>
            <p:spPr>
              <a:blipFill>
                <a:blip r:embed="rId2"/>
                <a:stretch>
                  <a:fillRect l="-2659" b="-2532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3EEB71-1370-09F0-B86B-78638B71FCEA}"/>
                  </a:ext>
                </a:extLst>
              </p:cNvPr>
              <p:cNvSpPr>
                <a:spLocks noGrp="1"/>
              </p:cNvSpPr>
              <p:nvPr>
                <p:ph idx="1"/>
              </p:nvPr>
            </p:nvSpPr>
            <p:spPr>
              <a:xfrm>
                <a:off x="672830" y="1484396"/>
                <a:ext cx="11214370" cy="3889208"/>
              </a:xfrm>
            </p:spPr>
            <p:txBody>
              <a:bodyPr/>
              <a:lstStyle/>
              <a:p>
                <a:pPr marL="0" indent="0">
                  <a:buNone/>
                </a:pPr>
                <a:r>
                  <a:rPr lang="en-CA" sz="2400" dirty="0"/>
                  <a:t>Introduce a new control chart constant, </a:t>
                </a:r>
                <a14:m>
                  <m:oMath xmlns:m="http://schemas.openxmlformats.org/officeDocument/2006/math">
                    <m:sSub>
                      <m:sSubPr>
                        <m:ctrlPr>
                          <a:rPr lang="en-CA" sz="2400" i="1" smtClean="0">
                            <a:latin typeface="Cambria Math" panose="02040503050406030204" pitchFamily="18" charset="0"/>
                          </a:rPr>
                        </m:ctrlPr>
                      </m:sSubPr>
                      <m:e>
                        <m:r>
                          <a:rPr lang="en-CA" sz="2400" b="0" i="1" smtClean="0">
                            <a:latin typeface="Cambria Math" panose="02040503050406030204" pitchFamily="18" charset="0"/>
                          </a:rPr>
                          <m:t>𝑑</m:t>
                        </m:r>
                      </m:e>
                      <m:sub>
                        <m:r>
                          <a:rPr lang="en-CA" sz="2400" b="0" i="1" smtClean="0">
                            <a:latin typeface="Cambria Math" panose="02040503050406030204" pitchFamily="18" charset="0"/>
                          </a:rPr>
                          <m:t>3</m:t>
                        </m:r>
                      </m:sub>
                    </m:sSub>
                  </m:oMath>
                </a14:m>
                <a:r>
                  <a:rPr lang="en-CA" sz="2400" dirty="0"/>
                  <a:t> where,</a:t>
                </a:r>
              </a:p>
              <a:p>
                <a:pPr marL="0" indent="0">
                  <a:buNone/>
                </a:pPr>
                <a:endParaRPr lang="en-CA" sz="2400" dirty="0"/>
              </a:p>
              <a:p>
                <a:pPr marL="0" indent="0">
                  <a:buNone/>
                </a:pPr>
                <a14:m>
                  <m:oMathPara xmlns:m="http://schemas.openxmlformats.org/officeDocument/2006/math">
                    <m:oMathParaPr>
                      <m:jc m:val="centerGroup"/>
                    </m:oMathParaPr>
                    <m:oMath xmlns:m="http://schemas.openxmlformats.org/officeDocument/2006/math">
                      <m:sSub>
                        <m:sSubPr>
                          <m:ctrlPr>
                            <a:rPr lang="en-CA" sz="2400" i="1" smtClean="0">
                              <a:latin typeface="Cambria Math" panose="02040503050406030204" pitchFamily="18" charset="0"/>
                            </a:rPr>
                          </m:ctrlPr>
                        </m:sSubPr>
                        <m:e>
                          <m:r>
                            <a:rPr lang="en-CA" sz="2400" b="0" i="1" smtClean="0">
                              <a:latin typeface="Cambria Math" panose="02040503050406030204" pitchFamily="18" charset="0"/>
                            </a:rPr>
                            <m:t>𝑑</m:t>
                          </m:r>
                        </m:e>
                        <m:sub>
                          <m:r>
                            <a:rPr lang="en-CA" sz="2400" b="0" i="1" smtClean="0">
                              <a:latin typeface="Cambria Math" panose="02040503050406030204" pitchFamily="18" charset="0"/>
                            </a:rPr>
                            <m:t>3</m:t>
                          </m:r>
                        </m:sub>
                      </m:sSub>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m:rPr>
                              <m:sty m:val="p"/>
                            </m:rPr>
                            <a:rPr lang="el-GR" sz="2400" b="0" i="1" smtClean="0">
                              <a:latin typeface="Cambria Math" panose="02040503050406030204" pitchFamily="18" charset="0"/>
                              <a:ea typeface="Cambria Math" panose="02040503050406030204" pitchFamily="18" charset="0"/>
                            </a:rPr>
                            <m:t>Γ</m:t>
                          </m:r>
                          <m:d>
                            <m:dPr>
                              <m:ctrlPr>
                                <a:rPr lang="el-GR" sz="2400" b="0" i="1" smtClean="0">
                                  <a:latin typeface="Cambria Math" panose="02040503050406030204" pitchFamily="18" charset="0"/>
                                  <a:ea typeface="Cambria Math" panose="02040503050406030204" pitchFamily="18" charset="0"/>
                                </a:rPr>
                              </m:ctrlPr>
                            </m:dPr>
                            <m:e>
                              <m:f>
                                <m:fPr>
                                  <m:ctrlPr>
                                    <a:rPr lang="el-GR" sz="2400" b="0" i="1" smtClean="0">
                                      <a:latin typeface="Cambria Math" panose="02040503050406030204" pitchFamily="18" charset="0"/>
                                      <a:ea typeface="Cambria Math" panose="02040503050406030204" pitchFamily="18" charset="0"/>
                                    </a:rPr>
                                  </m:ctrlPr>
                                </m:fPr>
                                <m:num>
                                  <m:r>
                                    <a:rPr lang="en-CA" sz="2400" b="0" i="1" smtClean="0">
                                      <a:latin typeface="Cambria Math" panose="02040503050406030204" pitchFamily="18" charset="0"/>
                                      <a:ea typeface="Cambria Math" panose="02040503050406030204" pitchFamily="18" charset="0"/>
                                    </a:rPr>
                                    <m:t>𝑛</m:t>
                                  </m:r>
                                </m:num>
                                <m:den>
                                  <m:r>
                                    <a:rPr lang="en-CA" sz="2400" b="0" i="1" smtClean="0">
                                      <a:latin typeface="Cambria Math" panose="02040503050406030204" pitchFamily="18" charset="0"/>
                                      <a:ea typeface="Cambria Math" panose="02040503050406030204" pitchFamily="18" charset="0"/>
                                    </a:rPr>
                                    <m:t>2</m:t>
                                  </m:r>
                                </m:den>
                              </m:f>
                            </m:e>
                          </m:d>
                        </m:num>
                        <m:den>
                          <m:r>
                            <m:rPr>
                              <m:sty m:val="p"/>
                            </m:rPr>
                            <a:rPr lang="el-GR" sz="2400" i="1">
                              <a:latin typeface="Cambria Math" panose="02040503050406030204" pitchFamily="18" charset="0"/>
                              <a:ea typeface="Cambria Math" panose="02040503050406030204" pitchFamily="18" charset="0"/>
                            </a:rPr>
                            <m:t>Γ</m:t>
                          </m:r>
                          <m:d>
                            <m:dPr>
                              <m:ctrlPr>
                                <a:rPr lang="el-GR" sz="2400" i="1">
                                  <a:latin typeface="Cambria Math" panose="02040503050406030204" pitchFamily="18" charset="0"/>
                                  <a:ea typeface="Cambria Math" panose="02040503050406030204" pitchFamily="18" charset="0"/>
                                </a:rPr>
                              </m:ctrlPr>
                            </m:dPr>
                            <m:e>
                              <m:f>
                                <m:fPr>
                                  <m:ctrlPr>
                                    <a:rPr lang="el-GR" sz="2400" i="1">
                                      <a:latin typeface="Cambria Math" panose="02040503050406030204" pitchFamily="18" charset="0"/>
                                      <a:ea typeface="Cambria Math" panose="02040503050406030204" pitchFamily="18" charset="0"/>
                                    </a:rPr>
                                  </m:ctrlPr>
                                </m:fPr>
                                <m:num>
                                  <m:r>
                                    <a:rPr lang="en-CA" sz="2400" i="1">
                                      <a:latin typeface="Cambria Math" panose="02040503050406030204" pitchFamily="18" charset="0"/>
                                      <a:ea typeface="Cambria Math" panose="02040503050406030204" pitchFamily="18" charset="0"/>
                                    </a:rPr>
                                    <m:t>𝑛</m:t>
                                  </m:r>
                                  <m:r>
                                    <a:rPr lang="en-CA" sz="2400" b="0" i="1" smtClean="0">
                                      <a:latin typeface="Cambria Math" panose="02040503050406030204" pitchFamily="18" charset="0"/>
                                      <a:ea typeface="Cambria Math" panose="02040503050406030204" pitchFamily="18" charset="0"/>
                                    </a:rPr>
                                    <m:t>−1</m:t>
                                  </m:r>
                                </m:num>
                                <m:den>
                                  <m:r>
                                    <a:rPr lang="en-CA" sz="2400" i="1">
                                      <a:latin typeface="Cambria Math" panose="02040503050406030204" pitchFamily="18" charset="0"/>
                                      <a:ea typeface="Cambria Math" panose="02040503050406030204" pitchFamily="18" charset="0"/>
                                    </a:rPr>
                                    <m:t>2</m:t>
                                  </m:r>
                                </m:den>
                              </m:f>
                            </m:e>
                          </m:d>
                        </m:den>
                      </m:f>
                      <m:rad>
                        <m:radPr>
                          <m:degHide m:val="on"/>
                          <m:ctrlPr>
                            <a:rPr lang="en-CA" sz="2400" b="0" i="1" smtClean="0">
                              <a:latin typeface="Cambria Math" panose="02040503050406030204" pitchFamily="18" charset="0"/>
                            </a:rPr>
                          </m:ctrlPr>
                        </m:radPr>
                        <m:deg/>
                        <m:e>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2</m:t>
                              </m:r>
                            </m:num>
                            <m:den>
                              <m:r>
                                <a:rPr lang="en-CA" sz="2400" b="0" i="1" smtClean="0">
                                  <a:latin typeface="Cambria Math" panose="02040503050406030204" pitchFamily="18" charset="0"/>
                                </a:rPr>
                                <m:t>𝑛</m:t>
                              </m:r>
                              <m:r>
                                <a:rPr lang="en-CA" sz="2400" b="0" i="1" smtClean="0">
                                  <a:latin typeface="Cambria Math" panose="02040503050406030204" pitchFamily="18" charset="0"/>
                                </a:rPr>
                                <m:t>−1</m:t>
                              </m:r>
                            </m:den>
                          </m:f>
                        </m:e>
                      </m:rad>
                    </m:oMath>
                  </m:oMathPara>
                </a14:m>
                <a:endParaRPr lang="en-CA" sz="2400" dirty="0"/>
              </a:p>
              <a:p>
                <a:pPr marL="0" indent="0">
                  <a:buNone/>
                </a:pPr>
                <a:endParaRPr lang="en-CA" sz="2400" dirty="0"/>
              </a:p>
              <a:p>
                <a:pPr marL="0" indent="0">
                  <a:buNone/>
                </a:pPr>
                <a:r>
                  <a:rPr lang="en-CA" sz="2400" dirty="0"/>
                  <a:t>And we obtain control limits as follows, using an </a:t>
                </a:r>
                <a:r>
                  <a:rPr lang="en-CA" sz="2400" u="sng" dirty="0"/>
                  <a:t>unbiased</a:t>
                </a:r>
                <a:r>
                  <a:rPr lang="en-CA" sz="2400" dirty="0"/>
                  <a:t> estimate of process variability</a:t>
                </a:r>
              </a:p>
              <a:p>
                <a:pPr marL="0" indent="0" algn="ctr">
                  <a:buNone/>
                </a:pPr>
                <a14:m>
                  <m:oMath xmlns:m="http://schemas.openxmlformats.org/officeDocument/2006/math">
                    <m:r>
                      <m:rPr>
                        <m:nor/>
                      </m:rPr>
                      <a:rPr lang="en-CA" sz="2400" b="0" i="0" smtClean="0">
                        <a:latin typeface="Cambria Math" panose="02040503050406030204" pitchFamily="18" charset="0"/>
                      </a:rPr>
                      <m:t>UCL</m:t>
                    </m:r>
                    <m:r>
                      <a:rPr lang="en-CA" sz="2400" b="0" i="1" smtClean="0">
                        <a:latin typeface="Cambria Math" panose="02040503050406030204" pitchFamily="18" charset="0"/>
                      </a:rPr>
                      <m:t>=</m:t>
                    </m:r>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𝑥</m:t>
                        </m:r>
                      </m:e>
                    </m:acc>
                    <m:r>
                      <a:rPr lang="en-CA" sz="2400" b="0" i="1" smtClean="0">
                        <a:latin typeface="Cambria Math" panose="02040503050406030204" pitchFamily="18" charset="0"/>
                      </a:rPr>
                      <m:t>+</m:t>
                    </m:r>
                    <m:r>
                      <a:rPr lang="en-CA" sz="2400" b="0" i="1" smtClean="0">
                        <a:latin typeface="Cambria Math" panose="02040503050406030204" pitchFamily="18" charset="0"/>
                      </a:rPr>
                      <m:t>𝑧</m:t>
                    </m:r>
                    <m:f>
                      <m:fPr>
                        <m:ctrlPr>
                          <a:rPr lang="en-CA" sz="2400" b="0" i="1" smtClean="0">
                            <a:latin typeface="Cambria Math" panose="02040503050406030204" pitchFamily="18" charset="0"/>
                          </a:rPr>
                        </m:ctrlPr>
                      </m:fPr>
                      <m:num>
                        <m:acc>
                          <m:accPr>
                            <m:chr m:val="̅"/>
                            <m:ctrlPr>
                              <a:rPr lang="en-CA" sz="2400" i="1">
                                <a:latin typeface="Cambria Math" panose="02040503050406030204" pitchFamily="18" charset="0"/>
                              </a:rPr>
                            </m:ctrlPr>
                          </m:accPr>
                          <m:e>
                            <m:r>
                              <a:rPr lang="en-CA" sz="2400" i="1">
                                <a:latin typeface="Cambria Math" panose="02040503050406030204" pitchFamily="18" charset="0"/>
                              </a:rPr>
                              <m:t>𝑠</m:t>
                            </m:r>
                          </m:e>
                        </m:acc>
                      </m:num>
                      <m:den>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𝑑</m:t>
                            </m:r>
                          </m:e>
                          <m:sub>
                            <m:r>
                              <a:rPr lang="en-CA" sz="2400" b="0" i="1" smtClean="0">
                                <a:latin typeface="Cambria Math" panose="02040503050406030204" pitchFamily="18" charset="0"/>
                              </a:rPr>
                              <m:t>3</m:t>
                            </m:r>
                          </m:sub>
                        </m:sSub>
                        <m:rad>
                          <m:radPr>
                            <m:degHide m:val="on"/>
                            <m:ctrlPr>
                              <a:rPr lang="en-CA" sz="2400" b="0" i="1" smtClean="0">
                                <a:latin typeface="Cambria Math" panose="02040503050406030204" pitchFamily="18" charset="0"/>
                              </a:rPr>
                            </m:ctrlPr>
                          </m:radPr>
                          <m:deg/>
                          <m:e>
                            <m:r>
                              <a:rPr lang="en-CA" sz="2400" b="0" i="1" smtClean="0">
                                <a:latin typeface="Cambria Math" panose="02040503050406030204" pitchFamily="18" charset="0"/>
                              </a:rPr>
                              <m:t>𝑛</m:t>
                            </m:r>
                          </m:e>
                        </m:rad>
                      </m:den>
                    </m:f>
                  </m:oMath>
                </a14:m>
                <a:r>
                  <a:rPr lang="en-CA" sz="2400" dirty="0"/>
                  <a:t>		 </a:t>
                </a:r>
                <a14:m>
                  <m:oMath xmlns:m="http://schemas.openxmlformats.org/officeDocument/2006/math">
                    <m:r>
                      <m:rPr>
                        <m:nor/>
                      </m:rPr>
                      <a:rPr lang="en-CA" sz="2400" b="0" i="0" smtClean="0">
                        <a:latin typeface="Cambria Math" panose="02040503050406030204" pitchFamily="18" charset="0"/>
                      </a:rPr>
                      <m:t>L</m:t>
                    </m:r>
                    <m:r>
                      <m:rPr>
                        <m:nor/>
                      </m:rPr>
                      <a:rPr lang="en-CA" sz="2400">
                        <a:latin typeface="Cambria Math" panose="02040503050406030204" pitchFamily="18" charset="0"/>
                      </a:rPr>
                      <m:t>CL</m:t>
                    </m:r>
                    <m:r>
                      <a:rPr lang="en-CA" sz="2400" i="1">
                        <a:latin typeface="Cambria Math" panose="02040503050406030204" pitchFamily="18" charset="0"/>
                      </a:rPr>
                      <m:t>=</m:t>
                    </m:r>
                    <m:acc>
                      <m:accPr>
                        <m:chr m:val="̿"/>
                        <m:ctrlPr>
                          <a:rPr lang="en-CA" sz="2400" i="1">
                            <a:latin typeface="Cambria Math" panose="02040503050406030204" pitchFamily="18" charset="0"/>
                          </a:rPr>
                        </m:ctrlPr>
                      </m:accPr>
                      <m:e>
                        <m:r>
                          <a:rPr lang="en-CA" sz="2400" i="1">
                            <a:latin typeface="Cambria Math" panose="02040503050406030204" pitchFamily="18" charset="0"/>
                          </a:rPr>
                          <m:t>𝑥</m:t>
                        </m:r>
                      </m:e>
                    </m:acc>
                    <m:r>
                      <a:rPr lang="en-CA" sz="2400" b="0" i="1" smtClean="0">
                        <a:latin typeface="Cambria Math" panose="02040503050406030204" pitchFamily="18" charset="0"/>
                      </a:rPr>
                      <m:t>−</m:t>
                    </m:r>
                    <m:r>
                      <a:rPr lang="en-CA" sz="2400" i="1">
                        <a:latin typeface="Cambria Math" panose="02040503050406030204" pitchFamily="18" charset="0"/>
                      </a:rPr>
                      <m:t>𝑧</m:t>
                    </m:r>
                    <m:f>
                      <m:fPr>
                        <m:ctrlPr>
                          <a:rPr lang="en-CA" sz="2400" i="1">
                            <a:latin typeface="Cambria Math" panose="02040503050406030204" pitchFamily="18" charset="0"/>
                          </a:rPr>
                        </m:ctrlPr>
                      </m:fPr>
                      <m:num>
                        <m:acc>
                          <m:accPr>
                            <m:chr m:val="̅"/>
                            <m:ctrlPr>
                              <a:rPr lang="en-CA" sz="2400" i="1">
                                <a:latin typeface="Cambria Math" panose="02040503050406030204" pitchFamily="18" charset="0"/>
                              </a:rPr>
                            </m:ctrlPr>
                          </m:accPr>
                          <m:e>
                            <m:r>
                              <a:rPr lang="en-CA" sz="2400" i="1">
                                <a:latin typeface="Cambria Math" panose="02040503050406030204" pitchFamily="18" charset="0"/>
                              </a:rPr>
                              <m:t>𝑠</m:t>
                            </m:r>
                          </m:e>
                        </m:acc>
                      </m:num>
                      <m:den>
                        <m:sSub>
                          <m:sSubPr>
                            <m:ctrlPr>
                              <a:rPr lang="en-CA" sz="2400" i="1">
                                <a:latin typeface="Cambria Math" panose="02040503050406030204" pitchFamily="18" charset="0"/>
                              </a:rPr>
                            </m:ctrlPr>
                          </m:sSubPr>
                          <m:e>
                            <m:r>
                              <a:rPr lang="en-CA" sz="2400" i="1">
                                <a:latin typeface="Cambria Math" panose="02040503050406030204" pitchFamily="18" charset="0"/>
                              </a:rPr>
                              <m:t>𝑑</m:t>
                            </m:r>
                          </m:e>
                          <m:sub>
                            <m:r>
                              <a:rPr lang="en-CA" sz="2400" i="1">
                                <a:latin typeface="Cambria Math" panose="02040503050406030204" pitchFamily="18" charset="0"/>
                              </a:rPr>
                              <m:t>3</m:t>
                            </m:r>
                          </m:sub>
                        </m:sSub>
                        <m:rad>
                          <m:radPr>
                            <m:degHide m:val="on"/>
                            <m:ctrlPr>
                              <a:rPr lang="en-CA" sz="2400" i="1">
                                <a:latin typeface="Cambria Math" panose="02040503050406030204" pitchFamily="18" charset="0"/>
                              </a:rPr>
                            </m:ctrlPr>
                          </m:radPr>
                          <m:deg/>
                          <m:e>
                            <m:r>
                              <a:rPr lang="en-CA" sz="2400" i="1">
                                <a:latin typeface="Cambria Math" panose="02040503050406030204" pitchFamily="18" charset="0"/>
                              </a:rPr>
                              <m:t>𝑛</m:t>
                            </m:r>
                          </m:e>
                        </m:rad>
                      </m:den>
                    </m:f>
                  </m:oMath>
                </a14:m>
                <a:endParaRPr lang="en-CA" sz="2400" dirty="0"/>
              </a:p>
            </p:txBody>
          </p:sp>
        </mc:Choice>
        <mc:Fallback xmlns="">
          <p:sp>
            <p:nvSpPr>
              <p:cNvPr id="3" name="Content Placeholder 2">
                <a:extLst>
                  <a:ext uri="{FF2B5EF4-FFF2-40B4-BE49-F238E27FC236}">
                    <a16:creationId xmlns:a16="http://schemas.microsoft.com/office/drawing/2014/main" id="{D03EEB71-1370-09F0-B86B-78638B71FCEA}"/>
                  </a:ext>
                </a:extLst>
              </p:cNvPr>
              <p:cNvSpPr>
                <a:spLocks noGrp="1" noRot="1" noChangeAspect="1" noMove="1" noResize="1" noEditPoints="1" noAdjustHandles="1" noChangeArrowheads="1" noChangeShapeType="1" noTextEdit="1"/>
              </p:cNvSpPr>
              <p:nvPr>
                <p:ph idx="1"/>
              </p:nvPr>
            </p:nvSpPr>
            <p:spPr>
              <a:xfrm>
                <a:off x="672830" y="1484396"/>
                <a:ext cx="11214370" cy="3889208"/>
              </a:xfrm>
              <a:blipFill>
                <a:blip r:embed="rId3"/>
                <a:stretch>
                  <a:fillRect l="-1630" t="-2512" b="-6122"/>
                </a:stretch>
              </a:blipFill>
            </p:spPr>
            <p:txBody>
              <a:bodyPr/>
              <a:lstStyle/>
              <a:p>
                <a:r>
                  <a:rPr lang="en-CA">
                    <a:noFill/>
                  </a:rPr>
                  <a:t> </a:t>
                </a:r>
              </a:p>
            </p:txBody>
          </p:sp>
        </mc:Fallback>
      </mc:AlternateContent>
    </p:spTree>
    <p:extLst>
      <p:ext uri="{BB962C8B-B14F-4D97-AF65-F5344CB8AC3E}">
        <p14:creationId xmlns:p14="http://schemas.microsoft.com/office/powerpoint/2010/main" val="876764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927035C-557A-E18D-FD9E-60A78D084166}"/>
                  </a:ext>
                </a:extLst>
              </p:cNvPr>
              <p:cNvSpPr>
                <a:spLocks noGrp="1"/>
              </p:cNvSpPr>
              <p:nvPr>
                <p:ph type="title"/>
              </p:nvPr>
            </p:nvSpPr>
            <p:spPr/>
            <p:txBody>
              <a:bodyPr/>
              <a:lstStyle/>
              <a:p>
                <a:r>
                  <a:rPr lang="en-CA" dirty="0"/>
                  <a:t>Control Charts – the </a:t>
                </a:r>
                <a14:m>
                  <m:oMath xmlns:m="http://schemas.openxmlformats.org/officeDocument/2006/math">
                    <m:r>
                      <a:rPr lang="en-CA" b="0" i="1" smtClean="0">
                        <a:latin typeface="Cambria Math" panose="02040503050406030204" pitchFamily="18" charset="0"/>
                      </a:rPr>
                      <m:t>𝑠</m:t>
                    </m:r>
                  </m:oMath>
                </a14:m>
                <a:r>
                  <a:rPr lang="en-CA" dirty="0"/>
                  <a:t>-Chart</a:t>
                </a:r>
              </a:p>
            </p:txBody>
          </p:sp>
        </mc:Choice>
        <mc:Fallback xmlns="">
          <p:sp>
            <p:nvSpPr>
              <p:cNvPr id="2" name="Title 1">
                <a:extLst>
                  <a:ext uri="{FF2B5EF4-FFF2-40B4-BE49-F238E27FC236}">
                    <a16:creationId xmlns:a16="http://schemas.microsoft.com/office/drawing/2014/main" id="{B927035C-557A-E18D-FD9E-60A78D084166}"/>
                  </a:ext>
                </a:extLst>
              </p:cNvPr>
              <p:cNvSpPr>
                <a:spLocks noGrp="1" noRot="1" noChangeAspect="1" noMove="1" noResize="1" noEditPoints="1" noAdjustHandles="1" noChangeArrowheads="1" noChangeShapeType="1" noTextEdit="1"/>
              </p:cNvSpPr>
              <p:nvPr>
                <p:ph type="title"/>
              </p:nvPr>
            </p:nvSpPr>
            <p:spPr>
              <a:blipFill>
                <a:blip r:embed="rId2"/>
                <a:stretch>
                  <a:fillRect l="-2659" b="-2532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3EEB71-1370-09F0-B86B-78638B71FCEA}"/>
                  </a:ext>
                </a:extLst>
              </p:cNvPr>
              <p:cNvSpPr>
                <a:spLocks noGrp="1"/>
              </p:cNvSpPr>
              <p:nvPr>
                <p:ph idx="1"/>
              </p:nvPr>
            </p:nvSpPr>
            <p:spPr>
              <a:xfrm>
                <a:off x="672830" y="1484396"/>
                <a:ext cx="11214370" cy="3889208"/>
              </a:xfrm>
            </p:spPr>
            <p:txBody>
              <a:bodyPr/>
              <a:lstStyle/>
              <a:p>
                <a:pPr marL="0" indent="0">
                  <a:buNone/>
                </a:pPr>
                <a:r>
                  <a:rPr lang="en-CA" sz="2400" dirty="0"/>
                  <a:t>Effectively, </a:t>
                </a:r>
                <a14:m>
                  <m:oMath xmlns:m="http://schemas.openxmlformats.org/officeDocument/2006/math">
                    <m:acc>
                      <m:accPr>
                        <m:chr m:val="̅"/>
                        <m:ctrlPr>
                          <a:rPr lang="en-CA" sz="2400" i="1" smtClean="0">
                            <a:latin typeface="Cambria Math" panose="02040503050406030204" pitchFamily="18" charset="0"/>
                          </a:rPr>
                        </m:ctrlPr>
                      </m:accPr>
                      <m:e>
                        <m:r>
                          <a:rPr lang="en-CA" sz="2400" b="0" i="1" smtClean="0">
                            <a:latin typeface="Cambria Math" panose="02040503050406030204" pitchFamily="18" charset="0"/>
                          </a:rPr>
                          <m:t>𝑠</m:t>
                        </m:r>
                      </m:e>
                    </m:acc>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𝑑</m:t>
                        </m:r>
                      </m:e>
                      <m:sub>
                        <m:r>
                          <a:rPr lang="en-CA" sz="2400" b="0" i="1" smtClean="0">
                            <a:latin typeface="Cambria Math" panose="02040503050406030204" pitchFamily="18" charset="0"/>
                          </a:rPr>
                          <m:t>3</m:t>
                        </m:r>
                      </m:sub>
                    </m:sSub>
                  </m:oMath>
                </a14:m>
                <a:r>
                  <a:rPr lang="en-CA" sz="2400" dirty="0"/>
                  <a:t> is an unbiased estimate of </a:t>
                </a:r>
                <a14:m>
                  <m:oMath xmlns:m="http://schemas.openxmlformats.org/officeDocument/2006/math">
                    <m:r>
                      <a:rPr lang="en-CA" sz="2400" i="1" smtClean="0">
                        <a:latin typeface="Cambria Math" panose="02040503050406030204" pitchFamily="18" charset="0"/>
                        <a:ea typeface="Cambria Math" panose="02040503050406030204" pitchFamily="18" charset="0"/>
                      </a:rPr>
                      <m:t>𝜎</m:t>
                    </m:r>
                  </m:oMath>
                </a14:m>
                <a:endParaRPr lang="en-CA" sz="2400" dirty="0"/>
              </a:p>
              <a:p>
                <a:pPr marL="0" indent="0">
                  <a:buNone/>
                </a:pPr>
                <a:r>
                  <a:rPr lang="en-CA" sz="2400" dirty="0"/>
                  <a:t>Just as we used the </a:t>
                </a:r>
                <a14:m>
                  <m:oMath xmlns:m="http://schemas.openxmlformats.org/officeDocument/2006/math">
                    <m:r>
                      <a:rPr lang="en-CA" sz="2400" b="0" i="1" smtClean="0">
                        <a:latin typeface="Cambria Math" panose="02040503050406030204" pitchFamily="18" charset="0"/>
                      </a:rPr>
                      <m:t>𝑅</m:t>
                    </m:r>
                  </m:oMath>
                </a14:m>
                <a:r>
                  <a:rPr lang="en-CA" sz="2400" dirty="0"/>
                  <a:t>-chart previously, we still need a means of identifying when variability </a:t>
                </a:r>
                <a:r>
                  <a:rPr lang="en-CA" sz="2400" i="1" dirty="0"/>
                  <a:t>within</a:t>
                </a:r>
                <a:r>
                  <a:rPr lang="en-CA" sz="2400" dirty="0"/>
                  <a:t> a sample is greater than expected….</a:t>
                </a:r>
              </a:p>
              <a:p>
                <a:pPr marL="0" indent="0">
                  <a:buNone/>
                </a:pPr>
                <a:endParaRPr lang="en-CA" sz="2400" dirty="0"/>
              </a:p>
              <a:p>
                <a:pPr marL="0" indent="0">
                  <a:buNone/>
                </a:pPr>
                <a14:m>
                  <m:oMathPara xmlns:m="http://schemas.openxmlformats.org/officeDocument/2006/math">
                    <m:oMathParaPr>
                      <m:jc m:val="centerGroup"/>
                    </m:oMathParaPr>
                    <m:oMath xmlns:m="http://schemas.openxmlformats.org/officeDocument/2006/math">
                      <m:r>
                        <m:rPr>
                          <m:nor/>
                        </m:rPr>
                        <a:rPr lang="en-CA" sz="2400" b="0" i="0" smtClean="0">
                          <a:latin typeface="Cambria Math" panose="02040503050406030204" pitchFamily="18" charset="0"/>
                        </a:rPr>
                        <m:t>UCL</m:t>
                      </m:r>
                      <m:r>
                        <a:rPr lang="en-CA" sz="2400" b="0" i="1" smtClean="0">
                          <a:latin typeface="Cambria Math" panose="02040503050406030204" pitchFamily="18" charset="0"/>
                        </a:rPr>
                        <m:t>=</m:t>
                      </m:r>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𝑠</m:t>
                          </m:r>
                        </m:e>
                      </m:acc>
                      <m:r>
                        <a:rPr lang="en-CA" sz="2400" b="0" i="1" smtClean="0">
                          <a:latin typeface="Cambria Math" panose="02040503050406030204" pitchFamily="18" charset="0"/>
                        </a:rPr>
                        <m:t>+</m:t>
                      </m:r>
                      <m:r>
                        <a:rPr lang="en-CA" sz="2400" b="0" i="1" smtClean="0">
                          <a:latin typeface="Cambria Math" panose="02040503050406030204" pitchFamily="18" charset="0"/>
                        </a:rPr>
                        <m:t>𝑧</m:t>
                      </m:r>
                      <m:d>
                        <m:dPr>
                          <m:ctrlPr>
                            <a:rPr lang="en-CA" sz="2400" b="0" i="1" smtClean="0">
                              <a:latin typeface="Cambria Math" panose="02040503050406030204" pitchFamily="18" charset="0"/>
                            </a:rPr>
                          </m:ctrlPr>
                        </m:dPr>
                        <m:e>
                          <m:f>
                            <m:fPr>
                              <m:ctrlPr>
                                <a:rPr lang="en-CA" sz="2400" i="1">
                                  <a:latin typeface="Cambria Math" panose="02040503050406030204" pitchFamily="18" charset="0"/>
                                </a:rPr>
                              </m:ctrlPr>
                            </m:fPr>
                            <m:num>
                              <m:rad>
                                <m:radPr>
                                  <m:degHide m:val="on"/>
                                  <m:ctrlPr>
                                    <a:rPr lang="en-CA" sz="2400" i="1">
                                      <a:latin typeface="Cambria Math" panose="02040503050406030204" pitchFamily="18" charset="0"/>
                                    </a:rPr>
                                  </m:ctrlPr>
                                </m:radPr>
                                <m:deg/>
                                <m:e>
                                  <m:r>
                                    <a:rPr lang="en-CA" sz="2400" i="1">
                                      <a:latin typeface="Cambria Math" panose="02040503050406030204" pitchFamily="18" charset="0"/>
                                    </a:rPr>
                                    <m:t>1−</m:t>
                                  </m:r>
                                  <m:sSup>
                                    <m:sSupPr>
                                      <m:ctrlPr>
                                        <a:rPr lang="en-CA" sz="2400" i="1">
                                          <a:latin typeface="Cambria Math" panose="02040503050406030204" pitchFamily="18" charset="0"/>
                                        </a:rPr>
                                      </m:ctrlPr>
                                    </m:sSupPr>
                                    <m:e>
                                      <m:sSub>
                                        <m:sSubPr>
                                          <m:ctrlPr>
                                            <a:rPr lang="en-CA" sz="2400" i="1">
                                              <a:latin typeface="Cambria Math" panose="02040503050406030204" pitchFamily="18" charset="0"/>
                                            </a:rPr>
                                          </m:ctrlPr>
                                        </m:sSubPr>
                                        <m:e>
                                          <m:r>
                                            <a:rPr lang="en-CA" sz="2400" i="1">
                                              <a:latin typeface="Cambria Math" panose="02040503050406030204" pitchFamily="18" charset="0"/>
                                            </a:rPr>
                                            <m:t>𝑑</m:t>
                                          </m:r>
                                        </m:e>
                                        <m:sub>
                                          <m:r>
                                            <a:rPr lang="en-CA" sz="2400" i="1">
                                              <a:latin typeface="Cambria Math" panose="02040503050406030204" pitchFamily="18" charset="0"/>
                                            </a:rPr>
                                            <m:t>3</m:t>
                                          </m:r>
                                        </m:sub>
                                      </m:sSub>
                                    </m:e>
                                    <m:sup>
                                      <m:r>
                                        <a:rPr lang="en-CA" sz="2400" i="1">
                                          <a:latin typeface="Cambria Math" panose="02040503050406030204" pitchFamily="18" charset="0"/>
                                        </a:rPr>
                                        <m:t>2</m:t>
                                      </m:r>
                                    </m:sup>
                                  </m:sSup>
                                </m:e>
                              </m:rad>
                            </m:num>
                            <m:den>
                              <m:sSub>
                                <m:sSubPr>
                                  <m:ctrlPr>
                                    <a:rPr lang="en-CA" sz="2400" i="1">
                                      <a:latin typeface="Cambria Math" panose="02040503050406030204" pitchFamily="18" charset="0"/>
                                    </a:rPr>
                                  </m:ctrlPr>
                                </m:sSubPr>
                                <m:e>
                                  <m:r>
                                    <a:rPr lang="en-CA" sz="2400" i="1">
                                      <a:latin typeface="Cambria Math" panose="02040503050406030204" pitchFamily="18" charset="0"/>
                                    </a:rPr>
                                    <m:t>𝑑</m:t>
                                  </m:r>
                                </m:e>
                                <m:sub>
                                  <m:r>
                                    <a:rPr lang="en-CA" sz="2400" i="1">
                                      <a:latin typeface="Cambria Math" panose="02040503050406030204" pitchFamily="18" charset="0"/>
                                    </a:rPr>
                                    <m:t>3</m:t>
                                  </m:r>
                                </m:sub>
                              </m:sSub>
                            </m:den>
                          </m:f>
                        </m:e>
                      </m:d>
                      <m:acc>
                        <m:accPr>
                          <m:chr m:val="̅"/>
                          <m:ctrlPr>
                            <a:rPr lang="en-CA" sz="2400" i="1">
                              <a:latin typeface="Cambria Math" panose="02040503050406030204" pitchFamily="18" charset="0"/>
                            </a:rPr>
                          </m:ctrlPr>
                        </m:accPr>
                        <m:e>
                          <m:r>
                            <a:rPr lang="en-CA" sz="2400" i="1">
                              <a:latin typeface="Cambria Math" panose="02040503050406030204" pitchFamily="18" charset="0"/>
                            </a:rPr>
                            <m:t>𝑠</m:t>
                          </m:r>
                        </m:e>
                      </m:acc>
                    </m:oMath>
                  </m:oMathPara>
                </a14:m>
                <a:endParaRPr lang="en-CA" sz="2400" dirty="0"/>
              </a:p>
              <a:p>
                <a:pPr marL="0" indent="0">
                  <a:buNone/>
                </a:pPr>
                <a:endParaRPr lang="en-CA" sz="2400" dirty="0"/>
              </a:p>
              <a:p>
                <a:pPr marL="0" indent="0">
                  <a:buNone/>
                </a:pPr>
                <a14:m>
                  <m:oMathPara xmlns:m="http://schemas.openxmlformats.org/officeDocument/2006/math">
                    <m:oMathParaPr>
                      <m:jc m:val="centerGroup"/>
                    </m:oMathParaPr>
                    <m:oMath xmlns:m="http://schemas.openxmlformats.org/officeDocument/2006/math">
                      <m:r>
                        <m:rPr>
                          <m:nor/>
                        </m:rPr>
                        <a:rPr lang="en-CA" sz="2400" b="0" i="0" smtClean="0">
                          <a:latin typeface="Cambria Math" panose="02040503050406030204" pitchFamily="18" charset="0"/>
                        </a:rPr>
                        <m:t>LCL</m:t>
                      </m:r>
                      <m:r>
                        <a:rPr lang="en-CA" sz="2400" b="0" i="1" smtClean="0">
                          <a:latin typeface="Cambria Math" panose="02040503050406030204" pitchFamily="18" charset="0"/>
                        </a:rPr>
                        <m:t>=</m:t>
                      </m:r>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𝑠</m:t>
                          </m:r>
                        </m:e>
                      </m:acc>
                      <m:r>
                        <a:rPr lang="en-CA" sz="2400" b="0" i="1" smtClean="0">
                          <a:latin typeface="Cambria Math" panose="02040503050406030204" pitchFamily="18" charset="0"/>
                        </a:rPr>
                        <m:t>−</m:t>
                      </m:r>
                      <m:r>
                        <a:rPr lang="en-CA" sz="2400" b="0" i="1" smtClean="0">
                          <a:latin typeface="Cambria Math" panose="02040503050406030204" pitchFamily="18" charset="0"/>
                        </a:rPr>
                        <m:t>𝑧</m:t>
                      </m:r>
                      <m:d>
                        <m:dPr>
                          <m:ctrlPr>
                            <a:rPr lang="en-CA" sz="2400" b="0" i="1" smtClean="0">
                              <a:latin typeface="Cambria Math" panose="02040503050406030204" pitchFamily="18" charset="0"/>
                            </a:rPr>
                          </m:ctrlPr>
                        </m:dPr>
                        <m:e>
                          <m:f>
                            <m:fPr>
                              <m:ctrlPr>
                                <a:rPr lang="en-CA" sz="2400" i="1">
                                  <a:latin typeface="Cambria Math" panose="02040503050406030204" pitchFamily="18" charset="0"/>
                                </a:rPr>
                              </m:ctrlPr>
                            </m:fPr>
                            <m:num>
                              <m:rad>
                                <m:radPr>
                                  <m:degHide m:val="on"/>
                                  <m:ctrlPr>
                                    <a:rPr lang="en-CA" sz="2400" i="1">
                                      <a:latin typeface="Cambria Math" panose="02040503050406030204" pitchFamily="18" charset="0"/>
                                    </a:rPr>
                                  </m:ctrlPr>
                                </m:radPr>
                                <m:deg/>
                                <m:e>
                                  <m:r>
                                    <a:rPr lang="en-CA" sz="2400" i="1">
                                      <a:latin typeface="Cambria Math" panose="02040503050406030204" pitchFamily="18" charset="0"/>
                                    </a:rPr>
                                    <m:t>1−</m:t>
                                  </m:r>
                                  <m:sSup>
                                    <m:sSupPr>
                                      <m:ctrlPr>
                                        <a:rPr lang="en-CA" sz="2400" i="1">
                                          <a:latin typeface="Cambria Math" panose="02040503050406030204" pitchFamily="18" charset="0"/>
                                        </a:rPr>
                                      </m:ctrlPr>
                                    </m:sSupPr>
                                    <m:e>
                                      <m:sSub>
                                        <m:sSubPr>
                                          <m:ctrlPr>
                                            <a:rPr lang="en-CA" sz="2400" i="1">
                                              <a:latin typeface="Cambria Math" panose="02040503050406030204" pitchFamily="18" charset="0"/>
                                            </a:rPr>
                                          </m:ctrlPr>
                                        </m:sSubPr>
                                        <m:e>
                                          <m:r>
                                            <a:rPr lang="en-CA" sz="2400" i="1">
                                              <a:latin typeface="Cambria Math" panose="02040503050406030204" pitchFamily="18" charset="0"/>
                                            </a:rPr>
                                            <m:t>𝑑</m:t>
                                          </m:r>
                                        </m:e>
                                        <m:sub>
                                          <m:r>
                                            <a:rPr lang="en-CA" sz="2400" i="1">
                                              <a:latin typeface="Cambria Math" panose="02040503050406030204" pitchFamily="18" charset="0"/>
                                            </a:rPr>
                                            <m:t>3</m:t>
                                          </m:r>
                                        </m:sub>
                                      </m:sSub>
                                    </m:e>
                                    <m:sup>
                                      <m:r>
                                        <a:rPr lang="en-CA" sz="2400" i="1">
                                          <a:latin typeface="Cambria Math" panose="02040503050406030204" pitchFamily="18" charset="0"/>
                                        </a:rPr>
                                        <m:t>2</m:t>
                                      </m:r>
                                    </m:sup>
                                  </m:sSup>
                                </m:e>
                              </m:rad>
                            </m:num>
                            <m:den>
                              <m:sSub>
                                <m:sSubPr>
                                  <m:ctrlPr>
                                    <a:rPr lang="en-CA" sz="2400" i="1">
                                      <a:latin typeface="Cambria Math" panose="02040503050406030204" pitchFamily="18" charset="0"/>
                                    </a:rPr>
                                  </m:ctrlPr>
                                </m:sSubPr>
                                <m:e>
                                  <m:r>
                                    <a:rPr lang="en-CA" sz="2400" i="1">
                                      <a:latin typeface="Cambria Math" panose="02040503050406030204" pitchFamily="18" charset="0"/>
                                    </a:rPr>
                                    <m:t>𝑑</m:t>
                                  </m:r>
                                </m:e>
                                <m:sub>
                                  <m:r>
                                    <a:rPr lang="en-CA" sz="2400" i="1">
                                      <a:latin typeface="Cambria Math" panose="02040503050406030204" pitchFamily="18" charset="0"/>
                                    </a:rPr>
                                    <m:t>3</m:t>
                                  </m:r>
                                </m:sub>
                              </m:sSub>
                            </m:den>
                          </m:f>
                        </m:e>
                      </m:d>
                      <m:acc>
                        <m:accPr>
                          <m:chr m:val="̅"/>
                          <m:ctrlPr>
                            <a:rPr lang="en-CA" sz="2400" i="1">
                              <a:latin typeface="Cambria Math" panose="02040503050406030204" pitchFamily="18" charset="0"/>
                            </a:rPr>
                          </m:ctrlPr>
                        </m:accPr>
                        <m:e>
                          <m:r>
                            <a:rPr lang="en-CA" sz="2400" i="1">
                              <a:latin typeface="Cambria Math" panose="02040503050406030204" pitchFamily="18" charset="0"/>
                            </a:rPr>
                            <m:t>𝑠</m:t>
                          </m:r>
                        </m:e>
                      </m:acc>
                    </m:oMath>
                  </m:oMathPara>
                </a14:m>
                <a:endParaRPr lang="en-CA" sz="2400" dirty="0"/>
              </a:p>
            </p:txBody>
          </p:sp>
        </mc:Choice>
        <mc:Fallback xmlns="">
          <p:sp>
            <p:nvSpPr>
              <p:cNvPr id="3" name="Content Placeholder 2">
                <a:extLst>
                  <a:ext uri="{FF2B5EF4-FFF2-40B4-BE49-F238E27FC236}">
                    <a16:creationId xmlns:a16="http://schemas.microsoft.com/office/drawing/2014/main" id="{D03EEB71-1370-09F0-B86B-78638B71FCEA}"/>
                  </a:ext>
                </a:extLst>
              </p:cNvPr>
              <p:cNvSpPr>
                <a:spLocks noGrp="1" noRot="1" noChangeAspect="1" noMove="1" noResize="1" noEditPoints="1" noAdjustHandles="1" noChangeArrowheads="1" noChangeShapeType="1" noTextEdit="1"/>
              </p:cNvSpPr>
              <p:nvPr>
                <p:ph idx="1"/>
              </p:nvPr>
            </p:nvSpPr>
            <p:spPr>
              <a:xfrm>
                <a:off x="672830" y="1484396"/>
                <a:ext cx="11214370" cy="3889208"/>
              </a:xfrm>
              <a:blipFill>
                <a:blip r:embed="rId3"/>
                <a:stretch>
                  <a:fillRect l="-1630" t="-2512" b="-17582"/>
                </a:stretch>
              </a:blipFill>
            </p:spPr>
            <p:txBody>
              <a:bodyPr/>
              <a:lstStyle/>
              <a:p>
                <a:r>
                  <a:rPr lang="en-CA">
                    <a:noFill/>
                  </a:rPr>
                  <a:t> </a:t>
                </a:r>
              </a:p>
            </p:txBody>
          </p:sp>
        </mc:Fallback>
      </mc:AlternateContent>
    </p:spTree>
    <p:extLst>
      <p:ext uri="{BB962C8B-B14F-4D97-AF65-F5344CB8AC3E}">
        <p14:creationId xmlns:p14="http://schemas.microsoft.com/office/powerpoint/2010/main" val="2131110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075DAB-7319-AB46-456B-47EE062AB8DC}"/>
              </a:ext>
            </a:extLst>
          </p:cNvPr>
          <p:cNvSpPr>
            <a:spLocks noGrp="1"/>
          </p:cNvSpPr>
          <p:nvPr>
            <p:ph type="title"/>
          </p:nvPr>
        </p:nvSpPr>
        <p:spPr/>
        <p:txBody>
          <a:bodyPr/>
          <a:lstStyle/>
          <a:p>
            <a:r>
              <a:rPr lang="en-CA" dirty="0"/>
              <a:t>Other Charts</a:t>
            </a:r>
          </a:p>
        </p:txBody>
      </p:sp>
    </p:spTree>
    <p:extLst>
      <p:ext uri="{BB962C8B-B14F-4D97-AF65-F5344CB8AC3E}">
        <p14:creationId xmlns:p14="http://schemas.microsoft.com/office/powerpoint/2010/main" val="1947408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29474"/>
            <a:ext cx="11007119" cy="3889208"/>
          </a:xfrm>
        </p:spPr>
        <p:txBody>
          <a:bodyPr>
            <a:normAutofit/>
          </a:bodyPr>
          <a:lstStyle/>
          <a:p>
            <a:pPr marL="0" indent="0">
              <a:buNone/>
            </a:pPr>
            <a:r>
              <a:rPr lang="en-CA" sz="2400" dirty="0"/>
              <a:t>Used for measuring the proportion of defective product. More specifically, for binary response variables, e.g., did the engine start (yes/no) </a:t>
            </a:r>
          </a:p>
        </p:txBody>
      </p:sp>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CA" dirty="0"/>
                  <a:t>The </a:t>
                </a:r>
                <a14:m>
                  <m:oMath xmlns:m="http://schemas.openxmlformats.org/officeDocument/2006/math">
                    <m:r>
                      <a:rPr lang="en-CA" i="1" smtClean="0">
                        <a:latin typeface="Cambria Math" panose="02040503050406030204" pitchFamily="18" charset="0"/>
                      </a:rPr>
                      <m:t>𝑝</m:t>
                    </m:r>
                  </m:oMath>
                </a14:m>
                <a:r>
                  <a:rPr lang="en-CA" dirty="0"/>
                  <a:t>-chart</a:t>
                </a:r>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2"/>
                <a:stretch>
                  <a:fillRect l="-2659" b="-2532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283947" y="2982569"/>
                <a:ext cx="3581045" cy="6189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r>
                            <a:rPr lang="en-CA" i="1">
                              <a:latin typeface="Cambria Math"/>
                            </a:rPr>
                            <m:t>𝑝</m:t>
                          </m:r>
                        </m:e>
                      </m:acc>
                      <m:r>
                        <a:rPr lang="en-CA" i="1">
                          <a:latin typeface="Cambria Math"/>
                        </a:rPr>
                        <m:t>=</m:t>
                      </m:r>
                      <m:f>
                        <m:fPr>
                          <m:ctrlPr>
                            <a:rPr lang="en-CA" i="1">
                              <a:latin typeface="Cambria Math" panose="02040503050406030204" pitchFamily="18" charset="0"/>
                            </a:rPr>
                          </m:ctrlPr>
                        </m:fPr>
                        <m:num>
                          <m:r>
                            <m:rPr>
                              <m:nor/>
                            </m:rPr>
                            <a:rPr lang="en-CA">
                              <a:latin typeface="Cambria Math"/>
                            </a:rPr>
                            <m:t>Total</m:t>
                          </m:r>
                          <m:r>
                            <m:rPr>
                              <m:nor/>
                            </m:rPr>
                            <a:rPr lang="en-CA">
                              <a:latin typeface="Cambria Math"/>
                            </a:rPr>
                            <m:t> </m:t>
                          </m:r>
                          <m:r>
                            <m:rPr>
                              <m:nor/>
                            </m:rPr>
                            <a:rPr lang="en-CA">
                              <a:latin typeface="Cambria Math"/>
                            </a:rPr>
                            <m:t>number</m:t>
                          </m:r>
                          <m:r>
                            <m:rPr>
                              <m:nor/>
                            </m:rPr>
                            <a:rPr lang="en-CA">
                              <a:latin typeface="Cambria Math"/>
                            </a:rPr>
                            <m:t> </m:t>
                          </m:r>
                          <m:r>
                            <m:rPr>
                              <m:nor/>
                            </m:rPr>
                            <a:rPr lang="en-CA">
                              <a:latin typeface="Cambria Math"/>
                            </a:rPr>
                            <m:t>of</m:t>
                          </m:r>
                          <m:r>
                            <m:rPr>
                              <m:nor/>
                            </m:rPr>
                            <a:rPr lang="en-CA">
                              <a:latin typeface="Cambria Math"/>
                            </a:rPr>
                            <m:t> </m:t>
                          </m:r>
                          <m:r>
                            <m:rPr>
                              <m:nor/>
                            </m:rPr>
                            <a:rPr lang="en-CA">
                              <a:latin typeface="Cambria Math"/>
                            </a:rPr>
                            <m:t>defects</m:t>
                          </m:r>
                        </m:num>
                        <m:den>
                          <m:r>
                            <m:rPr>
                              <m:nor/>
                            </m:rPr>
                            <a:rPr lang="en-CA" b="0" i="0" smtClean="0">
                              <a:latin typeface="Cambria Math" panose="02040503050406030204" pitchFamily="18" charset="0"/>
                            </a:rPr>
                            <m:t>Total</m:t>
                          </m:r>
                          <m:r>
                            <m:rPr>
                              <m:nor/>
                            </m:rPr>
                            <a:rPr lang="en-CA" b="0" i="0" smtClean="0">
                              <a:latin typeface="Cambria Math" panose="02040503050406030204" pitchFamily="18" charset="0"/>
                            </a:rPr>
                            <m:t> </m:t>
                          </m:r>
                          <m:r>
                            <m:rPr>
                              <m:nor/>
                            </m:rPr>
                            <a:rPr lang="en-CA" b="0" i="0" smtClean="0">
                              <a:latin typeface="Cambria Math" panose="02040503050406030204" pitchFamily="18" charset="0"/>
                            </a:rPr>
                            <m:t>number</m:t>
                          </m:r>
                          <m:r>
                            <m:rPr>
                              <m:nor/>
                            </m:rPr>
                            <a:rPr lang="en-CA" b="0" i="0" smtClean="0">
                              <a:latin typeface="Cambria Math" panose="02040503050406030204" pitchFamily="18" charset="0"/>
                            </a:rPr>
                            <m:t> </m:t>
                          </m:r>
                          <m:r>
                            <m:rPr>
                              <m:nor/>
                            </m:rPr>
                            <a:rPr lang="en-CA" b="0" i="0" smtClean="0">
                              <a:latin typeface="Cambria Math" panose="02040503050406030204" pitchFamily="18" charset="0"/>
                            </a:rPr>
                            <m:t>of</m:t>
                          </m:r>
                          <m:r>
                            <m:rPr>
                              <m:nor/>
                            </m:rPr>
                            <a:rPr lang="en-CA" b="0" i="0" smtClean="0">
                              <a:latin typeface="Cambria Math" panose="02040503050406030204" pitchFamily="18" charset="0"/>
                            </a:rPr>
                            <m:t> </m:t>
                          </m:r>
                          <m:r>
                            <m:rPr>
                              <m:nor/>
                            </m:rPr>
                            <a:rPr lang="en-CA" b="0" i="0" smtClean="0">
                              <a:latin typeface="Cambria Math" panose="02040503050406030204" pitchFamily="18" charset="0"/>
                            </a:rPr>
                            <m:t>observations</m:t>
                          </m:r>
                        </m:den>
                      </m:f>
                    </m:oMath>
                  </m:oMathPara>
                </a14:m>
                <a:endParaRPr lang="en-CA" dirty="0"/>
              </a:p>
            </p:txBody>
          </p:sp>
        </mc:Choice>
        <mc:Fallback xmlns="">
          <p:sp>
            <p:nvSpPr>
              <p:cNvPr id="4" name="TextBox 3"/>
              <p:cNvSpPr txBox="1">
                <a:spLocks noRot="1" noChangeAspect="1" noMove="1" noResize="1" noEditPoints="1" noAdjustHandles="1" noChangeArrowheads="1" noChangeShapeType="1" noTextEdit="1"/>
              </p:cNvSpPr>
              <p:nvPr/>
            </p:nvSpPr>
            <p:spPr>
              <a:xfrm>
                <a:off x="4283947" y="2982569"/>
                <a:ext cx="3581045" cy="618952"/>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753395" y="4051014"/>
                <a:ext cx="4572000" cy="689163"/>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m:rPr>
                          <m:nor/>
                        </m:rPr>
                        <a:rPr lang="en-US" smtClean="0"/>
                        <m:t>UCL</m:t>
                      </m:r>
                      <m:r>
                        <m:rPr>
                          <m:aln/>
                        </m:rPr>
                        <a:rPr lang="en-US" i="1">
                          <a:latin typeface="Cambria Math"/>
                        </a:rPr>
                        <m:t>=</m:t>
                      </m:r>
                      <m:acc>
                        <m:accPr>
                          <m:chr m:val="̅"/>
                          <m:ctrlPr>
                            <a:rPr lang="en-US" i="1">
                              <a:latin typeface="Cambria Math" panose="02040503050406030204" pitchFamily="18" charset="0"/>
                            </a:rPr>
                          </m:ctrlPr>
                        </m:accPr>
                        <m:e>
                          <m:r>
                            <a:rPr lang="en-CA" i="1">
                              <a:latin typeface="Cambria Math"/>
                            </a:rPr>
                            <m:t>𝑝</m:t>
                          </m:r>
                        </m:e>
                      </m:acc>
                      <m:r>
                        <a:rPr lang="en-US" i="1">
                          <a:latin typeface="Cambria Math"/>
                        </a:rPr>
                        <m:t>+</m:t>
                      </m:r>
                      <m:sSub>
                        <m:sSubPr>
                          <m:ctrlPr>
                            <a:rPr lang="en-CA" i="1">
                              <a:latin typeface="Cambria Math" panose="02040503050406030204" pitchFamily="18" charset="0"/>
                            </a:rPr>
                          </m:ctrlPr>
                        </m:sSubPr>
                        <m:e>
                          <m:r>
                            <a:rPr lang="en-US" i="1">
                              <a:latin typeface="Cambria Math"/>
                            </a:rPr>
                            <m:t>𝑧</m:t>
                          </m:r>
                          <m:r>
                            <a:rPr lang="en-US" i="1">
                              <a:latin typeface="Cambria Math"/>
                            </a:rPr>
                            <m:t>𝜎</m:t>
                          </m:r>
                        </m:e>
                        <m:sub>
                          <m:acc>
                            <m:accPr>
                              <m:chr m:val="̅"/>
                              <m:ctrlPr>
                                <a:rPr lang="en-US" i="1" smtClean="0">
                                  <a:latin typeface="Cambria Math" panose="02040503050406030204" pitchFamily="18" charset="0"/>
                                </a:rPr>
                              </m:ctrlPr>
                            </m:accPr>
                            <m:e>
                              <m:r>
                                <a:rPr lang="en-CA" b="0" i="1" smtClean="0">
                                  <a:latin typeface="Cambria Math" panose="02040503050406030204" pitchFamily="18" charset="0"/>
                                </a:rPr>
                                <m:t>𝑝</m:t>
                              </m:r>
                            </m:e>
                          </m:acc>
                        </m:sub>
                      </m:sSub>
                    </m:oMath>
                    <m:oMath xmlns:m="http://schemas.openxmlformats.org/officeDocument/2006/math">
                      <m:r>
                        <m:rPr>
                          <m:nor/>
                        </m:rPr>
                        <a:rPr lang="en-US"/>
                        <m:t>LCL</m:t>
                      </m:r>
                      <m:r>
                        <m:rPr>
                          <m:aln/>
                        </m:rPr>
                        <a:rPr lang="en-US" i="1">
                          <a:latin typeface="Cambria Math"/>
                        </a:rPr>
                        <m:t>=</m:t>
                      </m:r>
                      <m:acc>
                        <m:accPr>
                          <m:chr m:val="̅"/>
                          <m:ctrlPr>
                            <a:rPr lang="en-US" i="1">
                              <a:latin typeface="Cambria Math" panose="02040503050406030204" pitchFamily="18" charset="0"/>
                            </a:rPr>
                          </m:ctrlPr>
                        </m:accPr>
                        <m:e>
                          <m:r>
                            <a:rPr lang="en-CA" i="1">
                              <a:latin typeface="Cambria Math"/>
                            </a:rPr>
                            <m:t>𝑝</m:t>
                          </m:r>
                        </m:e>
                      </m:acc>
                      <m:r>
                        <a:rPr lang="en-US" i="1">
                          <a:latin typeface="Cambria Math"/>
                        </a:rPr>
                        <m:t>−</m:t>
                      </m:r>
                      <m:sSub>
                        <m:sSubPr>
                          <m:ctrlPr>
                            <a:rPr lang="en-CA" i="1">
                              <a:latin typeface="Cambria Math" panose="02040503050406030204" pitchFamily="18" charset="0"/>
                            </a:rPr>
                          </m:ctrlPr>
                        </m:sSubPr>
                        <m:e>
                          <m:r>
                            <a:rPr lang="en-US" i="1">
                              <a:latin typeface="Cambria Math"/>
                            </a:rPr>
                            <m:t>𝑧</m:t>
                          </m:r>
                          <m:r>
                            <a:rPr lang="en-US" i="1">
                              <a:latin typeface="Cambria Math"/>
                            </a:rPr>
                            <m:t>𝜎</m:t>
                          </m:r>
                        </m:e>
                        <m:sub>
                          <m:acc>
                            <m:accPr>
                              <m:chr m:val="̅"/>
                              <m:ctrlPr>
                                <a:rPr lang="en-US" i="1" smtClean="0">
                                  <a:latin typeface="Cambria Math" panose="02040503050406030204" pitchFamily="18" charset="0"/>
                                </a:rPr>
                              </m:ctrlPr>
                            </m:accPr>
                            <m:e>
                              <m:r>
                                <a:rPr lang="en-CA" b="0" i="1" smtClean="0">
                                  <a:latin typeface="Cambria Math" panose="02040503050406030204" pitchFamily="18" charset="0"/>
                                </a:rPr>
                                <m:t>𝑝</m:t>
                              </m:r>
                            </m:e>
                          </m:acc>
                        </m:sub>
                      </m:sSub>
                    </m:oMath>
                  </m:oMathPara>
                </a14:m>
                <a:endParaRPr lang="en-CA" dirty="0"/>
              </a:p>
            </p:txBody>
          </p:sp>
        </mc:Choice>
        <mc:Fallback xmlns="">
          <p:sp>
            <p:nvSpPr>
              <p:cNvPr id="5" name="Rectangle 4"/>
              <p:cNvSpPr>
                <a:spLocks noRot="1" noChangeAspect="1" noMove="1" noResize="1" noEditPoints="1" noAdjustHandles="1" noChangeArrowheads="1" noChangeShapeType="1" noTextEdit="1"/>
              </p:cNvSpPr>
              <p:nvPr/>
            </p:nvSpPr>
            <p:spPr>
              <a:xfrm>
                <a:off x="3753395" y="4051014"/>
                <a:ext cx="4572000" cy="689163"/>
              </a:xfrm>
              <a:prstGeom prst="rect">
                <a:avLst/>
              </a:prstGeom>
              <a:blipFill>
                <a:blip r:embed="rId4"/>
                <a:stretch>
                  <a:fillRect b="-8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946756" y="5196332"/>
                <a:ext cx="2185278" cy="9267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sz="2667" i="1">
                              <a:latin typeface="Cambria Math" panose="02040503050406030204" pitchFamily="18" charset="0"/>
                            </a:rPr>
                          </m:ctrlPr>
                        </m:sSubPr>
                        <m:e>
                          <m:r>
                            <a:rPr lang="en-US" sz="2667" i="1">
                              <a:latin typeface="Cambria Math"/>
                            </a:rPr>
                            <m:t>𝜎</m:t>
                          </m:r>
                        </m:e>
                        <m:sub>
                          <m:acc>
                            <m:accPr>
                              <m:chr m:val="̅"/>
                              <m:ctrlPr>
                                <a:rPr lang="en-US" sz="2667" i="1">
                                  <a:latin typeface="Cambria Math" panose="02040503050406030204" pitchFamily="18" charset="0"/>
                                </a:rPr>
                              </m:ctrlPr>
                            </m:accPr>
                            <m:e>
                              <m:r>
                                <a:rPr lang="en-CA" sz="2667" i="1">
                                  <a:latin typeface="Cambria Math" panose="02040503050406030204" pitchFamily="18" charset="0"/>
                                </a:rPr>
                                <m:t>𝑝</m:t>
                              </m:r>
                            </m:e>
                          </m:acc>
                        </m:sub>
                      </m:sSub>
                      <m:r>
                        <a:rPr lang="en-US" sz="2133" i="1">
                          <a:latin typeface="Cambria Math"/>
                        </a:rPr>
                        <m:t>=</m:t>
                      </m:r>
                      <m:rad>
                        <m:radPr>
                          <m:degHide m:val="on"/>
                          <m:ctrlPr>
                            <a:rPr lang="en-CA" sz="2133" i="1">
                              <a:latin typeface="Cambria Math" panose="02040503050406030204" pitchFamily="18" charset="0"/>
                            </a:rPr>
                          </m:ctrlPr>
                        </m:radPr>
                        <m:deg/>
                        <m:e>
                          <m:f>
                            <m:fPr>
                              <m:ctrlPr>
                                <a:rPr lang="en-CA" sz="2133" i="1">
                                  <a:latin typeface="Cambria Math" panose="02040503050406030204" pitchFamily="18" charset="0"/>
                                </a:rPr>
                              </m:ctrlPr>
                            </m:fPr>
                            <m:num>
                              <m:acc>
                                <m:accPr>
                                  <m:chr m:val="̅"/>
                                  <m:ctrlPr>
                                    <a:rPr lang="en-CA" sz="2133" i="1">
                                      <a:latin typeface="Cambria Math" panose="02040503050406030204" pitchFamily="18" charset="0"/>
                                    </a:rPr>
                                  </m:ctrlPr>
                                </m:accPr>
                                <m:e>
                                  <m:r>
                                    <a:rPr lang="en-CA" sz="2133" i="1">
                                      <a:latin typeface="Cambria Math"/>
                                    </a:rPr>
                                    <m:t>𝑝</m:t>
                                  </m:r>
                                </m:e>
                              </m:acc>
                              <m:r>
                                <a:rPr lang="en-US" sz="2133" i="1">
                                  <a:latin typeface="Cambria Math"/>
                                </a:rPr>
                                <m:t>(1−</m:t>
                              </m:r>
                              <m:acc>
                                <m:accPr>
                                  <m:chr m:val="̅"/>
                                  <m:ctrlPr>
                                    <a:rPr lang="en-US" sz="2133" i="1">
                                      <a:latin typeface="Cambria Math" panose="02040503050406030204" pitchFamily="18" charset="0"/>
                                    </a:rPr>
                                  </m:ctrlPr>
                                </m:accPr>
                                <m:e>
                                  <m:r>
                                    <a:rPr lang="en-CA" sz="2133" i="1">
                                      <a:latin typeface="Cambria Math"/>
                                    </a:rPr>
                                    <m:t>𝑝</m:t>
                                  </m:r>
                                </m:e>
                              </m:acc>
                              <m:r>
                                <a:rPr lang="en-US" sz="2133" i="1">
                                  <a:latin typeface="Cambria Math"/>
                                </a:rPr>
                                <m:t>)</m:t>
                              </m:r>
                            </m:num>
                            <m:den>
                              <m:r>
                                <a:rPr lang="en-US" sz="2133" i="1">
                                  <a:latin typeface="Cambria Math"/>
                                </a:rPr>
                                <m:t>𝑛</m:t>
                              </m:r>
                            </m:den>
                          </m:f>
                        </m:e>
                      </m:rad>
                    </m:oMath>
                  </m:oMathPara>
                </a14:m>
                <a:endParaRPr lang="en-CA" dirty="0"/>
              </a:p>
            </p:txBody>
          </p:sp>
        </mc:Choice>
        <mc:Fallback xmlns="">
          <p:sp>
            <p:nvSpPr>
              <p:cNvPr id="6" name="Rectangle 5"/>
              <p:cNvSpPr>
                <a:spLocks noRot="1" noChangeAspect="1" noMove="1" noResize="1" noEditPoints="1" noAdjustHandles="1" noChangeArrowheads="1" noChangeShapeType="1" noTextEdit="1"/>
              </p:cNvSpPr>
              <p:nvPr/>
            </p:nvSpPr>
            <p:spPr>
              <a:xfrm>
                <a:off x="4946756" y="5196332"/>
                <a:ext cx="2185278" cy="926729"/>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132320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38200" y="1529474"/>
                <a:ext cx="11007119" cy="3889208"/>
              </a:xfrm>
            </p:spPr>
            <p:txBody>
              <a:bodyPr>
                <a:normAutofit/>
              </a:bodyPr>
              <a:lstStyle/>
              <a:p>
                <a:pPr marL="0" indent="0">
                  <a:buNone/>
                </a:pPr>
                <a:r>
                  <a:rPr lang="en-CA" sz="2400" dirty="0"/>
                  <a:t>Used for monitoring the number of defects in a single product/service.</a:t>
                </a:r>
              </a:p>
              <a:p>
                <a:pPr marL="0" indent="0">
                  <a:buNone/>
                </a:pPr>
                <a:endParaRPr lang="en-CA" sz="2400" dirty="0"/>
              </a:p>
              <a:p>
                <a:pPr marL="0" indent="0">
                  <a:buNone/>
                </a:pPr>
                <a14:m>
                  <m:oMathPara xmlns:m="http://schemas.openxmlformats.org/officeDocument/2006/math">
                    <m:oMathParaPr>
                      <m:jc m:val="centerGroup"/>
                    </m:oMathParaPr>
                    <m:oMath xmlns:m="http://schemas.openxmlformats.org/officeDocument/2006/math">
                      <m:r>
                        <m:rPr>
                          <m:nor/>
                        </m:rPr>
                        <a:rPr lang="en-CA" sz="2400" b="0" i="0" smtClean="0">
                          <a:latin typeface="Cambria Math" panose="02040503050406030204" pitchFamily="18" charset="0"/>
                        </a:rPr>
                        <m:t>UCL</m:t>
                      </m:r>
                      <m:r>
                        <a:rPr lang="en-CA" sz="2400" b="0" i="1" smtClean="0">
                          <a:latin typeface="Cambria Math" panose="02040503050406030204" pitchFamily="18" charset="0"/>
                        </a:rPr>
                        <m:t>=</m:t>
                      </m:r>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𝑐</m:t>
                          </m:r>
                        </m:e>
                      </m:acc>
                      <m:r>
                        <a:rPr lang="en-CA" sz="2400" b="0" i="1" smtClean="0">
                          <a:latin typeface="Cambria Math" panose="02040503050406030204" pitchFamily="18" charset="0"/>
                        </a:rPr>
                        <m:t>+</m:t>
                      </m:r>
                      <m:r>
                        <a:rPr lang="en-CA" sz="2400" b="0" i="1" smtClean="0">
                          <a:latin typeface="Cambria Math" panose="02040503050406030204" pitchFamily="18" charset="0"/>
                        </a:rPr>
                        <m:t>𝑧</m:t>
                      </m:r>
                      <m:rad>
                        <m:radPr>
                          <m:degHide m:val="on"/>
                          <m:ctrlPr>
                            <a:rPr lang="en-CA" sz="2400" b="0" i="1" smtClean="0">
                              <a:latin typeface="Cambria Math" panose="02040503050406030204" pitchFamily="18" charset="0"/>
                            </a:rPr>
                          </m:ctrlPr>
                        </m:radPr>
                        <m:deg/>
                        <m:e>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𝑐</m:t>
                              </m:r>
                            </m:e>
                          </m:acc>
                        </m:e>
                      </m:rad>
                    </m:oMath>
                  </m:oMathPara>
                </a14:m>
                <a:endParaRPr lang="en-CA" sz="2400" dirty="0"/>
              </a:p>
              <a:p>
                <a:pPr marL="0" indent="0">
                  <a:buNone/>
                </a:pPr>
                <a:endParaRPr lang="en-CA" sz="2400" dirty="0"/>
              </a:p>
              <a:p>
                <a:pPr marL="0" indent="0">
                  <a:buNone/>
                </a:pPr>
                <a14:m>
                  <m:oMathPara xmlns:m="http://schemas.openxmlformats.org/officeDocument/2006/math">
                    <m:oMathParaPr>
                      <m:jc m:val="centerGroup"/>
                    </m:oMathParaPr>
                    <m:oMath xmlns:m="http://schemas.openxmlformats.org/officeDocument/2006/math">
                      <m:r>
                        <m:rPr>
                          <m:nor/>
                        </m:rPr>
                        <a:rPr lang="en-CA" sz="2400" b="0" i="0" smtClean="0">
                          <a:latin typeface="Cambria Math" panose="02040503050406030204" pitchFamily="18" charset="0"/>
                        </a:rPr>
                        <m:t>LCL</m:t>
                      </m:r>
                      <m:r>
                        <a:rPr lang="en-CA" sz="2400" b="0" i="1" smtClean="0">
                          <a:latin typeface="Cambria Math" panose="02040503050406030204" pitchFamily="18" charset="0"/>
                        </a:rPr>
                        <m:t>=</m:t>
                      </m:r>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𝑐</m:t>
                          </m:r>
                        </m:e>
                      </m:acc>
                      <m:r>
                        <a:rPr lang="en-CA" sz="2400" b="0" i="1" smtClean="0">
                          <a:latin typeface="Cambria Math" panose="02040503050406030204" pitchFamily="18" charset="0"/>
                        </a:rPr>
                        <m:t>−</m:t>
                      </m:r>
                      <m:r>
                        <a:rPr lang="en-CA" sz="2400" b="0" i="1" smtClean="0">
                          <a:latin typeface="Cambria Math" panose="02040503050406030204" pitchFamily="18" charset="0"/>
                        </a:rPr>
                        <m:t>𝑧</m:t>
                      </m:r>
                      <m:rad>
                        <m:radPr>
                          <m:degHide m:val="on"/>
                          <m:ctrlPr>
                            <a:rPr lang="en-CA" sz="2400" b="0" i="1" smtClean="0">
                              <a:latin typeface="Cambria Math" panose="02040503050406030204" pitchFamily="18" charset="0"/>
                            </a:rPr>
                          </m:ctrlPr>
                        </m:radPr>
                        <m:deg/>
                        <m:e>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𝑐</m:t>
                              </m:r>
                            </m:e>
                          </m:acc>
                        </m:e>
                      </m:rad>
                    </m:oMath>
                  </m:oMathPara>
                </a14:m>
                <a:endParaRPr lang="en-CA" sz="2400" dirty="0"/>
              </a:p>
              <a:p>
                <a:pPr marL="0" indent="0">
                  <a:buNone/>
                </a:pPr>
                <a:endParaRPr lang="en-CA"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38200" y="1529474"/>
                <a:ext cx="11007119" cy="3889208"/>
              </a:xfrm>
              <a:blipFill>
                <a:blip r:embed="rId2"/>
                <a:stretch>
                  <a:fillRect l="-1717" t="-250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CA" dirty="0"/>
                  <a:t>The </a:t>
                </a:r>
                <a14:m>
                  <m:oMath xmlns:m="http://schemas.openxmlformats.org/officeDocument/2006/math">
                    <m:r>
                      <a:rPr lang="en-CA" b="0" i="1" smtClean="0">
                        <a:latin typeface="Cambria Math" panose="02040503050406030204" pitchFamily="18" charset="0"/>
                      </a:rPr>
                      <m:t>𝑐</m:t>
                    </m:r>
                  </m:oMath>
                </a14:m>
                <a:r>
                  <a:rPr lang="en-CA" dirty="0"/>
                  <a:t>-chart</a:t>
                </a:r>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3"/>
                <a:stretch>
                  <a:fillRect l="-2659" b="-25325"/>
                </a:stretch>
              </a:blipFill>
            </p:spPr>
            <p:txBody>
              <a:bodyPr/>
              <a:lstStyle/>
              <a:p>
                <a:r>
                  <a:rPr lang="en-CA">
                    <a:noFill/>
                  </a:rPr>
                  <a:t> </a:t>
                </a:r>
              </a:p>
            </p:txBody>
          </p:sp>
        </mc:Fallback>
      </mc:AlternateContent>
    </p:spTree>
    <p:extLst>
      <p:ext uri="{BB962C8B-B14F-4D97-AF65-F5344CB8AC3E}">
        <p14:creationId xmlns:p14="http://schemas.microsoft.com/office/powerpoint/2010/main" val="3099422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11EB58-74EE-7C1F-D316-13723E8A41D6}"/>
              </a:ext>
            </a:extLst>
          </p:cNvPr>
          <p:cNvSpPr>
            <a:spLocks noGrp="1"/>
          </p:cNvSpPr>
          <p:nvPr>
            <p:ph type="title"/>
          </p:nvPr>
        </p:nvSpPr>
        <p:spPr/>
        <p:txBody>
          <a:bodyPr/>
          <a:lstStyle/>
          <a:p>
            <a:r>
              <a:rPr lang="en-CA" dirty="0"/>
              <a:t>Coping with Frequency Data</a:t>
            </a:r>
          </a:p>
        </p:txBody>
      </p:sp>
    </p:spTree>
    <p:extLst>
      <p:ext uri="{BB962C8B-B14F-4D97-AF65-F5344CB8AC3E}">
        <p14:creationId xmlns:p14="http://schemas.microsoft.com/office/powerpoint/2010/main" val="1187826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5F20E-C450-34C8-5937-24B589B2DFFF}"/>
              </a:ext>
            </a:extLst>
          </p:cNvPr>
          <p:cNvSpPr>
            <a:spLocks noGrp="1"/>
          </p:cNvSpPr>
          <p:nvPr>
            <p:ph type="title"/>
          </p:nvPr>
        </p:nvSpPr>
        <p:spPr/>
        <p:txBody>
          <a:bodyPr/>
          <a:lstStyle/>
          <a:p>
            <a:r>
              <a:rPr lang="en-CA" dirty="0"/>
              <a:t>Frequency Data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ACEB323-67D8-4F30-EE37-0A87AF84EA70}"/>
                  </a:ext>
                </a:extLst>
              </p:cNvPr>
              <p:cNvSpPr>
                <a:spLocks noGrp="1"/>
              </p:cNvSpPr>
              <p:nvPr>
                <p:ph idx="1"/>
              </p:nvPr>
            </p:nvSpPr>
            <p:spPr>
              <a:xfrm>
                <a:off x="838200" y="1619468"/>
                <a:ext cx="10932268" cy="3889208"/>
              </a:xfrm>
            </p:spPr>
            <p:txBody>
              <a:bodyPr/>
              <a:lstStyle/>
              <a:p>
                <a:pPr marL="0" indent="0">
                  <a:buNone/>
                </a:pPr>
                <a:r>
                  <a:rPr lang="en-CA" dirty="0"/>
                  <a:t>Until now, we’ve been working with Ratio data. Sometimes, we have  frequencies associated with Categorical (or Nominal) data that isn’t amenable to the type of control charts we’ve seen thus far. For these, we can formulate the problem as a hypothesis test using the chi-squared distribution, where,</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p>
                        <m:sSupPr>
                          <m:ctrlPr>
                            <a:rPr lang="en-CA" i="1" smtClean="0">
                              <a:latin typeface="Cambria Math" panose="02040503050406030204" pitchFamily="18" charset="0"/>
                            </a:rPr>
                          </m:ctrlPr>
                        </m:sSupPr>
                        <m:e>
                          <m:r>
                            <a:rPr lang="en-CA" i="1" smtClean="0">
                              <a:latin typeface="Cambria Math" panose="02040503050406030204" pitchFamily="18" charset="0"/>
                              <a:ea typeface="Cambria Math" panose="02040503050406030204" pitchFamily="18" charset="0"/>
                            </a:rPr>
                            <m:t>𝜒</m:t>
                          </m:r>
                        </m:e>
                        <m:sup>
                          <m:r>
                            <a:rPr lang="en-CA" b="0" i="1" smtClean="0">
                              <a:latin typeface="Cambria Math" panose="02040503050406030204" pitchFamily="18" charset="0"/>
                            </a:rPr>
                            <m:t>2</m:t>
                          </m:r>
                        </m:sup>
                      </m:sSup>
                      <m:r>
                        <a:rPr lang="en-CA" b="0" i="1" smtClean="0">
                          <a:latin typeface="Cambria Math" panose="02040503050406030204" pitchFamily="18" charset="0"/>
                        </a:rPr>
                        <m:t>=</m:t>
                      </m:r>
                      <m:nary>
                        <m:naryPr>
                          <m:chr m:val="∑"/>
                          <m:subHide m:val="on"/>
                          <m:supHide m:val="on"/>
                          <m:ctrlPr>
                            <a:rPr lang="en-CA" b="0" i="1" smtClean="0">
                              <a:latin typeface="Cambria Math" panose="02040503050406030204" pitchFamily="18" charset="0"/>
                            </a:rPr>
                          </m:ctrlPr>
                        </m:naryPr>
                        <m:sub/>
                        <m:sup/>
                        <m:e>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d>
                                    <m:dPr>
                                      <m:ctrlPr>
                                        <a:rPr lang="en-CA" b="0" i="1" smtClean="0">
                                          <a:latin typeface="Cambria Math" panose="02040503050406030204" pitchFamily="18" charset="0"/>
                                        </a:rPr>
                                      </m:ctrlPr>
                                    </m:dPr>
                                    <m:e>
                                      <m:r>
                                        <a:rPr lang="en-CA" b="0" i="1" smtClean="0">
                                          <a:latin typeface="Cambria Math" panose="02040503050406030204" pitchFamily="18" charset="0"/>
                                        </a:rPr>
                                        <m:t>𝑂</m:t>
                                      </m:r>
                                      <m:r>
                                        <a:rPr lang="en-CA" b="0" i="1" smtClean="0">
                                          <a:latin typeface="Cambria Math" panose="02040503050406030204" pitchFamily="18" charset="0"/>
                                        </a:rPr>
                                        <m:t>−</m:t>
                                      </m:r>
                                      <m:r>
                                        <a:rPr lang="en-CA" b="0" i="1" smtClean="0">
                                          <a:latin typeface="Cambria Math" panose="02040503050406030204" pitchFamily="18" charset="0"/>
                                        </a:rPr>
                                        <m:t>𝐸</m:t>
                                      </m:r>
                                    </m:e>
                                  </m:d>
                                </m:e>
                                <m:sup>
                                  <m:r>
                                    <a:rPr lang="en-CA" b="0" i="1" smtClean="0">
                                      <a:latin typeface="Cambria Math" panose="02040503050406030204" pitchFamily="18" charset="0"/>
                                    </a:rPr>
                                    <m:t>2</m:t>
                                  </m:r>
                                </m:sup>
                              </m:sSup>
                            </m:num>
                            <m:den>
                              <m:r>
                                <a:rPr lang="en-CA" b="0" i="1" smtClean="0">
                                  <a:latin typeface="Cambria Math" panose="02040503050406030204" pitchFamily="18" charset="0"/>
                                </a:rPr>
                                <m:t>𝐸</m:t>
                              </m:r>
                            </m:den>
                          </m:f>
                        </m:e>
                      </m:nary>
                    </m:oMath>
                  </m:oMathPara>
                </a14:m>
                <a:endParaRPr lang="en-CA" dirty="0"/>
              </a:p>
              <a:p>
                <a:pPr marL="0" indent="0">
                  <a:buNone/>
                </a:pPr>
                <a:endParaRPr lang="en-CA" dirty="0"/>
              </a:p>
              <a:p>
                <a:pPr marL="0" indent="0">
                  <a:buNone/>
                </a:pPr>
                <a:endParaRPr lang="en-CA" dirty="0"/>
              </a:p>
            </p:txBody>
          </p:sp>
        </mc:Choice>
        <mc:Fallback xmlns="">
          <p:sp>
            <p:nvSpPr>
              <p:cNvPr id="4" name="Content Placeholder 3">
                <a:extLst>
                  <a:ext uri="{FF2B5EF4-FFF2-40B4-BE49-F238E27FC236}">
                    <a16:creationId xmlns:a16="http://schemas.microsoft.com/office/drawing/2014/main" id="{0ACEB323-67D8-4F30-EE37-0A87AF84EA70}"/>
                  </a:ext>
                </a:extLst>
              </p:cNvPr>
              <p:cNvSpPr>
                <a:spLocks noGrp="1" noRot="1" noChangeAspect="1" noMove="1" noResize="1" noEditPoints="1" noAdjustHandles="1" noChangeArrowheads="1" noChangeShapeType="1" noTextEdit="1"/>
              </p:cNvSpPr>
              <p:nvPr>
                <p:ph idx="1"/>
              </p:nvPr>
            </p:nvSpPr>
            <p:spPr>
              <a:xfrm>
                <a:off x="838200" y="1619468"/>
                <a:ext cx="10932268" cy="3889208"/>
              </a:xfrm>
              <a:blipFill>
                <a:blip r:embed="rId2"/>
                <a:stretch>
                  <a:fillRect l="-2008" t="-2821"/>
                </a:stretch>
              </a:blipFill>
            </p:spPr>
            <p:txBody>
              <a:bodyPr/>
              <a:lstStyle/>
              <a:p>
                <a:r>
                  <a:rPr lang="en-CA">
                    <a:noFill/>
                  </a:rPr>
                  <a:t> </a:t>
                </a:r>
              </a:p>
            </p:txBody>
          </p:sp>
        </mc:Fallback>
      </mc:AlternateContent>
    </p:spTree>
    <p:extLst>
      <p:ext uri="{BB962C8B-B14F-4D97-AF65-F5344CB8AC3E}">
        <p14:creationId xmlns:p14="http://schemas.microsoft.com/office/powerpoint/2010/main" val="523905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9E14-120D-D67B-F3B5-E82BBC304074}"/>
              </a:ext>
            </a:extLst>
          </p:cNvPr>
          <p:cNvSpPr>
            <a:spLocks noGrp="1"/>
          </p:cNvSpPr>
          <p:nvPr>
            <p:ph type="title"/>
          </p:nvPr>
        </p:nvSpPr>
        <p:spPr/>
        <p:txBody>
          <a:bodyPr/>
          <a:lstStyle/>
          <a:p>
            <a:r>
              <a:rPr lang="en-CA" dirty="0"/>
              <a:t>Frequency Data</a:t>
            </a:r>
          </a:p>
        </p:txBody>
      </p:sp>
      <p:pic>
        <p:nvPicPr>
          <p:cNvPr id="5" name="Picture 4">
            <a:extLst>
              <a:ext uri="{FF2B5EF4-FFF2-40B4-BE49-F238E27FC236}">
                <a16:creationId xmlns:a16="http://schemas.microsoft.com/office/drawing/2014/main" id="{F28B6914-8D00-65F2-5497-FFA4BA9E6E59}"/>
              </a:ext>
            </a:extLst>
          </p:cNvPr>
          <p:cNvPicPr>
            <a:picLocks noChangeAspect="1"/>
          </p:cNvPicPr>
          <p:nvPr/>
        </p:nvPicPr>
        <p:blipFill rotWithShape="1">
          <a:blip r:embed="rId2"/>
          <a:srcRect t="11216"/>
          <a:stretch/>
        </p:blipFill>
        <p:spPr>
          <a:xfrm>
            <a:off x="1740238" y="1740803"/>
            <a:ext cx="8104154" cy="4322974"/>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787B8A0-538C-F546-9DA2-CEB7AFC9D991}"/>
                  </a:ext>
                </a:extLst>
              </p:cNvPr>
              <p:cNvSpPr txBox="1"/>
              <p:nvPr/>
            </p:nvSpPr>
            <p:spPr>
              <a:xfrm>
                <a:off x="6400801" y="4455268"/>
                <a:ext cx="3317132" cy="1200329"/>
              </a:xfrm>
              <a:prstGeom prst="rect">
                <a:avLst/>
              </a:prstGeom>
              <a:solidFill>
                <a:schemeClr val="bg1"/>
              </a:solidFill>
              <a:ln>
                <a:solidFill>
                  <a:schemeClr val="tx1"/>
                </a:solidFill>
              </a:ln>
            </p:spPr>
            <p:txBody>
              <a:bodyPr wrap="square" rtlCol="0">
                <a:spAutoFit/>
              </a:bodyPr>
              <a:lstStyle/>
              <a:p>
                <a:r>
                  <a:rPr lang="en-CA" i="1" dirty="0"/>
                  <a:t>Conclusion</a:t>
                </a:r>
              </a:p>
              <a:p>
                <a:r>
                  <a:rPr lang="en-CA" dirty="0"/>
                  <a:t>The defect type is independent from the shift (at the </a:t>
                </a:r>
                <a14:m>
                  <m:oMath xmlns:m="http://schemas.openxmlformats.org/officeDocument/2006/math">
                    <m:r>
                      <a:rPr lang="en-CA" i="1" smtClean="0">
                        <a:latin typeface="Cambria Math" panose="02040503050406030204" pitchFamily="18" charset="0"/>
                        <a:ea typeface="Cambria Math" panose="02040503050406030204" pitchFamily="18" charset="0"/>
                      </a:rPr>
                      <m:t>𝛼</m:t>
                    </m:r>
                    <m:r>
                      <a:rPr lang="en-CA" b="0" i="1" smtClean="0">
                        <a:latin typeface="Cambria Math" panose="02040503050406030204" pitchFamily="18" charset="0"/>
                        <a:ea typeface="Cambria Math" panose="02040503050406030204" pitchFamily="18" charset="0"/>
                      </a:rPr>
                      <m:t>=0.05</m:t>
                    </m:r>
                  </m:oMath>
                </a14:m>
                <a:r>
                  <a:rPr lang="en-CA" dirty="0"/>
                  <a:t> significance level). </a:t>
                </a:r>
              </a:p>
            </p:txBody>
          </p:sp>
        </mc:Choice>
        <mc:Fallback xmlns="">
          <p:sp>
            <p:nvSpPr>
              <p:cNvPr id="6" name="TextBox 5">
                <a:extLst>
                  <a:ext uri="{FF2B5EF4-FFF2-40B4-BE49-F238E27FC236}">
                    <a16:creationId xmlns:a16="http://schemas.microsoft.com/office/drawing/2014/main" id="{0787B8A0-538C-F546-9DA2-CEB7AFC9D991}"/>
                  </a:ext>
                </a:extLst>
              </p:cNvPr>
              <p:cNvSpPr txBox="1">
                <a:spLocks noRot="1" noChangeAspect="1" noMove="1" noResize="1" noEditPoints="1" noAdjustHandles="1" noChangeArrowheads="1" noChangeShapeType="1" noTextEdit="1"/>
              </p:cNvSpPr>
              <p:nvPr/>
            </p:nvSpPr>
            <p:spPr>
              <a:xfrm>
                <a:off x="6400801" y="4455268"/>
                <a:ext cx="3317132" cy="1200329"/>
              </a:xfrm>
              <a:prstGeom prst="rect">
                <a:avLst/>
              </a:prstGeom>
              <a:blipFill>
                <a:blip r:embed="rId3"/>
                <a:stretch>
                  <a:fillRect l="-1282" t="-2513" r="-366" b="-6533"/>
                </a:stretch>
              </a:blipFill>
              <a:ln>
                <a:solidFill>
                  <a:schemeClr val="tx1"/>
                </a:solidFill>
              </a:ln>
            </p:spPr>
            <p:txBody>
              <a:bodyPr/>
              <a:lstStyle/>
              <a:p>
                <a:r>
                  <a:rPr lang="en-CA">
                    <a:noFill/>
                  </a:rPr>
                  <a:t> </a:t>
                </a:r>
              </a:p>
            </p:txBody>
          </p:sp>
        </mc:Fallback>
      </mc:AlternateContent>
    </p:spTree>
    <p:extLst>
      <p:ext uri="{BB962C8B-B14F-4D97-AF65-F5344CB8AC3E}">
        <p14:creationId xmlns:p14="http://schemas.microsoft.com/office/powerpoint/2010/main" val="324508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732112-2740-6802-601A-AB7F016D2DAA}"/>
              </a:ext>
            </a:extLst>
          </p:cNvPr>
          <p:cNvSpPr>
            <a:spLocks noGrp="1"/>
          </p:cNvSpPr>
          <p:nvPr>
            <p:ph type="title"/>
          </p:nvPr>
        </p:nvSpPr>
        <p:spPr/>
        <p:txBody>
          <a:bodyPr/>
          <a:lstStyle/>
          <a:p>
            <a:r>
              <a:rPr lang="en-CA" dirty="0"/>
              <a:t>Agenda</a:t>
            </a:r>
          </a:p>
        </p:txBody>
      </p:sp>
      <p:sp>
        <p:nvSpPr>
          <p:cNvPr id="6" name="TextBox 5">
            <a:extLst>
              <a:ext uri="{FF2B5EF4-FFF2-40B4-BE49-F238E27FC236}">
                <a16:creationId xmlns:a16="http://schemas.microsoft.com/office/drawing/2014/main" id="{7D8C9CFF-814C-342C-A2F2-8A5B4706C632}"/>
              </a:ext>
            </a:extLst>
          </p:cNvPr>
          <p:cNvSpPr txBox="1"/>
          <p:nvPr/>
        </p:nvSpPr>
        <p:spPr>
          <a:xfrm>
            <a:off x="672830" y="1680651"/>
            <a:ext cx="11058728" cy="4154984"/>
          </a:xfrm>
          <a:prstGeom prst="rect">
            <a:avLst/>
          </a:prstGeom>
          <a:noFill/>
        </p:spPr>
        <p:txBody>
          <a:bodyPr wrap="square" rtlCol="0">
            <a:spAutoFit/>
          </a:bodyPr>
          <a:lstStyle/>
          <a:p>
            <a:r>
              <a:rPr lang="en-CA" sz="2400" dirty="0"/>
              <a:t>At the process design stage,</a:t>
            </a:r>
          </a:p>
          <a:p>
            <a:r>
              <a:rPr lang="en-CA" sz="2400" dirty="0"/>
              <a:t>	Is the process capable of meeting consumer specifications with </a:t>
            </a:r>
            <a:r>
              <a:rPr lang="en-CA" sz="2400" i="1" dirty="0"/>
              <a:t>reasonable</a:t>
            </a:r>
            <a:r>
              <a:rPr lang="en-CA" sz="2400" dirty="0"/>
              <a:t> 	consistency?</a:t>
            </a:r>
          </a:p>
          <a:p>
            <a:endParaRPr lang="en-CA" sz="2400" dirty="0"/>
          </a:p>
          <a:p>
            <a:r>
              <a:rPr lang="en-CA" sz="2400" dirty="0"/>
              <a:t>Following implementation,</a:t>
            </a:r>
          </a:p>
          <a:p>
            <a:r>
              <a:rPr lang="en-CA" sz="2400" dirty="0"/>
              <a:t>	Is the process behaving the way we </a:t>
            </a:r>
            <a:r>
              <a:rPr lang="en-CA" sz="2400" i="1" dirty="0"/>
              <a:t>expect</a:t>
            </a:r>
            <a:r>
              <a:rPr lang="en-CA" sz="2400" dirty="0"/>
              <a:t> it to?</a:t>
            </a:r>
          </a:p>
          <a:p>
            <a:endParaRPr lang="en-CA" sz="2400" dirty="0"/>
          </a:p>
          <a:p>
            <a:endParaRPr lang="en-CA" sz="2400" dirty="0"/>
          </a:p>
          <a:p>
            <a:r>
              <a:rPr lang="en-CA" sz="2400" dirty="0"/>
              <a:t>Today, our focus will be on the collection and analysis of data to objectively answer each of the above questions. </a:t>
            </a:r>
          </a:p>
          <a:p>
            <a:endParaRPr lang="en-CA" sz="2400" dirty="0"/>
          </a:p>
        </p:txBody>
      </p:sp>
    </p:spTree>
    <p:extLst>
      <p:ext uri="{BB962C8B-B14F-4D97-AF65-F5344CB8AC3E}">
        <p14:creationId xmlns:p14="http://schemas.microsoft.com/office/powerpoint/2010/main" val="2193728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075DAB-7319-AB46-456B-47EE062AB8DC}"/>
              </a:ext>
            </a:extLst>
          </p:cNvPr>
          <p:cNvSpPr>
            <a:spLocks noGrp="1"/>
          </p:cNvSpPr>
          <p:nvPr>
            <p:ph type="title"/>
          </p:nvPr>
        </p:nvSpPr>
        <p:spPr/>
        <p:txBody>
          <a:bodyPr/>
          <a:lstStyle/>
          <a:p>
            <a:r>
              <a:rPr lang="en-CA" dirty="0"/>
              <a:t>Closing Comments</a:t>
            </a:r>
          </a:p>
        </p:txBody>
      </p:sp>
    </p:spTree>
    <p:extLst>
      <p:ext uri="{BB962C8B-B14F-4D97-AF65-F5344CB8AC3E}">
        <p14:creationId xmlns:p14="http://schemas.microsoft.com/office/powerpoint/2010/main" val="3927409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AA8674-F759-D747-9C5A-5182BC6585F2}"/>
              </a:ext>
            </a:extLst>
          </p:cNvPr>
          <p:cNvSpPr>
            <a:spLocks noGrp="1"/>
          </p:cNvSpPr>
          <p:nvPr>
            <p:ph idx="1"/>
          </p:nvPr>
        </p:nvSpPr>
        <p:spPr>
          <a:xfrm>
            <a:off x="838200" y="1862659"/>
            <a:ext cx="10546429" cy="3889208"/>
          </a:xfrm>
        </p:spPr>
        <p:txBody>
          <a:bodyPr/>
          <a:lstStyle/>
          <a:p>
            <a:r>
              <a:rPr lang="en-CA" dirty="0"/>
              <a:t>An in-control process doesn’t imply product is within tolerances or specifications</a:t>
            </a:r>
          </a:p>
          <a:p>
            <a:r>
              <a:rPr lang="en-CA" dirty="0"/>
              <a:t>Control charts are not conclusive evidence for use in RCA</a:t>
            </a:r>
          </a:p>
          <a:p>
            <a:r>
              <a:rPr lang="en-CA" dirty="0"/>
              <a:t>Akin to hypothesis testing, </a:t>
            </a:r>
          </a:p>
          <a:p>
            <a:pPr lvl="1"/>
            <a:r>
              <a:rPr lang="en-CA" dirty="0"/>
              <a:t>Type I Error (</a:t>
            </a:r>
            <a:r>
              <a:rPr lang="el-GR" dirty="0">
                <a:solidFill>
                  <a:srgbClr val="222222"/>
                </a:solidFill>
                <a:latin typeface="HelveticaNeue"/>
              </a:rPr>
              <a:t>α</a:t>
            </a:r>
            <a:r>
              <a:rPr lang="en-CA" dirty="0"/>
              <a:t>), i.e., false positive</a:t>
            </a:r>
          </a:p>
          <a:p>
            <a:pPr lvl="1"/>
            <a:r>
              <a:rPr lang="en-CA" dirty="0"/>
              <a:t>Type II Error, i.e., false negative</a:t>
            </a:r>
          </a:p>
          <a:p>
            <a:r>
              <a:rPr lang="en-CA" dirty="0"/>
              <a:t>There are </a:t>
            </a:r>
            <a:r>
              <a:rPr lang="en-CA" i="1" dirty="0"/>
              <a:t>many</a:t>
            </a:r>
            <a:r>
              <a:rPr lang="en-CA" dirty="0"/>
              <a:t> more forms of control charts than what I’ve presented here.</a:t>
            </a:r>
            <a:endParaRPr lang="en-US" dirty="0"/>
          </a:p>
        </p:txBody>
      </p:sp>
      <p:sp>
        <p:nvSpPr>
          <p:cNvPr id="3" name="Title 2">
            <a:extLst>
              <a:ext uri="{FF2B5EF4-FFF2-40B4-BE49-F238E27FC236}">
                <a16:creationId xmlns:a16="http://schemas.microsoft.com/office/drawing/2014/main" id="{DA17193B-6613-4049-B02F-507F353BF6B7}"/>
              </a:ext>
            </a:extLst>
          </p:cNvPr>
          <p:cNvSpPr>
            <a:spLocks noGrp="1"/>
          </p:cNvSpPr>
          <p:nvPr>
            <p:ph type="title"/>
          </p:nvPr>
        </p:nvSpPr>
        <p:spPr/>
        <p:txBody>
          <a:bodyPr/>
          <a:lstStyle/>
          <a:p>
            <a:r>
              <a:rPr lang="en-CA" dirty="0"/>
              <a:t>Limitations</a:t>
            </a:r>
            <a:endParaRPr lang="en-US" dirty="0"/>
          </a:p>
        </p:txBody>
      </p:sp>
    </p:spTree>
    <p:extLst>
      <p:ext uri="{BB962C8B-B14F-4D97-AF65-F5344CB8AC3E}">
        <p14:creationId xmlns:p14="http://schemas.microsoft.com/office/powerpoint/2010/main" val="2157266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C6B26A-FFC3-332B-4117-0A2A460B91A9}"/>
              </a:ext>
            </a:extLst>
          </p:cNvPr>
          <p:cNvSpPr>
            <a:spLocks noGrp="1"/>
          </p:cNvSpPr>
          <p:nvPr>
            <p:ph type="title"/>
          </p:nvPr>
        </p:nvSpPr>
        <p:spPr/>
        <p:txBody>
          <a:bodyPr/>
          <a:lstStyle/>
          <a:p>
            <a:r>
              <a:rPr lang="en-CA" dirty="0"/>
              <a:t>Case Discussion</a:t>
            </a:r>
          </a:p>
        </p:txBody>
      </p:sp>
    </p:spTree>
    <p:extLst>
      <p:ext uri="{BB962C8B-B14F-4D97-AF65-F5344CB8AC3E}">
        <p14:creationId xmlns:p14="http://schemas.microsoft.com/office/powerpoint/2010/main" val="3396064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EBAF2-CE4E-1401-D6DF-44DDB2EF2558}"/>
              </a:ext>
            </a:extLst>
          </p:cNvPr>
          <p:cNvSpPr>
            <a:spLocks noGrp="1"/>
          </p:cNvSpPr>
          <p:nvPr>
            <p:ph type="title"/>
          </p:nvPr>
        </p:nvSpPr>
        <p:spPr/>
        <p:txBody>
          <a:bodyPr/>
          <a:lstStyle/>
          <a:p>
            <a:r>
              <a:rPr lang="en-CA" dirty="0"/>
              <a:t>Process Capability Analysis</a:t>
            </a:r>
          </a:p>
        </p:txBody>
      </p:sp>
    </p:spTree>
    <p:extLst>
      <p:ext uri="{BB962C8B-B14F-4D97-AF65-F5344CB8AC3E}">
        <p14:creationId xmlns:p14="http://schemas.microsoft.com/office/powerpoint/2010/main" val="205481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CFA7-562C-D608-BA0D-94FF7CA7F2AE}"/>
              </a:ext>
            </a:extLst>
          </p:cNvPr>
          <p:cNvSpPr>
            <a:spLocks noGrp="1"/>
          </p:cNvSpPr>
          <p:nvPr>
            <p:ph type="title"/>
          </p:nvPr>
        </p:nvSpPr>
        <p:spPr/>
        <p:txBody>
          <a:bodyPr/>
          <a:lstStyle/>
          <a:p>
            <a:r>
              <a:rPr lang="en-CA" dirty="0"/>
              <a:t>Is my process “capable”?</a:t>
            </a:r>
          </a:p>
        </p:txBody>
      </p:sp>
      <p:graphicFrame>
        <p:nvGraphicFramePr>
          <p:cNvPr id="4" name="Chart 3">
            <a:extLst>
              <a:ext uri="{FF2B5EF4-FFF2-40B4-BE49-F238E27FC236}">
                <a16:creationId xmlns:a16="http://schemas.microsoft.com/office/drawing/2014/main" id="{1BDF4040-BBF5-C402-EE31-20F07A583327}"/>
              </a:ext>
            </a:extLst>
          </p:cNvPr>
          <p:cNvGraphicFramePr>
            <a:graphicFrameLocks/>
          </p:cNvGraphicFramePr>
          <p:nvPr>
            <p:extLst>
              <p:ext uri="{D42A27DB-BD31-4B8C-83A1-F6EECF244321}">
                <p14:modId xmlns:p14="http://schemas.microsoft.com/office/powerpoint/2010/main" val="1714826192"/>
              </p:ext>
            </p:extLst>
          </p:nvPr>
        </p:nvGraphicFramePr>
        <p:xfrm>
          <a:off x="194440" y="1855466"/>
          <a:ext cx="5005839" cy="4350781"/>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397FE389-6943-A416-8923-D7C2EE22439B}"/>
              </a:ext>
            </a:extLst>
          </p:cNvPr>
          <p:cNvCxnSpPr>
            <a:cxnSpLocks/>
          </p:cNvCxnSpPr>
          <p:nvPr/>
        </p:nvCxnSpPr>
        <p:spPr>
          <a:xfrm>
            <a:off x="2697359" y="1945528"/>
            <a:ext cx="0" cy="36990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4CE197A-4447-0461-9F82-A499325F7BC3}"/>
              </a:ext>
            </a:extLst>
          </p:cNvPr>
          <p:cNvSpPr txBox="1"/>
          <p:nvPr/>
        </p:nvSpPr>
        <p:spPr>
          <a:xfrm>
            <a:off x="5496128" y="2056104"/>
            <a:ext cx="6170692" cy="3477875"/>
          </a:xfrm>
          <a:prstGeom prst="rect">
            <a:avLst/>
          </a:prstGeom>
          <a:noFill/>
        </p:spPr>
        <p:txBody>
          <a:bodyPr wrap="square" rtlCol="0">
            <a:spAutoFit/>
          </a:bodyPr>
          <a:lstStyle/>
          <a:p>
            <a:r>
              <a:rPr lang="en-CA" sz="2000" dirty="0"/>
              <a:t>For a process having normally distributed natural variability (many in manufacturing and production), the distribution generally appears as illustrated at left. </a:t>
            </a:r>
          </a:p>
          <a:p>
            <a:endParaRPr lang="en-CA" sz="2000" dirty="0"/>
          </a:p>
          <a:p>
            <a:r>
              <a:rPr lang="en-CA" sz="2000" dirty="0"/>
              <a:t>Recalling the empirical rule, 99.7% of a normally distributed RV falls within three standard deviations of the mean. </a:t>
            </a:r>
          </a:p>
          <a:p>
            <a:endParaRPr lang="en-CA" sz="2000" dirty="0"/>
          </a:p>
          <a:p>
            <a:r>
              <a:rPr lang="en-CA" sz="2000" dirty="0"/>
              <a:t>If 99.7% (or more) of output falls within customer specifications, the process is deemed “capable”. Tighter specifications are also very common.</a:t>
            </a:r>
          </a:p>
        </p:txBody>
      </p:sp>
    </p:spTree>
    <p:extLst>
      <p:ext uri="{BB962C8B-B14F-4D97-AF65-F5344CB8AC3E}">
        <p14:creationId xmlns:p14="http://schemas.microsoft.com/office/powerpoint/2010/main" val="160201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38200" y="1670153"/>
                <a:ext cx="11109158" cy="3889208"/>
              </a:xfrm>
            </p:spPr>
            <p:txBody>
              <a:bodyPr/>
              <a:lstStyle/>
              <a:p>
                <a:pPr marL="0" indent="0">
                  <a:buNone/>
                </a:pPr>
                <a:r>
                  <a:rPr lang="en-CA" sz="2400" dirty="0"/>
                  <a:t>We use a capability index (</a:t>
                </a:r>
                <a14:m>
                  <m:oMath xmlns:m="http://schemas.openxmlformats.org/officeDocument/2006/math">
                    <m:sSub>
                      <m:sSubPr>
                        <m:ctrlPr>
                          <a:rPr lang="en-CA" sz="2400" i="1" smtClean="0">
                            <a:latin typeface="Cambria Math" panose="02040503050406030204" pitchFamily="18" charset="0"/>
                          </a:rPr>
                        </m:ctrlPr>
                      </m:sSubPr>
                      <m:e>
                        <m:r>
                          <a:rPr lang="en-US" sz="2400" i="1">
                            <a:latin typeface="Cambria Math"/>
                          </a:rPr>
                          <m:t>𝐶</m:t>
                        </m:r>
                      </m:e>
                      <m:sub>
                        <m:r>
                          <a:rPr lang="en-US" sz="2400" i="1">
                            <a:latin typeface="Cambria Math"/>
                          </a:rPr>
                          <m:t>𝑝</m:t>
                        </m:r>
                      </m:sub>
                    </m:sSub>
                  </m:oMath>
                </a14:m>
                <a:r>
                  <a:rPr lang="en-CA" sz="2400" dirty="0"/>
                  <a:t>) the degree to which the process output falls within specifications:</a:t>
                </a:r>
              </a:p>
              <a:p>
                <a:pPr marL="0" indent="0">
                  <a:buNone/>
                </a:pPr>
                <a:endParaRPr lang="en-CA" sz="2400" dirty="0"/>
              </a:p>
              <a:p>
                <a:pPr marL="0" indent="0">
                  <a:buNone/>
                </a:pPr>
                <a14:m>
                  <m:oMathPara xmlns:m="http://schemas.openxmlformats.org/officeDocument/2006/math">
                    <m:oMathParaPr>
                      <m:jc m:val="centerGroup"/>
                    </m:oMathParaPr>
                    <m:oMath xmlns:m="http://schemas.openxmlformats.org/officeDocument/2006/math">
                      <m:sSub>
                        <m:sSubPr>
                          <m:ctrlPr>
                            <a:rPr lang="en-CA" sz="2400" i="1">
                              <a:latin typeface="Cambria Math" panose="02040503050406030204" pitchFamily="18" charset="0"/>
                            </a:rPr>
                          </m:ctrlPr>
                        </m:sSubPr>
                        <m:e>
                          <m:r>
                            <a:rPr lang="en-US" sz="2400" i="1">
                              <a:latin typeface="Cambria Math"/>
                            </a:rPr>
                            <m:t>𝐶</m:t>
                          </m:r>
                        </m:e>
                        <m:sub>
                          <m:r>
                            <a:rPr lang="en-US" sz="2400" i="1">
                              <a:latin typeface="Cambria Math"/>
                            </a:rPr>
                            <m:t>𝑝</m:t>
                          </m:r>
                        </m:sub>
                      </m:sSub>
                      <m:r>
                        <m:rPr>
                          <m:aln/>
                        </m:rPr>
                        <a:rPr lang="en-US" sz="2400" i="1">
                          <a:latin typeface="Cambria Math"/>
                        </a:rPr>
                        <m:t>=</m:t>
                      </m:r>
                      <m:f>
                        <m:fPr>
                          <m:ctrlPr>
                            <a:rPr lang="en-CA" sz="2400" i="1">
                              <a:latin typeface="Cambria Math" panose="02040503050406030204" pitchFamily="18" charset="0"/>
                            </a:rPr>
                          </m:ctrlPr>
                        </m:fPr>
                        <m:num>
                          <m:r>
                            <m:rPr>
                              <m:sty m:val="p"/>
                            </m:rPr>
                            <a:rPr lang="en-GB" sz="2400" b="0" i="0" smtClean="0">
                              <a:latin typeface="Cambria Math" panose="02040503050406030204" pitchFamily="18" charset="0"/>
                            </a:rPr>
                            <m:t>Specification</m:t>
                          </m:r>
                          <m:r>
                            <a:rPr lang="en-US" sz="2400">
                              <a:latin typeface="Cambria Math"/>
                            </a:rPr>
                            <m:t> </m:t>
                          </m:r>
                          <m:r>
                            <m:rPr>
                              <m:sty m:val="p"/>
                            </m:rPr>
                            <a:rPr lang="en-US" sz="2400">
                              <a:latin typeface="Cambria Math"/>
                            </a:rPr>
                            <m:t>Range</m:t>
                          </m:r>
                        </m:num>
                        <m:den>
                          <m:r>
                            <m:rPr>
                              <m:sty m:val="p"/>
                            </m:rPr>
                            <a:rPr lang="en-US" sz="2400">
                              <a:latin typeface="Cambria Math"/>
                            </a:rPr>
                            <m:t>Process</m:t>
                          </m:r>
                          <m:r>
                            <a:rPr lang="en-US" sz="2400">
                              <a:latin typeface="Cambria Math"/>
                            </a:rPr>
                            <m:t> </m:t>
                          </m:r>
                          <m:r>
                            <m:rPr>
                              <m:sty m:val="p"/>
                            </m:rPr>
                            <a:rPr lang="en-US" sz="2400">
                              <a:latin typeface="Cambria Math"/>
                            </a:rPr>
                            <m:t>Range</m:t>
                          </m:r>
                        </m:den>
                      </m:f>
                    </m:oMath>
                    <m:oMath xmlns:m="http://schemas.openxmlformats.org/officeDocument/2006/math">
                      <m:r>
                        <a:rPr lang="en-CA" sz="2400" i="1">
                          <a:latin typeface="Cambria Math"/>
                        </a:rPr>
                        <m:t> </m:t>
                      </m:r>
                    </m:oMath>
                    <m:oMath xmlns:m="http://schemas.openxmlformats.org/officeDocument/2006/math">
                      <m:r>
                        <m:rPr>
                          <m:aln/>
                        </m:rPr>
                        <a:rPr lang="en-US" sz="2400" i="1">
                          <a:latin typeface="Cambria Math"/>
                        </a:rPr>
                        <m:t>=</m:t>
                      </m:r>
                      <m:f>
                        <m:fPr>
                          <m:ctrlPr>
                            <a:rPr lang="en-CA" sz="2400" i="1">
                              <a:latin typeface="Cambria Math" panose="02040503050406030204" pitchFamily="18" charset="0"/>
                            </a:rPr>
                          </m:ctrlPr>
                        </m:fPr>
                        <m:num>
                          <m:r>
                            <m:rPr>
                              <m:sty m:val="p"/>
                            </m:rPr>
                            <a:rPr lang="en-US" sz="2400">
                              <a:latin typeface="Cambria Math"/>
                            </a:rPr>
                            <m:t>Upper</m:t>
                          </m:r>
                          <m:r>
                            <a:rPr lang="en-US" sz="2400">
                              <a:latin typeface="Cambria Math"/>
                            </a:rPr>
                            <m:t> </m:t>
                          </m:r>
                          <m:r>
                            <m:rPr>
                              <m:sty m:val="p"/>
                            </m:rPr>
                            <a:rPr lang="en-GB" sz="2400" b="0" i="0" smtClean="0">
                              <a:latin typeface="Cambria Math" panose="02040503050406030204" pitchFamily="18" charset="0"/>
                            </a:rPr>
                            <m:t>Specification</m:t>
                          </m:r>
                          <m:r>
                            <a:rPr lang="en-US" sz="2400">
                              <a:latin typeface="Cambria Math"/>
                            </a:rPr>
                            <m:t> </m:t>
                          </m:r>
                          <m:r>
                            <a:rPr lang="en-US" sz="2400" i="1">
                              <a:latin typeface="Cambria Math"/>
                            </a:rPr>
                            <m:t>−</m:t>
                          </m:r>
                          <m:r>
                            <a:rPr lang="en-US" sz="2400">
                              <a:latin typeface="Cambria Math"/>
                            </a:rPr>
                            <m:t> </m:t>
                          </m:r>
                          <m:r>
                            <m:rPr>
                              <m:sty m:val="p"/>
                            </m:rPr>
                            <a:rPr lang="en-US" sz="2400">
                              <a:latin typeface="Cambria Math"/>
                            </a:rPr>
                            <m:t>Lower</m:t>
                          </m:r>
                          <m:r>
                            <a:rPr lang="en-US" sz="2400">
                              <a:latin typeface="Cambria Math"/>
                            </a:rPr>
                            <m:t> </m:t>
                          </m:r>
                          <m:r>
                            <m:rPr>
                              <m:sty m:val="p"/>
                            </m:rPr>
                            <a:rPr lang="en-GB" sz="2400" b="0" i="0" smtClean="0">
                              <a:latin typeface="Cambria Math" panose="02040503050406030204" pitchFamily="18" charset="0"/>
                            </a:rPr>
                            <m:t>Specification</m:t>
                          </m:r>
                        </m:num>
                        <m:den>
                          <m:r>
                            <a:rPr lang="en-US" sz="2400" i="1">
                              <a:latin typeface="Cambria Math"/>
                            </a:rPr>
                            <m:t>6</m:t>
                          </m:r>
                          <m:r>
                            <a:rPr lang="en-US" sz="2400" i="1">
                              <a:latin typeface="Cambria Math"/>
                            </a:rPr>
                            <m:t>𝜎</m:t>
                          </m:r>
                        </m:den>
                      </m:f>
                    </m:oMath>
                  </m:oMathPara>
                </a14:m>
                <a:endParaRPr lang="en-CA" sz="2400" u="sng" dirty="0"/>
              </a:p>
              <a:p>
                <a:pPr marL="0" indent="0">
                  <a:buNone/>
                </a:pPr>
                <a:endParaRPr lang="en-CA" sz="2400" u="sng" dirty="0"/>
              </a:p>
              <a:p>
                <a:pPr marL="0" indent="0">
                  <a:buNone/>
                </a:pPr>
                <a:r>
                  <a:rPr lang="en-CA" sz="2400" dirty="0">
                    <a:solidFill>
                      <a:schemeClr val="tx1"/>
                    </a:solidFill>
                  </a:rPr>
                  <a:t>In order to be deemed “capable”, a minimum value of </a:t>
                </a:r>
                <a14:m>
                  <m:oMath xmlns:m="http://schemas.openxmlformats.org/officeDocument/2006/math">
                    <m:sSub>
                      <m:sSubPr>
                        <m:ctrlPr>
                          <a:rPr lang="en-CA" sz="2400" i="1" smtClean="0">
                            <a:solidFill>
                              <a:schemeClr val="tx1"/>
                            </a:solidFill>
                            <a:latin typeface="Cambria Math" panose="02040503050406030204" pitchFamily="18" charset="0"/>
                          </a:rPr>
                        </m:ctrlPr>
                      </m:sSubPr>
                      <m:e>
                        <m:r>
                          <a:rPr lang="en-US" sz="2400" i="1">
                            <a:solidFill>
                              <a:schemeClr val="tx1"/>
                            </a:solidFill>
                            <a:latin typeface="Cambria Math"/>
                          </a:rPr>
                          <m:t>𝐶</m:t>
                        </m:r>
                      </m:e>
                      <m:sub>
                        <m:r>
                          <a:rPr lang="en-US" sz="2400" i="1">
                            <a:solidFill>
                              <a:schemeClr val="tx1"/>
                            </a:solidFill>
                            <a:latin typeface="Cambria Math"/>
                          </a:rPr>
                          <m:t>𝑝</m:t>
                        </m:r>
                      </m:sub>
                    </m:sSub>
                    <m:r>
                      <a:rPr lang="en-CA" sz="2400" b="0" i="0" smtClean="0">
                        <a:solidFill>
                          <a:schemeClr val="tx1"/>
                        </a:solidFill>
                        <a:latin typeface="Cambria Math" panose="02040503050406030204" pitchFamily="18" charset="0"/>
                      </a:rPr>
                      <m:t>=1</m:t>
                    </m:r>
                  </m:oMath>
                </a14:m>
                <a:r>
                  <a:rPr lang="en-CA" sz="2400" dirty="0">
                    <a:solidFill>
                      <a:schemeClr val="tx1"/>
                    </a:solidFill>
                  </a:rPr>
                  <a:t> must be obtained. </a:t>
                </a:r>
              </a:p>
              <a:p>
                <a:pPr marL="0" indent="0">
                  <a:buNone/>
                </a:pPr>
                <a:endParaRPr lang="en-CA" sz="2400" u="sng" dirty="0"/>
              </a:p>
              <a:p>
                <a:pPr marL="0" indent="0">
                  <a:buNone/>
                </a:pPr>
                <a:endParaRPr lang="en-CA"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38200" y="1670153"/>
                <a:ext cx="11109158" cy="3889208"/>
              </a:xfrm>
              <a:blipFill>
                <a:blip r:embed="rId2"/>
                <a:stretch>
                  <a:fillRect l="-1701" t="-2665" b="-8934"/>
                </a:stretch>
              </a:blipFill>
            </p:spPr>
            <p:txBody>
              <a:bodyPr/>
              <a:lstStyle/>
              <a:p>
                <a:r>
                  <a:rPr lang="en-CA">
                    <a:noFill/>
                  </a:rPr>
                  <a:t> </a:t>
                </a:r>
              </a:p>
            </p:txBody>
          </p:sp>
        </mc:Fallback>
      </mc:AlternateContent>
      <p:sp>
        <p:nvSpPr>
          <p:cNvPr id="3" name="Title 2"/>
          <p:cNvSpPr>
            <a:spLocks noGrp="1"/>
          </p:cNvSpPr>
          <p:nvPr>
            <p:ph type="title"/>
          </p:nvPr>
        </p:nvSpPr>
        <p:spPr/>
        <p:txBody>
          <a:bodyPr/>
          <a:lstStyle/>
          <a:p>
            <a:r>
              <a:rPr lang="en-CA" dirty="0"/>
              <a:t>Is my process capable?</a:t>
            </a:r>
          </a:p>
        </p:txBody>
      </p:sp>
    </p:spTree>
    <p:extLst>
      <p:ext uri="{BB962C8B-B14F-4D97-AF65-F5344CB8AC3E}">
        <p14:creationId xmlns:p14="http://schemas.microsoft.com/office/powerpoint/2010/main" val="59948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38200" y="1670153"/>
                <a:ext cx="11109158" cy="3889208"/>
              </a:xfrm>
            </p:spPr>
            <p:txBody>
              <a:bodyPr/>
              <a:lstStyle/>
              <a:p>
                <a:pPr marL="0" indent="0">
                  <a:buNone/>
                </a:pPr>
                <a14:m>
                  <m:oMathPara xmlns:m="http://schemas.openxmlformats.org/officeDocument/2006/math">
                    <m:oMathParaPr>
                      <m:jc m:val="centerGroup"/>
                    </m:oMathParaPr>
                    <m:oMath xmlns:m="http://schemas.openxmlformats.org/officeDocument/2006/math">
                      <m:r>
                        <a:rPr lang="en-CA" sz="2400" i="1">
                          <a:latin typeface="Cambria Math"/>
                        </a:rPr>
                        <m:t> </m:t>
                      </m:r>
                    </m:oMath>
                    <m:oMath xmlns:m="http://schemas.openxmlformats.org/officeDocument/2006/math">
                      <m:sSub>
                        <m:sSubPr>
                          <m:ctrlPr>
                            <a:rPr lang="en-CA" sz="2400" i="1">
                              <a:latin typeface="Cambria Math" panose="02040503050406030204" pitchFamily="18" charset="0"/>
                            </a:rPr>
                          </m:ctrlPr>
                        </m:sSubPr>
                        <m:e>
                          <m:r>
                            <a:rPr lang="en-US" sz="2400" i="1">
                              <a:latin typeface="Cambria Math"/>
                            </a:rPr>
                            <m:t>𝐶</m:t>
                          </m:r>
                        </m:e>
                        <m:sub>
                          <m:r>
                            <a:rPr lang="en-US" sz="2400" i="1">
                              <a:latin typeface="Cambria Math"/>
                            </a:rPr>
                            <m:t>𝑝</m:t>
                          </m:r>
                        </m:sub>
                      </m:sSub>
                      <m:r>
                        <a:rPr lang="en-US" sz="2400" i="1">
                          <a:latin typeface="Cambria Math" panose="02040503050406030204" pitchFamily="18" charset="0"/>
                        </a:rPr>
                        <m:t> </m:t>
                      </m:r>
                      <m:r>
                        <m:rPr>
                          <m:aln/>
                        </m:rPr>
                        <a:rPr lang="en-US" sz="2400" i="1">
                          <a:latin typeface="Cambria Math"/>
                        </a:rPr>
                        <m:t>=</m:t>
                      </m:r>
                      <m:f>
                        <m:fPr>
                          <m:ctrlPr>
                            <a:rPr lang="en-CA" sz="2400" i="1">
                              <a:latin typeface="Cambria Math" panose="02040503050406030204" pitchFamily="18" charset="0"/>
                            </a:rPr>
                          </m:ctrlPr>
                        </m:fPr>
                        <m:num>
                          <m:r>
                            <m:rPr>
                              <m:sty m:val="p"/>
                            </m:rPr>
                            <a:rPr lang="en-US" sz="2400">
                              <a:latin typeface="Cambria Math"/>
                            </a:rPr>
                            <m:t>Upper</m:t>
                          </m:r>
                          <m:r>
                            <a:rPr lang="en-US" sz="2400">
                              <a:latin typeface="Cambria Math"/>
                            </a:rPr>
                            <m:t> </m:t>
                          </m:r>
                          <m:r>
                            <m:rPr>
                              <m:sty m:val="p"/>
                            </m:rPr>
                            <a:rPr lang="en-GB" sz="2400" b="0" i="0" smtClean="0">
                              <a:latin typeface="Cambria Math" panose="02040503050406030204" pitchFamily="18" charset="0"/>
                            </a:rPr>
                            <m:t>Specification</m:t>
                          </m:r>
                          <m:r>
                            <a:rPr lang="en-US" sz="2400">
                              <a:latin typeface="Cambria Math"/>
                            </a:rPr>
                            <m:t> </m:t>
                          </m:r>
                          <m:r>
                            <a:rPr lang="en-US" sz="2400" i="1">
                              <a:latin typeface="Cambria Math"/>
                            </a:rPr>
                            <m:t>−</m:t>
                          </m:r>
                          <m:r>
                            <a:rPr lang="en-US" sz="2400">
                              <a:latin typeface="Cambria Math"/>
                            </a:rPr>
                            <m:t> </m:t>
                          </m:r>
                          <m:r>
                            <m:rPr>
                              <m:sty m:val="p"/>
                            </m:rPr>
                            <a:rPr lang="en-US" sz="2400">
                              <a:latin typeface="Cambria Math"/>
                            </a:rPr>
                            <m:t>Lower</m:t>
                          </m:r>
                          <m:r>
                            <a:rPr lang="en-US" sz="2400">
                              <a:latin typeface="Cambria Math"/>
                            </a:rPr>
                            <m:t> </m:t>
                          </m:r>
                          <m:r>
                            <m:rPr>
                              <m:sty m:val="p"/>
                            </m:rPr>
                            <a:rPr lang="en-GB" sz="2400" b="0" i="0" smtClean="0">
                              <a:latin typeface="Cambria Math" panose="02040503050406030204" pitchFamily="18" charset="0"/>
                            </a:rPr>
                            <m:t>Specification</m:t>
                          </m:r>
                        </m:num>
                        <m:den>
                          <m:r>
                            <a:rPr lang="en-US" sz="2400" i="1">
                              <a:latin typeface="Cambria Math"/>
                            </a:rPr>
                            <m:t>6</m:t>
                          </m:r>
                          <m:r>
                            <a:rPr lang="en-US" sz="2400" i="1">
                              <a:latin typeface="Cambria Math"/>
                            </a:rPr>
                            <m:t>𝜎</m:t>
                          </m:r>
                        </m:den>
                      </m:f>
                    </m:oMath>
                  </m:oMathPara>
                </a14:m>
                <a:endParaRPr lang="en-CA" u="sng" dirty="0"/>
              </a:p>
              <a:p>
                <a:pPr marL="0" indent="0">
                  <a:buNone/>
                </a:pPr>
                <a:endParaRPr lang="en-CA" u="sng" dirty="0"/>
              </a:p>
              <a:p>
                <a:pPr marL="0" indent="0">
                  <a:buNone/>
                </a:pPr>
                <a:r>
                  <a:rPr lang="en-CA" dirty="0">
                    <a:solidFill>
                      <a:schemeClr val="tx1"/>
                    </a:solidFill>
                  </a:rPr>
                  <a:t>Seems like a pretty simpl</a:t>
                </a:r>
                <a:r>
                  <a:rPr lang="en-CA" dirty="0"/>
                  <a:t>e equation. Specification limits are normally dictated to us by a customer. That leaves only the natural variability of the process (</a:t>
                </a:r>
                <a14:m>
                  <m:oMath xmlns:m="http://schemas.openxmlformats.org/officeDocument/2006/math">
                    <m:r>
                      <a:rPr lang="en-CA" i="1" smtClean="0">
                        <a:latin typeface="Cambria Math" panose="02040503050406030204" pitchFamily="18" charset="0"/>
                        <a:ea typeface="Cambria Math" panose="02040503050406030204" pitchFamily="18" charset="0"/>
                      </a:rPr>
                      <m:t>𝜎</m:t>
                    </m:r>
                  </m:oMath>
                </a14:m>
                <a:r>
                  <a:rPr lang="en-CA" dirty="0"/>
                  <a:t>).</a:t>
                </a:r>
              </a:p>
              <a:p>
                <a:pPr marL="0" indent="0">
                  <a:buNone/>
                </a:pPr>
                <a:r>
                  <a:rPr lang="en-CA" dirty="0">
                    <a:solidFill>
                      <a:schemeClr val="tx1"/>
                    </a:solidFill>
                  </a:rPr>
                  <a:t>Critically,</a:t>
                </a:r>
                <a:r>
                  <a:rPr lang="en-CA" dirty="0"/>
                  <a:t> </a:t>
                </a:r>
                <a14:m>
                  <m:oMath xmlns:m="http://schemas.openxmlformats.org/officeDocument/2006/math">
                    <m:r>
                      <a:rPr lang="en-CA" i="1" smtClean="0">
                        <a:latin typeface="Cambria Math" panose="02040503050406030204" pitchFamily="18" charset="0"/>
                        <a:ea typeface="Cambria Math" panose="02040503050406030204" pitchFamily="18" charset="0"/>
                      </a:rPr>
                      <m:t>𝜎</m:t>
                    </m:r>
                  </m:oMath>
                </a14:m>
                <a:r>
                  <a:rPr lang="en-CA" dirty="0">
                    <a:solidFill>
                      <a:schemeClr val="tx1"/>
                    </a:solidFill>
                  </a:rPr>
                  <a:t> must represent only common variability (e.g., noise). There should be no </a:t>
                </a:r>
                <a:r>
                  <a:rPr lang="en-CA" i="1" dirty="0">
                    <a:solidFill>
                      <a:schemeClr val="tx1"/>
                    </a:solidFill>
                  </a:rPr>
                  <a:t>assignable cause</a:t>
                </a:r>
                <a:r>
                  <a:rPr lang="en-CA" dirty="0">
                    <a:solidFill>
                      <a:schemeClr val="tx1"/>
                    </a:solidFill>
                  </a:rPr>
                  <a:t> to the variability.</a:t>
                </a:r>
              </a:p>
              <a:p>
                <a:pPr marL="0" indent="0">
                  <a:buNone/>
                </a:pPr>
                <a:endParaRPr lang="en-CA" u="sng" dirty="0"/>
              </a:p>
              <a:p>
                <a:pPr marL="0" indent="0">
                  <a:buNone/>
                </a:pPr>
                <a:endParaRPr lang="en-CA"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38200" y="1670153"/>
                <a:ext cx="11109158" cy="3889208"/>
              </a:xfrm>
              <a:blipFill>
                <a:blip r:embed="rId2"/>
                <a:stretch>
                  <a:fillRect l="-1976" r="-55" b="-8307"/>
                </a:stretch>
              </a:blipFill>
            </p:spPr>
            <p:txBody>
              <a:bodyPr/>
              <a:lstStyle/>
              <a:p>
                <a:r>
                  <a:rPr lang="en-CA">
                    <a:noFill/>
                  </a:rPr>
                  <a:t> </a:t>
                </a:r>
              </a:p>
            </p:txBody>
          </p:sp>
        </mc:Fallback>
      </mc:AlternateContent>
      <p:sp>
        <p:nvSpPr>
          <p:cNvPr id="3" name="Title 2"/>
          <p:cNvSpPr>
            <a:spLocks noGrp="1"/>
          </p:cNvSpPr>
          <p:nvPr>
            <p:ph type="title"/>
          </p:nvPr>
        </p:nvSpPr>
        <p:spPr/>
        <p:txBody>
          <a:bodyPr/>
          <a:lstStyle/>
          <a:p>
            <a:r>
              <a:rPr lang="en-CA" dirty="0"/>
              <a:t>Process Capability Analysis</a:t>
            </a:r>
          </a:p>
        </p:txBody>
      </p:sp>
    </p:spTree>
    <p:extLst>
      <p:ext uri="{BB962C8B-B14F-4D97-AF65-F5344CB8AC3E}">
        <p14:creationId xmlns:p14="http://schemas.microsoft.com/office/powerpoint/2010/main" val="371173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04375"/>
            <a:ext cx="10909397" cy="3889208"/>
          </a:xfrm>
        </p:spPr>
        <p:txBody>
          <a:bodyPr/>
          <a:lstStyle/>
          <a:p>
            <a:pPr marL="0" indent="0">
              <a:buNone/>
            </a:pPr>
            <a:r>
              <a:rPr lang="en-CA" dirty="0"/>
              <a:t>How do I handle product specifications that are not symmetric, e.g., </a:t>
            </a:r>
          </a:p>
        </p:txBody>
      </p:sp>
      <p:sp>
        <p:nvSpPr>
          <p:cNvPr id="3" name="Title 2"/>
          <p:cNvSpPr>
            <a:spLocks noGrp="1"/>
          </p:cNvSpPr>
          <p:nvPr>
            <p:ph type="title"/>
          </p:nvPr>
        </p:nvSpPr>
        <p:spPr/>
        <p:txBody>
          <a:bodyPr/>
          <a:lstStyle/>
          <a:p>
            <a:r>
              <a:rPr lang="en-CA" dirty="0"/>
              <a:t>Process Capability Analysis</a:t>
            </a:r>
          </a:p>
        </p:txBody>
      </p:sp>
      <p:sp>
        <p:nvSpPr>
          <p:cNvPr id="4" name="Rectangle 3"/>
          <p:cNvSpPr/>
          <p:nvPr/>
        </p:nvSpPr>
        <p:spPr>
          <a:xfrm>
            <a:off x="5617343" y="2494004"/>
            <a:ext cx="957313" cy="369332"/>
          </a:xfrm>
          <a:prstGeom prst="rect">
            <a:avLst/>
          </a:prstGeom>
        </p:spPr>
        <p:txBody>
          <a:bodyPr wrap="none">
            <a:spAutoFit/>
          </a:bodyPr>
          <a:lstStyle/>
          <a:p>
            <a:r>
              <a:rPr lang="en-CA" dirty="0"/>
              <a:t>Ø2.000</a:t>
            </a:r>
          </a:p>
        </p:txBody>
      </p:sp>
      <p:sp>
        <p:nvSpPr>
          <p:cNvPr id="5" name="Rectangle 4"/>
          <p:cNvSpPr/>
          <p:nvPr/>
        </p:nvSpPr>
        <p:spPr>
          <a:xfrm>
            <a:off x="6404214" y="2353498"/>
            <a:ext cx="907621" cy="369332"/>
          </a:xfrm>
          <a:prstGeom prst="rect">
            <a:avLst/>
          </a:prstGeom>
        </p:spPr>
        <p:txBody>
          <a:bodyPr wrap="none">
            <a:spAutoFit/>
          </a:bodyPr>
          <a:lstStyle/>
          <a:p>
            <a:r>
              <a:rPr lang="en-CA" dirty="0"/>
              <a:t>+0.010</a:t>
            </a:r>
          </a:p>
        </p:txBody>
      </p:sp>
      <p:sp>
        <p:nvSpPr>
          <p:cNvPr id="6" name="Rectangle 5"/>
          <p:cNvSpPr/>
          <p:nvPr/>
        </p:nvSpPr>
        <p:spPr>
          <a:xfrm>
            <a:off x="6429782" y="2634510"/>
            <a:ext cx="853119" cy="369332"/>
          </a:xfrm>
          <a:prstGeom prst="rect">
            <a:avLst/>
          </a:prstGeom>
        </p:spPr>
        <p:txBody>
          <a:bodyPr wrap="none">
            <a:spAutoFit/>
          </a:bodyPr>
          <a:lstStyle/>
          <a:p>
            <a:r>
              <a:rPr lang="en-CA" dirty="0"/>
              <a:t>-0.005</a:t>
            </a:r>
          </a:p>
        </p:txBody>
      </p:sp>
      <mc:AlternateContent xmlns:mc="http://schemas.openxmlformats.org/markup-compatibility/2006" xmlns:a14="http://schemas.microsoft.com/office/drawing/2010/main">
        <mc:Choice Requires="a14">
          <p:sp>
            <p:nvSpPr>
              <p:cNvPr id="7" name="Rectangle 6"/>
              <p:cNvSpPr/>
              <p:nvPr/>
            </p:nvSpPr>
            <p:spPr>
              <a:xfrm>
                <a:off x="3479742" y="3445807"/>
                <a:ext cx="5016321" cy="15091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i="1">
                              <a:latin typeface="Cambria Math" panose="02040503050406030204" pitchFamily="18" charset="0"/>
                            </a:rPr>
                          </m:ctrlPr>
                        </m:sSubPr>
                        <m:e>
                          <m:r>
                            <a:rPr lang="en-US" i="1">
                              <a:latin typeface="Cambria Math"/>
                            </a:rPr>
                            <m:t>𝐶</m:t>
                          </m:r>
                        </m:e>
                        <m:sub>
                          <m:r>
                            <a:rPr lang="en-US" i="1">
                              <a:latin typeface="Cambria Math"/>
                            </a:rPr>
                            <m:t>𝑝𝑘</m:t>
                          </m:r>
                        </m:sub>
                      </m:sSub>
                      <m:r>
                        <a:rPr lang="en-US" i="1">
                          <a:latin typeface="Cambria Math"/>
                        </a:rPr>
                        <m:t>=</m:t>
                      </m:r>
                      <m:r>
                        <m:rPr>
                          <m:sty m:val="p"/>
                        </m:rPr>
                        <a:rPr lang="en-US" smtClean="0">
                          <a:solidFill>
                            <a:srgbClr val="FF0000"/>
                          </a:solidFill>
                          <a:latin typeface="Cambria Math"/>
                        </a:rPr>
                        <m:t>min</m:t>
                      </m:r>
                      <m:d>
                        <m:dPr>
                          <m:begChr m:val="{"/>
                          <m:endChr m:val=""/>
                          <m:ctrlPr>
                            <a:rPr lang="en-CA" i="1">
                              <a:latin typeface="Cambria Math" panose="02040503050406030204" pitchFamily="18" charset="0"/>
                            </a:rPr>
                          </m:ctrlPr>
                        </m:dPr>
                        <m:e>
                          <m:m>
                            <m:mPr>
                              <m:mcs>
                                <m:mc>
                                  <m:mcPr>
                                    <m:count m:val="1"/>
                                    <m:mcJc m:val="center"/>
                                  </m:mcPr>
                                </m:mc>
                              </m:mcs>
                              <m:ctrlPr>
                                <a:rPr lang="en-CA" i="1">
                                  <a:latin typeface="Cambria Math" panose="02040503050406030204" pitchFamily="18" charset="0"/>
                                </a:rPr>
                              </m:ctrlPr>
                            </m:mPr>
                            <m:mr>
                              <m:e>
                                <m:f>
                                  <m:fPr>
                                    <m:ctrlPr>
                                      <a:rPr lang="en-CA" i="1">
                                        <a:latin typeface="Cambria Math" panose="02040503050406030204" pitchFamily="18" charset="0"/>
                                      </a:rPr>
                                    </m:ctrlPr>
                                  </m:fPr>
                                  <m:num>
                                    <m:r>
                                      <m:rPr>
                                        <m:sty m:val="p"/>
                                      </m:rPr>
                                      <a:rPr lang="en-US">
                                        <a:latin typeface="Cambria Math"/>
                                      </a:rPr>
                                      <m:t>Upper</m:t>
                                    </m:r>
                                    <m:r>
                                      <a:rPr lang="en-US">
                                        <a:latin typeface="Cambria Math"/>
                                      </a:rPr>
                                      <m:t> </m:t>
                                    </m:r>
                                    <m:r>
                                      <m:rPr>
                                        <m:sty m:val="p"/>
                                      </m:rPr>
                                      <a:rPr lang="en-US">
                                        <a:latin typeface="Cambria Math"/>
                                      </a:rPr>
                                      <m:t>Tolerence</m:t>
                                    </m:r>
                                    <m:r>
                                      <a:rPr lang="en-US">
                                        <a:latin typeface="Cambria Math"/>
                                      </a:rPr>
                                      <m:t> </m:t>
                                    </m:r>
                                    <m:r>
                                      <a:rPr lang="en-US" i="1">
                                        <a:latin typeface="Cambria Math"/>
                                      </a:rPr>
                                      <m:t>−</m:t>
                                    </m:r>
                                    <m:r>
                                      <a:rPr lang="en-US">
                                        <a:latin typeface="Cambria Math"/>
                                      </a:rPr>
                                      <m:t> </m:t>
                                    </m:r>
                                    <m:r>
                                      <m:rPr>
                                        <m:sty m:val="p"/>
                                      </m:rPr>
                                      <a:rPr lang="en-US">
                                        <a:latin typeface="Cambria Math"/>
                                      </a:rPr>
                                      <m:t>Process</m:t>
                                    </m:r>
                                    <m:r>
                                      <a:rPr lang="en-US">
                                        <a:latin typeface="Cambria Math"/>
                                      </a:rPr>
                                      <m:t> </m:t>
                                    </m:r>
                                    <m:r>
                                      <m:rPr>
                                        <m:sty m:val="p"/>
                                      </m:rPr>
                                      <a:rPr lang="en-US">
                                        <a:latin typeface="Cambria Math"/>
                                      </a:rPr>
                                      <m:t>Mean</m:t>
                                    </m:r>
                                  </m:num>
                                  <m:den>
                                    <m:r>
                                      <a:rPr lang="en-US" i="1">
                                        <a:latin typeface="Cambria Math"/>
                                      </a:rPr>
                                      <m:t>3</m:t>
                                    </m:r>
                                    <m:r>
                                      <a:rPr lang="en-US" i="1">
                                        <a:latin typeface="Cambria Math"/>
                                      </a:rPr>
                                      <m:t>𝜎</m:t>
                                    </m:r>
                                  </m:den>
                                </m:f>
                              </m:e>
                            </m:mr>
                            <m:mr>
                              <m:e/>
                            </m:mr>
                            <m:mr>
                              <m:e>
                                <m:f>
                                  <m:fPr>
                                    <m:ctrlPr>
                                      <a:rPr lang="en-CA" i="1">
                                        <a:latin typeface="Cambria Math" panose="02040503050406030204" pitchFamily="18" charset="0"/>
                                      </a:rPr>
                                    </m:ctrlPr>
                                  </m:fPr>
                                  <m:num>
                                    <m:r>
                                      <m:rPr>
                                        <m:sty m:val="p"/>
                                      </m:rPr>
                                      <a:rPr lang="en-US">
                                        <a:latin typeface="Cambria Math"/>
                                      </a:rPr>
                                      <m:t>Process</m:t>
                                    </m:r>
                                    <m:r>
                                      <a:rPr lang="en-US">
                                        <a:latin typeface="Cambria Math"/>
                                      </a:rPr>
                                      <m:t> </m:t>
                                    </m:r>
                                    <m:r>
                                      <m:rPr>
                                        <m:sty m:val="p"/>
                                      </m:rPr>
                                      <a:rPr lang="en-US">
                                        <a:latin typeface="Cambria Math"/>
                                      </a:rPr>
                                      <m:t>Mean</m:t>
                                    </m:r>
                                    <m:r>
                                      <a:rPr lang="en-US">
                                        <a:latin typeface="Cambria Math"/>
                                      </a:rPr>
                                      <m:t> </m:t>
                                    </m:r>
                                    <m:r>
                                      <a:rPr lang="en-US" i="1">
                                        <a:latin typeface="Cambria Math"/>
                                      </a:rPr>
                                      <m:t>−</m:t>
                                    </m:r>
                                    <m:r>
                                      <a:rPr lang="en-US">
                                        <a:latin typeface="Cambria Math"/>
                                      </a:rPr>
                                      <m:t> </m:t>
                                    </m:r>
                                    <m:r>
                                      <m:rPr>
                                        <m:sty m:val="p"/>
                                      </m:rPr>
                                      <a:rPr lang="en-US">
                                        <a:latin typeface="Cambria Math"/>
                                      </a:rPr>
                                      <m:t>Lower</m:t>
                                    </m:r>
                                    <m:r>
                                      <a:rPr lang="en-US">
                                        <a:latin typeface="Cambria Math"/>
                                      </a:rPr>
                                      <m:t> </m:t>
                                    </m:r>
                                    <m:r>
                                      <m:rPr>
                                        <m:sty m:val="p"/>
                                      </m:rPr>
                                      <a:rPr lang="en-US">
                                        <a:latin typeface="Cambria Math"/>
                                      </a:rPr>
                                      <m:t>Tolerence</m:t>
                                    </m:r>
                                  </m:num>
                                  <m:den>
                                    <m:r>
                                      <a:rPr lang="en-US" i="1">
                                        <a:latin typeface="Cambria Math"/>
                                      </a:rPr>
                                      <m:t>3</m:t>
                                    </m:r>
                                    <m:r>
                                      <a:rPr lang="en-US" i="1">
                                        <a:latin typeface="Cambria Math"/>
                                      </a:rPr>
                                      <m:t>𝜎</m:t>
                                    </m:r>
                                  </m:den>
                                </m:f>
                              </m:e>
                            </m:mr>
                          </m:m>
                        </m:e>
                      </m:d>
                    </m:oMath>
                  </m:oMathPara>
                </a14:m>
                <a:endParaRPr lang="en-CA" dirty="0"/>
              </a:p>
            </p:txBody>
          </p:sp>
        </mc:Choice>
        <mc:Fallback xmlns="">
          <p:sp>
            <p:nvSpPr>
              <p:cNvPr id="7" name="Rectangle 6"/>
              <p:cNvSpPr>
                <a:spLocks noRot="1" noChangeAspect="1" noMove="1" noResize="1" noEditPoints="1" noAdjustHandles="1" noChangeArrowheads="1" noChangeShapeType="1" noTextEdit="1"/>
              </p:cNvSpPr>
              <p:nvPr/>
            </p:nvSpPr>
            <p:spPr>
              <a:xfrm>
                <a:off x="3479742" y="3445807"/>
                <a:ext cx="5016321" cy="1509131"/>
              </a:xfrm>
              <a:prstGeom prst="rect">
                <a:avLst/>
              </a:prstGeom>
              <a:blipFill>
                <a:blip r:embed="rId2"/>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281474230"/>
      </p:ext>
    </p:extLst>
  </p:cSld>
  <p:clrMapOvr>
    <a:masterClrMapping/>
  </p:clrMapOvr>
</p:sld>
</file>

<file path=ppt/theme/theme1.xml><?xml version="1.0" encoding="utf-8"?>
<a:theme xmlns:a="http://schemas.openxmlformats.org/drawingml/2006/main" name="Smith Theme White">
  <a:themeElements>
    <a:clrScheme name="SmithColours">
      <a:dk1>
        <a:srgbClr val="061D48"/>
      </a:dk1>
      <a:lt1>
        <a:srgbClr val="FFFFFF"/>
      </a:lt1>
      <a:dk2>
        <a:srgbClr val="0047BB"/>
      </a:dk2>
      <a:lt2>
        <a:srgbClr val="E7E6E6"/>
      </a:lt2>
      <a:accent1>
        <a:srgbClr val="097EB1"/>
      </a:accent1>
      <a:accent2>
        <a:srgbClr val="0399DE"/>
      </a:accent2>
      <a:accent3>
        <a:srgbClr val="00B39D"/>
      </a:accent3>
      <a:accent4>
        <a:srgbClr val="7CCCBF"/>
      </a:accent4>
      <a:accent5>
        <a:srgbClr val="C8205D"/>
      </a:accent5>
      <a:accent6>
        <a:srgbClr val="F04E5E"/>
      </a:accent6>
      <a:hlink>
        <a:srgbClr val="0399DE"/>
      </a:hlink>
      <a:folHlink>
        <a:srgbClr val="028AC8"/>
      </a:folHlink>
    </a:clrScheme>
    <a:fontScheme name="Test">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ith-PPT-Template-2020" id="{345A85C9-168D-2E4D-8CD0-347546631F72}" vid="{3826B517-9EC1-514D-8AE6-FF11C3180FD4}"/>
    </a:ext>
  </a:extLst>
</a:theme>
</file>

<file path=ppt/theme/theme2.xml><?xml version="1.0" encoding="utf-8"?>
<a:theme xmlns:a="http://schemas.openxmlformats.org/drawingml/2006/main" name="Smith Theme Blue">
  <a:themeElements>
    <a:clrScheme name="SmithColours">
      <a:dk1>
        <a:srgbClr val="061D48"/>
      </a:dk1>
      <a:lt1>
        <a:srgbClr val="FFFFFF"/>
      </a:lt1>
      <a:dk2>
        <a:srgbClr val="0047BB"/>
      </a:dk2>
      <a:lt2>
        <a:srgbClr val="E7E6E6"/>
      </a:lt2>
      <a:accent1>
        <a:srgbClr val="097EB1"/>
      </a:accent1>
      <a:accent2>
        <a:srgbClr val="0399DE"/>
      </a:accent2>
      <a:accent3>
        <a:srgbClr val="00B39D"/>
      </a:accent3>
      <a:accent4>
        <a:srgbClr val="7CCCBF"/>
      </a:accent4>
      <a:accent5>
        <a:srgbClr val="C8205D"/>
      </a:accent5>
      <a:accent6>
        <a:srgbClr val="F04E5E"/>
      </a:accent6>
      <a:hlink>
        <a:srgbClr val="0399DE"/>
      </a:hlink>
      <a:folHlink>
        <a:srgbClr val="028AC8"/>
      </a:folHlink>
    </a:clrScheme>
    <a:fontScheme name="Test">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ith-PPT-Template-2020" id="{345A85C9-168D-2E4D-8CD0-347546631F72}" vid="{9EC0CC30-5467-5F4A-BEFC-B400A349D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12949</TotalTime>
  <Words>1834</Words>
  <Application>Microsoft Office PowerPoint</Application>
  <PresentationFormat>Widescreen</PresentationFormat>
  <Paragraphs>358</Paragraphs>
  <Slides>42</Slides>
  <Notes>2</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Smith Theme White</vt:lpstr>
      <vt:lpstr>Smith Theme Blue</vt:lpstr>
      <vt:lpstr>PowerPoint Presentation</vt:lpstr>
      <vt:lpstr>MBAS841 Operations Management  Analyzing Process Data</vt:lpstr>
      <vt:lpstr>Process Analysis from a Managerial Perspective</vt:lpstr>
      <vt:lpstr>Agenda</vt:lpstr>
      <vt:lpstr>Process Capability Analysis</vt:lpstr>
      <vt:lpstr>Is my process “capable”?</vt:lpstr>
      <vt:lpstr>Is my process capable?</vt:lpstr>
      <vt:lpstr>Process Capability Analysis</vt:lpstr>
      <vt:lpstr>Process Capability Analysis</vt:lpstr>
      <vt:lpstr>Six-Sigma Process Control</vt:lpstr>
      <vt:lpstr>Process Control</vt:lpstr>
      <vt:lpstr>Process Control</vt:lpstr>
      <vt:lpstr>Process Control</vt:lpstr>
      <vt:lpstr>Process Control</vt:lpstr>
      <vt:lpstr>Process Control</vt:lpstr>
      <vt:lpstr>Process Control</vt:lpstr>
      <vt:lpstr>Process Control</vt:lpstr>
      <vt:lpstr>Process Control</vt:lpstr>
      <vt:lpstr>Process Control – Approximating σ</vt:lpstr>
      <vt:lpstr>Process Control – Approximating σ</vt:lpstr>
      <vt:lpstr>Process Control – Shehwart’s x ̅-chart</vt:lpstr>
      <vt:lpstr>Process Control – Shehwart’s x ̅-chart</vt:lpstr>
      <vt:lpstr>Process Control – Shewhart’s R-chart</vt:lpstr>
      <vt:lpstr>Process Control - Control Chart Constants</vt:lpstr>
      <vt:lpstr>Process Control – Control Charts</vt:lpstr>
      <vt:lpstr>Process Control – Control Charts</vt:lpstr>
      <vt:lpstr>Process Control – Control Charts</vt:lpstr>
      <vt:lpstr>Statistical Process Controls</vt:lpstr>
      <vt:lpstr>Break Time</vt:lpstr>
      <vt:lpstr>Control Charts – Unbiased or biased?</vt:lpstr>
      <vt:lpstr>Control Charts - Unbiased</vt:lpstr>
      <vt:lpstr>Control Charts – the x ̅-Chart obtained using s</vt:lpstr>
      <vt:lpstr>Control Charts – the s-Chart</vt:lpstr>
      <vt:lpstr>Other Charts</vt:lpstr>
      <vt:lpstr>The p-chart</vt:lpstr>
      <vt:lpstr>The c-chart</vt:lpstr>
      <vt:lpstr>Coping with Frequency Data</vt:lpstr>
      <vt:lpstr>Frequency Data </vt:lpstr>
      <vt:lpstr>Frequency Data</vt:lpstr>
      <vt:lpstr>Closing Comments</vt:lpstr>
      <vt:lpstr>Limitations</vt:lpstr>
      <vt:lpstr>Case Discussion</vt:lpstr>
    </vt:vector>
  </TitlesOfParts>
  <Manager/>
  <Company>Smith School of Business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Geoff</dc:creator>
  <cp:keywords/>
  <dc:description/>
  <cp:lastModifiedBy>Geoffrey Pond</cp:lastModifiedBy>
  <cp:revision>221</cp:revision>
  <dcterms:created xsi:type="dcterms:W3CDTF">2020-07-27T18:24:57Z</dcterms:created>
  <dcterms:modified xsi:type="dcterms:W3CDTF">2024-05-08T16:22:22Z</dcterms:modified>
  <cp:category/>
</cp:coreProperties>
</file>