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90" r:id="rId1"/>
    <p:sldMasterId id="2147483806" r:id="rId2"/>
  </p:sldMasterIdLst>
  <p:notesMasterIdLst>
    <p:notesMasterId r:id="rId42"/>
  </p:notesMasterIdLst>
  <p:sldIdLst>
    <p:sldId id="256" r:id="rId3"/>
    <p:sldId id="272" r:id="rId4"/>
    <p:sldId id="330" r:id="rId5"/>
    <p:sldId id="294" r:id="rId6"/>
    <p:sldId id="319" r:id="rId7"/>
    <p:sldId id="320" r:id="rId8"/>
    <p:sldId id="321" r:id="rId9"/>
    <p:sldId id="322" r:id="rId10"/>
    <p:sldId id="323" r:id="rId11"/>
    <p:sldId id="337" r:id="rId12"/>
    <p:sldId id="338" r:id="rId13"/>
    <p:sldId id="342" r:id="rId14"/>
    <p:sldId id="331" r:id="rId15"/>
    <p:sldId id="339" r:id="rId16"/>
    <p:sldId id="343" r:id="rId17"/>
    <p:sldId id="344" r:id="rId18"/>
    <p:sldId id="345" r:id="rId19"/>
    <p:sldId id="346" r:id="rId20"/>
    <p:sldId id="347" r:id="rId21"/>
    <p:sldId id="329" r:id="rId22"/>
    <p:sldId id="306" r:id="rId23"/>
    <p:sldId id="332" r:id="rId24"/>
    <p:sldId id="333" r:id="rId25"/>
    <p:sldId id="324" r:id="rId26"/>
    <p:sldId id="308" r:id="rId27"/>
    <p:sldId id="311" r:id="rId28"/>
    <p:sldId id="309" r:id="rId29"/>
    <p:sldId id="312" r:id="rId30"/>
    <p:sldId id="310" r:id="rId31"/>
    <p:sldId id="313" r:id="rId32"/>
    <p:sldId id="315" r:id="rId33"/>
    <p:sldId id="316" r:id="rId34"/>
    <p:sldId id="317" r:id="rId35"/>
    <p:sldId id="325" r:id="rId36"/>
    <p:sldId id="340" r:id="rId37"/>
    <p:sldId id="341" r:id="rId38"/>
    <p:sldId id="335" r:id="rId39"/>
    <p:sldId id="336" r:id="rId40"/>
    <p:sldId id="268" r:id="rId41"/>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Lato" panose="020F0502020204030203" pitchFamily="34" charset="0"/>
        <a:ea typeface="+mn-ea"/>
        <a:cs typeface="+mn-cs"/>
      </a:defRPr>
    </a:lvl1pPr>
    <a:lvl2pPr marL="457200" algn="l" rtl="0" eaLnBrk="0" fontAlgn="base" hangingPunct="0">
      <a:spcBef>
        <a:spcPct val="0"/>
      </a:spcBef>
      <a:spcAft>
        <a:spcPct val="0"/>
      </a:spcAft>
      <a:defRPr kern="1200">
        <a:solidFill>
          <a:schemeClr val="tx1"/>
        </a:solidFill>
        <a:latin typeface="Lato" panose="020F0502020204030203" pitchFamily="34" charset="0"/>
        <a:ea typeface="+mn-ea"/>
        <a:cs typeface="+mn-cs"/>
      </a:defRPr>
    </a:lvl2pPr>
    <a:lvl3pPr marL="914400" algn="l" rtl="0" eaLnBrk="0" fontAlgn="base" hangingPunct="0">
      <a:spcBef>
        <a:spcPct val="0"/>
      </a:spcBef>
      <a:spcAft>
        <a:spcPct val="0"/>
      </a:spcAft>
      <a:defRPr kern="1200">
        <a:solidFill>
          <a:schemeClr val="tx1"/>
        </a:solidFill>
        <a:latin typeface="Lato" panose="020F0502020204030203" pitchFamily="34" charset="0"/>
        <a:ea typeface="+mn-ea"/>
        <a:cs typeface="+mn-cs"/>
      </a:defRPr>
    </a:lvl3pPr>
    <a:lvl4pPr marL="1371600" algn="l" rtl="0" eaLnBrk="0" fontAlgn="base" hangingPunct="0">
      <a:spcBef>
        <a:spcPct val="0"/>
      </a:spcBef>
      <a:spcAft>
        <a:spcPct val="0"/>
      </a:spcAft>
      <a:defRPr kern="1200">
        <a:solidFill>
          <a:schemeClr val="tx1"/>
        </a:solidFill>
        <a:latin typeface="Lato" panose="020F0502020204030203" pitchFamily="34" charset="0"/>
        <a:ea typeface="+mn-ea"/>
        <a:cs typeface="+mn-cs"/>
      </a:defRPr>
    </a:lvl4pPr>
    <a:lvl5pPr marL="1828800" algn="l" rtl="0" eaLnBrk="0" fontAlgn="base" hangingPunct="0">
      <a:spcBef>
        <a:spcPct val="0"/>
      </a:spcBef>
      <a:spcAft>
        <a:spcPct val="0"/>
      </a:spcAft>
      <a:defRPr kern="1200">
        <a:solidFill>
          <a:schemeClr val="tx1"/>
        </a:solidFill>
        <a:latin typeface="Lato" panose="020F0502020204030203" pitchFamily="34" charset="0"/>
        <a:ea typeface="+mn-ea"/>
        <a:cs typeface="+mn-cs"/>
      </a:defRPr>
    </a:lvl5pPr>
    <a:lvl6pPr marL="2286000" algn="l" defTabSz="914400" rtl="0" eaLnBrk="1" latinLnBrk="0" hangingPunct="1">
      <a:defRPr kern="1200">
        <a:solidFill>
          <a:schemeClr val="tx1"/>
        </a:solidFill>
        <a:latin typeface="Lato" panose="020F0502020204030203" pitchFamily="34" charset="0"/>
        <a:ea typeface="+mn-ea"/>
        <a:cs typeface="+mn-cs"/>
      </a:defRPr>
    </a:lvl6pPr>
    <a:lvl7pPr marL="2743200" algn="l" defTabSz="914400" rtl="0" eaLnBrk="1" latinLnBrk="0" hangingPunct="1">
      <a:defRPr kern="1200">
        <a:solidFill>
          <a:schemeClr val="tx1"/>
        </a:solidFill>
        <a:latin typeface="Lato" panose="020F0502020204030203" pitchFamily="34" charset="0"/>
        <a:ea typeface="+mn-ea"/>
        <a:cs typeface="+mn-cs"/>
      </a:defRPr>
    </a:lvl7pPr>
    <a:lvl8pPr marL="3200400" algn="l" defTabSz="914400" rtl="0" eaLnBrk="1" latinLnBrk="0" hangingPunct="1">
      <a:defRPr kern="1200">
        <a:solidFill>
          <a:schemeClr val="tx1"/>
        </a:solidFill>
        <a:latin typeface="Lato" panose="020F0502020204030203" pitchFamily="34" charset="0"/>
        <a:ea typeface="+mn-ea"/>
        <a:cs typeface="+mn-cs"/>
      </a:defRPr>
    </a:lvl8pPr>
    <a:lvl9pPr marL="3657600" algn="l" defTabSz="914400" rtl="0" eaLnBrk="1" latinLnBrk="0" hangingPunct="1">
      <a:defRPr kern="1200">
        <a:solidFill>
          <a:schemeClr val="tx1"/>
        </a:solidFill>
        <a:latin typeface="Lato" panose="020F0502020204030203"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9" autoAdjust="0"/>
    <p:restoredTop sz="95386"/>
  </p:normalViewPr>
  <p:slideViewPr>
    <p:cSldViewPr snapToGrid="0" snapToObjects="1">
      <p:cViewPr varScale="1">
        <p:scale>
          <a:sx n="88" d="100"/>
          <a:sy n="88" d="100"/>
        </p:scale>
        <p:origin x="860" y="68"/>
      </p:cViewPr>
      <p:guideLst>
        <p:guide orient="horz" pos="2160"/>
        <p:guide pos="3840"/>
      </p:guideLst>
    </p:cSldViewPr>
  </p:slideViewPr>
  <p:outlineViewPr>
    <p:cViewPr>
      <p:scale>
        <a:sx n="33" d="100"/>
        <a:sy n="33" d="100"/>
      </p:scale>
      <p:origin x="0" y="-96"/>
    </p:cViewPr>
  </p:outlineViewPr>
  <p:notesTextViewPr>
    <p:cViewPr>
      <p:scale>
        <a:sx n="1" d="1"/>
        <a:sy n="1" d="1"/>
      </p:scale>
      <p:origin x="0" y="0"/>
    </p:cViewPr>
  </p:notesTextViewPr>
  <p:sorterViewPr>
    <p:cViewPr>
      <p:scale>
        <a:sx n="80" d="100"/>
        <a:sy n="80" d="100"/>
      </p:scale>
      <p:origin x="0" y="0"/>
    </p:cViewPr>
  </p:sorterViewPr>
  <p:notesViewPr>
    <p:cSldViewPr snapToGrid="0" snapToObjects="1">
      <p:cViewPr varScale="1">
        <p:scale>
          <a:sx n="107" d="100"/>
          <a:sy n="107" d="100"/>
        </p:scale>
        <p:origin x="6080" y="16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notesMaster" Target="notesMasters/notesMaster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presProps" Target="presProp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slide" Target="slides/slide3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6503A60-F532-7D4B-9495-BECDC9C918D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US"/>
          </a:p>
        </p:txBody>
      </p:sp>
      <p:sp>
        <p:nvSpPr>
          <p:cNvPr id="3" name="Date Placeholder 2">
            <a:extLst>
              <a:ext uri="{FF2B5EF4-FFF2-40B4-BE49-F238E27FC236}">
                <a16:creationId xmlns:a16="http://schemas.microsoft.com/office/drawing/2014/main" id="{129EE85B-2E36-5349-880B-B0BB04CE98C9}"/>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smtClean="0">
                <a:latin typeface="+mn-lt"/>
              </a:defRPr>
            </a:lvl1pPr>
          </a:lstStyle>
          <a:p>
            <a:pPr>
              <a:defRPr/>
            </a:pPr>
            <a:fld id="{2DF43009-DF51-D141-BCD3-79629B9C5B5D}" type="datetimeFigureOut">
              <a:rPr lang="en-US"/>
              <a:pPr>
                <a:defRPr/>
              </a:pPr>
              <a:t>5/22/2024</a:t>
            </a:fld>
            <a:endParaRPr lang="en-US"/>
          </a:p>
        </p:txBody>
      </p:sp>
      <p:sp>
        <p:nvSpPr>
          <p:cNvPr id="4" name="Slide Image Placeholder 3">
            <a:extLst>
              <a:ext uri="{FF2B5EF4-FFF2-40B4-BE49-F238E27FC236}">
                <a16:creationId xmlns:a16="http://schemas.microsoft.com/office/drawing/2014/main" id="{209B7C90-981C-9343-A6E7-09AD9B362677}"/>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AFB7DDB4-0B27-7347-8D74-F8FB1110591B}"/>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011DFE6C-52A2-1241-8B7D-1F09A599D2F8}"/>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US"/>
          </a:p>
        </p:txBody>
      </p:sp>
      <p:sp>
        <p:nvSpPr>
          <p:cNvPr id="7" name="Slide Number Placeholder 6">
            <a:extLst>
              <a:ext uri="{FF2B5EF4-FFF2-40B4-BE49-F238E27FC236}">
                <a16:creationId xmlns:a16="http://schemas.microsoft.com/office/drawing/2014/main" id="{4BEBA447-7B86-874A-8D5B-4BC9DD24311E}"/>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fontAlgn="auto" hangingPunct="1">
              <a:spcBef>
                <a:spcPts val="0"/>
              </a:spcBef>
              <a:spcAft>
                <a:spcPts val="0"/>
              </a:spcAft>
              <a:defRPr sz="1200" smtClean="0">
                <a:latin typeface="+mn-lt"/>
              </a:defRPr>
            </a:lvl1pPr>
          </a:lstStyle>
          <a:p>
            <a:pPr>
              <a:defRPr/>
            </a:pPr>
            <a:fld id="{2622E6EF-89B4-7E42-91B1-F6EF3C5638D2}"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Slide Image Placeholder 1">
            <a:extLst>
              <a:ext uri="{FF2B5EF4-FFF2-40B4-BE49-F238E27FC236}">
                <a16:creationId xmlns:a16="http://schemas.microsoft.com/office/drawing/2014/main" id="{5539CB36-261D-8F45-BDE0-E96A15B054A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4" name="Notes Placeholder 2">
            <a:extLst>
              <a:ext uri="{FF2B5EF4-FFF2-40B4-BE49-F238E27FC236}">
                <a16:creationId xmlns:a16="http://schemas.microsoft.com/office/drawing/2014/main" id="{93DC6F5C-58DB-5245-8610-210CBBBD1A41}"/>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a:p>
        </p:txBody>
      </p:sp>
      <p:sp>
        <p:nvSpPr>
          <p:cNvPr id="33795" name="Slide Number Placeholder 3">
            <a:extLst>
              <a:ext uri="{FF2B5EF4-FFF2-40B4-BE49-F238E27FC236}">
                <a16:creationId xmlns:a16="http://schemas.microsoft.com/office/drawing/2014/main" id="{E925A61F-D6C7-3D40-923C-1E54BC934BA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Lato" panose="020F0502020204030203" pitchFamily="34" charset="0"/>
              </a:defRPr>
            </a:lvl1pPr>
            <a:lvl2pPr marL="742950" indent="-285750">
              <a:defRPr>
                <a:solidFill>
                  <a:schemeClr val="tx1"/>
                </a:solidFill>
                <a:latin typeface="Lato" panose="020F0502020204030203" pitchFamily="34" charset="0"/>
              </a:defRPr>
            </a:lvl2pPr>
            <a:lvl3pPr marL="1143000" indent="-228600">
              <a:defRPr>
                <a:solidFill>
                  <a:schemeClr val="tx1"/>
                </a:solidFill>
                <a:latin typeface="Lato" panose="020F0502020204030203" pitchFamily="34" charset="0"/>
              </a:defRPr>
            </a:lvl3pPr>
            <a:lvl4pPr marL="1600200" indent="-228600">
              <a:defRPr>
                <a:solidFill>
                  <a:schemeClr val="tx1"/>
                </a:solidFill>
                <a:latin typeface="Lato" panose="020F0502020204030203" pitchFamily="34" charset="0"/>
              </a:defRPr>
            </a:lvl4pPr>
            <a:lvl5pPr marL="2057400" indent="-228600">
              <a:defRPr>
                <a:solidFill>
                  <a:schemeClr val="tx1"/>
                </a:solidFill>
                <a:latin typeface="Lato" panose="020F0502020204030203" pitchFamily="34" charset="0"/>
              </a:defRPr>
            </a:lvl5pPr>
            <a:lvl6pPr marL="2514600" indent="-228600" fontAlgn="base">
              <a:spcBef>
                <a:spcPct val="0"/>
              </a:spcBef>
              <a:spcAft>
                <a:spcPct val="0"/>
              </a:spcAft>
              <a:defRPr>
                <a:solidFill>
                  <a:schemeClr val="tx1"/>
                </a:solidFill>
                <a:latin typeface="Lato" panose="020F0502020204030203" pitchFamily="34" charset="0"/>
              </a:defRPr>
            </a:lvl6pPr>
            <a:lvl7pPr marL="2971800" indent="-228600" fontAlgn="base">
              <a:spcBef>
                <a:spcPct val="0"/>
              </a:spcBef>
              <a:spcAft>
                <a:spcPct val="0"/>
              </a:spcAft>
              <a:defRPr>
                <a:solidFill>
                  <a:schemeClr val="tx1"/>
                </a:solidFill>
                <a:latin typeface="Lato" panose="020F0502020204030203" pitchFamily="34" charset="0"/>
              </a:defRPr>
            </a:lvl7pPr>
            <a:lvl8pPr marL="3429000" indent="-228600" fontAlgn="base">
              <a:spcBef>
                <a:spcPct val="0"/>
              </a:spcBef>
              <a:spcAft>
                <a:spcPct val="0"/>
              </a:spcAft>
              <a:defRPr>
                <a:solidFill>
                  <a:schemeClr val="tx1"/>
                </a:solidFill>
                <a:latin typeface="Lato" panose="020F0502020204030203" pitchFamily="34" charset="0"/>
              </a:defRPr>
            </a:lvl8pPr>
            <a:lvl9pPr marL="3886200" indent="-228600" fontAlgn="base">
              <a:spcBef>
                <a:spcPct val="0"/>
              </a:spcBef>
              <a:spcAft>
                <a:spcPct val="0"/>
              </a:spcAft>
              <a:defRPr>
                <a:solidFill>
                  <a:schemeClr val="tx1"/>
                </a:solidFill>
                <a:latin typeface="Lato" panose="020F0502020204030203" pitchFamily="34" charset="0"/>
              </a:defRPr>
            </a:lvl9pPr>
          </a:lstStyle>
          <a:p>
            <a:pPr fontAlgn="base">
              <a:spcBef>
                <a:spcPct val="0"/>
              </a:spcBef>
              <a:spcAft>
                <a:spcPct val="0"/>
              </a:spcAft>
            </a:pPr>
            <a:fld id="{1265AAFE-517C-E040-9B15-68E377D7990C}" type="slidenum">
              <a:rPr lang="en-US" altLang="en-US">
                <a:latin typeface="Calibri" panose="020F0502020204030204" pitchFamily="34" charset="0"/>
              </a:rPr>
              <a:pPr fontAlgn="base">
                <a:spcBef>
                  <a:spcPct val="0"/>
                </a:spcBef>
                <a:spcAft>
                  <a:spcPct val="0"/>
                </a:spcAft>
              </a:pPr>
              <a:t>1</a:t>
            </a:fld>
            <a:endParaRPr lang="en-US" altLang="en-US">
              <a:latin typeface="Calibri" panose="020F050202020403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Slide Image Placeholder 1">
            <a:extLst>
              <a:ext uri="{FF2B5EF4-FFF2-40B4-BE49-F238E27FC236}">
                <a16:creationId xmlns:a16="http://schemas.microsoft.com/office/drawing/2014/main" id="{DF0E27D9-C2EE-694E-A569-EE9F3C07CEFA}"/>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890" name="Notes Placeholder 2">
            <a:extLst>
              <a:ext uri="{FF2B5EF4-FFF2-40B4-BE49-F238E27FC236}">
                <a16:creationId xmlns:a16="http://schemas.microsoft.com/office/drawing/2014/main" id="{7EACF688-61D3-1042-AC12-9B89099F45B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en-US" dirty="0"/>
              <a:t>An example of a title page with more specific program details in the title</a:t>
            </a:r>
          </a:p>
        </p:txBody>
      </p:sp>
      <p:sp>
        <p:nvSpPr>
          <p:cNvPr id="37891" name="Slide Number Placeholder 3">
            <a:extLst>
              <a:ext uri="{FF2B5EF4-FFF2-40B4-BE49-F238E27FC236}">
                <a16:creationId xmlns:a16="http://schemas.microsoft.com/office/drawing/2014/main" id="{799A474E-24AA-664B-BD6D-FA6AFE7BA4CE}"/>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Lato" panose="020F0502020204030203" pitchFamily="34" charset="0"/>
              </a:defRPr>
            </a:lvl1pPr>
            <a:lvl2pPr marL="742950" indent="-285750">
              <a:defRPr>
                <a:solidFill>
                  <a:schemeClr val="tx1"/>
                </a:solidFill>
                <a:latin typeface="Lato" panose="020F0502020204030203" pitchFamily="34" charset="0"/>
              </a:defRPr>
            </a:lvl2pPr>
            <a:lvl3pPr marL="1143000" indent="-228600">
              <a:defRPr>
                <a:solidFill>
                  <a:schemeClr val="tx1"/>
                </a:solidFill>
                <a:latin typeface="Lato" panose="020F0502020204030203" pitchFamily="34" charset="0"/>
              </a:defRPr>
            </a:lvl3pPr>
            <a:lvl4pPr marL="1600200" indent="-228600">
              <a:defRPr>
                <a:solidFill>
                  <a:schemeClr val="tx1"/>
                </a:solidFill>
                <a:latin typeface="Lato" panose="020F0502020204030203" pitchFamily="34" charset="0"/>
              </a:defRPr>
            </a:lvl4pPr>
            <a:lvl5pPr marL="2057400" indent="-228600">
              <a:defRPr>
                <a:solidFill>
                  <a:schemeClr val="tx1"/>
                </a:solidFill>
                <a:latin typeface="Lato" panose="020F0502020204030203" pitchFamily="34" charset="0"/>
              </a:defRPr>
            </a:lvl5pPr>
            <a:lvl6pPr marL="2514600" indent="-228600" fontAlgn="base">
              <a:spcBef>
                <a:spcPct val="0"/>
              </a:spcBef>
              <a:spcAft>
                <a:spcPct val="0"/>
              </a:spcAft>
              <a:defRPr>
                <a:solidFill>
                  <a:schemeClr val="tx1"/>
                </a:solidFill>
                <a:latin typeface="Lato" panose="020F0502020204030203" pitchFamily="34" charset="0"/>
              </a:defRPr>
            </a:lvl6pPr>
            <a:lvl7pPr marL="2971800" indent="-228600" fontAlgn="base">
              <a:spcBef>
                <a:spcPct val="0"/>
              </a:spcBef>
              <a:spcAft>
                <a:spcPct val="0"/>
              </a:spcAft>
              <a:defRPr>
                <a:solidFill>
                  <a:schemeClr val="tx1"/>
                </a:solidFill>
                <a:latin typeface="Lato" panose="020F0502020204030203" pitchFamily="34" charset="0"/>
              </a:defRPr>
            </a:lvl7pPr>
            <a:lvl8pPr marL="3429000" indent="-228600" fontAlgn="base">
              <a:spcBef>
                <a:spcPct val="0"/>
              </a:spcBef>
              <a:spcAft>
                <a:spcPct val="0"/>
              </a:spcAft>
              <a:defRPr>
                <a:solidFill>
                  <a:schemeClr val="tx1"/>
                </a:solidFill>
                <a:latin typeface="Lato" panose="020F0502020204030203" pitchFamily="34" charset="0"/>
              </a:defRPr>
            </a:lvl8pPr>
            <a:lvl9pPr marL="3886200" indent="-228600" fontAlgn="base">
              <a:spcBef>
                <a:spcPct val="0"/>
              </a:spcBef>
              <a:spcAft>
                <a:spcPct val="0"/>
              </a:spcAft>
              <a:defRPr>
                <a:solidFill>
                  <a:schemeClr val="tx1"/>
                </a:solidFill>
                <a:latin typeface="Lato" panose="020F0502020204030203" pitchFamily="34" charset="0"/>
              </a:defRPr>
            </a:lvl9pPr>
          </a:lstStyle>
          <a:p>
            <a:pPr fontAlgn="base">
              <a:spcBef>
                <a:spcPct val="0"/>
              </a:spcBef>
              <a:spcAft>
                <a:spcPct val="0"/>
              </a:spcAft>
            </a:pPr>
            <a:fld id="{B47F8061-E9FB-A444-B71A-191004BC9C39}" type="slidenum">
              <a:rPr lang="en-US" altLang="en-US">
                <a:latin typeface="Calibri" panose="020F0502020204030204" pitchFamily="34" charset="0"/>
              </a:rPr>
              <a:pPr fontAlgn="base">
                <a:spcBef>
                  <a:spcPct val="0"/>
                </a:spcBef>
                <a:spcAft>
                  <a:spcPct val="0"/>
                </a:spcAft>
              </a:pPr>
              <a:t>2</a:t>
            </a:fld>
            <a:endParaRPr lang="en-US" altLang="en-US">
              <a:latin typeface="Calibri" panose="020F050202020403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Slide Image Placeholder 1">
            <a:extLst>
              <a:ext uri="{FF2B5EF4-FFF2-40B4-BE49-F238E27FC236}">
                <a16:creationId xmlns:a16="http://schemas.microsoft.com/office/drawing/2014/main" id="{F636A975-5808-F34E-9B52-54385DAC8CBB}"/>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2466" name="Notes Placeholder 2">
            <a:extLst>
              <a:ext uri="{FF2B5EF4-FFF2-40B4-BE49-F238E27FC236}">
                <a16:creationId xmlns:a16="http://schemas.microsoft.com/office/drawing/2014/main" id="{1DDFF460-E28C-B14B-A9BD-D80E721C89D6}"/>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a:p>
        </p:txBody>
      </p:sp>
      <p:sp>
        <p:nvSpPr>
          <p:cNvPr id="62467" name="Slide Number Placeholder 3">
            <a:extLst>
              <a:ext uri="{FF2B5EF4-FFF2-40B4-BE49-F238E27FC236}">
                <a16:creationId xmlns:a16="http://schemas.microsoft.com/office/drawing/2014/main" id="{F42F39CB-3DD7-C645-87D8-F525627B892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Lato" panose="020F0502020204030203" pitchFamily="34" charset="0"/>
              </a:defRPr>
            </a:lvl1pPr>
            <a:lvl2pPr marL="742950" indent="-285750">
              <a:defRPr>
                <a:solidFill>
                  <a:schemeClr val="tx1"/>
                </a:solidFill>
                <a:latin typeface="Lato" panose="020F0502020204030203" pitchFamily="34" charset="0"/>
              </a:defRPr>
            </a:lvl2pPr>
            <a:lvl3pPr marL="1143000" indent="-228600">
              <a:defRPr>
                <a:solidFill>
                  <a:schemeClr val="tx1"/>
                </a:solidFill>
                <a:latin typeface="Lato" panose="020F0502020204030203" pitchFamily="34" charset="0"/>
              </a:defRPr>
            </a:lvl3pPr>
            <a:lvl4pPr marL="1600200" indent="-228600">
              <a:defRPr>
                <a:solidFill>
                  <a:schemeClr val="tx1"/>
                </a:solidFill>
                <a:latin typeface="Lato" panose="020F0502020204030203" pitchFamily="34" charset="0"/>
              </a:defRPr>
            </a:lvl4pPr>
            <a:lvl5pPr marL="2057400" indent="-228600">
              <a:defRPr>
                <a:solidFill>
                  <a:schemeClr val="tx1"/>
                </a:solidFill>
                <a:latin typeface="Lato" panose="020F0502020204030203" pitchFamily="34" charset="0"/>
              </a:defRPr>
            </a:lvl5pPr>
            <a:lvl6pPr marL="2514600" indent="-228600" fontAlgn="base">
              <a:spcBef>
                <a:spcPct val="0"/>
              </a:spcBef>
              <a:spcAft>
                <a:spcPct val="0"/>
              </a:spcAft>
              <a:defRPr>
                <a:solidFill>
                  <a:schemeClr val="tx1"/>
                </a:solidFill>
                <a:latin typeface="Lato" panose="020F0502020204030203" pitchFamily="34" charset="0"/>
              </a:defRPr>
            </a:lvl6pPr>
            <a:lvl7pPr marL="2971800" indent="-228600" fontAlgn="base">
              <a:spcBef>
                <a:spcPct val="0"/>
              </a:spcBef>
              <a:spcAft>
                <a:spcPct val="0"/>
              </a:spcAft>
              <a:defRPr>
                <a:solidFill>
                  <a:schemeClr val="tx1"/>
                </a:solidFill>
                <a:latin typeface="Lato" panose="020F0502020204030203" pitchFamily="34" charset="0"/>
              </a:defRPr>
            </a:lvl7pPr>
            <a:lvl8pPr marL="3429000" indent="-228600" fontAlgn="base">
              <a:spcBef>
                <a:spcPct val="0"/>
              </a:spcBef>
              <a:spcAft>
                <a:spcPct val="0"/>
              </a:spcAft>
              <a:defRPr>
                <a:solidFill>
                  <a:schemeClr val="tx1"/>
                </a:solidFill>
                <a:latin typeface="Lato" panose="020F0502020204030203" pitchFamily="34" charset="0"/>
              </a:defRPr>
            </a:lvl8pPr>
            <a:lvl9pPr marL="3886200" indent="-228600" fontAlgn="base">
              <a:spcBef>
                <a:spcPct val="0"/>
              </a:spcBef>
              <a:spcAft>
                <a:spcPct val="0"/>
              </a:spcAft>
              <a:defRPr>
                <a:solidFill>
                  <a:schemeClr val="tx1"/>
                </a:solidFill>
                <a:latin typeface="Lato" panose="020F0502020204030203" pitchFamily="34" charset="0"/>
              </a:defRPr>
            </a:lvl9pPr>
          </a:lstStyle>
          <a:p>
            <a:pPr fontAlgn="base">
              <a:spcBef>
                <a:spcPct val="0"/>
              </a:spcBef>
              <a:spcAft>
                <a:spcPct val="0"/>
              </a:spcAft>
            </a:pPr>
            <a:fld id="{A54BC261-3A15-7141-82F7-5BAE5616064B}" type="slidenum">
              <a:rPr lang="en-US" altLang="en-US">
                <a:latin typeface="Calibri" panose="020F0502020204030204" pitchFamily="34" charset="0"/>
              </a:rPr>
              <a:pPr fontAlgn="base">
                <a:spcBef>
                  <a:spcPct val="0"/>
                </a:spcBef>
                <a:spcAft>
                  <a:spcPct val="0"/>
                </a:spcAft>
              </a:pPr>
              <a:t>39</a:t>
            </a:fld>
            <a:endParaRPr lang="en-US" altLang="en-US">
              <a:latin typeface="Calibri" panose="020F050202020403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Horz Logo Title">
    <p:spTree>
      <p:nvGrpSpPr>
        <p:cNvPr id="1" name=""/>
        <p:cNvGrpSpPr/>
        <p:nvPr/>
      </p:nvGrpSpPr>
      <p:grpSpPr>
        <a:xfrm>
          <a:off x="0" y="0"/>
          <a:ext cx="0" cy="0"/>
          <a:chOff x="0" y="0"/>
          <a:chExt cx="0" cy="0"/>
        </a:xfrm>
      </p:grpSpPr>
      <p:sp>
        <p:nvSpPr>
          <p:cNvPr id="4" name="Title 4"/>
          <p:cNvSpPr>
            <a:spLocks noGrp="1"/>
          </p:cNvSpPr>
          <p:nvPr>
            <p:ph type="title"/>
          </p:nvPr>
        </p:nvSpPr>
        <p:spPr>
          <a:xfrm>
            <a:off x="0" y="-1125027"/>
            <a:ext cx="8876071" cy="1031188"/>
          </a:xfrm>
          <a:prstGeom prst="rect">
            <a:avLst/>
          </a:prstGeom>
        </p:spPr>
        <p:txBody>
          <a:bodyPr/>
          <a:lstStyle/>
          <a:p>
            <a:endParaRPr lang="en-US" dirty="0"/>
          </a:p>
        </p:txBody>
      </p:sp>
      <p:pic>
        <p:nvPicPr>
          <p:cNvPr id="5" name="Picture 4">
            <a:extLst>
              <a:ext uri="{FF2B5EF4-FFF2-40B4-BE49-F238E27FC236}">
                <a16:creationId xmlns:a16="http://schemas.microsoft.com/office/drawing/2014/main" id="{0B2BAC22-A21A-7C44-84C8-241B944066D6}"/>
              </a:ext>
            </a:extLst>
          </p:cNvPr>
          <p:cNvPicPr>
            <a:picLocks noChangeAspect="1"/>
          </p:cNvPicPr>
          <p:nvPr userDrawn="1"/>
        </p:nvPicPr>
        <p:blipFill>
          <a:blip r:embed="rId2"/>
          <a:stretch>
            <a:fillRect/>
          </a:stretch>
        </p:blipFill>
        <p:spPr>
          <a:xfrm>
            <a:off x="1841677" y="2522114"/>
            <a:ext cx="8508646" cy="1554464"/>
          </a:xfrm>
          <a:prstGeom prst="rect">
            <a:avLst/>
          </a:prstGeom>
        </p:spPr>
      </p:pic>
    </p:spTree>
    <p:extLst>
      <p:ext uri="{BB962C8B-B14F-4D97-AF65-F5344CB8AC3E}">
        <p14:creationId xmlns:p14="http://schemas.microsoft.com/office/powerpoint/2010/main" val="16739297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TextBox 5">
            <a:extLst>
              <a:ext uri="{FF2B5EF4-FFF2-40B4-BE49-F238E27FC236}">
                <a16:creationId xmlns:a16="http://schemas.microsoft.com/office/drawing/2014/main" id="{87434FA8-2F50-7E4F-988D-5F7307507E9B}"/>
              </a:ext>
              <a:ext uri="{C183D7F6-B498-43B3-948B-1728B52AA6E4}">
                <adec:decorative xmlns:adec="http://schemas.microsoft.com/office/drawing/2017/decorative" val="1"/>
              </a:ext>
            </a:extLst>
          </p:cNvPr>
          <p:cNvSpPr txBox="1">
            <a:spLocks noChangeArrowheads="1"/>
          </p:cNvSpPr>
          <p:nvPr userDrawn="1"/>
        </p:nvSpPr>
        <p:spPr bwMode="auto">
          <a:xfrm>
            <a:off x="11353800" y="333375"/>
            <a:ext cx="373063"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Lato" panose="020F0502020204030203" pitchFamily="34" charset="0"/>
              </a:defRPr>
            </a:lvl1pPr>
            <a:lvl2pPr marL="742950" indent="-285750">
              <a:defRPr>
                <a:solidFill>
                  <a:schemeClr val="tx1"/>
                </a:solidFill>
                <a:latin typeface="Lato" panose="020F0502020204030203" pitchFamily="34" charset="0"/>
              </a:defRPr>
            </a:lvl2pPr>
            <a:lvl3pPr marL="1143000" indent="-228600">
              <a:defRPr>
                <a:solidFill>
                  <a:schemeClr val="tx1"/>
                </a:solidFill>
                <a:latin typeface="Lato" panose="020F0502020204030203" pitchFamily="34" charset="0"/>
              </a:defRPr>
            </a:lvl3pPr>
            <a:lvl4pPr marL="1600200" indent="-228600">
              <a:defRPr>
                <a:solidFill>
                  <a:schemeClr val="tx1"/>
                </a:solidFill>
                <a:latin typeface="Lato" panose="020F0502020204030203" pitchFamily="34" charset="0"/>
              </a:defRPr>
            </a:lvl4pPr>
            <a:lvl5pPr marL="2057400" indent="-228600">
              <a:defRPr>
                <a:solidFill>
                  <a:schemeClr val="tx1"/>
                </a:solidFill>
                <a:latin typeface="Lato" panose="020F0502020204030203" pitchFamily="34" charset="0"/>
              </a:defRPr>
            </a:lvl5pPr>
            <a:lvl6pPr marL="2514600" indent="-228600" fontAlgn="base">
              <a:spcBef>
                <a:spcPct val="0"/>
              </a:spcBef>
              <a:spcAft>
                <a:spcPct val="0"/>
              </a:spcAft>
              <a:defRPr>
                <a:solidFill>
                  <a:schemeClr val="tx1"/>
                </a:solidFill>
                <a:latin typeface="Lato" panose="020F0502020204030203" pitchFamily="34" charset="0"/>
              </a:defRPr>
            </a:lvl6pPr>
            <a:lvl7pPr marL="2971800" indent="-228600" fontAlgn="base">
              <a:spcBef>
                <a:spcPct val="0"/>
              </a:spcBef>
              <a:spcAft>
                <a:spcPct val="0"/>
              </a:spcAft>
              <a:defRPr>
                <a:solidFill>
                  <a:schemeClr val="tx1"/>
                </a:solidFill>
                <a:latin typeface="Lato" panose="020F0502020204030203" pitchFamily="34" charset="0"/>
              </a:defRPr>
            </a:lvl7pPr>
            <a:lvl8pPr marL="3429000" indent="-228600" fontAlgn="base">
              <a:spcBef>
                <a:spcPct val="0"/>
              </a:spcBef>
              <a:spcAft>
                <a:spcPct val="0"/>
              </a:spcAft>
              <a:defRPr>
                <a:solidFill>
                  <a:schemeClr val="tx1"/>
                </a:solidFill>
                <a:latin typeface="Lato" panose="020F0502020204030203" pitchFamily="34" charset="0"/>
              </a:defRPr>
            </a:lvl8pPr>
            <a:lvl9pPr marL="3886200" indent="-228600" fontAlgn="base">
              <a:spcBef>
                <a:spcPct val="0"/>
              </a:spcBef>
              <a:spcAft>
                <a:spcPct val="0"/>
              </a:spcAft>
              <a:defRPr>
                <a:solidFill>
                  <a:schemeClr val="tx1"/>
                </a:solidFill>
                <a:latin typeface="Lato" panose="020F0502020204030203" pitchFamily="34" charset="0"/>
              </a:defRPr>
            </a:lvl9pPr>
          </a:lstStyle>
          <a:p>
            <a:pPr algn="r" eaLnBrk="1" hangingPunct="1"/>
            <a:fld id="{EF451E8D-75F9-3B4E-8B6F-173BBE71E9D3}" type="slidenum">
              <a:rPr lang="en-US" altLang="en-US" sz="1200">
                <a:latin typeface="Lato Black" panose="020F0502020204030203" pitchFamily="34" charset="0"/>
                <a:ea typeface="Lato Black" panose="020F0502020204030203" pitchFamily="34" charset="0"/>
                <a:cs typeface="Lato Black" panose="020F0502020204030203" pitchFamily="34" charset="0"/>
              </a:rPr>
              <a:pPr algn="r" eaLnBrk="1" hangingPunct="1"/>
              <a:t>‹#›</a:t>
            </a:fld>
            <a:endParaRPr lang="en-US" altLang="en-US" sz="1200">
              <a:latin typeface="Lato Black" panose="020F0502020204030203" pitchFamily="34" charset="0"/>
              <a:ea typeface="Lato Black" panose="020F0502020204030203" pitchFamily="34" charset="0"/>
              <a:cs typeface="Lato Black" panose="020F0502020204030203" pitchFamily="34" charset="0"/>
            </a:endParaRPr>
          </a:p>
        </p:txBody>
      </p:sp>
      <p:sp>
        <p:nvSpPr>
          <p:cNvPr id="5" name="Title 1"/>
          <p:cNvSpPr>
            <a:spLocks noGrp="1"/>
          </p:cNvSpPr>
          <p:nvPr>
            <p:ph type="title"/>
          </p:nvPr>
        </p:nvSpPr>
        <p:spPr>
          <a:xfrm>
            <a:off x="0" y="-1155893"/>
            <a:ext cx="10515600" cy="1031188"/>
          </a:xfrm>
          <a:prstGeom prst="rect">
            <a:avLst/>
          </a:prstGeom>
        </p:spPr>
        <p:txBody>
          <a:bodyPr/>
          <a:lstStyle/>
          <a:p>
            <a:endParaRPr lang="en-US" dirty="0"/>
          </a:p>
        </p:txBody>
      </p:sp>
      <p:sp>
        <p:nvSpPr>
          <p:cNvPr id="4" name="Date Placeholder 1">
            <a:extLst>
              <a:ext uri="{FF2B5EF4-FFF2-40B4-BE49-F238E27FC236}">
                <a16:creationId xmlns:a16="http://schemas.microsoft.com/office/drawing/2014/main" id="{2C373844-434D-5447-AAE6-42DCEC7C1627}"/>
              </a:ext>
            </a:extLst>
          </p:cNvPr>
          <p:cNvSpPr>
            <a:spLocks noGrp="1"/>
          </p:cNvSpPr>
          <p:nvPr>
            <p:ph type="dt" sz="half" idx="10"/>
          </p:nvPr>
        </p:nvSpPr>
        <p:spPr/>
        <p:txBody>
          <a:bodyPr/>
          <a:lstStyle>
            <a:lvl1pPr>
              <a:defRPr/>
            </a:lvl1pPr>
          </a:lstStyle>
          <a:p>
            <a:pPr>
              <a:defRPr/>
            </a:pPr>
            <a:endParaRPr lang="en-US"/>
          </a:p>
        </p:txBody>
      </p:sp>
      <p:sp>
        <p:nvSpPr>
          <p:cNvPr id="6" name="Footer Placeholder 5">
            <a:extLst>
              <a:ext uri="{FF2B5EF4-FFF2-40B4-BE49-F238E27FC236}">
                <a16:creationId xmlns:a16="http://schemas.microsoft.com/office/drawing/2014/main" id="{9816BD88-1C1A-0E4C-8B90-DCA1AF88328F}"/>
              </a:ext>
            </a:extLst>
          </p:cNvPr>
          <p:cNvSpPr>
            <a:spLocks noGrp="1"/>
          </p:cNvSpPr>
          <p:nvPr>
            <p:ph type="ftr" sz="quarter" idx="11"/>
          </p:nvPr>
        </p:nvSpPr>
        <p:spPr>
          <a:xfrm>
            <a:off x="10239375" y="242888"/>
            <a:ext cx="1160463" cy="365125"/>
          </a:xfrm>
          <a:prstGeom prst="rect">
            <a:avLst/>
          </a:prstGeom>
        </p:spPr>
        <p:txBody>
          <a:bodyPr vert="horz" lIns="0" tIns="0" rIns="0" bIns="0" rtlCol="0" anchor="ctr" anchorCtr="0"/>
          <a:lstStyle>
            <a:lvl1pPr algn="r" eaLnBrk="1" fontAlgn="auto" hangingPunct="1">
              <a:spcBef>
                <a:spcPts val="0"/>
              </a:spcBef>
              <a:spcAft>
                <a:spcPts val="0"/>
              </a:spcAft>
              <a:defRPr sz="1200" dirty="0">
                <a:solidFill>
                  <a:schemeClr val="tx1"/>
                </a:solidFill>
                <a:latin typeface="+mn-lt"/>
              </a:defRPr>
            </a:lvl1pPr>
          </a:lstStyle>
          <a:p>
            <a:pPr>
              <a:defRPr/>
            </a:pPr>
            <a:endParaRPr lang="en-US"/>
          </a:p>
        </p:txBody>
      </p:sp>
    </p:spTree>
    <p:extLst>
      <p:ext uri="{BB962C8B-B14F-4D97-AF65-F5344CB8AC3E}">
        <p14:creationId xmlns:p14="http://schemas.microsoft.com/office/powerpoint/2010/main" val="15585000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with Shapes">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 name="TextBox 5">
            <a:extLst>
              <a:ext uri="{FF2B5EF4-FFF2-40B4-BE49-F238E27FC236}">
                <a16:creationId xmlns:a16="http://schemas.microsoft.com/office/drawing/2014/main" id="{C8E81086-9C14-814E-A468-7F1991334B44}"/>
              </a:ext>
              <a:ext uri="{C183D7F6-B498-43B3-948B-1728B52AA6E4}">
                <adec:decorative xmlns:adec="http://schemas.microsoft.com/office/drawing/2017/decorative" val="1"/>
              </a:ext>
            </a:extLst>
          </p:cNvPr>
          <p:cNvSpPr txBox="1">
            <a:spLocks noChangeArrowheads="1"/>
          </p:cNvSpPr>
          <p:nvPr userDrawn="1"/>
        </p:nvSpPr>
        <p:spPr bwMode="auto">
          <a:xfrm>
            <a:off x="11353800" y="333375"/>
            <a:ext cx="373063"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Lato" panose="020F0502020204030203" pitchFamily="34" charset="0"/>
              </a:defRPr>
            </a:lvl1pPr>
            <a:lvl2pPr marL="742950" indent="-285750">
              <a:defRPr>
                <a:solidFill>
                  <a:schemeClr val="tx1"/>
                </a:solidFill>
                <a:latin typeface="Lato" panose="020F0502020204030203" pitchFamily="34" charset="0"/>
              </a:defRPr>
            </a:lvl2pPr>
            <a:lvl3pPr marL="1143000" indent="-228600">
              <a:defRPr>
                <a:solidFill>
                  <a:schemeClr val="tx1"/>
                </a:solidFill>
                <a:latin typeface="Lato" panose="020F0502020204030203" pitchFamily="34" charset="0"/>
              </a:defRPr>
            </a:lvl3pPr>
            <a:lvl4pPr marL="1600200" indent="-228600">
              <a:defRPr>
                <a:solidFill>
                  <a:schemeClr val="tx1"/>
                </a:solidFill>
                <a:latin typeface="Lato" panose="020F0502020204030203" pitchFamily="34" charset="0"/>
              </a:defRPr>
            </a:lvl4pPr>
            <a:lvl5pPr marL="2057400" indent="-228600">
              <a:defRPr>
                <a:solidFill>
                  <a:schemeClr val="tx1"/>
                </a:solidFill>
                <a:latin typeface="Lato" panose="020F0502020204030203" pitchFamily="34" charset="0"/>
              </a:defRPr>
            </a:lvl5pPr>
            <a:lvl6pPr marL="2514600" indent="-228600" fontAlgn="base">
              <a:spcBef>
                <a:spcPct val="0"/>
              </a:spcBef>
              <a:spcAft>
                <a:spcPct val="0"/>
              </a:spcAft>
              <a:defRPr>
                <a:solidFill>
                  <a:schemeClr val="tx1"/>
                </a:solidFill>
                <a:latin typeface="Lato" panose="020F0502020204030203" pitchFamily="34" charset="0"/>
              </a:defRPr>
            </a:lvl6pPr>
            <a:lvl7pPr marL="2971800" indent="-228600" fontAlgn="base">
              <a:spcBef>
                <a:spcPct val="0"/>
              </a:spcBef>
              <a:spcAft>
                <a:spcPct val="0"/>
              </a:spcAft>
              <a:defRPr>
                <a:solidFill>
                  <a:schemeClr val="tx1"/>
                </a:solidFill>
                <a:latin typeface="Lato" panose="020F0502020204030203" pitchFamily="34" charset="0"/>
              </a:defRPr>
            </a:lvl7pPr>
            <a:lvl8pPr marL="3429000" indent="-228600" fontAlgn="base">
              <a:spcBef>
                <a:spcPct val="0"/>
              </a:spcBef>
              <a:spcAft>
                <a:spcPct val="0"/>
              </a:spcAft>
              <a:defRPr>
                <a:solidFill>
                  <a:schemeClr val="tx1"/>
                </a:solidFill>
                <a:latin typeface="Lato" panose="020F0502020204030203" pitchFamily="34" charset="0"/>
              </a:defRPr>
            </a:lvl8pPr>
            <a:lvl9pPr marL="3886200" indent="-228600" fontAlgn="base">
              <a:spcBef>
                <a:spcPct val="0"/>
              </a:spcBef>
              <a:spcAft>
                <a:spcPct val="0"/>
              </a:spcAft>
              <a:defRPr>
                <a:solidFill>
                  <a:schemeClr val="tx1"/>
                </a:solidFill>
                <a:latin typeface="Lato" panose="020F0502020204030203" pitchFamily="34" charset="0"/>
              </a:defRPr>
            </a:lvl9pPr>
          </a:lstStyle>
          <a:p>
            <a:pPr algn="r" eaLnBrk="1" hangingPunct="1"/>
            <a:fld id="{BD075840-B8B4-894D-B940-E91F6E63678E}" type="slidenum">
              <a:rPr lang="en-US" altLang="en-US" sz="1200">
                <a:solidFill>
                  <a:schemeClr val="bg1"/>
                </a:solidFill>
                <a:latin typeface="Lato Black" panose="020F0502020204030203" pitchFamily="34" charset="0"/>
                <a:ea typeface="Lato Black" panose="020F0502020204030203" pitchFamily="34" charset="0"/>
                <a:cs typeface="Lato Black" panose="020F0502020204030203" pitchFamily="34" charset="0"/>
              </a:rPr>
              <a:pPr algn="r" eaLnBrk="1" hangingPunct="1"/>
              <a:t>‹#›</a:t>
            </a:fld>
            <a:endParaRPr lang="en-US" altLang="en-US" sz="1200">
              <a:solidFill>
                <a:schemeClr val="bg1"/>
              </a:solidFill>
              <a:latin typeface="Lato Black" panose="020F0502020204030203" pitchFamily="34" charset="0"/>
              <a:ea typeface="Lato Black" panose="020F0502020204030203" pitchFamily="34" charset="0"/>
              <a:cs typeface="Lato Black" panose="020F0502020204030203" pitchFamily="34" charset="0"/>
            </a:endParaRPr>
          </a:p>
        </p:txBody>
      </p:sp>
      <p:sp>
        <p:nvSpPr>
          <p:cNvPr id="5" name="Title 1"/>
          <p:cNvSpPr>
            <a:spLocks noGrp="1"/>
          </p:cNvSpPr>
          <p:nvPr>
            <p:ph type="title"/>
          </p:nvPr>
        </p:nvSpPr>
        <p:spPr>
          <a:xfrm>
            <a:off x="0" y="-1155893"/>
            <a:ext cx="10515600" cy="1031188"/>
          </a:xfrm>
          <a:prstGeom prst="rect">
            <a:avLst/>
          </a:prstGeom>
        </p:spPr>
        <p:txBody>
          <a:bodyPr/>
          <a:lstStyle/>
          <a:p>
            <a:endParaRPr lang="en-US" dirty="0"/>
          </a:p>
        </p:txBody>
      </p:sp>
      <p:sp>
        <p:nvSpPr>
          <p:cNvPr id="4" name="Date Placeholder 1">
            <a:extLst>
              <a:ext uri="{FF2B5EF4-FFF2-40B4-BE49-F238E27FC236}">
                <a16:creationId xmlns:a16="http://schemas.microsoft.com/office/drawing/2014/main" id="{98249659-9F40-704C-AE69-83AE57CE6B11}"/>
              </a:ext>
            </a:extLst>
          </p:cNvPr>
          <p:cNvSpPr>
            <a:spLocks noGrp="1"/>
          </p:cNvSpPr>
          <p:nvPr>
            <p:ph type="dt" sz="half" idx="10"/>
          </p:nvPr>
        </p:nvSpPr>
        <p:spPr/>
        <p:txBody>
          <a:bodyPr/>
          <a:lstStyle>
            <a:lvl1pPr>
              <a:defRPr/>
            </a:lvl1pPr>
          </a:lstStyle>
          <a:p>
            <a:pPr>
              <a:defRPr/>
            </a:pPr>
            <a:endParaRPr lang="en-US"/>
          </a:p>
        </p:txBody>
      </p:sp>
      <p:sp>
        <p:nvSpPr>
          <p:cNvPr id="6" name="Footer Placeholder 5">
            <a:extLst>
              <a:ext uri="{FF2B5EF4-FFF2-40B4-BE49-F238E27FC236}">
                <a16:creationId xmlns:a16="http://schemas.microsoft.com/office/drawing/2014/main" id="{165630D5-9E2C-9B46-943C-723C8567CCEA}"/>
              </a:ext>
            </a:extLst>
          </p:cNvPr>
          <p:cNvSpPr>
            <a:spLocks noGrp="1"/>
          </p:cNvSpPr>
          <p:nvPr>
            <p:ph type="ftr" sz="quarter" idx="11"/>
          </p:nvPr>
        </p:nvSpPr>
        <p:spPr>
          <a:xfrm>
            <a:off x="10239375" y="242888"/>
            <a:ext cx="1160463" cy="365125"/>
          </a:xfrm>
          <a:prstGeom prst="rect">
            <a:avLst/>
          </a:prstGeom>
        </p:spPr>
        <p:txBody>
          <a:bodyPr vert="horz" lIns="0" tIns="0" rIns="0" bIns="0" rtlCol="0" anchor="ctr" anchorCtr="0"/>
          <a:lstStyle>
            <a:lvl1pPr algn="r" eaLnBrk="1" fontAlgn="auto" hangingPunct="1">
              <a:spcBef>
                <a:spcPts val="0"/>
              </a:spcBef>
              <a:spcAft>
                <a:spcPts val="0"/>
              </a:spcAft>
              <a:defRPr sz="1200" dirty="0">
                <a:solidFill>
                  <a:schemeClr val="bg1"/>
                </a:solidFill>
                <a:latin typeface="+mn-lt"/>
              </a:defRPr>
            </a:lvl1pPr>
          </a:lstStyle>
          <a:p>
            <a:pPr>
              <a:defRPr/>
            </a:pPr>
            <a:endParaRPr lang="en-US"/>
          </a:p>
        </p:txBody>
      </p:sp>
    </p:spTree>
    <p:extLst>
      <p:ext uri="{BB962C8B-B14F-4D97-AF65-F5344CB8AC3E}">
        <p14:creationId xmlns:p14="http://schemas.microsoft.com/office/powerpoint/2010/main" val="23182743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cxnSp>
        <p:nvCxnSpPr>
          <p:cNvPr id="5" name="Straight Connector 4" descr="&quot;&quot;">
            <a:extLst>
              <a:ext uri="{FF2B5EF4-FFF2-40B4-BE49-F238E27FC236}">
                <a16:creationId xmlns:a16="http://schemas.microsoft.com/office/drawing/2014/main" id="{1AACE0C1-9629-FF4F-B2E6-7B52E8C6F462}"/>
              </a:ext>
            </a:extLst>
          </p:cNvPr>
          <p:cNvCxnSpPr>
            <a:cxnSpLocks/>
          </p:cNvCxnSpPr>
          <p:nvPr userDrawn="1"/>
        </p:nvCxnSpPr>
        <p:spPr>
          <a:xfrm>
            <a:off x="0" y="1397000"/>
            <a:ext cx="11726863"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6" name="TextBox 6">
            <a:extLst>
              <a:ext uri="{FF2B5EF4-FFF2-40B4-BE49-F238E27FC236}">
                <a16:creationId xmlns:a16="http://schemas.microsoft.com/office/drawing/2014/main" id="{5FC083F4-2CB4-8F4D-AAB6-9F670B5D53D8}"/>
              </a:ext>
              <a:ext uri="{C183D7F6-B498-43B3-948B-1728B52AA6E4}">
                <adec:decorative xmlns:adec="http://schemas.microsoft.com/office/drawing/2017/decorative" val="1"/>
              </a:ext>
            </a:extLst>
          </p:cNvPr>
          <p:cNvSpPr txBox="1">
            <a:spLocks noChangeArrowheads="1"/>
          </p:cNvSpPr>
          <p:nvPr userDrawn="1"/>
        </p:nvSpPr>
        <p:spPr bwMode="auto">
          <a:xfrm>
            <a:off x="11353800" y="333375"/>
            <a:ext cx="373063"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Lato" panose="020F0502020204030203" pitchFamily="34" charset="0"/>
              </a:defRPr>
            </a:lvl1pPr>
            <a:lvl2pPr marL="742950" indent="-285750">
              <a:defRPr>
                <a:solidFill>
                  <a:schemeClr val="tx1"/>
                </a:solidFill>
                <a:latin typeface="Lato" panose="020F0502020204030203" pitchFamily="34" charset="0"/>
              </a:defRPr>
            </a:lvl2pPr>
            <a:lvl3pPr marL="1143000" indent="-228600">
              <a:defRPr>
                <a:solidFill>
                  <a:schemeClr val="tx1"/>
                </a:solidFill>
                <a:latin typeface="Lato" panose="020F0502020204030203" pitchFamily="34" charset="0"/>
              </a:defRPr>
            </a:lvl3pPr>
            <a:lvl4pPr marL="1600200" indent="-228600">
              <a:defRPr>
                <a:solidFill>
                  <a:schemeClr val="tx1"/>
                </a:solidFill>
                <a:latin typeface="Lato" panose="020F0502020204030203" pitchFamily="34" charset="0"/>
              </a:defRPr>
            </a:lvl4pPr>
            <a:lvl5pPr marL="2057400" indent="-228600">
              <a:defRPr>
                <a:solidFill>
                  <a:schemeClr val="tx1"/>
                </a:solidFill>
                <a:latin typeface="Lato" panose="020F0502020204030203" pitchFamily="34" charset="0"/>
              </a:defRPr>
            </a:lvl5pPr>
            <a:lvl6pPr marL="2514600" indent="-228600" fontAlgn="base">
              <a:spcBef>
                <a:spcPct val="0"/>
              </a:spcBef>
              <a:spcAft>
                <a:spcPct val="0"/>
              </a:spcAft>
              <a:defRPr>
                <a:solidFill>
                  <a:schemeClr val="tx1"/>
                </a:solidFill>
                <a:latin typeface="Lato" panose="020F0502020204030203" pitchFamily="34" charset="0"/>
              </a:defRPr>
            </a:lvl6pPr>
            <a:lvl7pPr marL="2971800" indent="-228600" fontAlgn="base">
              <a:spcBef>
                <a:spcPct val="0"/>
              </a:spcBef>
              <a:spcAft>
                <a:spcPct val="0"/>
              </a:spcAft>
              <a:defRPr>
                <a:solidFill>
                  <a:schemeClr val="tx1"/>
                </a:solidFill>
                <a:latin typeface="Lato" panose="020F0502020204030203" pitchFamily="34" charset="0"/>
              </a:defRPr>
            </a:lvl7pPr>
            <a:lvl8pPr marL="3429000" indent="-228600" fontAlgn="base">
              <a:spcBef>
                <a:spcPct val="0"/>
              </a:spcBef>
              <a:spcAft>
                <a:spcPct val="0"/>
              </a:spcAft>
              <a:defRPr>
                <a:solidFill>
                  <a:schemeClr val="tx1"/>
                </a:solidFill>
                <a:latin typeface="Lato" panose="020F0502020204030203" pitchFamily="34" charset="0"/>
              </a:defRPr>
            </a:lvl8pPr>
            <a:lvl9pPr marL="3886200" indent="-228600" fontAlgn="base">
              <a:spcBef>
                <a:spcPct val="0"/>
              </a:spcBef>
              <a:spcAft>
                <a:spcPct val="0"/>
              </a:spcAft>
              <a:defRPr>
                <a:solidFill>
                  <a:schemeClr val="tx1"/>
                </a:solidFill>
                <a:latin typeface="Lato" panose="020F0502020204030203" pitchFamily="34" charset="0"/>
              </a:defRPr>
            </a:lvl9pPr>
          </a:lstStyle>
          <a:p>
            <a:pPr algn="r" eaLnBrk="1" hangingPunct="1"/>
            <a:fld id="{8EB5EED1-4B96-574F-B34D-10270B3C93DD}" type="slidenum">
              <a:rPr lang="en-US" altLang="en-US" sz="1200">
                <a:latin typeface="Lato Black" panose="020F0502020204030203" pitchFamily="34" charset="0"/>
                <a:ea typeface="Lato Black" panose="020F0502020204030203" pitchFamily="34" charset="0"/>
                <a:cs typeface="Lato Black" panose="020F0502020204030203" pitchFamily="34" charset="0"/>
              </a:rPr>
              <a:pPr algn="r" eaLnBrk="1" hangingPunct="1"/>
              <a:t>‹#›</a:t>
            </a:fld>
            <a:endParaRPr lang="en-US" altLang="en-US" sz="1200">
              <a:latin typeface="Lato Black" panose="020F0502020204030203" pitchFamily="34" charset="0"/>
              <a:ea typeface="Lato Black" panose="020F0502020204030203" pitchFamily="34" charset="0"/>
              <a:cs typeface="Lato Black" panose="020F0502020204030203" pitchFamily="34" charset="0"/>
            </a:endParaRPr>
          </a:p>
        </p:txBody>
      </p:sp>
      <p:sp>
        <p:nvSpPr>
          <p:cNvPr id="11" name="Title Placeholder 1"/>
          <p:cNvSpPr>
            <a:spLocks noGrp="1"/>
          </p:cNvSpPr>
          <p:nvPr>
            <p:ph type="title"/>
          </p:nvPr>
        </p:nvSpPr>
        <p:spPr>
          <a:xfrm>
            <a:off x="838200" y="311995"/>
            <a:ext cx="8876071" cy="937444"/>
          </a:xfrm>
          <a:prstGeom prst="rect">
            <a:avLst/>
          </a:prstGeom>
        </p:spPr>
        <p:txBody>
          <a:bodyPr rtlCol="0">
            <a:noAutofit/>
          </a:bodyPr>
          <a:lstStyle>
            <a:lvl1pPr>
              <a:defRPr sz="3200"/>
            </a:lvl1pPr>
          </a:lstStyle>
          <a:p>
            <a:endParaRPr lang="en-US" dirty="0"/>
          </a:p>
        </p:txBody>
      </p:sp>
      <p:sp>
        <p:nvSpPr>
          <p:cNvPr id="4" name="Text Placeholder 3"/>
          <p:cNvSpPr>
            <a:spLocks noGrp="1"/>
          </p:cNvSpPr>
          <p:nvPr>
            <p:ph type="body" sz="half" idx="2"/>
          </p:nvPr>
        </p:nvSpPr>
        <p:spPr>
          <a:xfrm>
            <a:off x="839788" y="1862659"/>
            <a:ext cx="3932237" cy="4006329"/>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3" name="Content Placeholder 2"/>
          <p:cNvSpPr>
            <a:spLocks noGrp="1"/>
          </p:cNvSpPr>
          <p:nvPr>
            <p:ph idx="1"/>
          </p:nvPr>
        </p:nvSpPr>
        <p:spPr>
          <a:xfrm>
            <a:off x="5183188" y="1862659"/>
            <a:ext cx="6172200" cy="399839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8">
            <a:extLst>
              <a:ext uri="{FF2B5EF4-FFF2-40B4-BE49-F238E27FC236}">
                <a16:creationId xmlns:a16="http://schemas.microsoft.com/office/drawing/2014/main" id="{4996AE79-DCB8-044B-A486-D0B78496656F}"/>
              </a:ext>
            </a:extLst>
          </p:cNvPr>
          <p:cNvSpPr>
            <a:spLocks noGrp="1"/>
          </p:cNvSpPr>
          <p:nvPr>
            <p:ph type="dt" sz="half" idx="10"/>
          </p:nvPr>
        </p:nvSpPr>
        <p:spPr/>
        <p:txBody>
          <a:bodyPr/>
          <a:lstStyle>
            <a:lvl1pPr>
              <a:defRPr/>
            </a:lvl1pPr>
          </a:lstStyle>
          <a:p>
            <a:pPr>
              <a:defRPr/>
            </a:pPr>
            <a:endParaRPr lang="en-US"/>
          </a:p>
        </p:txBody>
      </p:sp>
      <p:sp>
        <p:nvSpPr>
          <p:cNvPr id="8" name="Footer Placeholder 5">
            <a:extLst>
              <a:ext uri="{FF2B5EF4-FFF2-40B4-BE49-F238E27FC236}">
                <a16:creationId xmlns:a16="http://schemas.microsoft.com/office/drawing/2014/main" id="{E208AD99-95E2-9B49-9732-6DEB2481F661}"/>
              </a:ext>
            </a:extLst>
          </p:cNvPr>
          <p:cNvSpPr>
            <a:spLocks noGrp="1"/>
          </p:cNvSpPr>
          <p:nvPr>
            <p:ph type="ftr" sz="quarter" idx="11"/>
          </p:nvPr>
        </p:nvSpPr>
        <p:spPr>
          <a:xfrm>
            <a:off x="10239375" y="242888"/>
            <a:ext cx="1160463" cy="365125"/>
          </a:xfrm>
          <a:prstGeom prst="rect">
            <a:avLst/>
          </a:prstGeom>
        </p:spPr>
        <p:txBody>
          <a:bodyPr vert="horz" lIns="0" tIns="0" rIns="0" bIns="0" rtlCol="0" anchor="ctr" anchorCtr="0"/>
          <a:lstStyle>
            <a:lvl1pPr algn="r" eaLnBrk="1" fontAlgn="auto" hangingPunct="1">
              <a:spcBef>
                <a:spcPts val="0"/>
              </a:spcBef>
              <a:spcAft>
                <a:spcPts val="0"/>
              </a:spcAft>
              <a:defRPr sz="1200" dirty="0">
                <a:solidFill>
                  <a:schemeClr val="tx1"/>
                </a:solidFill>
                <a:latin typeface="+mn-lt"/>
              </a:defRPr>
            </a:lvl1pPr>
          </a:lstStyle>
          <a:p>
            <a:pPr>
              <a:defRPr/>
            </a:pPr>
            <a:endParaRPr lang="en-US"/>
          </a:p>
        </p:txBody>
      </p:sp>
    </p:spTree>
    <p:extLst>
      <p:ext uri="{BB962C8B-B14F-4D97-AF65-F5344CB8AC3E}">
        <p14:creationId xmlns:p14="http://schemas.microsoft.com/office/powerpoint/2010/main" val="18081951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cxnSp>
        <p:nvCxnSpPr>
          <p:cNvPr id="5" name="Straight Connector 4" descr="&quot;&quot;">
            <a:extLst>
              <a:ext uri="{FF2B5EF4-FFF2-40B4-BE49-F238E27FC236}">
                <a16:creationId xmlns:a16="http://schemas.microsoft.com/office/drawing/2014/main" id="{B6847EA2-BB60-B044-820B-75F88783053F}"/>
              </a:ext>
            </a:extLst>
          </p:cNvPr>
          <p:cNvCxnSpPr>
            <a:cxnSpLocks/>
          </p:cNvCxnSpPr>
          <p:nvPr userDrawn="1"/>
        </p:nvCxnSpPr>
        <p:spPr>
          <a:xfrm>
            <a:off x="0" y="1397000"/>
            <a:ext cx="11726863"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6" name="TextBox 6">
            <a:extLst>
              <a:ext uri="{FF2B5EF4-FFF2-40B4-BE49-F238E27FC236}">
                <a16:creationId xmlns:a16="http://schemas.microsoft.com/office/drawing/2014/main" id="{38B66A1A-E165-1042-9C94-019E204A314C}"/>
              </a:ext>
              <a:ext uri="{C183D7F6-B498-43B3-948B-1728B52AA6E4}">
                <adec:decorative xmlns:adec="http://schemas.microsoft.com/office/drawing/2017/decorative" val="1"/>
              </a:ext>
            </a:extLst>
          </p:cNvPr>
          <p:cNvSpPr txBox="1">
            <a:spLocks noChangeArrowheads="1"/>
          </p:cNvSpPr>
          <p:nvPr userDrawn="1"/>
        </p:nvSpPr>
        <p:spPr bwMode="auto">
          <a:xfrm>
            <a:off x="11353800" y="333375"/>
            <a:ext cx="373063"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Lato" panose="020F0502020204030203" pitchFamily="34" charset="0"/>
              </a:defRPr>
            </a:lvl1pPr>
            <a:lvl2pPr marL="742950" indent="-285750">
              <a:defRPr>
                <a:solidFill>
                  <a:schemeClr val="tx1"/>
                </a:solidFill>
                <a:latin typeface="Lato" panose="020F0502020204030203" pitchFamily="34" charset="0"/>
              </a:defRPr>
            </a:lvl2pPr>
            <a:lvl3pPr marL="1143000" indent="-228600">
              <a:defRPr>
                <a:solidFill>
                  <a:schemeClr val="tx1"/>
                </a:solidFill>
                <a:latin typeface="Lato" panose="020F0502020204030203" pitchFamily="34" charset="0"/>
              </a:defRPr>
            </a:lvl3pPr>
            <a:lvl4pPr marL="1600200" indent="-228600">
              <a:defRPr>
                <a:solidFill>
                  <a:schemeClr val="tx1"/>
                </a:solidFill>
                <a:latin typeface="Lato" panose="020F0502020204030203" pitchFamily="34" charset="0"/>
              </a:defRPr>
            </a:lvl4pPr>
            <a:lvl5pPr marL="2057400" indent="-228600">
              <a:defRPr>
                <a:solidFill>
                  <a:schemeClr val="tx1"/>
                </a:solidFill>
                <a:latin typeface="Lato" panose="020F0502020204030203" pitchFamily="34" charset="0"/>
              </a:defRPr>
            </a:lvl5pPr>
            <a:lvl6pPr marL="2514600" indent="-228600" fontAlgn="base">
              <a:spcBef>
                <a:spcPct val="0"/>
              </a:spcBef>
              <a:spcAft>
                <a:spcPct val="0"/>
              </a:spcAft>
              <a:defRPr>
                <a:solidFill>
                  <a:schemeClr val="tx1"/>
                </a:solidFill>
                <a:latin typeface="Lato" panose="020F0502020204030203" pitchFamily="34" charset="0"/>
              </a:defRPr>
            </a:lvl6pPr>
            <a:lvl7pPr marL="2971800" indent="-228600" fontAlgn="base">
              <a:spcBef>
                <a:spcPct val="0"/>
              </a:spcBef>
              <a:spcAft>
                <a:spcPct val="0"/>
              </a:spcAft>
              <a:defRPr>
                <a:solidFill>
                  <a:schemeClr val="tx1"/>
                </a:solidFill>
                <a:latin typeface="Lato" panose="020F0502020204030203" pitchFamily="34" charset="0"/>
              </a:defRPr>
            </a:lvl7pPr>
            <a:lvl8pPr marL="3429000" indent="-228600" fontAlgn="base">
              <a:spcBef>
                <a:spcPct val="0"/>
              </a:spcBef>
              <a:spcAft>
                <a:spcPct val="0"/>
              </a:spcAft>
              <a:defRPr>
                <a:solidFill>
                  <a:schemeClr val="tx1"/>
                </a:solidFill>
                <a:latin typeface="Lato" panose="020F0502020204030203" pitchFamily="34" charset="0"/>
              </a:defRPr>
            </a:lvl8pPr>
            <a:lvl9pPr marL="3886200" indent="-228600" fontAlgn="base">
              <a:spcBef>
                <a:spcPct val="0"/>
              </a:spcBef>
              <a:spcAft>
                <a:spcPct val="0"/>
              </a:spcAft>
              <a:defRPr>
                <a:solidFill>
                  <a:schemeClr val="tx1"/>
                </a:solidFill>
                <a:latin typeface="Lato" panose="020F0502020204030203" pitchFamily="34" charset="0"/>
              </a:defRPr>
            </a:lvl9pPr>
          </a:lstStyle>
          <a:p>
            <a:pPr algn="r" eaLnBrk="1" hangingPunct="1"/>
            <a:fld id="{C608E374-52AD-B44B-A36A-5736262D0C72}" type="slidenum">
              <a:rPr lang="en-US" altLang="en-US" sz="1200">
                <a:latin typeface="Lato Black" panose="020F0502020204030203" pitchFamily="34" charset="0"/>
                <a:ea typeface="Lato Black" panose="020F0502020204030203" pitchFamily="34" charset="0"/>
                <a:cs typeface="Lato Black" panose="020F0502020204030203" pitchFamily="34" charset="0"/>
              </a:rPr>
              <a:pPr algn="r" eaLnBrk="1" hangingPunct="1"/>
              <a:t>‹#›</a:t>
            </a:fld>
            <a:endParaRPr lang="en-US" altLang="en-US" sz="1200">
              <a:latin typeface="Lato Black" panose="020F0502020204030203" pitchFamily="34" charset="0"/>
              <a:ea typeface="Lato Black" panose="020F0502020204030203" pitchFamily="34" charset="0"/>
              <a:cs typeface="Lato Black" panose="020F0502020204030203" pitchFamily="34" charset="0"/>
            </a:endParaRPr>
          </a:p>
        </p:txBody>
      </p:sp>
      <p:sp>
        <p:nvSpPr>
          <p:cNvPr id="12" name="Title Placeholder 1"/>
          <p:cNvSpPr>
            <a:spLocks noGrp="1"/>
          </p:cNvSpPr>
          <p:nvPr>
            <p:ph type="title"/>
          </p:nvPr>
        </p:nvSpPr>
        <p:spPr>
          <a:xfrm>
            <a:off x="838200" y="311995"/>
            <a:ext cx="8876071" cy="937444"/>
          </a:xfrm>
          <a:prstGeom prst="rect">
            <a:avLst/>
          </a:prstGeom>
        </p:spPr>
        <p:txBody>
          <a:bodyPr rtlCol="0">
            <a:noAutofit/>
          </a:bodyPr>
          <a:lstStyle>
            <a:lvl1pPr>
              <a:defRPr sz="3200"/>
            </a:lvl1pPr>
          </a:lstStyle>
          <a:p>
            <a:endParaRPr lang="en-US" dirty="0"/>
          </a:p>
        </p:txBody>
      </p:sp>
      <p:sp>
        <p:nvSpPr>
          <p:cNvPr id="9" name="Text Placeholder 3"/>
          <p:cNvSpPr>
            <a:spLocks noGrp="1"/>
          </p:cNvSpPr>
          <p:nvPr>
            <p:ph type="body" sz="half" idx="2"/>
          </p:nvPr>
        </p:nvSpPr>
        <p:spPr>
          <a:xfrm>
            <a:off x="838200" y="1862659"/>
            <a:ext cx="3932237" cy="382686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3" name="Picture Placeholder 2"/>
          <p:cNvSpPr>
            <a:spLocks noGrp="1"/>
          </p:cNvSpPr>
          <p:nvPr>
            <p:ph type="pic" idx="1"/>
          </p:nvPr>
        </p:nvSpPr>
        <p:spPr>
          <a:xfrm>
            <a:off x="5181600" y="1862659"/>
            <a:ext cx="6172200" cy="3818927"/>
          </a:xfrm>
        </p:spPr>
        <p:txBody>
          <a:bodyPr rtlCol="0">
            <a:no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7" name="Date Placeholder 10">
            <a:extLst>
              <a:ext uri="{FF2B5EF4-FFF2-40B4-BE49-F238E27FC236}">
                <a16:creationId xmlns:a16="http://schemas.microsoft.com/office/drawing/2014/main" id="{30C3FE27-B2A1-D243-B8A1-18D81C8B815A}"/>
              </a:ext>
            </a:extLst>
          </p:cNvPr>
          <p:cNvSpPr>
            <a:spLocks noGrp="1"/>
          </p:cNvSpPr>
          <p:nvPr>
            <p:ph type="dt" sz="half" idx="10"/>
          </p:nvPr>
        </p:nvSpPr>
        <p:spPr/>
        <p:txBody>
          <a:bodyPr/>
          <a:lstStyle>
            <a:lvl1pPr>
              <a:defRPr/>
            </a:lvl1pPr>
          </a:lstStyle>
          <a:p>
            <a:pPr>
              <a:defRPr/>
            </a:pPr>
            <a:endParaRPr lang="en-US"/>
          </a:p>
        </p:txBody>
      </p:sp>
      <p:sp>
        <p:nvSpPr>
          <p:cNvPr id="8" name="Footer Placeholder 5">
            <a:extLst>
              <a:ext uri="{FF2B5EF4-FFF2-40B4-BE49-F238E27FC236}">
                <a16:creationId xmlns:a16="http://schemas.microsoft.com/office/drawing/2014/main" id="{D7DDFBB8-1DB9-3D47-A945-1A2CB90EF3AA}"/>
              </a:ext>
            </a:extLst>
          </p:cNvPr>
          <p:cNvSpPr>
            <a:spLocks noGrp="1"/>
          </p:cNvSpPr>
          <p:nvPr>
            <p:ph type="ftr" sz="quarter" idx="11"/>
          </p:nvPr>
        </p:nvSpPr>
        <p:spPr>
          <a:xfrm>
            <a:off x="10239375" y="242888"/>
            <a:ext cx="1160463" cy="365125"/>
          </a:xfrm>
          <a:prstGeom prst="rect">
            <a:avLst/>
          </a:prstGeom>
        </p:spPr>
        <p:txBody>
          <a:bodyPr vert="horz" lIns="0" tIns="0" rIns="0" bIns="0" rtlCol="0" anchor="ctr" anchorCtr="0"/>
          <a:lstStyle>
            <a:lvl1pPr algn="r" eaLnBrk="1" fontAlgn="auto" hangingPunct="1">
              <a:spcBef>
                <a:spcPts val="0"/>
              </a:spcBef>
              <a:spcAft>
                <a:spcPts val="0"/>
              </a:spcAft>
              <a:defRPr sz="1200" dirty="0">
                <a:solidFill>
                  <a:schemeClr val="tx1"/>
                </a:solidFill>
                <a:latin typeface="+mn-lt"/>
              </a:defRPr>
            </a:lvl1pPr>
          </a:lstStyle>
          <a:p>
            <a:pPr>
              <a:defRPr/>
            </a:pPr>
            <a:endParaRPr lang="en-US"/>
          </a:p>
        </p:txBody>
      </p:sp>
    </p:spTree>
    <p:extLst>
      <p:ext uri="{BB962C8B-B14F-4D97-AF65-F5344CB8AC3E}">
        <p14:creationId xmlns:p14="http://schemas.microsoft.com/office/powerpoint/2010/main" val="40515961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cxnSp>
        <p:nvCxnSpPr>
          <p:cNvPr id="4" name="Straight Connector 3" descr="&quot;&quot;">
            <a:extLst>
              <a:ext uri="{FF2B5EF4-FFF2-40B4-BE49-F238E27FC236}">
                <a16:creationId xmlns:a16="http://schemas.microsoft.com/office/drawing/2014/main" id="{FC30271C-68E4-8643-8189-C8F7E17728BE}"/>
              </a:ext>
            </a:extLst>
          </p:cNvPr>
          <p:cNvCxnSpPr>
            <a:cxnSpLocks/>
          </p:cNvCxnSpPr>
          <p:nvPr userDrawn="1"/>
        </p:nvCxnSpPr>
        <p:spPr>
          <a:xfrm>
            <a:off x="0" y="1397000"/>
            <a:ext cx="11726863"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7" name="Title Placeholder 1"/>
          <p:cNvSpPr>
            <a:spLocks noGrp="1"/>
          </p:cNvSpPr>
          <p:nvPr>
            <p:ph type="title"/>
          </p:nvPr>
        </p:nvSpPr>
        <p:spPr>
          <a:xfrm>
            <a:off x="838200" y="311995"/>
            <a:ext cx="8876071" cy="937444"/>
          </a:xfrm>
          <a:prstGeom prst="rect">
            <a:avLst/>
          </a:prstGeom>
        </p:spPr>
        <p:txBody>
          <a:bodyPr rtlCol="0">
            <a:noAutofit/>
          </a:bodyPr>
          <a:lstStyle>
            <a:lvl1pPr>
              <a:defRPr sz="3200"/>
            </a:lvl1pPr>
          </a:lstStyle>
          <a:p>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10">
            <a:extLst>
              <a:ext uri="{FF2B5EF4-FFF2-40B4-BE49-F238E27FC236}">
                <a16:creationId xmlns:a16="http://schemas.microsoft.com/office/drawing/2014/main" id="{013C5B48-F205-5A42-A836-967E3B80F181}"/>
              </a:ext>
            </a:extLst>
          </p:cNvPr>
          <p:cNvSpPr>
            <a:spLocks noGrp="1"/>
          </p:cNvSpPr>
          <p:nvPr>
            <p:ph type="dt" sz="half" idx="10"/>
          </p:nvPr>
        </p:nvSpPr>
        <p:spPr/>
        <p:txBody>
          <a:bodyPr/>
          <a:lstStyle>
            <a:lvl1pPr>
              <a:defRPr/>
            </a:lvl1pPr>
          </a:lstStyle>
          <a:p>
            <a:pPr>
              <a:defRPr/>
            </a:pPr>
            <a:endParaRPr lang="en-US"/>
          </a:p>
        </p:txBody>
      </p:sp>
    </p:spTree>
    <p:extLst>
      <p:ext uri="{BB962C8B-B14F-4D97-AF65-F5344CB8AC3E}">
        <p14:creationId xmlns:p14="http://schemas.microsoft.com/office/powerpoint/2010/main" val="15087514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a:prstGeom prst="rect">
            <a:avLst/>
          </a:prstGeom>
        </p:spPr>
        <p:txBody>
          <a:bodyPr vert="eaVert"/>
          <a:lstStyle>
            <a:lvl1pPr>
              <a:defRPr sz="3200"/>
            </a:lvl1pPr>
          </a:lstStyle>
          <a:p>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DE79EA2-2173-9C44-8D20-1E54C792C37C}"/>
              </a:ext>
            </a:extLst>
          </p:cNvPr>
          <p:cNvSpPr>
            <a:spLocks noGrp="1"/>
          </p:cNvSpPr>
          <p:nvPr>
            <p:ph type="dt" sz="half" idx="10"/>
          </p:nvPr>
        </p:nvSpPr>
        <p:spPr/>
        <p:txBody>
          <a:bodyPr/>
          <a:lstStyle>
            <a:lvl1pPr>
              <a:defRPr/>
            </a:lvl1pPr>
          </a:lstStyle>
          <a:p>
            <a:pPr>
              <a:defRPr/>
            </a:pPr>
            <a:endParaRPr lang="en-US"/>
          </a:p>
        </p:txBody>
      </p:sp>
    </p:spTree>
    <p:extLst>
      <p:ext uri="{BB962C8B-B14F-4D97-AF65-F5344CB8AC3E}">
        <p14:creationId xmlns:p14="http://schemas.microsoft.com/office/powerpoint/2010/main" val="18374803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body" type="tx">
  <p:cSld name="Title and body">
    <p:bg>
      <p:bgPr>
        <a:blipFill>
          <a:blip r:embed="rId2">
            <a:alphaModFix/>
          </a:blip>
          <a:stretch>
            <a:fillRect/>
          </a:stretch>
        </a:blipFill>
        <a:effectLst/>
      </p:bgPr>
    </p:bg>
    <p:spTree>
      <p:nvGrpSpPr>
        <p:cNvPr id="1" name="Shape 15"/>
        <p:cNvGrpSpPr/>
        <p:nvPr/>
      </p:nvGrpSpPr>
      <p:grpSpPr>
        <a:xfrm>
          <a:off x="0" y="0"/>
          <a:ext cx="0" cy="0"/>
          <a:chOff x="0" y="0"/>
          <a:chExt cx="0" cy="0"/>
        </a:xfrm>
      </p:grpSpPr>
      <p:sp>
        <p:nvSpPr>
          <p:cNvPr id="16" name="Google Shape;16;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Font typeface="Roboto"/>
              <a:buNone/>
              <a:defRPr b="1">
                <a:latin typeface="Roboto"/>
                <a:ea typeface="Roboto"/>
                <a:cs typeface="Roboto"/>
                <a:sym typeface="Roboto"/>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7" name="Google Shape;17;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rmAutofit/>
          </a:bodyPr>
          <a:lstStyle>
            <a:lvl1pPr marL="609585" lvl="0" indent="-457189" rtl="0">
              <a:spcBef>
                <a:spcPts val="0"/>
              </a:spcBef>
              <a:spcAft>
                <a:spcPts val="0"/>
              </a:spcAft>
              <a:buSzPts val="1800"/>
              <a:buFont typeface="Roboto"/>
              <a:buChar char="●"/>
              <a:defRPr>
                <a:latin typeface="Roboto"/>
                <a:ea typeface="Roboto"/>
                <a:cs typeface="Roboto"/>
                <a:sym typeface="Roboto"/>
              </a:defRPr>
            </a:lvl1pPr>
            <a:lvl2pPr marL="1219170" lvl="1" indent="-423323" rtl="0">
              <a:spcBef>
                <a:spcPts val="0"/>
              </a:spcBef>
              <a:spcAft>
                <a:spcPts val="0"/>
              </a:spcAft>
              <a:buSzPts val="1400"/>
              <a:buFont typeface="Roboto"/>
              <a:buChar char="○"/>
              <a:defRPr>
                <a:latin typeface="Roboto"/>
                <a:ea typeface="Roboto"/>
                <a:cs typeface="Roboto"/>
                <a:sym typeface="Roboto"/>
              </a:defRPr>
            </a:lvl2pPr>
            <a:lvl3pPr marL="1828754" lvl="2" indent="-423323" rtl="0">
              <a:spcBef>
                <a:spcPts val="0"/>
              </a:spcBef>
              <a:spcAft>
                <a:spcPts val="0"/>
              </a:spcAft>
              <a:buSzPts val="1400"/>
              <a:buFont typeface="Roboto"/>
              <a:buChar char="■"/>
              <a:defRPr>
                <a:latin typeface="Roboto"/>
                <a:ea typeface="Roboto"/>
                <a:cs typeface="Roboto"/>
                <a:sym typeface="Roboto"/>
              </a:defRPr>
            </a:lvl3pPr>
            <a:lvl4pPr marL="2438339" lvl="3" indent="-423323" rtl="0">
              <a:spcBef>
                <a:spcPts val="0"/>
              </a:spcBef>
              <a:spcAft>
                <a:spcPts val="0"/>
              </a:spcAft>
              <a:buSzPts val="1400"/>
              <a:buFont typeface="Roboto"/>
              <a:buChar char="●"/>
              <a:defRPr>
                <a:latin typeface="Roboto"/>
                <a:ea typeface="Roboto"/>
                <a:cs typeface="Roboto"/>
                <a:sym typeface="Roboto"/>
              </a:defRPr>
            </a:lvl4pPr>
            <a:lvl5pPr marL="3047924" lvl="4" indent="-423323" rtl="0">
              <a:spcBef>
                <a:spcPts val="0"/>
              </a:spcBef>
              <a:spcAft>
                <a:spcPts val="0"/>
              </a:spcAft>
              <a:buSzPts val="1400"/>
              <a:buFont typeface="Roboto"/>
              <a:buChar char="○"/>
              <a:defRPr>
                <a:latin typeface="Roboto"/>
                <a:ea typeface="Roboto"/>
                <a:cs typeface="Roboto"/>
                <a:sym typeface="Roboto"/>
              </a:defRPr>
            </a:lvl5pPr>
            <a:lvl6pPr marL="3657509" lvl="5" indent="-423323" rtl="0">
              <a:spcBef>
                <a:spcPts val="0"/>
              </a:spcBef>
              <a:spcAft>
                <a:spcPts val="0"/>
              </a:spcAft>
              <a:buSzPts val="1400"/>
              <a:buFont typeface="Roboto"/>
              <a:buChar char="■"/>
              <a:defRPr>
                <a:latin typeface="Roboto"/>
                <a:ea typeface="Roboto"/>
                <a:cs typeface="Roboto"/>
                <a:sym typeface="Roboto"/>
              </a:defRPr>
            </a:lvl6pPr>
            <a:lvl7pPr marL="4267093" lvl="6" indent="-423323" rtl="0">
              <a:spcBef>
                <a:spcPts val="0"/>
              </a:spcBef>
              <a:spcAft>
                <a:spcPts val="0"/>
              </a:spcAft>
              <a:buSzPts val="1400"/>
              <a:buFont typeface="Roboto"/>
              <a:buChar char="●"/>
              <a:defRPr>
                <a:latin typeface="Roboto"/>
                <a:ea typeface="Roboto"/>
                <a:cs typeface="Roboto"/>
                <a:sym typeface="Roboto"/>
              </a:defRPr>
            </a:lvl7pPr>
            <a:lvl8pPr marL="4876678" lvl="7" indent="-423323" rtl="0">
              <a:spcBef>
                <a:spcPts val="0"/>
              </a:spcBef>
              <a:spcAft>
                <a:spcPts val="0"/>
              </a:spcAft>
              <a:buSzPts val="1400"/>
              <a:buFont typeface="Roboto"/>
              <a:buChar char="○"/>
              <a:defRPr>
                <a:latin typeface="Roboto"/>
                <a:ea typeface="Roboto"/>
                <a:cs typeface="Roboto"/>
                <a:sym typeface="Roboto"/>
              </a:defRPr>
            </a:lvl8pPr>
            <a:lvl9pPr marL="5486263" lvl="8" indent="-423323" rtl="0">
              <a:spcBef>
                <a:spcPts val="0"/>
              </a:spcBef>
              <a:spcAft>
                <a:spcPts val="0"/>
              </a:spcAft>
              <a:buSzPts val="1400"/>
              <a:buFont typeface="Roboto"/>
              <a:buChar char="■"/>
              <a:defRPr>
                <a:latin typeface="Roboto"/>
                <a:ea typeface="Roboto"/>
                <a:cs typeface="Roboto"/>
                <a:sym typeface="Roboto"/>
              </a:defRPr>
            </a:lvl9pPr>
          </a:lstStyle>
          <a:p>
            <a:endParaRPr/>
          </a:p>
        </p:txBody>
      </p:sp>
      <p:sp>
        <p:nvSpPr>
          <p:cNvPr id="18" name="Google Shape;18;p4"/>
          <p:cNvSpPr txBox="1">
            <a:spLocks noGrp="1"/>
          </p:cNvSpPr>
          <p:nvPr>
            <p:ph type="sldNum" idx="12"/>
          </p:nvPr>
        </p:nvSpPr>
        <p:spPr>
          <a:xfrm>
            <a:off x="10934911" y="6217623"/>
            <a:ext cx="731600" cy="524800"/>
          </a:xfrm>
          <a:prstGeom prst="rect">
            <a:avLst/>
          </a:prstGeom>
        </p:spPr>
        <p:txBody>
          <a:bodyPr spcFirstLastPara="1" wrap="square" lIns="91425" tIns="91425" rIns="91425" bIns="91425" anchor="ctr" anchorCtr="0">
            <a:noAutofit/>
          </a:bodyPr>
          <a:lstStyle>
            <a:lvl1pPr lvl="0" algn="ctr" rtl="0">
              <a:buNone/>
              <a:defRPr>
                <a:solidFill>
                  <a:srgbClr val="FFFFFF"/>
                </a:solidFill>
                <a:latin typeface="Roboto Medium"/>
                <a:ea typeface="Roboto Medium"/>
                <a:cs typeface="Roboto Medium"/>
                <a:sym typeface="Roboto Medium"/>
              </a:defRPr>
            </a:lvl1pPr>
            <a:lvl2pPr lvl="1" algn="ctr" rtl="0">
              <a:buNone/>
              <a:defRPr>
                <a:solidFill>
                  <a:srgbClr val="FFFFFF"/>
                </a:solidFill>
                <a:latin typeface="Roboto Medium"/>
                <a:ea typeface="Roboto Medium"/>
                <a:cs typeface="Roboto Medium"/>
                <a:sym typeface="Roboto Medium"/>
              </a:defRPr>
            </a:lvl2pPr>
            <a:lvl3pPr lvl="2" algn="ctr" rtl="0">
              <a:buNone/>
              <a:defRPr>
                <a:solidFill>
                  <a:srgbClr val="FFFFFF"/>
                </a:solidFill>
                <a:latin typeface="Roboto Medium"/>
                <a:ea typeface="Roboto Medium"/>
                <a:cs typeface="Roboto Medium"/>
                <a:sym typeface="Roboto Medium"/>
              </a:defRPr>
            </a:lvl3pPr>
            <a:lvl4pPr lvl="3" algn="ctr" rtl="0">
              <a:buNone/>
              <a:defRPr>
                <a:solidFill>
                  <a:srgbClr val="FFFFFF"/>
                </a:solidFill>
                <a:latin typeface="Roboto Medium"/>
                <a:ea typeface="Roboto Medium"/>
                <a:cs typeface="Roboto Medium"/>
                <a:sym typeface="Roboto Medium"/>
              </a:defRPr>
            </a:lvl4pPr>
            <a:lvl5pPr lvl="4" algn="ctr" rtl="0">
              <a:buNone/>
              <a:defRPr>
                <a:solidFill>
                  <a:srgbClr val="FFFFFF"/>
                </a:solidFill>
                <a:latin typeface="Roboto Medium"/>
                <a:ea typeface="Roboto Medium"/>
                <a:cs typeface="Roboto Medium"/>
                <a:sym typeface="Roboto Medium"/>
              </a:defRPr>
            </a:lvl5pPr>
            <a:lvl6pPr lvl="5" algn="ctr" rtl="0">
              <a:buNone/>
              <a:defRPr>
                <a:solidFill>
                  <a:srgbClr val="FFFFFF"/>
                </a:solidFill>
                <a:latin typeface="Roboto Medium"/>
                <a:ea typeface="Roboto Medium"/>
                <a:cs typeface="Roboto Medium"/>
                <a:sym typeface="Roboto Medium"/>
              </a:defRPr>
            </a:lvl6pPr>
            <a:lvl7pPr lvl="6" algn="ctr" rtl="0">
              <a:buNone/>
              <a:defRPr>
                <a:solidFill>
                  <a:srgbClr val="FFFFFF"/>
                </a:solidFill>
                <a:latin typeface="Roboto Medium"/>
                <a:ea typeface="Roboto Medium"/>
                <a:cs typeface="Roboto Medium"/>
                <a:sym typeface="Roboto Medium"/>
              </a:defRPr>
            </a:lvl7pPr>
            <a:lvl8pPr lvl="7" algn="ctr" rtl="0">
              <a:buNone/>
              <a:defRPr>
                <a:solidFill>
                  <a:srgbClr val="FFFFFF"/>
                </a:solidFill>
                <a:latin typeface="Roboto Medium"/>
                <a:ea typeface="Roboto Medium"/>
                <a:cs typeface="Roboto Medium"/>
                <a:sym typeface="Roboto Medium"/>
              </a:defRPr>
            </a:lvl8pPr>
            <a:lvl9pPr lvl="8" algn="ctr" rtl="0">
              <a:buNone/>
              <a:defRPr>
                <a:solidFill>
                  <a:srgbClr val="FFFFFF"/>
                </a:solidFill>
                <a:latin typeface="Roboto Medium"/>
                <a:ea typeface="Roboto Medium"/>
                <a:cs typeface="Roboto Medium"/>
                <a:sym typeface="Roboto Medium"/>
              </a:defRPr>
            </a:lvl9pPr>
          </a:lstStyle>
          <a:p>
            <a:pPr>
              <a:spcBef>
                <a:spcPts val="0"/>
              </a:spcBef>
              <a:spcAft>
                <a:spcPts val="0"/>
              </a:spcAft>
            </a:pPr>
            <a:fld id="{00000000-1234-1234-1234-123412341234}" type="slidenum">
              <a:rPr lang="en-GB" smtClean="0"/>
              <a:pPr>
                <a:spcBef>
                  <a:spcPts val="0"/>
                </a:spcBef>
                <a:spcAft>
                  <a:spcPts val="0"/>
                </a:spcAft>
              </a:pPr>
              <a:t>‹#›</a:t>
            </a:fld>
            <a:endParaRPr lang="en-GB"/>
          </a:p>
        </p:txBody>
      </p:sp>
    </p:spTree>
    <p:extLst>
      <p:ext uri="{BB962C8B-B14F-4D97-AF65-F5344CB8AC3E}">
        <p14:creationId xmlns:p14="http://schemas.microsoft.com/office/powerpoint/2010/main" val="6893405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Horz Logo Title Blue">
    <p:spTree>
      <p:nvGrpSpPr>
        <p:cNvPr id="1" name=""/>
        <p:cNvGrpSpPr/>
        <p:nvPr/>
      </p:nvGrpSpPr>
      <p:grpSpPr>
        <a:xfrm>
          <a:off x="0" y="0"/>
          <a:ext cx="0" cy="0"/>
          <a:chOff x="0" y="0"/>
          <a:chExt cx="0" cy="0"/>
        </a:xfrm>
      </p:grpSpPr>
      <p:sp>
        <p:nvSpPr>
          <p:cNvPr id="4" name="Title 4"/>
          <p:cNvSpPr>
            <a:spLocks noGrp="1"/>
          </p:cNvSpPr>
          <p:nvPr>
            <p:ph type="title"/>
          </p:nvPr>
        </p:nvSpPr>
        <p:spPr>
          <a:xfrm>
            <a:off x="0" y="-1125027"/>
            <a:ext cx="8876071" cy="1031188"/>
          </a:xfrm>
          <a:prstGeom prst="rect">
            <a:avLst/>
          </a:prstGeom>
        </p:spPr>
        <p:txBody>
          <a:bodyPr/>
          <a:lstStyle/>
          <a:p>
            <a:endParaRPr lang="en-US" dirty="0"/>
          </a:p>
        </p:txBody>
      </p:sp>
      <p:pic>
        <p:nvPicPr>
          <p:cNvPr id="5" name="Picture 4">
            <a:extLst>
              <a:ext uri="{FF2B5EF4-FFF2-40B4-BE49-F238E27FC236}">
                <a16:creationId xmlns:a16="http://schemas.microsoft.com/office/drawing/2014/main" id="{CE9AB25A-6C79-694A-A443-DEDCA47B1DD2}"/>
              </a:ext>
            </a:extLst>
          </p:cNvPr>
          <p:cNvPicPr>
            <a:picLocks noChangeAspect="1"/>
          </p:cNvPicPr>
          <p:nvPr userDrawn="1"/>
        </p:nvPicPr>
        <p:blipFill>
          <a:blip r:embed="rId2"/>
          <a:stretch>
            <a:fillRect/>
          </a:stretch>
        </p:blipFill>
        <p:spPr>
          <a:xfrm>
            <a:off x="1841677" y="2522114"/>
            <a:ext cx="8508646" cy="1554464"/>
          </a:xfrm>
          <a:prstGeom prst="rect">
            <a:avLst/>
          </a:prstGeom>
        </p:spPr>
      </p:pic>
    </p:spTree>
    <p:extLst>
      <p:ext uri="{BB962C8B-B14F-4D97-AF65-F5344CB8AC3E}">
        <p14:creationId xmlns:p14="http://schemas.microsoft.com/office/powerpoint/2010/main" val="98944684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Vert Logo Title Blue">
    <p:spTree>
      <p:nvGrpSpPr>
        <p:cNvPr id="1" name=""/>
        <p:cNvGrpSpPr/>
        <p:nvPr/>
      </p:nvGrpSpPr>
      <p:grpSpPr>
        <a:xfrm>
          <a:off x="0" y="0"/>
          <a:ext cx="0" cy="0"/>
          <a:chOff x="0" y="0"/>
          <a:chExt cx="0" cy="0"/>
        </a:xfrm>
      </p:grpSpPr>
      <p:pic>
        <p:nvPicPr>
          <p:cNvPr id="3" name="Picture 5">
            <a:extLst>
              <a:ext uri="{FF2B5EF4-FFF2-40B4-BE49-F238E27FC236}">
                <a16:creationId xmlns:a16="http://schemas.microsoft.com/office/drawing/2014/main" id="{E30EB77D-48B6-984A-AE24-052A6A972C10}"/>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246563" y="1330325"/>
            <a:ext cx="3698875" cy="3959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4"/>
          <p:cNvSpPr>
            <a:spLocks noGrp="1"/>
          </p:cNvSpPr>
          <p:nvPr>
            <p:ph type="title"/>
          </p:nvPr>
        </p:nvSpPr>
        <p:spPr>
          <a:xfrm>
            <a:off x="0" y="-1134081"/>
            <a:ext cx="8876071" cy="1031188"/>
          </a:xfrm>
          <a:prstGeom prst="rect">
            <a:avLst/>
          </a:prstGeom>
        </p:spPr>
        <p:txBody>
          <a:bodyPr/>
          <a:lstStyle/>
          <a:p>
            <a:endParaRPr lang="en-US" dirty="0"/>
          </a:p>
        </p:txBody>
      </p:sp>
    </p:spTree>
    <p:extLst>
      <p:ext uri="{BB962C8B-B14F-4D97-AF65-F5344CB8AC3E}">
        <p14:creationId xmlns:p14="http://schemas.microsoft.com/office/powerpoint/2010/main" val="137231620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lide Blue">
    <p:bg>
      <p:bgPr>
        <a:blipFill dpi="0" rotWithShape="0">
          <a:blip r:embed="rId2"/>
          <a:srcRect/>
          <a:stretch>
            <a:fillRect/>
          </a:stretch>
        </a:blipFill>
        <a:effectLst/>
      </p:bgPr>
    </p:bg>
    <p:spTree>
      <p:nvGrpSpPr>
        <p:cNvPr id="1" name=""/>
        <p:cNvGrpSpPr/>
        <p:nvPr/>
      </p:nvGrpSpPr>
      <p:grpSpPr>
        <a:xfrm>
          <a:off x="0" y="0"/>
          <a:ext cx="0" cy="0"/>
          <a:chOff x="0" y="0"/>
          <a:chExt cx="0" cy="0"/>
        </a:xfrm>
      </p:grpSpPr>
      <p:cxnSp>
        <p:nvCxnSpPr>
          <p:cNvPr id="4" name="Straight Connector 3" descr="&quot;&quot;">
            <a:extLst>
              <a:ext uri="{FF2B5EF4-FFF2-40B4-BE49-F238E27FC236}">
                <a16:creationId xmlns:a16="http://schemas.microsoft.com/office/drawing/2014/main" id="{31D6668D-D73D-8F4A-933F-456E52CB9DFC}"/>
              </a:ext>
            </a:extLst>
          </p:cNvPr>
          <p:cNvCxnSpPr>
            <a:cxnSpLocks/>
          </p:cNvCxnSpPr>
          <p:nvPr/>
        </p:nvCxnSpPr>
        <p:spPr>
          <a:xfrm>
            <a:off x="838200" y="4117975"/>
            <a:ext cx="452438"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838200" y="609607"/>
            <a:ext cx="7871234" cy="3367041"/>
          </a:xfrm>
          <a:prstGeom prst="rect">
            <a:avLst/>
          </a:prstGeom>
        </p:spPr>
        <p:txBody>
          <a:bodyPr/>
          <a:lstStyle>
            <a:lvl1pPr>
              <a:defRPr sz="6000">
                <a:solidFill>
                  <a:schemeClr val="bg1"/>
                </a:solidFill>
              </a:defRPr>
            </a:lvl1pPr>
          </a:lstStyle>
          <a:p>
            <a:endParaRPr lang="en-US" dirty="0"/>
          </a:p>
        </p:txBody>
      </p:sp>
      <p:sp>
        <p:nvSpPr>
          <p:cNvPr id="7" name="Subtitle 2"/>
          <p:cNvSpPr>
            <a:spLocks noGrp="1"/>
          </p:cNvSpPr>
          <p:nvPr>
            <p:ph type="subTitle" idx="1"/>
          </p:nvPr>
        </p:nvSpPr>
        <p:spPr>
          <a:xfrm>
            <a:off x="838200" y="4314571"/>
            <a:ext cx="9144000" cy="1655762"/>
          </a:xfrm>
        </p:spPr>
        <p:txBody>
          <a:bodyPr>
            <a:noAutofit/>
          </a:bodyPr>
          <a:lstStyle>
            <a:lvl1pPr marL="0" indent="0" algn="l">
              <a:lnSpc>
                <a:spcPct val="100000"/>
              </a:lnSpc>
              <a:spcBef>
                <a:spcPts val="0"/>
              </a:spcBef>
              <a:buNone/>
              <a:defRPr sz="2400" kern="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endParaRPr lang="en-US" dirty="0"/>
          </a:p>
        </p:txBody>
      </p:sp>
      <p:sp>
        <p:nvSpPr>
          <p:cNvPr id="5" name="Date Placeholder 4">
            <a:extLst>
              <a:ext uri="{FF2B5EF4-FFF2-40B4-BE49-F238E27FC236}">
                <a16:creationId xmlns:a16="http://schemas.microsoft.com/office/drawing/2014/main" id="{D559DB3B-C0C0-AC4E-9BBD-6843081F956B}"/>
              </a:ext>
            </a:extLst>
          </p:cNvPr>
          <p:cNvSpPr>
            <a:spLocks noGrp="1"/>
          </p:cNvSpPr>
          <p:nvPr>
            <p:ph type="dt" sz="half" idx="10"/>
          </p:nvPr>
        </p:nvSpPr>
        <p:spPr/>
        <p:txBody>
          <a:bodyPr/>
          <a:lstStyle>
            <a:lvl1pPr>
              <a:defRPr/>
            </a:lvl1pPr>
          </a:lstStyle>
          <a:p>
            <a:pPr>
              <a:defRPr/>
            </a:pPr>
            <a:endParaRPr lang="en-US"/>
          </a:p>
        </p:txBody>
      </p:sp>
    </p:spTree>
    <p:extLst>
      <p:ext uri="{BB962C8B-B14F-4D97-AF65-F5344CB8AC3E}">
        <p14:creationId xmlns:p14="http://schemas.microsoft.com/office/powerpoint/2010/main" val="41775520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Vert Logo Title">
    <p:spTree>
      <p:nvGrpSpPr>
        <p:cNvPr id="1" name=""/>
        <p:cNvGrpSpPr/>
        <p:nvPr/>
      </p:nvGrpSpPr>
      <p:grpSpPr>
        <a:xfrm>
          <a:off x="0" y="0"/>
          <a:ext cx="0" cy="0"/>
          <a:chOff x="0" y="0"/>
          <a:chExt cx="0" cy="0"/>
        </a:xfrm>
      </p:grpSpPr>
      <p:pic>
        <p:nvPicPr>
          <p:cNvPr id="3" name="Picture 5" descr="Logo, Smith School of Business at Queen's University">
            <a:extLst>
              <a:ext uri="{FF2B5EF4-FFF2-40B4-BE49-F238E27FC236}">
                <a16:creationId xmlns:a16="http://schemas.microsoft.com/office/drawing/2014/main" id="{755E95B0-BA7A-6E45-92EB-61CAD8F7A19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59263" y="1374775"/>
            <a:ext cx="3673475" cy="391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4"/>
          <p:cNvSpPr>
            <a:spLocks noGrp="1"/>
          </p:cNvSpPr>
          <p:nvPr>
            <p:ph type="title"/>
          </p:nvPr>
        </p:nvSpPr>
        <p:spPr>
          <a:xfrm>
            <a:off x="0" y="-1134081"/>
            <a:ext cx="8876071" cy="1031188"/>
          </a:xfrm>
          <a:prstGeom prst="rect">
            <a:avLst/>
          </a:prstGeom>
        </p:spPr>
        <p:txBody>
          <a:bodyPr/>
          <a:lstStyle/>
          <a:p>
            <a:endParaRPr lang="en-US" dirty="0"/>
          </a:p>
        </p:txBody>
      </p:sp>
    </p:spTree>
    <p:extLst>
      <p:ext uri="{BB962C8B-B14F-4D97-AF65-F5344CB8AC3E}">
        <p14:creationId xmlns:p14="http://schemas.microsoft.com/office/powerpoint/2010/main" val="49216016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Header Blu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TextBox 5">
            <a:extLst>
              <a:ext uri="{FF2B5EF4-FFF2-40B4-BE49-F238E27FC236}">
                <a16:creationId xmlns:a16="http://schemas.microsoft.com/office/drawing/2014/main" id="{DDA18355-8752-9D42-9795-B0B4A80E2C62}"/>
              </a:ext>
              <a:ext uri="{C183D7F6-B498-43B3-948B-1728B52AA6E4}">
                <adec:decorative xmlns:adec="http://schemas.microsoft.com/office/drawing/2017/decorative" val="1"/>
              </a:ext>
            </a:extLst>
          </p:cNvPr>
          <p:cNvSpPr txBox="1">
            <a:spLocks noChangeArrowheads="1"/>
          </p:cNvSpPr>
          <p:nvPr userDrawn="1"/>
        </p:nvSpPr>
        <p:spPr bwMode="auto">
          <a:xfrm>
            <a:off x="11353800" y="333375"/>
            <a:ext cx="373063"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Lato" panose="020F0502020204030203" pitchFamily="34" charset="0"/>
              </a:defRPr>
            </a:lvl1pPr>
            <a:lvl2pPr marL="742950" indent="-285750">
              <a:defRPr>
                <a:solidFill>
                  <a:schemeClr val="tx1"/>
                </a:solidFill>
                <a:latin typeface="Lato" panose="020F0502020204030203" pitchFamily="34" charset="0"/>
              </a:defRPr>
            </a:lvl2pPr>
            <a:lvl3pPr marL="1143000" indent="-228600">
              <a:defRPr>
                <a:solidFill>
                  <a:schemeClr val="tx1"/>
                </a:solidFill>
                <a:latin typeface="Lato" panose="020F0502020204030203" pitchFamily="34" charset="0"/>
              </a:defRPr>
            </a:lvl3pPr>
            <a:lvl4pPr marL="1600200" indent="-228600">
              <a:defRPr>
                <a:solidFill>
                  <a:schemeClr val="tx1"/>
                </a:solidFill>
                <a:latin typeface="Lato" panose="020F0502020204030203" pitchFamily="34" charset="0"/>
              </a:defRPr>
            </a:lvl4pPr>
            <a:lvl5pPr marL="2057400" indent="-228600">
              <a:defRPr>
                <a:solidFill>
                  <a:schemeClr val="tx1"/>
                </a:solidFill>
                <a:latin typeface="Lato" panose="020F0502020204030203" pitchFamily="34" charset="0"/>
              </a:defRPr>
            </a:lvl5pPr>
            <a:lvl6pPr marL="2514600" indent="-228600" fontAlgn="base">
              <a:spcBef>
                <a:spcPct val="0"/>
              </a:spcBef>
              <a:spcAft>
                <a:spcPct val="0"/>
              </a:spcAft>
              <a:defRPr>
                <a:solidFill>
                  <a:schemeClr val="tx1"/>
                </a:solidFill>
                <a:latin typeface="Lato" panose="020F0502020204030203" pitchFamily="34" charset="0"/>
              </a:defRPr>
            </a:lvl6pPr>
            <a:lvl7pPr marL="2971800" indent="-228600" fontAlgn="base">
              <a:spcBef>
                <a:spcPct val="0"/>
              </a:spcBef>
              <a:spcAft>
                <a:spcPct val="0"/>
              </a:spcAft>
              <a:defRPr>
                <a:solidFill>
                  <a:schemeClr val="tx1"/>
                </a:solidFill>
                <a:latin typeface="Lato" panose="020F0502020204030203" pitchFamily="34" charset="0"/>
              </a:defRPr>
            </a:lvl7pPr>
            <a:lvl8pPr marL="3429000" indent="-228600" fontAlgn="base">
              <a:spcBef>
                <a:spcPct val="0"/>
              </a:spcBef>
              <a:spcAft>
                <a:spcPct val="0"/>
              </a:spcAft>
              <a:defRPr>
                <a:solidFill>
                  <a:schemeClr val="tx1"/>
                </a:solidFill>
                <a:latin typeface="Lato" panose="020F0502020204030203" pitchFamily="34" charset="0"/>
              </a:defRPr>
            </a:lvl8pPr>
            <a:lvl9pPr marL="3886200" indent="-228600" fontAlgn="base">
              <a:spcBef>
                <a:spcPct val="0"/>
              </a:spcBef>
              <a:spcAft>
                <a:spcPct val="0"/>
              </a:spcAft>
              <a:defRPr>
                <a:solidFill>
                  <a:schemeClr val="tx1"/>
                </a:solidFill>
                <a:latin typeface="Lato" panose="020F0502020204030203" pitchFamily="34" charset="0"/>
              </a:defRPr>
            </a:lvl9pPr>
          </a:lstStyle>
          <a:p>
            <a:pPr algn="r" eaLnBrk="1" hangingPunct="1"/>
            <a:fld id="{02349ACD-5373-4C45-9F0A-0FE3EEFCEA6A}" type="slidenum">
              <a:rPr lang="en-US" altLang="en-US" sz="1200">
                <a:solidFill>
                  <a:schemeClr val="bg1"/>
                </a:solidFill>
                <a:latin typeface="Lato Black" panose="020F0502020204030203" pitchFamily="34" charset="0"/>
                <a:ea typeface="Lato Black" panose="020F0502020204030203" pitchFamily="34" charset="0"/>
                <a:cs typeface="Lato Black" panose="020F0502020204030203" pitchFamily="34" charset="0"/>
              </a:rPr>
              <a:pPr algn="r" eaLnBrk="1" hangingPunct="1"/>
              <a:t>‹#›</a:t>
            </a:fld>
            <a:endParaRPr lang="en-US" altLang="en-US" sz="1200">
              <a:solidFill>
                <a:schemeClr val="bg1"/>
              </a:solidFill>
              <a:latin typeface="Lato Black" panose="020F0502020204030203" pitchFamily="34" charset="0"/>
              <a:ea typeface="Lato Black" panose="020F0502020204030203" pitchFamily="34" charset="0"/>
              <a:cs typeface="Lato Black" panose="020F0502020204030203" pitchFamily="34" charset="0"/>
            </a:endParaRPr>
          </a:p>
        </p:txBody>
      </p:sp>
      <p:sp>
        <p:nvSpPr>
          <p:cNvPr id="2" name="Title 1"/>
          <p:cNvSpPr>
            <a:spLocks noGrp="1"/>
          </p:cNvSpPr>
          <p:nvPr>
            <p:ph type="title"/>
          </p:nvPr>
        </p:nvSpPr>
        <p:spPr>
          <a:xfrm>
            <a:off x="838200" y="1066800"/>
            <a:ext cx="9401269" cy="3324130"/>
          </a:xfrm>
          <a:prstGeom prst="rect">
            <a:avLst/>
          </a:prstGeom>
        </p:spPr>
        <p:txBody>
          <a:bodyPr/>
          <a:lstStyle>
            <a:lvl1pPr>
              <a:defRPr sz="4800">
                <a:solidFill>
                  <a:schemeClr val="bg1"/>
                </a:solidFill>
              </a:defRPr>
            </a:lvl1pPr>
          </a:lstStyle>
          <a:p>
            <a:endParaRPr lang="en-US" dirty="0"/>
          </a:p>
        </p:txBody>
      </p:sp>
      <p:sp>
        <p:nvSpPr>
          <p:cNvPr id="3" name="Text Placeholder 2"/>
          <p:cNvSpPr>
            <a:spLocks noGrp="1"/>
          </p:cNvSpPr>
          <p:nvPr>
            <p:ph type="body" idx="1"/>
          </p:nvPr>
        </p:nvSpPr>
        <p:spPr>
          <a:xfrm>
            <a:off x="838200" y="4544196"/>
            <a:ext cx="10515600" cy="1500187"/>
          </a:xfrm>
        </p:spPr>
        <p:txBody>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2400">
                <a:solidFill>
                  <a:schemeClr val="bg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endParaRPr lang="en-US" dirty="0"/>
          </a:p>
        </p:txBody>
      </p:sp>
      <p:sp>
        <p:nvSpPr>
          <p:cNvPr id="5" name="Date Placeholder 3">
            <a:extLst>
              <a:ext uri="{FF2B5EF4-FFF2-40B4-BE49-F238E27FC236}">
                <a16:creationId xmlns:a16="http://schemas.microsoft.com/office/drawing/2014/main" id="{11262145-B481-ED4A-B6E6-06E3879781DA}"/>
              </a:ext>
            </a:extLst>
          </p:cNvPr>
          <p:cNvSpPr>
            <a:spLocks noGrp="1"/>
          </p:cNvSpPr>
          <p:nvPr>
            <p:ph type="dt" sz="half" idx="10"/>
          </p:nvPr>
        </p:nvSpPr>
        <p:spPr/>
        <p:txBody>
          <a:bodyPr/>
          <a:lstStyle>
            <a:lvl1pPr>
              <a:defRPr/>
            </a:lvl1pPr>
          </a:lstStyle>
          <a:p>
            <a:pPr>
              <a:defRPr/>
            </a:pPr>
            <a:endParaRPr lang="en-US"/>
          </a:p>
        </p:txBody>
      </p:sp>
      <p:sp>
        <p:nvSpPr>
          <p:cNvPr id="6" name="Footer Placeholder 5">
            <a:extLst>
              <a:ext uri="{FF2B5EF4-FFF2-40B4-BE49-F238E27FC236}">
                <a16:creationId xmlns:a16="http://schemas.microsoft.com/office/drawing/2014/main" id="{93C4AA66-FE72-E548-BAA2-68033C51643A}"/>
              </a:ext>
            </a:extLst>
          </p:cNvPr>
          <p:cNvSpPr>
            <a:spLocks noGrp="1"/>
          </p:cNvSpPr>
          <p:nvPr>
            <p:ph type="ftr" sz="quarter" idx="11"/>
          </p:nvPr>
        </p:nvSpPr>
        <p:spPr>
          <a:xfrm>
            <a:off x="10239375" y="242888"/>
            <a:ext cx="1160463" cy="365125"/>
          </a:xfrm>
          <a:prstGeom prst="rect">
            <a:avLst/>
          </a:prstGeom>
        </p:spPr>
        <p:txBody>
          <a:bodyPr vert="horz" lIns="0" tIns="0" rIns="0" bIns="0" rtlCol="0" anchor="ctr" anchorCtr="0"/>
          <a:lstStyle>
            <a:lvl1pPr algn="r" eaLnBrk="1" fontAlgn="auto" hangingPunct="1">
              <a:spcBef>
                <a:spcPts val="0"/>
              </a:spcBef>
              <a:spcAft>
                <a:spcPts val="0"/>
              </a:spcAft>
              <a:defRPr sz="1200" dirty="0">
                <a:solidFill>
                  <a:schemeClr val="bg1"/>
                </a:solidFill>
                <a:latin typeface="+mn-lt"/>
              </a:defRPr>
            </a:lvl1pPr>
          </a:lstStyle>
          <a:p>
            <a:pPr>
              <a:defRPr/>
            </a:pPr>
            <a:endParaRPr lang="en-US"/>
          </a:p>
        </p:txBody>
      </p:sp>
    </p:spTree>
    <p:extLst>
      <p:ext uri="{BB962C8B-B14F-4D97-AF65-F5344CB8AC3E}">
        <p14:creationId xmlns:p14="http://schemas.microsoft.com/office/powerpoint/2010/main" val="67339484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Header 2 Blu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 name="TextBox 5">
            <a:extLst>
              <a:ext uri="{FF2B5EF4-FFF2-40B4-BE49-F238E27FC236}">
                <a16:creationId xmlns:a16="http://schemas.microsoft.com/office/drawing/2014/main" id="{971794A3-E238-E64D-94F9-B054D133EA16}"/>
              </a:ext>
              <a:ext uri="{C183D7F6-B498-43B3-948B-1728B52AA6E4}">
                <adec:decorative xmlns:adec="http://schemas.microsoft.com/office/drawing/2017/decorative" val="1"/>
              </a:ext>
            </a:extLst>
          </p:cNvPr>
          <p:cNvSpPr txBox="1">
            <a:spLocks noChangeArrowheads="1"/>
          </p:cNvSpPr>
          <p:nvPr userDrawn="1"/>
        </p:nvSpPr>
        <p:spPr bwMode="auto">
          <a:xfrm>
            <a:off x="11353800" y="333375"/>
            <a:ext cx="373063"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Lato" panose="020F0502020204030203" pitchFamily="34" charset="0"/>
              </a:defRPr>
            </a:lvl1pPr>
            <a:lvl2pPr marL="742950" indent="-285750">
              <a:defRPr>
                <a:solidFill>
                  <a:schemeClr val="tx1"/>
                </a:solidFill>
                <a:latin typeface="Lato" panose="020F0502020204030203" pitchFamily="34" charset="0"/>
              </a:defRPr>
            </a:lvl2pPr>
            <a:lvl3pPr marL="1143000" indent="-228600">
              <a:defRPr>
                <a:solidFill>
                  <a:schemeClr val="tx1"/>
                </a:solidFill>
                <a:latin typeface="Lato" panose="020F0502020204030203" pitchFamily="34" charset="0"/>
              </a:defRPr>
            </a:lvl3pPr>
            <a:lvl4pPr marL="1600200" indent="-228600">
              <a:defRPr>
                <a:solidFill>
                  <a:schemeClr val="tx1"/>
                </a:solidFill>
                <a:latin typeface="Lato" panose="020F0502020204030203" pitchFamily="34" charset="0"/>
              </a:defRPr>
            </a:lvl4pPr>
            <a:lvl5pPr marL="2057400" indent="-228600">
              <a:defRPr>
                <a:solidFill>
                  <a:schemeClr val="tx1"/>
                </a:solidFill>
                <a:latin typeface="Lato" panose="020F0502020204030203" pitchFamily="34" charset="0"/>
              </a:defRPr>
            </a:lvl5pPr>
            <a:lvl6pPr marL="2514600" indent="-228600" fontAlgn="base">
              <a:spcBef>
                <a:spcPct val="0"/>
              </a:spcBef>
              <a:spcAft>
                <a:spcPct val="0"/>
              </a:spcAft>
              <a:defRPr>
                <a:solidFill>
                  <a:schemeClr val="tx1"/>
                </a:solidFill>
                <a:latin typeface="Lato" panose="020F0502020204030203" pitchFamily="34" charset="0"/>
              </a:defRPr>
            </a:lvl6pPr>
            <a:lvl7pPr marL="2971800" indent="-228600" fontAlgn="base">
              <a:spcBef>
                <a:spcPct val="0"/>
              </a:spcBef>
              <a:spcAft>
                <a:spcPct val="0"/>
              </a:spcAft>
              <a:defRPr>
                <a:solidFill>
                  <a:schemeClr val="tx1"/>
                </a:solidFill>
                <a:latin typeface="Lato" panose="020F0502020204030203" pitchFamily="34" charset="0"/>
              </a:defRPr>
            </a:lvl7pPr>
            <a:lvl8pPr marL="3429000" indent="-228600" fontAlgn="base">
              <a:spcBef>
                <a:spcPct val="0"/>
              </a:spcBef>
              <a:spcAft>
                <a:spcPct val="0"/>
              </a:spcAft>
              <a:defRPr>
                <a:solidFill>
                  <a:schemeClr val="tx1"/>
                </a:solidFill>
                <a:latin typeface="Lato" panose="020F0502020204030203" pitchFamily="34" charset="0"/>
              </a:defRPr>
            </a:lvl8pPr>
            <a:lvl9pPr marL="3886200" indent="-228600" fontAlgn="base">
              <a:spcBef>
                <a:spcPct val="0"/>
              </a:spcBef>
              <a:spcAft>
                <a:spcPct val="0"/>
              </a:spcAft>
              <a:defRPr>
                <a:solidFill>
                  <a:schemeClr val="tx1"/>
                </a:solidFill>
                <a:latin typeface="Lato" panose="020F0502020204030203" pitchFamily="34" charset="0"/>
              </a:defRPr>
            </a:lvl9pPr>
          </a:lstStyle>
          <a:p>
            <a:pPr algn="r" eaLnBrk="1" hangingPunct="1"/>
            <a:fld id="{E4E765B8-AA8A-9B4E-950E-E3BA27BBA632}" type="slidenum">
              <a:rPr lang="en-US" altLang="en-US" sz="1200">
                <a:solidFill>
                  <a:schemeClr val="bg1"/>
                </a:solidFill>
                <a:latin typeface="Lato Black" panose="020F0502020204030203" pitchFamily="34" charset="0"/>
                <a:ea typeface="Lato Black" panose="020F0502020204030203" pitchFamily="34" charset="0"/>
                <a:cs typeface="Lato Black" panose="020F0502020204030203" pitchFamily="34" charset="0"/>
              </a:rPr>
              <a:pPr algn="r" eaLnBrk="1" hangingPunct="1"/>
              <a:t>‹#›</a:t>
            </a:fld>
            <a:endParaRPr lang="en-US" altLang="en-US" sz="1200">
              <a:solidFill>
                <a:schemeClr val="bg1"/>
              </a:solidFill>
              <a:latin typeface="Lato Black" panose="020F0502020204030203" pitchFamily="34" charset="0"/>
              <a:ea typeface="Lato Black" panose="020F0502020204030203" pitchFamily="34" charset="0"/>
              <a:cs typeface="Lato Black" panose="020F0502020204030203" pitchFamily="34" charset="0"/>
            </a:endParaRPr>
          </a:p>
        </p:txBody>
      </p:sp>
      <p:sp>
        <p:nvSpPr>
          <p:cNvPr id="7" name="Title 4"/>
          <p:cNvSpPr>
            <a:spLocks noGrp="1"/>
          </p:cNvSpPr>
          <p:nvPr>
            <p:ph type="title"/>
          </p:nvPr>
        </p:nvSpPr>
        <p:spPr>
          <a:xfrm>
            <a:off x="1657964" y="2913406"/>
            <a:ext cx="8876071" cy="1031188"/>
          </a:xfrm>
          <a:prstGeom prst="rect">
            <a:avLst/>
          </a:prstGeom>
        </p:spPr>
        <p:txBody>
          <a:bodyPr anchor="ctr" anchorCtr="1"/>
          <a:lstStyle>
            <a:lvl1pPr algn="ctr">
              <a:defRPr sz="4800">
                <a:solidFill>
                  <a:schemeClr val="bg1"/>
                </a:solidFill>
              </a:defRPr>
            </a:lvl1pPr>
          </a:lstStyle>
          <a:p>
            <a:endParaRPr lang="en-US" dirty="0"/>
          </a:p>
        </p:txBody>
      </p:sp>
      <p:sp>
        <p:nvSpPr>
          <p:cNvPr id="4" name="Date Placeholder 3">
            <a:extLst>
              <a:ext uri="{FF2B5EF4-FFF2-40B4-BE49-F238E27FC236}">
                <a16:creationId xmlns:a16="http://schemas.microsoft.com/office/drawing/2014/main" id="{98976372-5ECE-E744-9B21-1ED8BA1E0099}"/>
              </a:ext>
            </a:extLst>
          </p:cNvPr>
          <p:cNvSpPr>
            <a:spLocks noGrp="1"/>
          </p:cNvSpPr>
          <p:nvPr>
            <p:ph type="dt" sz="half" idx="10"/>
          </p:nvPr>
        </p:nvSpPr>
        <p:spPr/>
        <p:txBody>
          <a:bodyPr/>
          <a:lstStyle>
            <a:lvl1pPr>
              <a:defRPr/>
            </a:lvl1pPr>
          </a:lstStyle>
          <a:p>
            <a:pPr>
              <a:defRPr/>
            </a:pPr>
            <a:endParaRPr lang="en-US"/>
          </a:p>
        </p:txBody>
      </p:sp>
      <p:sp>
        <p:nvSpPr>
          <p:cNvPr id="5" name="Footer Placeholder 5">
            <a:extLst>
              <a:ext uri="{FF2B5EF4-FFF2-40B4-BE49-F238E27FC236}">
                <a16:creationId xmlns:a16="http://schemas.microsoft.com/office/drawing/2014/main" id="{8132F0D1-A7D7-2647-83B6-B6AEC27546B4}"/>
              </a:ext>
            </a:extLst>
          </p:cNvPr>
          <p:cNvSpPr>
            <a:spLocks noGrp="1"/>
          </p:cNvSpPr>
          <p:nvPr>
            <p:ph type="ftr" sz="quarter" idx="11"/>
          </p:nvPr>
        </p:nvSpPr>
        <p:spPr>
          <a:xfrm>
            <a:off x="10239375" y="242888"/>
            <a:ext cx="1160463" cy="365125"/>
          </a:xfrm>
          <a:prstGeom prst="rect">
            <a:avLst/>
          </a:prstGeom>
        </p:spPr>
        <p:txBody>
          <a:bodyPr vert="horz" lIns="0" tIns="0" rIns="0" bIns="0" rtlCol="0" anchor="ctr" anchorCtr="0"/>
          <a:lstStyle>
            <a:lvl1pPr algn="r" eaLnBrk="1" fontAlgn="auto" hangingPunct="1">
              <a:spcBef>
                <a:spcPts val="0"/>
              </a:spcBef>
              <a:spcAft>
                <a:spcPts val="0"/>
              </a:spcAft>
              <a:defRPr sz="1200" dirty="0">
                <a:solidFill>
                  <a:schemeClr val="bg1"/>
                </a:solidFill>
                <a:latin typeface="+mn-lt"/>
              </a:defRPr>
            </a:lvl1pPr>
          </a:lstStyle>
          <a:p>
            <a:pPr>
              <a:defRPr/>
            </a:pPr>
            <a:endParaRPr lang="en-US"/>
          </a:p>
        </p:txBody>
      </p:sp>
    </p:spTree>
    <p:extLst>
      <p:ext uri="{BB962C8B-B14F-4D97-AF65-F5344CB8AC3E}">
        <p14:creationId xmlns:p14="http://schemas.microsoft.com/office/powerpoint/2010/main" val="210329285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Content Blue">
    <p:spTree>
      <p:nvGrpSpPr>
        <p:cNvPr id="1" name=""/>
        <p:cNvGrpSpPr/>
        <p:nvPr/>
      </p:nvGrpSpPr>
      <p:grpSpPr>
        <a:xfrm>
          <a:off x="0" y="0"/>
          <a:ext cx="0" cy="0"/>
          <a:chOff x="0" y="0"/>
          <a:chExt cx="0" cy="0"/>
        </a:xfrm>
      </p:grpSpPr>
      <p:cxnSp>
        <p:nvCxnSpPr>
          <p:cNvPr id="4" name="Straight Connector 3" descr="&quot;&quot;">
            <a:extLst>
              <a:ext uri="{FF2B5EF4-FFF2-40B4-BE49-F238E27FC236}">
                <a16:creationId xmlns:a16="http://schemas.microsoft.com/office/drawing/2014/main" id="{A92FBF7D-FF21-6A4C-80B8-6202E0980585}"/>
              </a:ext>
            </a:extLst>
          </p:cNvPr>
          <p:cNvCxnSpPr>
            <a:cxnSpLocks/>
          </p:cNvCxnSpPr>
          <p:nvPr/>
        </p:nvCxnSpPr>
        <p:spPr>
          <a:xfrm>
            <a:off x="0" y="1397000"/>
            <a:ext cx="11726863"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5" name="TextBox 6">
            <a:extLst>
              <a:ext uri="{FF2B5EF4-FFF2-40B4-BE49-F238E27FC236}">
                <a16:creationId xmlns:a16="http://schemas.microsoft.com/office/drawing/2014/main" id="{0EB9335C-6DAD-F643-B866-842EDC8A688E}"/>
              </a:ext>
              <a:ext uri="{C183D7F6-B498-43B3-948B-1728B52AA6E4}">
                <adec:decorative xmlns:adec="http://schemas.microsoft.com/office/drawing/2017/decorative" val="1"/>
              </a:ext>
            </a:extLst>
          </p:cNvPr>
          <p:cNvSpPr txBox="1">
            <a:spLocks noChangeArrowheads="1"/>
          </p:cNvSpPr>
          <p:nvPr userDrawn="1"/>
        </p:nvSpPr>
        <p:spPr bwMode="auto">
          <a:xfrm>
            <a:off x="11353800" y="333375"/>
            <a:ext cx="373063"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Lato" panose="020F0502020204030203" pitchFamily="34" charset="0"/>
              </a:defRPr>
            </a:lvl1pPr>
            <a:lvl2pPr marL="742950" indent="-285750">
              <a:defRPr>
                <a:solidFill>
                  <a:schemeClr val="tx1"/>
                </a:solidFill>
                <a:latin typeface="Lato" panose="020F0502020204030203" pitchFamily="34" charset="0"/>
              </a:defRPr>
            </a:lvl2pPr>
            <a:lvl3pPr marL="1143000" indent="-228600">
              <a:defRPr>
                <a:solidFill>
                  <a:schemeClr val="tx1"/>
                </a:solidFill>
                <a:latin typeface="Lato" panose="020F0502020204030203" pitchFamily="34" charset="0"/>
              </a:defRPr>
            </a:lvl3pPr>
            <a:lvl4pPr marL="1600200" indent="-228600">
              <a:defRPr>
                <a:solidFill>
                  <a:schemeClr val="tx1"/>
                </a:solidFill>
                <a:latin typeface="Lato" panose="020F0502020204030203" pitchFamily="34" charset="0"/>
              </a:defRPr>
            </a:lvl4pPr>
            <a:lvl5pPr marL="2057400" indent="-228600">
              <a:defRPr>
                <a:solidFill>
                  <a:schemeClr val="tx1"/>
                </a:solidFill>
                <a:latin typeface="Lato" panose="020F0502020204030203" pitchFamily="34" charset="0"/>
              </a:defRPr>
            </a:lvl5pPr>
            <a:lvl6pPr marL="2514600" indent="-228600" fontAlgn="base">
              <a:spcBef>
                <a:spcPct val="0"/>
              </a:spcBef>
              <a:spcAft>
                <a:spcPct val="0"/>
              </a:spcAft>
              <a:defRPr>
                <a:solidFill>
                  <a:schemeClr val="tx1"/>
                </a:solidFill>
                <a:latin typeface="Lato" panose="020F0502020204030203" pitchFamily="34" charset="0"/>
              </a:defRPr>
            </a:lvl6pPr>
            <a:lvl7pPr marL="2971800" indent="-228600" fontAlgn="base">
              <a:spcBef>
                <a:spcPct val="0"/>
              </a:spcBef>
              <a:spcAft>
                <a:spcPct val="0"/>
              </a:spcAft>
              <a:defRPr>
                <a:solidFill>
                  <a:schemeClr val="tx1"/>
                </a:solidFill>
                <a:latin typeface="Lato" panose="020F0502020204030203" pitchFamily="34" charset="0"/>
              </a:defRPr>
            </a:lvl7pPr>
            <a:lvl8pPr marL="3429000" indent="-228600" fontAlgn="base">
              <a:spcBef>
                <a:spcPct val="0"/>
              </a:spcBef>
              <a:spcAft>
                <a:spcPct val="0"/>
              </a:spcAft>
              <a:defRPr>
                <a:solidFill>
                  <a:schemeClr val="tx1"/>
                </a:solidFill>
                <a:latin typeface="Lato" panose="020F0502020204030203" pitchFamily="34" charset="0"/>
              </a:defRPr>
            </a:lvl8pPr>
            <a:lvl9pPr marL="3886200" indent="-228600" fontAlgn="base">
              <a:spcBef>
                <a:spcPct val="0"/>
              </a:spcBef>
              <a:spcAft>
                <a:spcPct val="0"/>
              </a:spcAft>
              <a:defRPr>
                <a:solidFill>
                  <a:schemeClr val="tx1"/>
                </a:solidFill>
                <a:latin typeface="Lato" panose="020F0502020204030203" pitchFamily="34" charset="0"/>
              </a:defRPr>
            </a:lvl9pPr>
          </a:lstStyle>
          <a:p>
            <a:pPr algn="r" eaLnBrk="1" hangingPunct="1"/>
            <a:fld id="{8F21D110-A2E0-F94B-B3DE-092CAA8ED8E7}" type="slidenum">
              <a:rPr lang="en-US" altLang="en-US" sz="1200">
                <a:solidFill>
                  <a:schemeClr val="bg1"/>
                </a:solidFill>
                <a:latin typeface="Lato Black" panose="020F0502020204030203" pitchFamily="34" charset="0"/>
                <a:ea typeface="Lato Black" panose="020F0502020204030203" pitchFamily="34" charset="0"/>
                <a:cs typeface="Lato Black" panose="020F0502020204030203" pitchFamily="34" charset="0"/>
              </a:rPr>
              <a:pPr algn="r" eaLnBrk="1" hangingPunct="1"/>
              <a:t>‹#›</a:t>
            </a:fld>
            <a:endParaRPr lang="en-US" altLang="en-US" sz="1200">
              <a:solidFill>
                <a:schemeClr val="bg1"/>
              </a:solidFill>
              <a:latin typeface="Lato Black" panose="020F0502020204030203" pitchFamily="34" charset="0"/>
              <a:ea typeface="Lato Black" panose="020F0502020204030203" pitchFamily="34" charset="0"/>
              <a:cs typeface="Lato Black" panose="020F0502020204030203" pitchFamily="34" charset="0"/>
            </a:endParaRPr>
          </a:p>
        </p:txBody>
      </p:sp>
      <p:sp>
        <p:nvSpPr>
          <p:cNvPr id="7" name="Title Placeholder 1"/>
          <p:cNvSpPr>
            <a:spLocks noGrp="1"/>
          </p:cNvSpPr>
          <p:nvPr>
            <p:ph type="title"/>
          </p:nvPr>
        </p:nvSpPr>
        <p:spPr>
          <a:xfrm>
            <a:off x="838200" y="311995"/>
            <a:ext cx="9401269" cy="937444"/>
          </a:xfrm>
          <a:prstGeom prst="rect">
            <a:avLst/>
          </a:prstGeom>
        </p:spPr>
        <p:txBody>
          <a:bodyPr rtlCol="0">
            <a:noAutofit/>
          </a:bodyPr>
          <a:lstStyle>
            <a:lvl1pPr>
              <a:defRPr sz="3200"/>
            </a:lvl1pPr>
          </a:lstStyle>
          <a:p>
            <a:endParaRPr lang="en-US" dirty="0"/>
          </a:p>
        </p:txBody>
      </p:sp>
      <p:sp>
        <p:nvSpPr>
          <p:cNvPr id="3" name="Content Placeholder 2"/>
          <p:cNvSpPr>
            <a:spLocks noGrp="1"/>
          </p:cNvSpPr>
          <p:nvPr>
            <p:ph idx="1"/>
          </p:nvPr>
        </p:nvSpPr>
        <p:spPr>
          <a:xfrm>
            <a:off x="838200" y="1862659"/>
            <a:ext cx="8876071" cy="388920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Date Placeholder 1">
            <a:extLst>
              <a:ext uri="{FF2B5EF4-FFF2-40B4-BE49-F238E27FC236}">
                <a16:creationId xmlns:a16="http://schemas.microsoft.com/office/drawing/2014/main" id="{039268D8-FC1C-2D40-A5A8-47A6C145BE9B}"/>
              </a:ext>
            </a:extLst>
          </p:cNvPr>
          <p:cNvSpPr>
            <a:spLocks noGrp="1"/>
          </p:cNvSpPr>
          <p:nvPr>
            <p:ph type="dt" sz="half" idx="10"/>
          </p:nvPr>
        </p:nvSpPr>
        <p:spPr/>
        <p:txBody>
          <a:bodyPr/>
          <a:lstStyle>
            <a:lvl1pPr>
              <a:defRPr/>
            </a:lvl1pPr>
          </a:lstStyle>
          <a:p>
            <a:pPr>
              <a:defRPr/>
            </a:pPr>
            <a:endParaRPr lang="en-US"/>
          </a:p>
        </p:txBody>
      </p:sp>
      <p:sp>
        <p:nvSpPr>
          <p:cNvPr id="8" name="Footer Placeholder 5">
            <a:extLst>
              <a:ext uri="{FF2B5EF4-FFF2-40B4-BE49-F238E27FC236}">
                <a16:creationId xmlns:a16="http://schemas.microsoft.com/office/drawing/2014/main" id="{A3C3B5FC-9B7B-AC4D-8751-C189FD030BB0}"/>
              </a:ext>
            </a:extLst>
          </p:cNvPr>
          <p:cNvSpPr>
            <a:spLocks noGrp="1"/>
          </p:cNvSpPr>
          <p:nvPr>
            <p:ph type="ftr" sz="quarter" idx="11"/>
          </p:nvPr>
        </p:nvSpPr>
        <p:spPr>
          <a:xfrm>
            <a:off x="10239375" y="242888"/>
            <a:ext cx="1160463" cy="365125"/>
          </a:xfrm>
          <a:prstGeom prst="rect">
            <a:avLst/>
          </a:prstGeom>
        </p:spPr>
        <p:txBody>
          <a:bodyPr vert="horz" lIns="0" tIns="0" rIns="0" bIns="0" rtlCol="0" anchor="ctr" anchorCtr="0"/>
          <a:lstStyle>
            <a:lvl1pPr algn="r" eaLnBrk="1" fontAlgn="auto" hangingPunct="1">
              <a:spcBef>
                <a:spcPts val="0"/>
              </a:spcBef>
              <a:spcAft>
                <a:spcPts val="0"/>
              </a:spcAft>
              <a:defRPr sz="1200" dirty="0">
                <a:solidFill>
                  <a:schemeClr val="bg1"/>
                </a:solidFill>
                <a:latin typeface="+mn-lt"/>
              </a:defRPr>
            </a:lvl1pPr>
          </a:lstStyle>
          <a:p>
            <a:pPr>
              <a:defRPr/>
            </a:pPr>
            <a:endParaRPr lang="en-US"/>
          </a:p>
        </p:txBody>
      </p:sp>
    </p:spTree>
    <p:extLst>
      <p:ext uri="{BB962C8B-B14F-4D97-AF65-F5344CB8AC3E}">
        <p14:creationId xmlns:p14="http://schemas.microsoft.com/office/powerpoint/2010/main" val="127960701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wo Content Blue">
    <p:spTree>
      <p:nvGrpSpPr>
        <p:cNvPr id="1" name=""/>
        <p:cNvGrpSpPr/>
        <p:nvPr/>
      </p:nvGrpSpPr>
      <p:grpSpPr>
        <a:xfrm>
          <a:off x="0" y="0"/>
          <a:ext cx="0" cy="0"/>
          <a:chOff x="0" y="0"/>
          <a:chExt cx="0" cy="0"/>
        </a:xfrm>
      </p:grpSpPr>
      <p:cxnSp>
        <p:nvCxnSpPr>
          <p:cNvPr id="5" name="Straight Connector 4" descr="&quot;&quot;">
            <a:extLst>
              <a:ext uri="{FF2B5EF4-FFF2-40B4-BE49-F238E27FC236}">
                <a16:creationId xmlns:a16="http://schemas.microsoft.com/office/drawing/2014/main" id="{CB631482-18B7-2F46-84FD-DE6AF665ACFE}"/>
              </a:ext>
            </a:extLst>
          </p:cNvPr>
          <p:cNvCxnSpPr>
            <a:cxnSpLocks/>
          </p:cNvCxnSpPr>
          <p:nvPr userDrawn="1"/>
        </p:nvCxnSpPr>
        <p:spPr>
          <a:xfrm>
            <a:off x="0" y="1397000"/>
            <a:ext cx="11726863"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6" name="TextBox 6">
            <a:extLst>
              <a:ext uri="{FF2B5EF4-FFF2-40B4-BE49-F238E27FC236}">
                <a16:creationId xmlns:a16="http://schemas.microsoft.com/office/drawing/2014/main" id="{4CF32EFD-BA1E-D142-8BF2-3221833B09F2}"/>
              </a:ext>
              <a:ext uri="{C183D7F6-B498-43B3-948B-1728B52AA6E4}">
                <adec:decorative xmlns:adec="http://schemas.microsoft.com/office/drawing/2017/decorative" val="1"/>
              </a:ext>
            </a:extLst>
          </p:cNvPr>
          <p:cNvSpPr txBox="1">
            <a:spLocks noChangeArrowheads="1"/>
          </p:cNvSpPr>
          <p:nvPr userDrawn="1"/>
        </p:nvSpPr>
        <p:spPr bwMode="auto">
          <a:xfrm>
            <a:off x="11353800" y="333375"/>
            <a:ext cx="373063"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Lato" panose="020F0502020204030203" pitchFamily="34" charset="0"/>
              </a:defRPr>
            </a:lvl1pPr>
            <a:lvl2pPr marL="742950" indent="-285750">
              <a:defRPr>
                <a:solidFill>
                  <a:schemeClr val="tx1"/>
                </a:solidFill>
                <a:latin typeface="Lato" panose="020F0502020204030203" pitchFamily="34" charset="0"/>
              </a:defRPr>
            </a:lvl2pPr>
            <a:lvl3pPr marL="1143000" indent="-228600">
              <a:defRPr>
                <a:solidFill>
                  <a:schemeClr val="tx1"/>
                </a:solidFill>
                <a:latin typeface="Lato" panose="020F0502020204030203" pitchFamily="34" charset="0"/>
              </a:defRPr>
            </a:lvl3pPr>
            <a:lvl4pPr marL="1600200" indent="-228600">
              <a:defRPr>
                <a:solidFill>
                  <a:schemeClr val="tx1"/>
                </a:solidFill>
                <a:latin typeface="Lato" panose="020F0502020204030203" pitchFamily="34" charset="0"/>
              </a:defRPr>
            </a:lvl4pPr>
            <a:lvl5pPr marL="2057400" indent="-228600">
              <a:defRPr>
                <a:solidFill>
                  <a:schemeClr val="tx1"/>
                </a:solidFill>
                <a:latin typeface="Lato" panose="020F0502020204030203" pitchFamily="34" charset="0"/>
              </a:defRPr>
            </a:lvl5pPr>
            <a:lvl6pPr marL="2514600" indent="-228600" fontAlgn="base">
              <a:spcBef>
                <a:spcPct val="0"/>
              </a:spcBef>
              <a:spcAft>
                <a:spcPct val="0"/>
              </a:spcAft>
              <a:defRPr>
                <a:solidFill>
                  <a:schemeClr val="tx1"/>
                </a:solidFill>
                <a:latin typeface="Lato" panose="020F0502020204030203" pitchFamily="34" charset="0"/>
              </a:defRPr>
            </a:lvl6pPr>
            <a:lvl7pPr marL="2971800" indent="-228600" fontAlgn="base">
              <a:spcBef>
                <a:spcPct val="0"/>
              </a:spcBef>
              <a:spcAft>
                <a:spcPct val="0"/>
              </a:spcAft>
              <a:defRPr>
                <a:solidFill>
                  <a:schemeClr val="tx1"/>
                </a:solidFill>
                <a:latin typeface="Lato" panose="020F0502020204030203" pitchFamily="34" charset="0"/>
              </a:defRPr>
            </a:lvl7pPr>
            <a:lvl8pPr marL="3429000" indent="-228600" fontAlgn="base">
              <a:spcBef>
                <a:spcPct val="0"/>
              </a:spcBef>
              <a:spcAft>
                <a:spcPct val="0"/>
              </a:spcAft>
              <a:defRPr>
                <a:solidFill>
                  <a:schemeClr val="tx1"/>
                </a:solidFill>
                <a:latin typeface="Lato" panose="020F0502020204030203" pitchFamily="34" charset="0"/>
              </a:defRPr>
            </a:lvl8pPr>
            <a:lvl9pPr marL="3886200" indent="-228600" fontAlgn="base">
              <a:spcBef>
                <a:spcPct val="0"/>
              </a:spcBef>
              <a:spcAft>
                <a:spcPct val="0"/>
              </a:spcAft>
              <a:defRPr>
                <a:solidFill>
                  <a:schemeClr val="tx1"/>
                </a:solidFill>
                <a:latin typeface="Lato" panose="020F0502020204030203" pitchFamily="34" charset="0"/>
              </a:defRPr>
            </a:lvl9pPr>
          </a:lstStyle>
          <a:p>
            <a:pPr algn="r" eaLnBrk="1" hangingPunct="1"/>
            <a:fld id="{A746175C-BC7F-E449-82F1-37DF049DB2F5}" type="slidenum">
              <a:rPr lang="en-US" altLang="en-US" sz="1200">
                <a:solidFill>
                  <a:schemeClr val="bg1"/>
                </a:solidFill>
                <a:latin typeface="Lato Black" panose="020F0502020204030203" pitchFamily="34" charset="0"/>
                <a:ea typeface="Lato Black" panose="020F0502020204030203" pitchFamily="34" charset="0"/>
                <a:cs typeface="Lato Black" panose="020F0502020204030203" pitchFamily="34" charset="0"/>
              </a:rPr>
              <a:pPr algn="r" eaLnBrk="1" hangingPunct="1"/>
              <a:t>‹#›</a:t>
            </a:fld>
            <a:endParaRPr lang="en-US" altLang="en-US" sz="1200">
              <a:solidFill>
                <a:schemeClr val="bg1"/>
              </a:solidFill>
              <a:latin typeface="Lato Black" panose="020F0502020204030203" pitchFamily="34" charset="0"/>
              <a:ea typeface="Lato Black" panose="020F0502020204030203" pitchFamily="34" charset="0"/>
              <a:cs typeface="Lato Black" panose="020F0502020204030203" pitchFamily="34" charset="0"/>
            </a:endParaRPr>
          </a:p>
        </p:txBody>
      </p:sp>
      <p:sp>
        <p:nvSpPr>
          <p:cNvPr id="11" name="Title Placeholder 1"/>
          <p:cNvSpPr>
            <a:spLocks noGrp="1"/>
          </p:cNvSpPr>
          <p:nvPr>
            <p:ph type="title"/>
          </p:nvPr>
        </p:nvSpPr>
        <p:spPr>
          <a:xfrm>
            <a:off x="838200" y="311995"/>
            <a:ext cx="9401269" cy="937444"/>
          </a:xfrm>
          <a:prstGeom prst="rect">
            <a:avLst/>
          </a:prstGeom>
        </p:spPr>
        <p:txBody>
          <a:bodyPr rtlCol="0">
            <a:noAutofit/>
          </a:bodyPr>
          <a:lstStyle>
            <a:lvl1pPr>
              <a:defRPr sz="3200"/>
            </a:lvl1pPr>
          </a:lstStyle>
          <a:p>
            <a:endParaRPr lang="en-US" dirty="0"/>
          </a:p>
        </p:txBody>
      </p:sp>
      <p:sp>
        <p:nvSpPr>
          <p:cNvPr id="3" name="Content Placeholder 2"/>
          <p:cNvSpPr>
            <a:spLocks noGrp="1"/>
          </p:cNvSpPr>
          <p:nvPr>
            <p:ph sz="half" idx="1"/>
          </p:nvPr>
        </p:nvSpPr>
        <p:spPr>
          <a:xfrm>
            <a:off x="838200" y="1862659"/>
            <a:ext cx="5181600" cy="431430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62659"/>
            <a:ext cx="5181600" cy="43143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1">
            <a:extLst>
              <a:ext uri="{FF2B5EF4-FFF2-40B4-BE49-F238E27FC236}">
                <a16:creationId xmlns:a16="http://schemas.microsoft.com/office/drawing/2014/main" id="{A72FEC1A-D5AD-544B-BE92-21CFE1817367}"/>
              </a:ext>
            </a:extLst>
          </p:cNvPr>
          <p:cNvSpPr>
            <a:spLocks noGrp="1"/>
          </p:cNvSpPr>
          <p:nvPr>
            <p:ph type="dt" sz="half" idx="10"/>
          </p:nvPr>
        </p:nvSpPr>
        <p:spPr/>
        <p:txBody>
          <a:bodyPr/>
          <a:lstStyle>
            <a:lvl1pPr>
              <a:defRPr/>
            </a:lvl1pPr>
          </a:lstStyle>
          <a:p>
            <a:pPr>
              <a:defRPr/>
            </a:pPr>
            <a:endParaRPr lang="en-US"/>
          </a:p>
        </p:txBody>
      </p:sp>
      <p:sp>
        <p:nvSpPr>
          <p:cNvPr id="8" name="Footer Placeholder 5">
            <a:extLst>
              <a:ext uri="{FF2B5EF4-FFF2-40B4-BE49-F238E27FC236}">
                <a16:creationId xmlns:a16="http://schemas.microsoft.com/office/drawing/2014/main" id="{770DCD77-38CE-204E-8D8E-ECB1B9A42D57}"/>
              </a:ext>
            </a:extLst>
          </p:cNvPr>
          <p:cNvSpPr>
            <a:spLocks noGrp="1"/>
          </p:cNvSpPr>
          <p:nvPr>
            <p:ph type="ftr" sz="quarter" idx="11"/>
          </p:nvPr>
        </p:nvSpPr>
        <p:spPr>
          <a:xfrm>
            <a:off x="10239375" y="242888"/>
            <a:ext cx="1160463" cy="365125"/>
          </a:xfrm>
          <a:prstGeom prst="rect">
            <a:avLst/>
          </a:prstGeom>
        </p:spPr>
        <p:txBody>
          <a:bodyPr vert="horz" lIns="0" tIns="0" rIns="0" bIns="0" rtlCol="0" anchor="ctr" anchorCtr="0"/>
          <a:lstStyle>
            <a:lvl1pPr algn="r" eaLnBrk="1" fontAlgn="auto" hangingPunct="1">
              <a:spcBef>
                <a:spcPts val="0"/>
              </a:spcBef>
              <a:spcAft>
                <a:spcPts val="0"/>
              </a:spcAft>
              <a:defRPr sz="1200" dirty="0">
                <a:solidFill>
                  <a:schemeClr val="bg1"/>
                </a:solidFill>
                <a:latin typeface="+mn-lt"/>
              </a:defRPr>
            </a:lvl1pPr>
          </a:lstStyle>
          <a:p>
            <a:pPr>
              <a:defRPr/>
            </a:pPr>
            <a:endParaRPr lang="en-US"/>
          </a:p>
        </p:txBody>
      </p:sp>
    </p:spTree>
    <p:extLst>
      <p:ext uri="{BB962C8B-B14F-4D97-AF65-F5344CB8AC3E}">
        <p14:creationId xmlns:p14="http://schemas.microsoft.com/office/powerpoint/2010/main" val="151269906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omparison Blue">
    <p:spTree>
      <p:nvGrpSpPr>
        <p:cNvPr id="1" name=""/>
        <p:cNvGrpSpPr/>
        <p:nvPr/>
      </p:nvGrpSpPr>
      <p:grpSpPr>
        <a:xfrm>
          <a:off x="0" y="0"/>
          <a:ext cx="0" cy="0"/>
          <a:chOff x="0" y="0"/>
          <a:chExt cx="0" cy="0"/>
        </a:xfrm>
      </p:grpSpPr>
      <p:cxnSp>
        <p:nvCxnSpPr>
          <p:cNvPr id="7" name="Straight Connector 6" descr="&quot;&quot;">
            <a:extLst>
              <a:ext uri="{FF2B5EF4-FFF2-40B4-BE49-F238E27FC236}">
                <a16:creationId xmlns:a16="http://schemas.microsoft.com/office/drawing/2014/main" id="{F40A76A1-5BF2-C243-911E-A03F11C353EE}"/>
              </a:ext>
            </a:extLst>
          </p:cNvPr>
          <p:cNvCxnSpPr>
            <a:cxnSpLocks/>
          </p:cNvCxnSpPr>
          <p:nvPr userDrawn="1"/>
        </p:nvCxnSpPr>
        <p:spPr>
          <a:xfrm>
            <a:off x="0" y="1397000"/>
            <a:ext cx="11726863"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extBox 6">
            <a:extLst>
              <a:ext uri="{FF2B5EF4-FFF2-40B4-BE49-F238E27FC236}">
                <a16:creationId xmlns:a16="http://schemas.microsoft.com/office/drawing/2014/main" id="{A1CD51E4-A0ED-9342-8810-D4F53AF8AABC}"/>
              </a:ext>
              <a:ext uri="{C183D7F6-B498-43B3-948B-1728B52AA6E4}">
                <adec:decorative xmlns:adec="http://schemas.microsoft.com/office/drawing/2017/decorative" val="1"/>
              </a:ext>
            </a:extLst>
          </p:cNvPr>
          <p:cNvSpPr txBox="1">
            <a:spLocks noChangeArrowheads="1"/>
          </p:cNvSpPr>
          <p:nvPr userDrawn="1"/>
        </p:nvSpPr>
        <p:spPr bwMode="auto">
          <a:xfrm>
            <a:off x="11353800" y="333375"/>
            <a:ext cx="373063"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Lato" panose="020F0502020204030203" pitchFamily="34" charset="0"/>
              </a:defRPr>
            </a:lvl1pPr>
            <a:lvl2pPr marL="742950" indent="-285750">
              <a:defRPr>
                <a:solidFill>
                  <a:schemeClr val="tx1"/>
                </a:solidFill>
                <a:latin typeface="Lato" panose="020F0502020204030203" pitchFamily="34" charset="0"/>
              </a:defRPr>
            </a:lvl2pPr>
            <a:lvl3pPr marL="1143000" indent="-228600">
              <a:defRPr>
                <a:solidFill>
                  <a:schemeClr val="tx1"/>
                </a:solidFill>
                <a:latin typeface="Lato" panose="020F0502020204030203" pitchFamily="34" charset="0"/>
              </a:defRPr>
            </a:lvl3pPr>
            <a:lvl4pPr marL="1600200" indent="-228600">
              <a:defRPr>
                <a:solidFill>
                  <a:schemeClr val="tx1"/>
                </a:solidFill>
                <a:latin typeface="Lato" panose="020F0502020204030203" pitchFamily="34" charset="0"/>
              </a:defRPr>
            </a:lvl4pPr>
            <a:lvl5pPr marL="2057400" indent="-228600">
              <a:defRPr>
                <a:solidFill>
                  <a:schemeClr val="tx1"/>
                </a:solidFill>
                <a:latin typeface="Lato" panose="020F0502020204030203" pitchFamily="34" charset="0"/>
              </a:defRPr>
            </a:lvl5pPr>
            <a:lvl6pPr marL="2514600" indent="-228600" fontAlgn="base">
              <a:spcBef>
                <a:spcPct val="0"/>
              </a:spcBef>
              <a:spcAft>
                <a:spcPct val="0"/>
              </a:spcAft>
              <a:defRPr>
                <a:solidFill>
                  <a:schemeClr val="tx1"/>
                </a:solidFill>
                <a:latin typeface="Lato" panose="020F0502020204030203" pitchFamily="34" charset="0"/>
              </a:defRPr>
            </a:lvl6pPr>
            <a:lvl7pPr marL="2971800" indent="-228600" fontAlgn="base">
              <a:spcBef>
                <a:spcPct val="0"/>
              </a:spcBef>
              <a:spcAft>
                <a:spcPct val="0"/>
              </a:spcAft>
              <a:defRPr>
                <a:solidFill>
                  <a:schemeClr val="tx1"/>
                </a:solidFill>
                <a:latin typeface="Lato" panose="020F0502020204030203" pitchFamily="34" charset="0"/>
              </a:defRPr>
            </a:lvl7pPr>
            <a:lvl8pPr marL="3429000" indent="-228600" fontAlgn="base">
              <a:spcBef>
                <a:spcPct val="0"/>
              </a:spcBef>
              <a:spcAft>
                <a:spcPct val="0"/>
              </a:spcAft>
              <a:defRPr>
                <a:solidFill>
                  <a:schemeClr val="tx1"/>
                </a:solidFill>
                <a:latin typeface="Lato" panose="020F0502020204030203" pitchFamily="34" charset="0"/>
              </a:defRPr>
            </a:lvl8pPr>
            <a:lvl9pPr marL="3886200" indent="-228600" fontAlgn="base">
              <a:spcBef>
                <a:spcPct val="0"/>
              </a:spcBef>
              <a:spcAft>
                <a:spcPct val="0"/>
              </a:spcAft>
              <a:defRPr>
                <a:solidFill>
                  <a:schemeClr val="tx1"/>
                </a:solidFill>
                <a:latin typeface="Lato" panose="020F0502020204030203" pitchFamily="34" charset="0"/>
              </a:defRPr>
            </a:lvl9pPr>
          </a:lstStyle>
          <a:p>
            <a:pPr algn="r" eaLnBrk="1" hangingPunct="1"/>
            <a:fld id="{00BB0A0B-AF6A-E947-A7A7-5304D9C34327}" type="slidenum">
              <a:rPr lang="en-US" altLang="en-US" sz="1200">
                <a:solidFill>
                  <a:schemeClr val="bg1"/>
                </a:solidFill>
                <a:latin typeface="Lato Black" panose="020F0502020204030203" pitchFamily="34" charset="0"/>
                <a:ea typeface="Lato Black" panose="020F0502020204030203" pitchFamily="34" charset="0"/>
                <a:cs typeface="Lato Black" panose="020F0502020204030203" pitchFamily="34" charset="0"/>
              </a:rPr>
              <a:pPr algn="r" eaLnBrk="1" hangingPunct="1"/>
              <a:t>‹#›</a:t>
            </a:fld>
            <a:endParaRPr lang="en-US" altLang="en-US" sz="1200">
              <a:solidFill>
                <a:schemeClr val="bg1"/>
              </a:solidFill>
              <a:latin typeface="Lato Black" panose="020F0502020204030203" pitchFamily="34" charset="0"/>
              <a:ea typeface="Lato Black" panose="020F0502020204030203" pitchFamily="34" charset="0"/>
              <a:cs typeface="Lato Black" panose="020F0502020204030203" pitchFamily="34" charset="0"/>
            </a:endParaRPr>
          </a:p>
        </p:txBody>
      </p:sp>
      <p:sp>
        <p:nvSpPr>
          <p:cNvPr id="10" name="Title Placeholder 1"/>
          <p:cNvSpPr>
            <a:spLocks noGrp="1"/>
          </p:cNvSpPr>
          <p:nvPr>
            <p:ph type="title"/>
          </p:nvPr>
        </p:nvSpPr>
        <p:spPr>
          <a:xfrm>
            <a:off x="838200" y="311995"/>
            <a:ext cx="9401269" cy="937444"/>
          </a:xfrm>
          <a:prstGeom prst="rect">
            <a:avLst/>
          </a:prstGeom>
        </p:spPr>
        <p:txBody>
          <a:bodyPr rtlCol="0">
            <a:noAutofit/>
          </a:bodyPr>
          <a:lstStyle>
            <a:lvl1pPr>
              <a:defRPr sz="3200"/>
            </a:lvl1pPr>
          </a:lstStyle>
          <a:p>
            <a:endParaRPr lang="en-US" dirty="0"/>
          </a:p>
        </p:txBody>
      </p:sp>
      <p:sp>
        <p:nvSpPr>
          <p:cNvPr id="3" name="Text Placeholder 2"/>
          <p:cNvSpPr>
            <a:spLocks noGrp="1"/>
          </p:cNvSpPr>
          <p:nvPr>
            <p:ph type="body" idx="1"/>
          </p:nvPr>
        </p:nvSpPr>
        <p:spPr>
          <a:xfrm>
            <a:off x="836612"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Date Placeholder 1">
            <a:extLst>
              <a:ext uri="{FF2B5EF4-FFF2-40B4-BE49-F238E27FC236}">
                <a16:creationId xmlns:a16="http://schemas.microsoft.com/office/drawing/2014/main" id="{2D2BC59A-8848-3042-B85F-DB266E75A0E2}"/>
              </a:ext>
            </a:extLst>
          </p:cNvPr>
          <p:cNvSpPr>
            <a:spLocks noGrp="1"/>
          </p:cNvSpPr>
          <p:nvPr>
            <p:ph type="dt" sz="half" idx="10"/>
          </p:nvPr>
        </p:nvSpPr>
        <p:spPr/>
        <p:txBody>
          <a:bodyPr/>
          <a:lstStyle>
            <a:lvl1pPr>
              <a:defRPr/>
            </a:lvl1pPr>
          </a:lstStyle>
          <a:p>
            <a:pPr>
              <a:defRPr/>
            </a:pPr>
            <a:endParaRPr lang="en-US"/>
          </a:p>
        </p:txBody>
      </p:sp>
      <p:sp>
        <p:nvSpPr>
          <p:cNvPr id="11" name="Footer Placeholder 5">
            <a:extLst>
              <a:ext uri="{FF2B5EF4-FFF2-40B4-BE49-F238E27FC236}">
                <a16:creationId xmlns:a16="http://schemas.microsoft.com/office/drawing/2014/main" id="{63FD8F1F-5B84-AF40-9E60-93F19EB0030B}"/>
              </a:ext>
            </a:extLst>
          </p:cNvPr>
          <p:cNvSpPr>
            <a:spLocks noGrp="1"/>
          </p:cNvSpPr>
          <p:nvPr>
            <p:ph type="ftr" sz="quarter" idx="11"/>
          </p:nvPr>
        </p:nvSpPr>
        <p:spPr>
          <a:xfrm>
            <a:off x="10239375" y="242888"/>
            <a:ext cx="1160463" cy="365125"/>
          </a:xfrm>
          <a:prstGeom prst="rect">
            <a:avLst/>
          </a:prstGeom>
        </p:spPr>
        <p:txBody>
          <a:bodyPr vert="horz" lIns="0" tIns="0" rIns="0" bIns="0" rtlCol="0" anchor="ctr" anchorCtr="0"/>
          <a:lstStyle>
            <a:lvl1pPr algn="r" eaLnBrk="1" fontAlgn="auto" hangingPunct="1">
              <a:spcBef>
                <a:spcPts val="0"/>
              </a:spcBef>
              <a:spcAft>
                <a:spcPts val="0"/>
              </a:spcAft>
              <a:defRPr sz="1200" dirty="0">
                <a:solidFill>
                  <a:schemeClr val="bg1"/>
                </a:solidFill>
                <a:latin typeface="+mn-lt"/>
              </a:defRPr>
            </a:lvl1pPr>
          </a:lstStyle>
          <a:p>
            <a:pPr>
              <a:defRPr/>
            </a:pPr>
            <a:endParaRPr lang="en-US"/>
          </a:p>
        </p:txBody>
      </p:sp>
    </p:spTree>
    <p:extLst>
      <p:ext uri="{BB962C8B-B14F-4D97-AF65-F5344CB8AC3E}">
        <p14:creationId xmlns:p14="http://schemas.microsoft.com/office/powerpoint/2010/main" val="30589789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Only Blue">
    <p:spTree>
      <p:nvGrpSpPr>
        <p:cNvPr id="1" name=""/>
        <p:cNvGrpSpPr/>
        <p:nvPr/>
      </p:nvGrpSpPr>
      <p:grpSpPr>
        <a:xfrm>
          <a:off x="0" y="0"/>
          <a:ext cx="0" cy="0"/>
          <a:chOff x="0" y="0"/>
          <a:chExt cx="0" cy="0"/>
        </a:xfrm>
      </p:grpSpPr>
      <p:cxnSp>
        <p:nvCxnSpPr>
          <p:cNvPr id="3" name="Straight Connector 2" descr="&quot;&quot;">
            <a:extLst>
              <a:ext uri="{FF2B5EF4-FFF2-40B4-BE49-F238E27FC236}">
                <a16:creationId xmlns:a16="http://schemas.microsoft.com/office/drawing/2014/main" id="{3EF61E04-DD54-4F42-B9A7-6E188F6A4318}"/>
              </a:ext>
            </a:extLst>
          </p:cNvPr>
          <p:cNvCxnSpPr>
            <a:cxnSpLocks/>
          </p:cNvCxnSpPr>
          <p:nvPr userDrawn="1"/>
        </p:nvCxnSpPr>
        <p:spPr>
          <a:xfrm>
            <a:off x="0" y="1397000"/>
            <a:ext cx="11726863"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TextBox 6">
            <a:extLst>
              <a:ext uri="{FF2B5EF4-FFF2-40B4-BE49-F238E27FC236}">
                <a16:creationId xmlns:a16="http://schemas.microsoft.com/office/drawing/2014/main" id="{8E518FAD-8D27-B14B-B591-680FFE914B1B}"/>
              </a:ext>
              <a:ext uri="{C183D7F6-B498-43B3-948B-1728B52AA6E4}">
                <adec:decorative xmlns:adec="http://schemas.microsoft.com/office/drawing/2017/decorative" val="1"/>
              </a:ext>
            </a:extLst>
          </p:cNvPr>
          <p:cNvSpPr txBox="1">
            <a:spLocks noChangeArrowheads="1"/>
          </p:cNvSpPr>
          <p:nvPr userDrawn="1"/>
        </p:nvSpPr>
        <p:spPr bwMode="auto">
          <a:xfrm>
            <a:off x="11353800" y="333375"/>
            <a:ext cx="373063"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Lato" panose="020F0502020204030203" pitchFamily="34" charset="0"/>
              </a:defRPr>
            </a:lvl1pPr>
            <a:lvl2pPr marL="742950" indent="-285750">
              <a:defRPr>
                <a:solidFill>
                  <a:schemeClr val="tx1"/>
                </a:solidFill>
                <a:latin typeface="Lato" panose="020F0502020204030203" pitchFamily="34" charset="0"/>
              </a:defRPr>
            </a:lvl2pPr>
            <a:lvl3pPr marL="1143000" indent="-228600">
              <a:defRPr>
                <a:solidFill>
                  <a:schemeClr val="tx1"/>
                </a:solidFill>
                <a:latin typeface="Lato" panose="020F0502020204030203" pitchFamily="34" charset="0"/>
              </a:defRPr>
            </a:lvl3pPr>
            <a:lvl4pPr marL="1600200" indent="-228600">
              <a:defRPr>
                <a:solidFill>
                  <a:schemeClr val="tx1"/>
                </a:solidFill>
                <a:latin typeface="Lato" panose="020F0502020204030203" pitchFamily="34" charset="0"/>
              </a:defRPr>
            </a:lvl4pPr>
            <a:lvl5pPr marL="2057400" indent="-228600">
              <a:defRPr>
                <a:solidFill>
                  <a:schemeClr val="tx1"/>
                </a:solidFill>
                <a:latin typeface="Lato" panose="020F0502020204030203" pitchFamily="34" charset="0"/>
              </a:defRPr>
            </a:lvl5pPr>
            <a:lvl6pPr marL="2514600" indent="-228600" fontAlgn="base">
              <a:spcBef>
                <a:spcPct val="0"/>
              </a:spcBef>
              <a:spcAft>
                <a:spcPct val="0"/>
              </a:spcAft>
              <a:defRPr>
                <a:solidFill>
                  <a:schemeClr val="tx1"/>
                </a:solidFill>
                <a:latin typeface="Lato" panose="020F0502020204030203" pitchFamily="34" charset="0"/>
              </a:defRPr>
            </a:lvl6pPr>
            <a:lvl7pPr marL="2971800" indent="-228600" fontAlgn="base">
              <a:spcBef>
                <a:spcPct val="0"/>
              </a:spcBef>
              <a:spcAft>
                <a:spcPct val="0"/>
              </a:spcAft>
              <a:defRPr>
                <a:solidFill>
                  <a:schemeClr val="tx1"/>
                </a:solidFill>
                <a:latin typeface="Lato" panose="020F0502020204030203" pitchFamily="34" charset="0"/>
              </a:defRPr>
            </a:lvl7pPr>
            <a:lvl8pPr marL="3429000" indent="-228600" fontAlgn="base">
              <a:spcBef>
                <a:spcPct val="0"/>
              </a:spcBef>
              <a:spcAft>
                <a:spcPct val="0"/>
              </a:spcAft>
              <a:defRPr>
                <a:solidFill>
                  <a:schemeClr val="tx1"/>
                </a:solidFill>
                <a:latin typeface="Lato" panose="020F0502020204030203" pitchFamily="34" charset="0"/>
              </a:defRPr>
            </a:lvl8pPr>
            <a:lvl9pPr marL="3886200" indent="-228600" fontAlgn="base">
              <a:spcBef>
                <a:spcPct val="0"/>
              </a:spcBef>
              <a:spcAft>
                <a:spcPct val="0"/>
              </a:spcAft>
              <a:defRPr>
                <a:solidFill>
                  <a:schemeClr val="tx1"/>
                </a:solidFill>
                <a:latin typeface="Lato" panose="020F0502020204030203" pitchFamily="34" charset="0"/>
              </a:defRPr>
            </a:lvl9pPr>
          </a:lstStyle>
          <a:p>
            <a:pPr algn="r" eaLnBrk="1" hangingPunct="1"/>
            <a:fld id="{D6EF3BB3-7D48-8341-B3C6-1FEB51FA883A}" type="slidenum">
              <a:rPr lang="en-US" altLang="en-US" sz="1200">
                <a:solidFill>
                  <a:schemeClr val="bg1"/>
                </a:solidFill>
                <a:latin typeface="Lato Black" panose="020F0502020204030203" pitchFamily="34" charset="0"/>
                <a:ea typeface="Lato Black" panose="020F0502020204030203" pitchFamily="34" charset="0"/>
                <a:cs typeface="Lato Black" panose="020F0502020204030203" pitchFamily="34" charset="0"/>
              </a:rPr>
              <a:pPr algn="r" eaLnBrk="1" hangingPunct="1"/>
              <a:t>‹#›</a:t>
            </a:fld>
            <a:endParaRPr lang="en-US" altLang="en-US" sz="1200">
              <a:solidFill>
                <a:schemeClr val="bg1"/>
              </a:solidFill>
              <a:latin typeface="Lato Black" panose="020F0502020204030203" pitchFamily="34" charset="0"/>
              <a:ea typeface="Lato Black" panose="020F0502020204030203" pitchFamily="34" charset="0"/>
              <a:cs typeface="Lato Black" panose="020F0502020204030203" pitchFamily="34" charset="0"/>
            </a:endParaRPr>
          </a:p>
        </p:txBody>
      </p:sp>
      <p:sp>
        <p:nvSpPr>
          <p:cNvPr id="11" name="Title 1"/>
          <p:cNvSpPr>
            <a:spLocks noGrp="1"/>
          </p:cNvSpPr>
          <p:nvPr>
            <p:ph type="title"/>
          </p:nvPr>
        </p:nvSpPr>
        <p:spPr>
          <a:xfrm>
            <a:off x="839694" y="316748"/>
            <a:ext cx="9399681" cy="940701"/>
          </a:xfrm>
          <a:prstGeom prst="rect">
            <a:avLst/>
          </a:prstGeom>
        </p:spPr>
        <p:txBody>
          <a:bodyPr/>
          <a:lstStyle/>
          <a:p>
            <a:endParaRPr lang="en-US" dirty="0"/>
          </a:p>
        </p:txBody>
      </p:sp>
      <p:sp>
        <p:nvSpPr>
          <p:cNvPr id="5" name="Date Placeholder 2">
            <a:extLst>
              <a:ext uri="{FF2B5EF4-FFF2-40B4-BE49-F238E27FC236}">
                <a16:creationId xmlns:a16="http://schemas.microsoft.com/office/drawing/2014/main" id="{5B203C77-F146-4A4B-9864-0118BD0574A7}"/>
              </a:ext>
            </a:extLst>
          </p:cNvPr>
          <p:cNvSpPr>
            <a:spLocks noGrp="1"/>
          </p:cNvSpPr>
          <p:nvPr>
            <p:ph type="dt" sz="half" idx="10"/>
          </p:nvPr>
        </p:nvSpPr>
        <p:spPr/>
        <p:txBody>
          <a:bodyPr/>
          <a:lstStyle>
            <a:lvl1pPr>
              <a:defRPr/>
            </a:lvl1pPr>
          </a:lstStyle>
          <a:p>
            <a:pPr>
              <a:defRPr/>
            </a:pPr>
            <a:endParaRPr lang="en-US"/>
          </a:p>
        </p:txBody>
      </p:sp>
      <p:sp>
        <p:nvSpPr>
          <p:cNvPr id="6" name="Footer Placeholder 5">
            <a:extLst>
              <a:ext uri="{FF2B5EF4-FFF2-40B4-BE49-F238E27FC236}">
                <a16:creationId xmlns:a16="http://schemas.microsoft.com/office/drawing/2014/main" id="{EEA09F26-921A-F44A-85FA-506D2236219D}"/>
              </a:ext>
            </a:extLst>
          </p:cNvPr>
          <p:cNvSpPr>
            <a:spLocks noGrp="1"/>
          </p:cNvSpPr>
          <p:nvPr>
            <p:ph type="ftr" sz="quarter" idx="11"/>
          </p:nvPr>
        </p:nvSpPr>
        <p:spPr>
          <a:xfrm>
            <a:off x="10239375" y="242888"/>
            <a:ext cx="1160463" cy="365125"/>
          </a:xfrm>
          <a:prstGeom prst="rect">
            <a:avLst/>
          </a:prstGeom>
        </p:spPr>
        <p:txBody>
          <a:bodyPr vert="horz" lIns="0" tIns="0" rIns="0" bIns="0" rtlCol="0" anchor="ctr" anchorCtr="0"/>
          <a:lstStyle>
            <a:lvl1pPr algn="r" eaLnBrk="1" fontAlgn="auto" hangingPunct="1">
              <a:spcBef>
                <a:spcPts val="0"/>
              </a:spcBef>
              <a:spcAft>
                <a:spcPts val="0"/>
              </a:spcAft>
              <a:defRPr sz="1200" dirty="0">
                <a:solidFill>
                  <a:schemeClr val="bg1"/>
                </a:solidFill>
                <a:latin typeface="+mn-lt"/>
              </a:defRPr>
            </a:lvl1pPr>
          </a:lstStyle>
          <a:p>
            <a:pPr>
              <a:defRPr/>
            </a:pPr>
            <a:endParaRPr lang="en-US"/>
          </a:p>
        </p:txBody>
      </p:sp>
    </p:spTree>
    <p:extLst>
      <p:ext uri="{BB962C8B-B14F-4D97-AF65-F5344CB8AC3E}">
        <p14:creationId xmlns:p14="http://schemas.microsoft.com/office/powerpoint/2010/main" val="219974377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Blue">
    <p:spTree>
      <p:nvGrpSpPr>
        <p:cNvPr id="1" name=""/>
        <p:cNvGrpSpPr/>
        <p:nvPr/>
      </p:nvGrpSpPr>
      <p:grpSpPr>
        <a:xfrm>
          <a:off x="0" y="0"/>
          <a:ext cx="0" cy="0"/>
          <a:chOff x="0" y="0"/>
          <a:chExt cx="0" cy="0"/>
        </a:xfrm>
      </p:grpSpPr>
      <p:sp>
        <p:nvSpPr>
          <p:cNvPr id="3" name="TextBox 5">
            <a:extLst>
              <a:ext uri="{FF2B5EF4-FFF2-40B4-BE49-F238E27FC236}">
                <a16:creationId xmlns:a16="http://schemas.microsoft.com/office/drawing/2014/main" id="{A2545572-98AF-0142-BFAF-CE854792126F}"/>
              </a:ext>
              <a:ext uri="{C183D7F6-B498-43B3-948B-1728B52AA6E4}">
                <adec:decorative xmlns:adec="http://schemas.microsoft.com/office/drawing/2017/decorative" val="1"/>
              </a:ext>
            </a:extLst>
          </p:cNvPr>
          <p:cNvSpPr txBox="1">
            <a:spLocks noChangeArrowheads="1"/>
          </p:cNvSpPr>
          <p:nvPr userDrawn="1"/>
        </p:nvSpPr>
        <p:spPr bwMode="auto">
          <a:xfrm>
            <a:off x="11353800" y="333375"/>
            <a:ext cx="373063"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Lato" panose="020F0502020204030203" pitchFamily="34" charset="0"/>
              </a:defRPr>
            </a:lvl1pPr>
            <a:lvl2pPr marL="742950" indent="-285750">
              <a:defRPr>
                <a:solidFill>
                  <a:schemeClr val="tx1"/>
                </a:solidFill>
                <a:latin typeface="Lato" panose="020F0502020204030203" pitchFamily="34" charset="0"/>
              </a:defRPr>
            </a:lvl2pPr>
            <a:lvl3pPr marL="1143000" indent="-228600">
              <a:defRPr>
                <a:solidFill>
                  <a:schemeClr val="tx1"/>
                </a:solidFill>
                <a:latin typeface="Lato" panose="020F0502020204030203" pitchFamily="34" charset="0"/>
              </a:defRPr>
            </a:lvl3pPr>
            <a:lvl4pPr marL="1600200" indent="-228600">
              <a:defRPr>
                <a:solidFill>
                  <a:schemeClr val="tx1"/>
                </a:solidFill>
                <a:latin typeface="Lato" panose="020F0502020204030203" pitchFamily="34" charset="0"/>
              </a:defRPr>
            </a:lvl4pPr>
            <a:lvl5pPr marL="2057400" indent="-228600">
              <a:defRPr>
                <a:solidFill>
                  <a:schemeClr val="tx1"/>
                </a:solidFill>
                <a:latin typeface="Lato" panose="020F0502020204030203" pitchFamily="34" charset="0"/>
              </a:defRPr>
            </a:lvl5pPr>
            <a:lvl6pPr marL="2514600" indent="-228600" fontAlgn="base">
              <a:spcBef>
                <a:spcPct val="0"/>
              </a:spcBef>
              <a:spcAft>
                <a:spcPct val="0"/>
              </a:spcAft>
              <a:defRPr>
                <a:solidFill>
                  <a:schemeClr val="tx1"/>
                </a:solidFill>
                <a:latin typeface="Lato" panose="020F0502020204030203" pitchFamily="34" charset="0"/>
              </a:defRPr>
            </a:lvl6pPr>
            <a:lvl7pPr marL="2971800" indent="-228600" fontAlgn="base">
              <a:spcBef>
                <a:spcPct val="0"/>
              </a:spcBef>
              <a:spcAft>
                <a:spcPct val="0"/>
              </a:spcAft>
              <a:defRPr>
                <a:solidFill>
                  <a:schemeClr val="tx1"/>
                </a:solidFill>
                <a:latin typeface="Lato" panose="020F0502020204030203" pitchFamily="34" charset="0"/>
              </a:defRPr>
            </a:lvl7pPr>
            <a:lvl8pPr marL="3429000" indent="-228600" fontAlgn="base">
              <a:spcBef>
                <a:spcPct val="0"/>
              </a:spcBef>
              <a:spcAft>
                <a:spcPct val="0"/>
              </a:spcAft>
              <a:defRPr>
                <a:solidFill>
                  <a:schemeClr val="tx1"/>
                </a:solidFill>
                <a:latin typeface="Lato" panose="020F0502020204030203" pitchFamily="34" charset="0"/>
              </a:defRPr>
            </a:lvl8pPr>
            <a:lvl9pPr marL="3886200" indent="-228600" fontAlgn="base">
              <a:spcBef>
                <a:spcPct val="0"/>
              </a:spcBef>
              <a:spcAft>
                <a:spcPct val="0"/>
              </a:spcAft>
              <a:defRPr>
                <a:solidFill>
                  <a:schemeClr val="tx1"/>
                </a:solidFill>
                <a:latin typeface="Lato" panose="020F0502020204030203" pitchFamily="34" charset="0"/>
              </a:defRPr>
            </a:lvl9pPr>
          </a:lstStyle>
          <a:p>
            <a:pPr algn="r" eaLnBrk="1" hangingPunct="1"/>
            <a:fld id="{A80F9011-73DD-074E-A777-F986E2AF59F2}" type="slidenum">
              <a:rPr lang="en-US" altLang="en-US" sz="1200">
                <a:solidFill>
                  <a:schemeClr val="bg1"/>
                </a:solidFill>
                <a:latin typeface="Lato Black" panose="020F0502020204030203" pitchFamily="34" charset="0"/>
                <a:ea typeface="Lato Black" panose="020F0502020204030203" pitchFamily="34" charset="0"/>
                <a:cs typeface="Lato Black" panose="020F0502020204030203" pitchFamily="34" charset="0"/>
              </a:rPr>
              <a:pPr algn="r" eaLnBrk="1" hangingPunct="1"/>
              <a:t>‹#›</a:t>
            </a:fld>
            <a:endParaRPr lang="en-US" altLang="en-US" sz="1200">
              <a:solidFill>
                <a:schemeClr val="bg1"/>
              </a:solidFill>
              <a:latin typeface="Lato Black" panose="020F0502020204030203" pitchFamily="34" charset="0"/>
              <a:ea typeface="Lato Black" panose="020F0502020204030203" pitchFamily="34" charset="0"/>
              <a:cs typeface="Lato Black" panose="020F0502020204030203" pitchFamily="34" charset="0"/>
            </a:endParaRPr>
          </a:p>
        </p:txBody>
      </p:sp>
      <p:sp>
        <p:nvSpPr>
          <p:cNvPr id="5" name="Title 1"/>
          <p:cNvSpPr>
            <a:spLocks noGrp="1"/>
          </p:cNvSpPr>
          <p:nvPr>
            <p:ph type="title"/>
          </p:nvPr>
        </p:nvSpPr>
        <p:spPr>
          <a:xfrm>
            <a:off x="0" y="-1155893"/>
            <a:ext cx="10515600" cy="1031188"/>
          </a:xfrm>
          <a:prstGeom prst="rect">
            <a:avLst/>
          </a:prstGeom>
        </p:spPr>
        <p:txBody>
          <a:bodyPr/>
          <a:lstStyle/>
          <a:p>
            <a:endParaRPr lang="en-US" dirty="0"/>
          </a:p>
        </p:txBody>
      </p:sp>
      <p:sp>
        <p:nvSpPr>
          <p:cNvPr id="4" name="Date Placeholder 1">
            <a:extLst>
              <a:ext uri="{FF2B5EF4-FFF2-40B4-BE49-F238E27FC236}">
                <a16:creationId xmlns:a16="http://schemas.microsoft.com/office/drawing/2014/main" id="{D33F0E10-8A64-F54F-809D-44E9B5C9889F}"/>
              </a:ext>
            </a:extLst>
          </p:cNvPr>
          <p:cNvSpPr>
            <a:spLocks noGrp="1"/>
          </p:cNvSpPr>
          <p:nvPr>
            <p:ph type="dt" sz="half" idx="10"/>
          </p:nvPr>
        </p:nvSpPr>
        <p:spPr/>
        <p:txBody>
          <a:bodyPr/>
          <a:lstStyle>
            <a:lvl1pPr>
              <a:defRPr/>
            </a:lvl1pPr>
          </a:lstStyle>
          <a:p>
            <a:pPr>
              <a:defRPr/>
            </a:pPr>
            <a:endParaRPr lang="en-US"/>
          </a:p>
        </p:txBody>
      </p:sp>
      <p:sp>
        <p:nvSpPr>
          <p:cNvPr id="6" name="Footer Placeholder 5">
            <a:extLst>
              <a:ext uri="{FF2B5EF4-FFF2-40B4-BE49-F238E27FC236}">
                <a16:creationId xmlns:a16="http://schemas.microsoft.com/office/drawing/2014/main" id="{1E52CB8E-DD5C-9740-A3CE-3F95D563BE6A}"/>
              </a:ext>
            </a:extLst>
          </p:cNvPr>
          <p:cNvSpPr>
            <a:spLocks noGrp="1"/>
          </p:cNvSpPr>
          <p:nvPr>
            <p:ph type="ftr" sz="quarter" idx="11"/>
          </p:nvPr>
        </p:nvSpPr>
        <p:spPr>
          <a:xfrm>
            <a:off x="10239375" y="242888"/>
            <a:ext cx="1160463" cy="365125"/>
          </a:xfrm>
          <a:prstGeom prst="rect">
            <a:avLst/>
          </a:prstGeom>
        </p:spPr>
        <p:txBody>
          <a:bodyPr vert="horz" lIns="0" tIns="0" rIns="0" bIns="0" rtlCol="0" anchor="ctr" anchorCtr="0"/>
          <a:lstStyle>
            <a:lvl1pPr algn="r" eaLnBrk="1" fontAlgn="auto" hangingPunct="1">
              <a:spcBef>
                <a:spcPts val="0"/>
              </a:spcBef>
              <a:spcAft>
                <a:spcPts val="0"/>
              </a:spcAft>
              <a:defRPr sz="1200" dirty="0">
                <a:solidFill>
                  <a:schemeClr val="bg1"/>
                </a:solidFill>
                <a:latin typeface="+mn-lt"/>
              </a:defRPr>
            </a:lvl1pPr>
          </a:lstStyle>
          <a:p>
            <a:pPr>
              <a:defRPr/>
            </a:pPr>
            <a:endParaRPr lang="en-US"/>
          </a:p>
        </p:txBody>
      </p:sp>
    </p:spTree>
    <p:extLst>
      <p:ext uri="{BB962C8B-B14F-4D97-AF65-F5344CB8AC3E}">
        <p14:creationId xmlns:p14="http://schemas.microsoft.com/office/powerpoint/2010/main" val="282889212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ank with Shapes Blu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 name="TextBox 5">
            <a:extLst>
              <a:ext uri="{FF2B5EF4-FFF2-40B4-BE49-F238E27FC236}">
                <a16:creationId xmlns:a16="http://schemas.microsoft.com/office/drawing/2014/main" id="{213EF2C5-D499-5649-B5B0-F4E09E643BDB}"/>
              </a:ext>
              <a:ext uri="{C183D7F6-B498-43B3-948B-1728B52AA6E4}">
                <adec:decorative xmlns:adec="http://schemas.microsoft.com/office/drawing/2017/decorative" val="1"/>
              </a:ext>
            </a:extLst>
          </p:cNvPr>
          <p:cNvSpPr txBox="1">
            <a:spLocks noChangeArrowheads="1"/>
          </p:cNvSpPr>
          <p:nvPr userDrawn="1"/>
        </p:nvSpPr>
        <p:spPr bwMode="auto">
          <a:xfrm>
            <a:off x="11353800" y="333375"/>
            <a:ext cx="373063"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Lato" panose="020F0502020204030203" pitchFamily="34" charset="0"/>
              </a:defRPr>
            </a:lvl1pPr>
            <a:lvl2pPr marL="742950" indent="-285750">
              <a:defRPr>
                <a:solidFill>
                  <a:schemeClr val="tx1"/>
                </a:solidFill>
                <a:latin typeface="Lato" panose="020F0502020204030203" pitchFamily="34" charset="0"/>
              </a:defRPr>
            </a:lvl2pPr>
            <a:lvl3pPr marL="1143000" indent="-228600">
              <a:defRPr>
                <a:solidFill>
                  <a:schemeClr val="tx1"/>
                </a:solidFill>
                <a:latin typeface="Lato" panose="020F0502020204030203" pitchFamily="34" charset="0"/>
              </a:defRPr>
            </a:lvl3pPr>
            <a:lvl4pPr marL="1600200" indent="-228600">
              <a:defRPr>
                <a:solidFill>
                  <a:schemeClr val="tx1"/>
                </a:solidFill>
                <a:latin typeface="Lato" panose="020F0502020204030203" pitchFamily="34" charset="0"/>
              </a:defRPr>
            </a:lvl4pPr>
            <a:lvl5pPr marL="2057400" indent="-228600">
              <a:defRPr>
                <a:solidFill>
                  <a:schemeClr val="tx1"/>
                </a:solidFill>
                <a:latin typeface="Lato" panose="020F0502020204030203" pitchFamily="34" charset="0"/>
              </a:defRPr>
            </a:lvl5pPr>
            <a:lvl6pPr marL="2514600" indent="-228600" fontAlgn="base">
              <a:spcBef>
                <a:spcPct val="0"/>
              </a:spcBef>
              <a:spcAft>
                <a:spcPct val="0"/>
              </a:spcAft>
              <a:defRPr>
                <a:solidFill>
                  <a:schemeClr val="tx1"/>
                </a:solidFill>
                <a:latin typeface="Lato" panose="020F0502020204030203" pitchFamily="34" charset="0"/>
              </a:defRPr>
            </a:lvl6pPr>
            <a:lvl7pPr marL="2971800" indent="-228600" fontAlgn="base">
              <a:spcBef>
                <a:spcPct val="0"/>
              </a:spcBef>
              <a:spcAft>
                <a:spcPct val="0"/>
              </a:spcAft>
              <a:defRPr>
                <a:solidFill>
                  <a:schemeClr val="tx1"/>
                </a:solidFill>
                <a:latin typeface="Lato" panose="020F0502020204030203" pitchFamily="34" charset="0"/>
              </a:defRPr>
            </a:lvl7pPr>
            <a:lvl8pPr marL="3429000" indent="-228600" fontAlgn="base">
              <a:spcBef>
                <a:spcPct val="0"/>
              </a:spcBef>
              <a:spcAft>
                <a:spcPct val="0"/>
              </a:spcAft>
              <a:defRPr>
                <a:solidFill>
                  <a:schemeClr val="tx1"/>
                </a:solidFill>
                <a:latin typeface="Lato" panose="020F0502020204030203" pitchFamily="34" charset="0"/>
              </a:defRPr>
            </a:lvl8pPr>
            <a:lvl9pPr marL="3886200" indent="-228600" fontAlgn="base">
              <a:spcBef>
                <a:spcPct val="0"/>
              </a:spcBef>
              <a:spcAft>
                <a:spcPct val="0"/>
              </a:spcAft>
              <a:defRPr>
                <a:solidFill>
                  <a:schemeClr val="tx1"/>
                </a:solidFill>
                <a:latin typeface="Lato" panose="020F0502020204030203" pitchFamily="34" charset="0"/>
              </a:defRPr>
            </a:lvl9pPr>
          </a:lstStyle>
          <a:p>
            <a:pPr algn="r" eaLnBrk="1" hangingPunct="1"/>
            <a:fld id="{718C0BD8-0FAB-9B4F-9358-B84F0B210D45}" type="slidenum">
              <a:rPr lang="en-US" altLang="en-US" sz="1200">
                <a:solidFill>
                  <a:schemeClr val="bg1"/>
                </a:solidFill>
                <a:latin typeface="Lato Black" panose="020F0502020204030203" pitchFamily="34" charset="0"/>
                <a:ea typeface="Lato Black" panose="020F0502020204030203" pitchFamily="34" charset="0"/>
                <a:cs typeface="Lato Black" panose="020F0502020204030203" pitchFamily="34" charset="0"/>
              </a:rPr>
              <a:pPr algn="r" eaLnBrk="1" hangingPunct="1"/>
              <a:t>‹#›</a:t>
            </a:fld>
            <a:endParaRPr lang="en-US" altLang="en-US" sz="1200">
              <a:solidFill>
                <a:schemeClr val="bg1"/>
              </a:solidFill>
              <a:latin typeface="Lato Black" panose="020F0502020204030203" pitchFamily="34" charset="0"/>
              <a:ea typeface="Lato Black" panose="020F0502020204030203" pitchFamily="34" charset="0"/>
              <a:cs typeface="Lato Black" panose="020F0502020204030203" pitchFamily="34" charset="0"/>
            </a:endParaRPr>
          </a:p>
        </p:txBody>
      </p:sp>
      <p:sp>
        <p:nvSpPr>
          <p:cNvPr id="5" name="Title 1"/>
          <p:cNvSpPr>
            <a:spLocks noGrp="1"/>
          </p:cNvSpPr>
          <p:nvPr>
            <p:ph type="title"/>
          </p:nvPr>
        </p:nvSpPr>
        <p:spPr>
          <a:xfrm>
            <a:off x="0" y="-1155893"/>
            <a:ext cx="10515600" cy="1031188"/>
          </a:xfrm>
          <a:prstGeom prst="rect">
            <a:avLst/>
          </a:prstGeom>
        </p:spPr>
        <p:txBody>
          <a:bodyPr/>
          <a:lstStyle/>
          <a:p>
            <a:endParaRPr lang="en-US" dirty="0"/>
          </a:p>
        </p:txBody>
      </p:sp>
      <p:sp>
        <p:nvSpPr>
          <p:cNvPr id="4" name="Date Placeholder 1">
            <a:extLst>
              <a:ext uri="{FF2B5EF4-FFF2-40B4-BE49-F238E27FC236}">
                <a16:creationId xmlns:a16="http://schemas.microsoft.com/office/drawing/2014/main" id="{F301F90C-688B-C548-87C6-8E95C95F35D0}"/>
              </a:ext>
            </a:extLst>
          </p:cNvPr>
          <p:cNvSpPr>
            <a:spLocks noGrp="1"/>
          </p:cNvSpPr>
          <p:nvPr>
            <p:ph type="dt" sz="half" idx="10"/>
          </p:nvPr>
        </p:nvSpPr>
        <p:spPr/>
        <p:txBody>
          <a:bodyPr/>
          <a:lstStyle>
            <a:lvl1pPr>
              <a:defRPr/>
            </a:lvl1pPr>
          </a:lstStyle>
          <a:p>
            <a:pPr>
              <a:defRPr/>
            </a:pPr>
            <a:endParaRPr lang="en-US"/>
          </a:p>
        </p:txBody>
      </p:sp>
      <p:sp>
        <p:nvSpPr>
          <p:cNvPr id="6" name="Footer Placeholder 5">
            <a:extLst>
              <a:ext uri="{FF2B5EF4-FFF2-40B4-BE49-F238E27FC236}">
                <a16:creationId xmlns:a16="http://schemas.microsoft.com/office/drawing/2014/main" id="{4EA0D738-6AA4-C240-BDE0-EAA7D3D35B52}"/>
              </a:ext>
            </a:extLst>
          </p:cNvPr>
          <p:cNvSpPr>
            <a:spLocks noGrp="1"/>
          </p:cNvSpPr>
          <p:nvPr>
            <p:ph type="ftr" sz="quarter" idx="11"/>
          </p:nvPr>
        </p:nvSpPr>
        <p:spPr>
          <a:xfrm>
            <a:off x="10239375" y="242888"/>
            <a:ext cx="1160463" cy="365125"/>
          </a:xfrm>
          <a:prstGeom prst="rect">
            <a:avLst/>
          </a:prstGeom>
        </p:spPr>
        <p:txBody>
          <a:bodyPr vert="horz" lIns="0" tIns="0" rIns="0" bIns="0" rtlCol="0" anchor="ctr" anchorCtr="0"/>
          <a:lstStyle>
            <a:lvl1pPr algn="r" eaLnBrk="1" fontAlgn="auto" hangingPunct="1">
              <a:spcBef>
                <a:spcPts val="0"/>
              </a:spcBef>
              <a:spcAft>
                <a:spcPts val="0"/>
              </a:spcAft>
              <a:defRPr sz="1200" dirty="0">
                <a:solidFill>
                  <a:schemeClr val="bg1"/>
                </a:solidFill>
                <a:latin typeface="+mn-lt"/>
              </a:defRPr>
            </a:lvl1pPr>
          </a:lstStyle>
          <a:p>
            <a:pPr>
              <a:defRPr/>
            </a:pPr>
            <a:endParaRPr lang="en-US"/>
          </a:p>
        </p:txBody>
      </p:sp>
    </p:spTree>
    <p:extLst>
      <p:ext uri="{BB962C8B-B14F-4D97-AF65-F5344CB8AC3E}">
        <p14:creationId xmlns:p14="http://schemas.microsoft.com/office/powerpoint/2010/main" val="378288822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ontent with Caption Blue">
    <p:spTree>
      <p:nvGrpSpPr>
        <p:cNvPr id="1" name=""/>
        <p:cNvGrpSpPr/>
        <p:nvPr/>
      </p:nvGrpSpPr>
      <p:grpSpPr>
        <a:xfrm>
          <a:off x="0" y="0"/>
          <a:ext cx="0" cy="0"/>
          <a:chOff x="0" y="0"/>
          <a:chExt cx="0" cy="0"/>
        </a:xfrm>
      </p:grpSpPr>
      <p:cxnSp>
        <p:nvCxnSpPr>
          <p:cNvPr id="5" name="Straight Connector 4" descr="&quot;&quot;">
            <a:extLst>
              <a:ext uri="{FF2B5EF4-FFF2-40B4-BE49-F238E27FC236}">
                <a16:creationId xmlns:a16="http://schemas.microsoft.com/office/drawing/2014/main" id="{88D61E70-0D00-7C45-8B05-D5C66C0838C9}"/>
              </a:ext>
            </a:extLst>
          </p:cNvPr>
          <p:cNvCxnSpPr>
            <a:cxnSpLocks/>
          </p:cNvCxnSpPr>
          <p:nvPr userDrawn="1"/>
        </p:nvCxnSpPr>
        <p:spPr>
          <a:xfrm>
            <a:off x="0" y="1397000"/>
            <a:ext cx="11726863"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6" name="TextBox 6">
            <a:extLst>
              <a:ext uri="{FF2B5EF4-FFF2-40B4-BE49-F238E27FC236}">
                <a16:creationId xmlns:a16="http://schemas.microsoft.com/office/drawing/2014/main" id="{9381A614-BB75-3D49-AC64-C944DCAF11B0}"/>
              </a:ext>
              <a:ext uri="{C183D7F6-B498-43B3-948B-1728B52AA6E4}">
                <adec:decorative xmlns:adec="http://schemas.microsoft.com/office/drawing/2017/decorative" val="1"/>
              </a:ext>
            </a:extLst>
          </p:cNvPr>
          <p:cNvSpPr txBox="1">
            <a:spLocks noChangeArrowheads="1"/>
          </p:cNvSpPr>
          <p:nvPr userDrawn="1"/>
        </p:nvSpPr>
        <p:spPr bwMode="auto">
          <a:xfrm>
            <a:off x="11353800" y="333375"/>
            <a:ext cx="373063"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Lato" panose="020F0502020204030203" pitchFamily="34" charset="0"/>
              </a:defRPr>
            </a:lvl1pPr>
            <a:lvl2pPr marL="742950" indent="-285750">
              <a:defRPr>
                <a:solidFill>
                  <a:schemeClr val="tx1"/>
                </a:solidFill>
                <a:latin typeface="Lato" panose="020F0502020204030203" pitchFamily="34" charset="0"/>
              </a:defRPr>
            </a:lvl2pPr>
            <a:lvl3pPr marL="1143000" indent="-228600">
              <a:defRPr>
                <a:solidFill>
                  <a:schemeClr val="tx1"/>
                </a:solidFill>
                <a:latin typeface="Lato" panose="020F0502020204030203" pitchFamily="34" charset="0"/>
              </a:defRPr>
            </a:lvl3pPr>
            <a:lvl4pPr marL="1600200" indent="-228600">
              <a:defRPr>
                <a:solidFill>
                  <a:schemeClr val="tx1"/>
                </a:solidFill>
                <a:latin typeface="Lato" panose="020F0502020204030203" pitchFamily="34" charset="0"/>
              </a:defRPr>
            </a:lvl4pPr>
            <a:lvl5pPr marL="2057400" indent="-228600">
              <a:defRPr>
                <a:solidFill>
                  <a:schemeClr val="tx1"/>
                </a:solidFill>
                <a:latin typeface="Lato" panose="020F0502020204030203" pitchFamily="34" charset="0"/>
              </a:defRPr>
            </a:lvl5pPr>
            <a:lvl6pPr marL="2514600" indent="-228600" fontAlgn="base">
              <a:spcBef>
                <a:spcPct val="0"/>
              </a:spcBef>
              <a:spcAft>
                <a:spcPct val="0"/>
              </a:spcAft>
              <a:defRPr>
                <a:solidFill>
                  <a:schemeClr val="tx1"/>
                </a:solidFill>
                <a:latin typeface="Lato" panose="020F0502020204030203" pitchFamily="34" charset="0"/>
              </a:defRPr>
            </a:lvl6pPr>
            <a:lvl7pPr marL="2971800" indent="-228600" fontAlgn="base">
              <a:spcBef>
                <a:spcPct val="0"/>
              </a:spcBef>
              <a:spcAft>
                <a:spcPct val="0"/>
              </a:spcAft>
              <a:defRPr>
                <a:solidFill>
                  <a:schemeClr val="tx1"/>
                </a:solidFill>
                <a:latin typeface="Lato" panose="020F0502020204030203" pitchFamily="34" charset="0"/>
              </a:defRPr>
            </a:lvl7pPr>
            <a:lvl8pPr marL="3429000" indent="-228600" fontAlgn="base">
              <a:spcBef>
                <a:spcPct val="0"/>
              </a:spcBef>
              <a:spcAft>
                <a:spcPct val="0"/>
              </a:spcAft>
              <a:defRPr>
                <a:solidFill>
                  <a:schemeClr val="tx1"/>
                </a:solidFill>
                <a:latin typeface="Lato" panose="020F0502020204030203" pitchFamily="34" charset="0"/>
              </a:defRPr>
            </a:lvl8pPr>
            <a:lvl9pPr marL="3886200" indent="-228600" fontAlgn="base">
              <a:spcBef>
                <a:spcPct val="0"/>
              </a:spcBef>
              <a:spcAft>
                <a:spcPct val="0"/>
              </a:spcAft>
              <a:defRPr>
                <a:solidFill>
                  <a:schemeClr val="tx1"/>
                </a:solidFill>
                <a:latin typeface="Lato" panose="020F0502020204030203" pitchFamily="34" charset="0"/>
              </a:defRPr>
            </a:lvl9pPr>
          </a:lstStyle>
          <a:p>
            <a:pPr algn="r" eaLnBrk="1" hangingPunct="1"/>
            <a:fld id="{09C897BB-EE7D-C948-B053-EA0762E45FBA}" type="slidenum">
              <a:rPr lang="en-US" altLang="en-US" sz="1200">
                <a:solidFill>
                  <a:schemeClr val="bg1"/>
                </a:solidFill>
                <a:latin typeface="Lato Black" panose="020F0502020204030203" pitchFamily="34" charset="0"/>
                <a:ea typeface="Lato Black" panose="020F0502020204030203" pitchFamily="34" charset="0"/>
                <a:cs typeface="Lato Black" panose="020F0502020204030203" pitchFamily="34" charset="0"/>
              </a:rPr>
              <a:pPr algn="r" eaLnBrk="1" hangingPunct="1"/>
              <a:t>‹#›</a:t>
            </a:fld>
            <a:endParaRPr lang="en-US" altLang="en-US" sz="1200">
              <a:solidFill>
                <a:schemeClr val="bg1"/>
              </a:solidFill>
              <a:latin typeface="Lato Black" panose="020F0502020204030203" pitchFamily="34" charset="0"/>
              <a:ea typeface="Lato Black" panose="020F0502020204030203" pitchFamily="34" charset="0"/>
              <a:cs typeface="Lato Black" panose="020F0502020204030203" pitchFamily="34" charset="0"/>
            </a:endParaRPr>
          </a:p>
        </p:txBody>
      </p:sp>
      <p:sp>
        <p:nvSpPr>
          <p:cNvPr id="11" name="Title Placeholder 1"/>
          <p:cNvSpPr>
            <a:spLocks noGrp="1"/>
          </p:cNvSpPr>
          <p:nvPr>
            <p:ph type="title"/>
          </p:nvPr>
        </p:nvSpPr>
        <p:spPr>
          <a:xfrm>
            <a:off x="838200" y="311995"/>
            <a:ext cx="8876071" cy="937444"/>
          </a:xfrm>
          <a:prstGeom prst="rect">
            <a:avLst/>
          </a:prstGeom>
        </p:spPr>
        <p:txBody>
          <a:bodyPr rtlCol="0">
            <a:noAutofit/>
          </a:bodyPr>
          <a:lstStyle>
            <a:lvl1pPr>
              <a:defRPr sz="3200"/>
            </a:lvl1pPr>
          </a:lstStyle>
          <a:p>
            <a:endParaRPr lang="en-US" dirty="0"/>
          </a:p>
        </p:txBody>
      </p:sp>
      <p:sp>
        <p:nvSpPr>
          <p:cNvPr id="4" name="Text Placeholder 3"/>
          <p:cNvSpPr>
            <a:spLocks noGrp="1"/>
          </p:cNvSpPr>
          <p:nvPr>
            <p:ph type="body" sz="half" idx="2"/>
          </p:nvPr>
        </p:nvSpPr>
        <p:spPr>
          <a:xfrm>
            <a:off x="839788" y="1862659"/>
            <a:ext cx="3932237" cy="4006329"/>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3" name="Content Placeholder 2"/>
          <p:cNvSpPr>
            <a:spLocks noGrp="1"/>
          </p:cNvSpPr>
          <p:nvPr>
            <p:ph idx="1"/>
          </p:nvPr>
        </p:nvSpPr>
        <p:spPr>
          <a:xfrm>
            <a:off x="5183188" y="1862659"/>
            <a:ext cx="6172200" cy="399839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8">
            <a:extLst>
              <a:ext uri="{FF2B5EF4-FFF2-40B4-BE49-F238E27FC236}">
                <a16:creationId xmlns:a16="http://schemas.microsoft.com/office/drawing/2014/main" id="{83B2CA86-5AAA-B54B-9A94-5AADDF507347}"/>
              </a:ext>
            </a:extLst>
          </p:cNvPr>
          <p:cNvSpPr>
            <a:spLocks noGrp="1"/>
          </p:cNvSpPr>
          <p:nvPr>
            <p:ph type="dt" sz="half" idx="10"/>
          </p:nvPr>
        </p:nvSpPr>
        <p:spPr/>
        <p:txBody>
          <a:bodyPr/>
          <a:lstStyle>
            <a:lvl1pPr>
              <a:defRPr/>
            </a:lvl1pPr>
          </a:lstStyle>
          <a:p>
            <a:pPr>
              <a:defRPr/>
            </a:pPr>
            <a:endParaRPr lang="en-US"/>
          </a:p>
        </p:txBody>
      </p:sp>
      <p:sp>
        <p:nvSpPr>
          <p:cNvPr id="8" name="Footer Placeholder 5">
            <a:extLst>
              <a:ext uri="{FF2B5EF4-FFF2-40B4-BE49-F238E27FC236}">
                <a16:creationId xmlns:a16="http://schemas.microsoft.com/office/drawing/2014/main" id="{09267B13-0792-DC42-B8D7-6C02ECE18D25}"/>
              </a:ext>
            </a:extLst>
          </p:cNvPr>
          <p:cNvSpPr>
            <a:spLocks noGrp="1"/>
          </p:cNvSpPr>
          <p:nvPr>
            <p:ph type="ftr" sz="quarter" idx="11"/>
          </p:nvPr>
        </p:nvSpPr>
        <p:spPr>
          <a:xfrm>
            <a:off x="10239375" y="242888"/>
            <a:ext cx="1160463" cy="365125"/>
          </a:xfrm>
          <a:prstGeom prst="rect">
            <a:avLst/>
          </a:prstGeom>
        </p:spPr>
        <p:txBody>
          <a:bodyPr vert="horz" lIns="0" tIns="0" rIns="0" bIns="0" rtlCol="0" anchor="ctr" anchorCtr="0"/>
          <a:lstStyle>
            <a:lvl1pPr algn="r" eaLnBrk="1" fontAlgn="auto" hangingPunct="1">
              <a:spcBef>
                <a:spcPts val="0"/>
              </a:spcBef>
              <a:spcAft>
                <a:spcPts val="0"/>
              </a:spcAft>
              <a:defRPr sz="1200" dirty="0">
                <a:solidFill>
                  <a:schemeClr val="bg1"/>
                </a:solidFill>
                <a:latin typeface="+mn-lt"/>
              </a:defRPr>
            </a:lvl1pPr>
          </a:lstStyle>
          <a:p>
            <a:pPr>
              <a:defRPr/>
            </a:pPr>
            <a:endParaRPr lang="en-US"/>
          </a:p>
        </p:txBody>
      </p:sp>
    </p:spTree>
    <p:extLst>
      <p:ext uri="{BB962C8B-B14F-4D97-AF65-F5344CB8AC3E}">
        <p14:creationId xmlns:p14="http://schemas.microsoft.com/office/powerpoint/2010/main" val="39720197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Picture with Caption Blue">
    <p:spTree>
      <p:nvGrpSpPr>
        <p:cNvPr id="1" name=""/>
        <p:cNvGrpSpPr/>
        <p:nvPr/>
      </p:nvGrpSpPr>
      <p:grpSpPr>
        <a:xfrm>
          <a:off x="0" y="0"/>
          <a:ext cx="0" cy="0"/>
          <a:chOff x="0" y="0"/>
          <a:chExt cx="0" cy="0"/>
        </a:xfrm>
      </p:grpSpPr>
      <p:cxnSp>
        <p:nvCxnSpPr>
          <p:cNvPr id="5" name="Straight Connector 4" descr="&quot;&quot;">
            <a:extLst>
              <a:ext uri="{FF2B5EF4-FFF2-40B4-BE49-F238E27FC236}">
                <a16:creationId xmlns:a16="http://schemas.microsoft.com/office/drawing/2014/main" id="{A38200F0-E486-BA45-8B13-E3BF18FFDF36}"/>
              </a:ext>
            </a:extLst>
          </p:cNvPr>
          <p:cNvCxnSpPr>
            <a:cxnSpLocks/>
          </p:cNvCxnSpPr>
          <p:nvPr userDrawn="1"/>
        </p:nvCxnSpPr>
        <p:spPr>
          <a:xfrm>
            <a:off x="0" y="1397000"/>
            <a:ext cx="11726863"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6" name="TextBox 6">
            <a:extLst>
              <a:ext uri="{FF2B5EF4-FFF2-40B4-BE49-F238E27FC236}">
                <a16:creationId xmlns:a16="http://schemas.microsoft.com/office/drawing/2014/main" id="{4B69C98A-98CF-3541-89A5-52D1C39841C1}"/>
              </a:ext>
              <a:ext uri="{C183D7F6-B498-43B3-948B-1728B52AA6E4}">
                <adec:decorative xmlns:adec="http://schemas.microsoft.com/office/drawing/2017/decorative" val="1"/>
              </a:ext>
            </a:extLst>
          </p:cNvPr>
          <p:cNvSpPr txBox="1">
            <a:spLocks noChangeArrowheads="1"/>
          </p:cNvSpPr>
          <p:nvPr userDrawn="1"/>
        </p:nvSpPr>
        <p:spPr bwMode="auto">
          <a:xfrm>
            <a:off x="11353800" y="333375"/>
            <a:ext cx="373063"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Lato" panose="020F0502020204030203" pitchFamily="34" charset="0"/>
              </a:defRPr>
            </a:lvl1pPr>
            <a:lvl2pPr marL="742950" indent="-285750">
              <a:defRPr>
                <a:solidFill>
                  <a:schemeClr val="tx1"/>
                </a:solidFill>
                <a:latin typeface="Lato" panose="020F0502020204030203" pitchFamily="34" charset="0"/>
              </a:defRPr>
            </a:lvl2pPr>
            <a:lvl3pPr marL="1143000" indent="-228600">
              <a:defRPr>
                <a:solidFill>
                  <a:schemeClr val="tx1"/>
                </a:solidFill>
                <a:latin typeface="Lato" panose="020F0502020204030203" pitchFamily="34" charset="0"/>
              </a:defRPr>
            </a:lvl3pPr>
            <a:lvl4pPr marL="1600200" indent="-228600">
              <a:defRPr>
                <a:solidFill>
                  <a:schemeClr val="tx1"/>
                </a:solidFill>
                <a:latin typeface="Lato" panose="020F0502020204030203" pitchFamily="34" charset="0"/>
              </a:defRPr>
            </a:lvl4pPr>
            <a:lvl5pPr marL="2057400" indent="-228600">
              <a:defRPr>
                <a:solidFill>
                  <a:schemeClr val="tx1"/>
                </a:solidFill>
                <a:latin typeface="Lato" panose="020F0502020204030203" pitchFamily="34" charset="0"/>
              </a:defRPr>
            </a:lvl5pPr>
            <a:lvl6pPr marL="2514600" indent="-228600" fontAlgn="base">
              <a:spcBef>
                <a:spcPct val="0"/>
              </a:spcBef>
              <a:spcAft>
                <a:spcPct val="0"/>
              </a:spcAft>
              <a:defRPr>
                <a:solidFill>
                  <a:schemeClr val="tx1"/>
                </a:solidFill>
                <a:latin typeface="Lato" panose="020F0502020204030203" pitchFamily="34" charset="0"/>
              </a:defRPr>
            </a:lvl6pPr>
            <a:lvl7pPr marL="2971800" indent="-228600" fontAlgn="base">
              <a:spcBef>
                <a:spcPct val="0"/>
              </a:spcBef>
              <a:spcAft>
                <a:spcPct val="0"/>
              </a:spcAft>
              <a:defRPr>
                <a:solidFill>
                  <a:schemeClr val="tx1"/>
                </a:solidFill>
                <a:latin typeface="Lato" panose="020F0502020204030203" pitchFamily="34" charset="0"/>
              </a:defRPr>
            </a:lvl7pPr>
            <a:lvl8pPr marL="3429000" indent="-228600" fontAlgn="base">
              <a:spcBef>
                <a:spcPct val="0"/>
              </a:spcBef>
              <a:spcAft>
                <a:spcPct val="0"/>
              </a:spcAft>
              <a:defRPr>
                <a:solidFill>
                  <a:schemeClr val="tx1"/>
                </a:solidFill>
                <a:latin typeface="Lato" panose="020F0502020204030203" pitchFamily="34" charset="0"/>
              </a:defRPr>
            </a:lvl8pPr>
            <a:lvl9pPr marL="3886200" indent="-228600" fontAlgn="base">
              <a:spcBef>
                <a:spcPct val="0"/>
              </a:spcBef>
              <a:spcAft>
                <a:spcPct val="0"/>
              </a:spcAft>
              <a:defRPr>
                <a:solidFill>
                  <a:schemeClr val="tx1"/>
                </a:solidFill>
                <a:latin typeface="Lato" panose="020F0502020204030203" pitchFamily="34" charset="0"/>
              </a:defRPr>
            </a:lvl9pPr>
          </a:lstStyle>
          <a:p>
            <a:pPr algn="r" eaLnBrk="1" hangingPunct="1"/>
            <a:fld id="{A757F326-290E-2546-9E64-304FAA7F22D0}" type="slidenum">
              <a:rPr lang="en-US" altLang="en-US" sz="1200">
                <a:solidFill>
                  <a:schemeClr val="bg1"/>
                </a:solidFill>
                <a:latin typeface="Lato Black" panose="020F0502020204030203" pitchFamily="34" charset="0"/>
                <a:ea typeface="Lato Black" panose="020F0502020204030203" pitchFamily="34" charset="0"/>
                <a:cs typeface="Lato Black" panose="020F0502020204030203" pitchFamily="34" charset="0"/>
              </a:rPr>
              <a:pPr algn="r" eaLnBrk="1" hangingPunct="1"/>
              <a:t>‹#›</a:t>
            </a:fld>
            <a:endParaRPr lang="en-US" altLang="en-US" sz="1200">
              <a:solidFill>
                <a:schemeClr val="bg1"/>
              </a:solidFill>
              <a:latin typeface="Lato Black" panose="020F0502020204030203" pitchFamily="34" charset="0"/>
              <a:ea typeface="Lato Black" panose="020F0502020204030203" pitchFamily="34" charset="0"/>
              <a:cs typeface="Lato Black" panose="020F0502020204030203" pitchFamily="34" charset="0"/>
            </a:endParaRPr>
          </a:p>
        </p:txBody>
      </p:sp>
      <p:sp>
        <p:nvSpPr>
          <p:cNvPr id="12" name="Title Placeholder 1"/>
          <p:cNvSpPr>
            <a:spLocks noGrp="1"/>
          </p:cNvSpPr>
          <p:nvPr>
            <p:ph type="title"/>
          </p:nvPr>
        </p:nvSpPr>
        <p:spPr>
          <a:xfrm>
            <a:off x="838200" y="311995"/>
            <a:ext cx="8876071" cy="937444"/>
          </a:xfrm>
          <a:prstGeom prst="rect">
            <a:avLst/>
          </a:prstGeom>
        </p:spPr>
        <p:txBody>
          <a:bodyPr rtlCol="0">
            <a:noAutofit/>
          </a:bodyPr>
          <a:lstStyle>
            <a:lvl1pPr>
              <a:defRPr sz="3200"/>
            </a:lvl1pPr>
          </a:lstStyle>
          <a:p>
            <a:endParaRPr lang="en-US" dirty="0"/>
          </a:p>
        </p:txBody>
      </p:sp>
      <p:sp>
        <p:nvSpPr>
          <p:cNvPr id="9" name="Text Placeholder 3"/>
          <p:cNvSpPr>
            <a:spLocks noGrp="1"/>
          </p:cNvSpPr>
          <p:nvPr>
            <p:ph type="body" sz="half" idx="2"/>
          </p:nvPr>
        </p:nvSpPr>
        <p:spPr>
          <a:xfrm>
            <a:off x="838200" y="1862659"/>
            <a:ext cx="3932237" cy="382686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3" name="Picture Placeholder 2"/>
          <p:cNvSpPr>
            <a:spLocks noGrp="1"/>
          </p:cNvSpPr>
          <p:nvPr>
            <p:ph type="pic" idx="1"/>
          </p:nvPr>
        </p:nvSpPr>
        <p:spPr>
          <a:xfrm>
            <a:off x="5181600" y="1862659"/>
            <a:ext cx="6172200" cy="3818927"/>
          </a:xfrm>
        </p:spPr>
        <p:txBody>
          <a:bodyPr rtlCol="0">
            <a:no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7" name="Date Placeholder 10">
            <a:extLst>
              <a:ext uri="{FF2B5EF4-FFF2-40B4-BE49-F238E27FC236}">
                <a16:creationId xmlns:a16="http://schemas.microsoft.com/office/drawing/2014/main" id="{7FD28089-5ACD-ED46-B33C-C9EA0C7BE1A9}"/>
              </a:ext>
            </a:extLst>
          </p:cNvPr>
          <p:cNvSpPr>
            <a:spLocks noGrp="1"/>
          </p:cNvSpPr>
          <p:nvPr>
            <p:ph type="dt" sz="half" idx="10"/>
          </p:nvPr>
        </p:nvSpPr>
        <p:spPr/>
        <p:txBody>
          <a:bodyPr/>
          <a:lstStyle>
            <a:lvl1pPr>
              <a:defRPr/>
            </a:lvl1pPr>
          </a:lstStyle>
          <a:p>
            <a:pPr>
              <a:defRPr/>
            </a:pPr>
            <a:endParaRPr lang="en-US"/>
          </a:p>
        </p:txBody>
      </p:sp>
      <p:sp>
        <p:nvSpPr>
          <p:cNvPr id="8" name="Footer Placeholder 5">
            <a:extLst>
              <a:ext uri="{FF2B5EF4-FFF2-40B4-BE49-F238E27FC236}">
                <a16:creationId xmlns:a16="http://schemas.microsoft.com/office/drawing/2014/main" id="{3C3E7772-2363-D24B-A28F-8CC04B9864A1}"/>
              </a:ext>
            </a:extLst>
          </p:cNvPr>
          <p:cNvSpPr>
            <a:spLocks noGrp="1"/>
          </p:cNvSpPr>
          <p:nvPr>
            <p:ph type="ftr" sz="quarter" idx="11"/>
          </p:nvPr>
        </p:nvSpPr>
        <p:spPr>
          <a:xfrm>
            <a:off x="10239375" y="242888"/>
            <a:ext cx="1160463" cy="365125"/>
          </a:xfrm>
          <a:prstGeom prst="rect">
            <a:avLst/>
          </a:prstGeom>
        </p:spPr>
        <p:txBody>
          <a:bodyPr vert="horz" lIns="0" tIns="0" rIns="0" bIns="0" rtlCol="0" anchor="ctr" anchorCtr="0"/>
          <a:lstStyle>
            <a:lvl1pPr algn="r" eaLnBrk="1" fontAlgn="auto" hangingPunct="1">
              <a:spcBef>
                <a:spcPts val="0"/>
              </a:spcBef>
              <a:spcAft>
                <a:spcPts val="0"/>
              </a:spcAft>
              <a:defRPr sz="1200" dirty="0">
                <a:solidFill>
                  <a:schemeClr val="bg1"/>
                </a:solidFill>
                <a:latin typeface="+mn-lt"/>
              </a:defRPr>
            </a:lvl1pPr>
          </a:lstStyle>
          <a:p>
            <a:pPr>
              <a:defRPr/>
            </a:pPr>
            <a:endParaRPr lang="en-US"/>
          </a:p>
        </p:txBody>
      </p:sp>
    </p:spTree>
    <p:extLst>
      <p:ext uri="{BB962C8B-B14F-4D97-AF65-F5344CB8AC3E}">
        <p14:creationId xmlns:p14="http://schemas.microsoft.com/office/powerpoint/2010/main" val="1640093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cxnSp>
        <p:nvCxnSpPr>
          <p:cNvPr id="4" name="Straight Connector 3" descr="&quot;&quot;">
            <a:extLst>
              <a:ext uri="{FF2B5EF4-FFF2-40B4-BE49-F238E27FC236}">
                <a16:creationId xmlns:a16="http://schemas.microsoft.com/office/drawing/2014/main" id="{6BF4A8A5-9C1B-9A41-8873-44DC288043B0}"/>
              </a:ext>
            </a:extLst>
          </p:cNvPr>
          <p:cNvCxnSpPr>
            <a:cxnSpLocks/>
          </p:cNvCxnSpPr>
          <p:nvPr/>
        </p:nvCxnSpPr>
        <p:spPr>
          <a:xfrm>
            <a:off x="838200" y="4117975"/>
            <a:ext cx="452438"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838200" y="609607"/>
            <a:ext cx="7871234" cy="3367041"/>
          </a:xfrm>
          <a:prstGeom prst="rect">
            <a:avLst/>
          </a:prstGeom>
        </p:spPr>
        <p:txBody>
          <a:bodyPr/>
          <a:lstStyle>
            <a:lvl1pPr>
              <a:defRPr sz="6000"/>
            </a:lvl1pPr>
          </a:lstStyle>
          <a:p>
            <a:endParaRPr lang="en-US" dirty="0"/>
          </a:p>
        </p:txBody>
      </p:sp>
      <p:sp>
        <p:nvSpPr>
          <p:cNvPr id="7" name="Subtitle 2"/>
          <p:cNvSpPr>
            <a:spLocks noGrp="1"/>
          </p:cNvSpPr>
          <p:nvPr>
            <p:ph type="subTitle" idx="1"/>
          </p:nvPr>
        </p:nvSpPr>
        <p:spPr>
          <a:xfrm>
            <a:off x="838200" y="4314571"/>
            <a:ext cx="9144000" cy="1655762"/>
          </a:xfrm>
        </p:spPr>
        <p:txBody>
          <a:bodyPr>
            <a:noAutofit/>
          </a:bodyPr>
          <a:lstStyle>
            <a:lvl1pPr marL="0" indent="0" algn="l">
              <a:lnSpc>
                <a:spcPct val="100000"/>
              </a:lnSpc>
              <a:spcBef>
                <a:spcPts val="0"/>
              </a:spcBef>
              <a:buNone/>
              <a:defRPr sz="2400" kern="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endParaRPr lang="en-US" dirty="0"/>
          </a:p>
        </p:txBody>
      </p:sp>
      <p:sp>
        <p:nvSpPr>
          <p:cNvPr id="5" name="Date Placeholder 4">
            <a:extLst>
              <a:ext uri="{FF2B5EF4-FFF2-40B4-BE49-F238E27FC236}">
                <a16:creationId xmlns:a16="http://schemas.microsoft.com/office/drawing/2014/main" id="{8E97048D-7FDA-5B49-A5A3-0F4E0C2F1B2B}"/>
              </a:ext>
            </a:extLst>
          </p:cNvPr>
          <p:cNvSpPr>
            <a:spLocks noGrp="1"/>
          </p:cNvSpPr>
          <p:nvPr>
            <p:ph type="dt" sz="half" idx="10"/>
          </p:nvPr>
        </p:nvSpPr>
        <p:spPr/>
        <p:txBody>
          <a:bodyPr/>
          <a:lstStyle>
            <a:lvl1pPr>
              <a:defRPr/>
            </a:lvl1pPr>
          </a:lstStyle>
          <a:p>
            <a:pPr>
              <a:defRPr/>
            </a:pPr>
            <a:endParaRPr lang="en-US"/>
          </a:p>
        </p:txBody>
      </p:sp>
    </p:spTree>
    <p:extLst>
      <p:ext uri="{BB962C8B-B14F-4D97-AF65-F5344CB8AC3E}">
        <p14:creationId xmlns:p14="http://schemas.microsoft.com/office/powerpoint/2010/main" val="113526232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nd Vertical Text Blue">
    <p:spTree>
      <p:nvGrpSpPr>
        <p:cNvPr id="1" name=""/>
        <p:cNvGrpSpPr/>
        <p:nvPr/>
      </p:nvGrpSpPr>
      <p:grpSpPr>
        <a:xfrm>
          <a:off x="0" y="0"/>
          <a:ext cx="0" cy="0"/>
          <a:chOff x="0" y="0"/>
          <a:chExt cx="0" cy="0"/>
        </a:xfrm>
      </p:grpSpPr>
      <p:cxnSp>
        <p:nvCxnSpPr>
          <p:cNvPr id="4" name="Straight Connector 3" descr="&quot;&quot;">
            <a:extLst>
              <a:ext uri="{FF2B5EF4-FFF2-40B4-BE49-F238E27FC236}">
                <a16:creationId xmlns:a16="http://schemas.microsoft.com/office/drawing/2014/main" id="{FD193508-B5AC-5446-8723-8CD34302BAEC}"/>
              </a:ext>
            </a:extLst>
          </p:cNvPr>
          <p:cNvCxnSpPr>
            <a:cxnSpLocks/>
          </p:cNvCxnSpPr>
          <p:nvPr userDrawn="1"/>
        </p:nvCxnSpPr>
        <p:spPr>
          <a:xfrm>
            <a:off x="0" y="1397000"/>
            <a:ext cx="11726863"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7" name="Title Placeholder 1"/>
          <p:cNvSpPr>
            <a:spLocks noGrp="1"/>
          </p:cNvSpPr>
          <p:nvPr>
            <p:ph type="title"/>
          </p:nvPr>
        </p:nvSpPr>
        <p:spPr>
          <a:xfrm>
            <a:off x="838200" y="311995"/>
            <a:ext cx="8876071" cy="937444"/>
          </a:xfrm>
          <a:prstGeom prst="rect">
            <a:avLst/>
          </a:prstGeom>
        </p:spPr>
        <p:txBody>
          <a:bodyPr rtlCol="0">
            <a:noAutofit/>
          </a:bodyPr>
          <a:lstStyle>
            <a:lvl1pPr>
              <a:defRPr sz="3200"/>
            </a:lvl1pPr>
          </a:lstStyle>
          <a:p>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10">
            <a:extLst>
              <a:ext uri="{FF2B5EF4-FFF2-40B4-BE49-F238E27FC236}">
                <a16:creationId xmlns:a16="http://schemas.microsoft.com/office/drawing/2014/main" id="{363B1D9D-DE85-434C-9DA2-3508305EF578}"/>
              </a:ext>
            </a:extLst>
          </p:cNvPr>
          <p:cNvSpPr>
            <a:spLocks noGrp="1"/>
          </p:cNvSpPr>
          <p:nvPr>
            <p:ph type="dt" sz="half" idx="10"/>
          </p:nvPr>
        </p:nvSpPr>
        <p:spPr/>
        <p:txBody>
          <a:bodyPr/>
          <a:lstStyle>
            <a:lvl1pPr>
              <a:defRPr/>
            </a:lvl1pPr>
          </a:lstStyle>
          <a:p>
            <a:pPr>
              <a:defRPr/>
            </a:pPr>
            <a:endParaRPr lang="en-US"/>
          </a:p>
        </p:txBody>
      </p:sp>
    </p:spTree>
    <p:extLst>
      <p:ext uri="{BB962C8B-B14F-4D97-AF65-F5344CB8AC3E}">
        <p14:creationId xmlns:p14="http://schemas.microsoft.com/office/powerpoint/2010/main" val="333266575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Blu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a:prstGeom prst="rect">
            <a:avLst/>
          </a:prstGeom>
        </p:spPr>
        <p:txBody>
          <a:bodyPr vert="eaVert"/>
          <a:lstStyle>
            <a:lvl1pPr>
              <a:defRPr sz="3200"/>
            </a:lvl1pPr>
          </a:lstStyle>
          <a:p>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2CD83C-7D8C-9A47-893B-F54F57F915AA}"/>
              </a:ext>
            </a:extLst>
          </p:cNvPr>
          <p:cNvSpPr>
            <a:spLocks noGrp="1"/>
          </p:cNvSpPr>
          <p:nvPr>
            <p:ph type="dt" sz="half" idx="10"/>
          </p:nvPr>
        </p:nvSpPr>
        <p:spPr/>
        <p:txBody>
          <a:bodyPr/>
          <a:lstStyle>
            <a:lvl1pPr>
              <a:defRPr/>
            </a:lvl1pPr>
          </a:lstStyle>
          <a:p>
            <a:pPr>
              <a:defRPr/>
            </a:pPr>
            <a:endParaRPr lang="en-US"/>
          </a:p>
        </p:txBody>
      </p:sp>
    </p:spTree>
    <p:extLst>
      <p:ext uri="{BB962C8B-B14F-4D97-AF65-F5344CB8AC3E}">
        <p14:creationId xmlns:p14="http://schemas.microsoft.com/office/powerpoint/2010/main" val="10458769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TextBox 5">
            <a:extLst>
              <a:ext uri="{FF2B5EF4-FFF2-40B4-BE49-F238E27FC236}">
                <a16:creationId xmlns:a16="http://schemas.microsoft.com/office/drawing/2014/main" id="{6C02BE4D-A0FE-8E40-BE1B-E7DD17EF03B2}"/>
              </a:ext>
              <a:ext uri="{C183D7F6-B498-43B3-948B-1728B52AA6E4}">
                <adec:decorative xmlns:adec="http://schemas.microsoft.com/office/drawing/2017/decorative" val="1"/>
              </a:ext>
            </a:extLst>
          </p:cNvPr>
          <p:cNvSpPr txBox="1">
            <a:spLocks noChangeArrowheads="1"/>
          </p:cNvSpPr>
          <p:nvPr userDrawn="1"/>
        </p:nvSpPr>
        <p:spPr bwMode="auto">
          <a:xfrm>
            <a:off x="11353800" y="333375"/>
            <a:ext cx="373063"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Lato" panose="020F0502020204030203" pitchFamily="34" charset="0"/>
              </a:defRPr>
            </a:lvl1pPr>
            <a:lvl2pPr marL="742950" indent="-285750">
              <a:defRPr>
                <a:solidFill>
                  <a:schemeClr val="tx1"/>
                </a:solidFill>
                <a:latin typeface="Lato" panose="020F0502020204030203" pitchFamily="34" charset="0"/>
              </a:defRPr>
            </a:lvl2pPr>
            <a:lvl3pPr marL="1143000" indent="-228600">
              <a:defRPr>
                <a:solidFill>
                  <a:schemeClr val="tx1"/>
                </a:solidFill>
                <a:latin typeface="Lato" panose="020F0502020204030203" pitchFamily="34" charset="0"/>
              </a:defRPr>
            </a:lvl3pPr>
            <a:lvl4pPr marL="1600200" indent="-228600">
              <a:defRPr>
                <a:solidFill>
                  <a:schemeClr val="tx1"/>
                </a:solidFill>
                <a:latin typeface="Lato" panose="020F0502020204030203" pitchFamily="34" charset="0"/>
              </a:defRPr>
            </a:lvl4pPr>
            <a:lvl5pPr marL="2057400" indent="-228600">
              <a:defRPr>
                <a:solidFill>
                  <a:schemeClr val="tx1"/>
                </a:solidFill>
                <a:latin typeface="Lato" panose="020F0502020204030203" pitchFamily="34" charset="0"/>
              </a:defRPr>
            </a:lvl5pPr>
            <a:lvl6pPr marL="2514600" indent="-228600" fontAlgn="base">
              <a:spcBef>
                <a:spcPct val="0"/>
              </a:spcBef>
              <a:spcAft>
                <a:spcPct val="0"/>
              </a:spcAft>
              <a:defRPr>
                <a:solidFill>
                  <a:schemeClr val="tx1"/>
                </a:solidFill>
                <a:latin typeface="Lato" panose="020F0502020204030203" pitchFamily="34" charset="0"/>
              </a:defRPr>
            </a:lvl6pPr>
            <a:lvl7pPr marL="2971800" indent="-228600" fontAlgn="base">
              <a:spcBef>
                <a:spcPct val="0"/>
              </a:spcBef>
              <a:spcAft>
                <a:spcPct val="0"/>
              </a:spcAft>
              <a:defRPr>
                <a:solidFill>
                  <a:schemeClr val="tx1"/>
                </a:solidFill>
                <a:latin typeface="Lato" panose="020F0502020204030203" pitchFamily="34" charset="0"/>
              </a:defRPr>
            </a:lvl7pPr>
            <a:lvl8pPr marL="3429000" indent="-228600" fontAlgn="base">
              <a:spcBef>
                <a:spcPct val="0"/>
              </a:spcBef>
              <a:spcAft>
                <a:spcPct val="0"/>
              </a:spcAft>
              <a:defRPr>
                <a:solidFill>
                  <a:schemeClr val="tx1"/>
                </a:solidFill>
                <a:latin typeface="Lato" panose="020F0502020204030203" pitchFamily="34" charset="0"/>
              </a:defRPr>
            </a:lvl8pPr>
            <a:lvl9pPr marL="3886200" indent="-228600" fontAlgn="base">
              <a:spcBef>
                <a:spcPct val="0"/>
              </a:spcBef>
              <a:spcAft>
                <a:spcPct val="0"/>
              </a:spcAft>
              <a:defRPr>
                <a:solidFill>
                  <a:schemeClr val="tx1"/>
                </a:solidFill>
                <a:latin typeface="Lato" panose="020F0502020204030203" pitchFamily="34" charset="0"/>
              </a:defRPr>
            </a:lvl9pPr>
          </a:lstStyle>
          <a:p>
            <a:pPr algn="r" eaLnBrk="1" hangingPunct="1"/>
            <a:fld id="{2A8D2C79-31C4-414F-902A-3165C9C8EF9A}" type="slidenum">
              <a:rPr lang="en-US" altLang="en-US" sz="1200">
                <a:solidFill>
                  <a:schemeClr val="bg1"/>
                </a:solidFill>
                <a:latin typeface="Lato Black" panose="020F0502020204030203" pitchFamily="34" charset="0"/>
                <a:ea typeface="Lato Black" panose="020F0502020204030203" pitchFamily="34" charset="0"/>
                <a:cs typeface="Lato Black" panose="020F0502020204030203" pitchFamily="34" charset="0"/>
              </a:rPr>
              <a:pPr algn="r" eaLnBrk="1" hangingPunct="1"/>
              <a:t>‹#›</a:t>
            </a:fld>
            <a:endParaRPr lang="en-US" altLang="en-US" sz="1200">
              <a:solidFill>
                <a:schemeClr val="bg1"/>
              </a:solidFill>
              <a:latin typeface="Lato Black" panose="020F0502020204030203" pitchFamily="34" charset="0"/>
              <a:ea typeface="Lato Black" panose="020F0502020204030203" pitchFamily="34" charset="0"/>
              <a:cs typeface="Lato Black" panose="020F0502020204030203" pitchFamily="34" charset="0"/>
            </a:endParaRPr>
          </a:p>
        </p:txBody>
      </p:sp>
      <p:sp>
        <p:nvSpPr>
          <p:cNvPr id="2" name="Title 1"/>
          <p:cNvSpPr>
            <a:spLocks noGrp="1"/>
          </p:cNvSpPr>
          <p:nvPr>
            <p:ph type="title"/>
          </p:nvPr>
        </p:nvSpPr>
        <p:spPr>
          <a:xfrm>
            <a:off x="838200" y="1066800"/>
            <a:ext cx="9401269" cy="3324130"/>
          </a:xfrm>
          <a:prstGeom prst="rect">
            <a:avLst/>
          </a:prstGeom>
        </p:spPr>
        <p:txBody>
          <a:bodyPr/>
          <a:lstStyle>
            <a:lvl1pPr>
              <a:defRPr sz="4800"/>
            </a:lvl1pPr>
          </a:lstStyle>
          <a:p>
            <a:endParaRPr lang="en-US" dirty="0"/>
          </a:p>
        </p:txBody>
      </p:sp>
      <p:sp>
        <p:nvSpPr>
          <p:cNvPr id="3" name="Text Placeholder 2"/>
          <p:cNvSpPr>
            <a:spLocks noGrp="1"/>
          </p:cNvSpPr>
          <p:nvPr>
            <p:ph type="body" idx="1"/>
          </p:nvPr>
        </p:nvSpPr>
        <p:spPr>
          <a:xfrm>
            <a:off x="838200" y="4544196"/>
            <a:ext cx="10515600" cy="1500187"/>
          </a:xfrm>
        </p:spPr>
        <p:txBody>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endParaRPr lang="en-US" dirty="0"/>
          </a:p>
        </p:txBody>
      </p:sp>
      <p:sp>
        <p:nvSpPr>
          <p:cNvPr id="5" name="Date Placeholder 3">
            <a:extLst>
              <a:ext uri="{FF2B5EF4-FFF2-40B4-BE49-F238E27FC236}">
                <a16:creationId xmlns:a16="http://schemas.microsoft.com/office/drawing/2014/main" id="{FD735415-206E-7A41-97F6-C2D181DCE114}"/>
              </a:ext>
            </a:extLst>
          </p:cNvPr>
          <p:cNvSpPr>
            <a:spLocks noGrp="1"/>
          </p:cNvSpPr>
          <p:nvPr>
            <p:ph type="dt" sz="half" idx="10"/>
          </p:nvPr>
        </p:nvSpPr>
        <p:spPr/>
        <p:txBody>
          <a:bodyPr/>
          <a:lstStyle>
            <a:lvl1pPr>
              <a:defRPr/>
            </a:lvl1pPr>
          </a:lstStyle>
          <a:p>
            <a:pPr>
              <a:defRPr/>
            </a:pPr>
            <a:endParaRPr lang="en-US"/>
          </a:p>
        </p:txBody>
      </p:sp>
      <p:sp>
        <p:nvSpPr>
          <p:cNvPr id="6" name="Footer Placeholder 5">
            <a:extLst>
              <a:ext uri="{FF2B5EF4-FFF2-40B4-BE49-F238E27FC236}">
                <a16:creationId xmlns:a16="http://schemas.microsoft.com/office/drawing/2014/main" id="{5F35F6BD-69A0-3540-811D-A75FCCCFAC20}"/>
              </a:ext>
            </a:extLst>
          </p:cNvPr>
          <p:cNvSpPr>
            <a:spLocks noGrp="1"/>
          </p:cNvSpPr>
          <p:nvPr>
            <p:ph type="ftr" sz="quarter" idx="11"/>
          </p:nvPr>
        </p:nvSpPr>
        <p:spPr>
          <a:xfrm>
            <a:off x="10239375" y="242888"/>
            <a:ext cx="1160463" cy="365125"/>
          </a:xfrm>
          <a:prstGeom prst="rect">
            <a:avLst/>
          </a:prstGeom>
        </p:spPr>
        <p:txBody>
          <a:bodyPr vert="horz" lIns="0" tIns="0" rIns="0" bIns="0" rtlCol="0" anchor="ctr" anchorCtr="0"/>
          <a:lstStyle>
            <a:lvl1pPr algn="r" eaLnBrk="1" fontAlgn="auto" hangingPunct="1">
              <a:spcBef>
                <a:spcPts val="0"/>
              </a:spcBef>
              <a:spcAft>
                <a:spcPts val="0"/>
              </a:spcAft>
              <a:defRPr sz="1200" dirty="0">
                <a:solidFill>
                  <a:schemeClr val="bg1"/>
                </a:solidFill>
                <a:latin typeface="+mn-lt"/>
              </a:defRPr>
            </a:lvl1pPr>
          </a:lstStyle>
          <a:p>
            <a:pPr>
              <a:defRPr/>
            </a:pPr>
            <a:endParaRPr lang="en-US"/>
          </a:p>
        </p:txBody>
      </p:sp>
    </p:spTree>
    <p:extLst>
      <p:ext uri="{BB962C8B-B14F-4D97-AF65-F5344CB8AC3E}">
        <p14:creationId xmlns:p14="http://schemas.microsoft.com/office/powerpoint/2010/main" val="10252709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Header 2">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 name="TextBox 5">
            <a:extLst>
              <a:ext uri="{FF2B5EF4-FFF2-40B4-BE49-F238E27FC236}">
                <a16:creationId xmlns:a16="http://schemas.microsoft.com/office/drawing/2014/main" id="{91D59160-B5F9-0745-866E-FF8506C81CD5}"/>
              </a:ext>
              <a:ext uri="{C183D7F6-B498-43B3-948B-1728B52AA6E4}">
                <adec:decorative xmlns:adec="http://schemas.microsoft.com/office/drawing/2017/decorative" val="1"/>
              </a:ext>
            </a:extLst>
          </p:cNvPr>
          <p:cNvSpPr txBox="1">
            <a:spLocks noChangeArrowheads="1"/>
          </p:cNvSpPr>
          <p:nvPr userDrawn="1"/>
        </p:nvSpPr>
        <p:spPr bwMode="auto">
          <a:xfrm>
            <a:off x="11353800" y="333375"/>
            <a:ext cx="373063"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Lato" panose="020F0502020204030203" pitchFamily="34" charset="0"/>
              </a:defRPr>
            </a:lvl1pPr>
            <a:lvl2pPr marL="742950" indent="-285750">
              <a:defRPr>
                <a:solidFill>
                  <a:schemeClr val="tx1"/>
                </a:solidFill>
                <a:latin typeface="Lato" panose="020F0502020204030203" pitchFamily="34" charset="0"/>
              </a:defRPr>
            </a:lvl2pPr>
            <a:lvl3pPr marL="1143000" indent="-228600">
              <a:defRPr>
                <a:solidFill>
                  <a:schemeClr val="tx1"/>
                </a:solidFill>
                <a:latin typeface="Lato" panose="020F0502020204030203" pitchFamily="34" charset="0"/>
              </a:defRPr>
            </a:lvl3pPr>
            <a:lvl4pPr marL="1600200" indent="-228600">
              <a:defRPr>
                <a:solidFill>
                  <a:schemeClr val="tx1"/>
                </a:solidFill>
                <a:latin typeface="Lato" panose="020F0502020204030203" pitchFamily="34" charset="0"/>
              </a:defRPr>
            </a:lvl4pPr>
            <a:lvl5pPr marL="2057400" indent="-228600">
              <a:defRPr>
                <a:solidFill>
                  <a:schemeClr val="tx1"/>
                </a:solidFill>
                <a:latin typeface="Lato" panose="020F0502020204030203" pitchFamily="34" charset="0"/>
              </a:defRPr>
            </a:lvl5pPr>
            <a:lvl6pPr marL="2514600" indent="-228600" fontAlgn="base">
              <a:spcBef>
                <a:spcPct val="0"/>
              </a:spcBef>
              <a:spcAft>
                <a:spcPct val="0"/>
              </a:spcAft>
              <a:defRPr>
                <a:solidFill>
                  <a:schemeClr val="tx1"/>
                </a:solidFill>
                <a:latin typeface="Lato" panose="020F0502020204030203" pitchFamily="34" charset="0"/>
              </a:defRPr>
            </a:lvl6pPr>
            <a:lvl7pPr marL="2971800" indent="-228600" fontAlgn="base">
              <a:spcBef>
                <a:spcPct val="0"/>
              </a:spcBef>
              <a:spcAft>
                <a:spcPct val="0"/>
              </a:spcAft>
              <a:defRPr>
                <a:solidFill>
                  <a:schemeClr val="tx1"/>
                </a:solidFill>
                <a:latin typeface="Lato" panose="020F0502020204030203" pitchFamily="34" charset="0"/>
              </a:defRPr>
            </a:lvl7pPr>
            <a:lvl8pPr marL="3429000" indent="-228600" fontAlgn="base">
              <a:spcBef>
                <a:spcPct val="0"/>
              </a:spcBef>
              <a:spcAft>
                <a:spcPct val="0"/>
              </a:spcAft>
              <a:defRPr>
                <a:solidFill>
                  <a:schemeClr val="tx1"/>
                </a:solidFill>
                <a:latin typeface="Lato" panose="020F0502020204030203" pitchFamily="34" charset="0"/>
              </a:defRPr>
            </a:lvl8pPr>
            <a:lvl9pPr marL="3886200" indent="-228600" fontAlgn="base">
              <a:spcBef>
                <a:spcPct val="0"/>
              </a:spcBef>
              <a:spcAft>
                <a:spcPct val="0"/>
              </a:spcAft>
              <a:defRPr>
                <a:solidFill>
                  <a:schemeClr val="tx1"/>
                </a:solidFill>
                <a:latin typeface="Lato" panose="020F0502020204030203" pitchFamily="34" charset="0"/>
              </a:defRPr>
            </a:lvl9pPr>
          </a:lstStyle>
          <a:p>
            <a:pPr algn="r" eaLnBrk="1" hangingPunct="1"/>
            <a:fld id="{4F7EB3CC-1C2A-5C48-AF91-B2A7AD6B5325}" type="slidenum">
              <a:rPr lang="en-US" altLang="en-US" sz="1200">
                <a:solidFill>
                  <a:schemeClr val="bg1"/>
                </a:solidFill>
                <a:latin typeface="Lato Black" panose="020F0502020204030203" pitchFamily="34" charset="0"/>
                <a:ea typeface="Lato Black" panose="020F0502020204030203" pitchFamily="34" charset="0"/>
                <a:cs typeface="Lato Black" panose="020F0502020204030203" pitchFamily="34" charset="0"/>
              </a:rPr>
              <a:pPr algn="r" eaLnBrk="1" hangingPunct="1"/>
              <a:t>‹#›</a:t>
            </a:fld>
            <a:endParaRPr lang="en-US" altLang="en-US" sz="1200">
              <a:solidFill>
                <a:schemeClr val="bg1"/>
              </a:solidFill>
              <a:latin typeface="Lato Black" panose="020F0502020204030203" pitchFamily="34" charset="0"/>
              <a:ea typeface="Lato Black" panose="020F0502020204030203" pitchFamily="34" charset="0"/>
              <a:cs typeface="Lato Black" panose="020F0502020204030203" pitchFamily="34" charset="0"/>
            </a:endParaRPr>
          </a:p>
        </p:txBody>
      </p:sp>
      <p:sp>
        <p:nvSpPr>
          <p:cNvPr id="7" name="Title 4"/>
          <p:cNvSpPr>
            <a:spLocks noGrp="1"/>
          </p:cNvSpPr>
          <p:nvPr>
            <p:ph type="title"/>
          </p:nvPr>
        </p:nvSpPr>
        <p:spPr>
          <a:xfrm>
            <a:off x="1657964" y="2913406"/>
            <a:ext cx="8876071" cy="1031188"/>
          </a:xfrm>
          <a:prstGeom prst="rect">
            <a:avLst/>
          </a:prstGeom>
        </p:spPr>
        <p:txBody>
          <a:bodyPr anchor="ctr" anchorCtr="1"/>
          <a:lstStyle>
            <a:lvl1pPr algn="ctr">
              <a:defRPr sz="4800"/>
            </a:lvl1pPr>
          </a:lstStyle>
          <a:p>
            <a:endParaRPr lang="en-US" dirty="0"/>
          </a:p>
        </p:txBody>
      </p:sp>
      <p:sp>
        <p:nvSpPr>
          <p:cNvPr id="4" name="Date Placeholder 3">
            <a:extLst>
              <a:ext uri="{FF2B5EF4-FFF2-40B4-BE49-F238E27FC236}">
                <a16:creationId xmlns:a16="http://schemas.microsoft.com/office/drawing/2014/main" id="{F74C2D95-AAA2-324C-8457-C24B021A0BD2}"/>
              </a:ext>
            </a:extLst>
          </p:cNvPr>
          <p:cNvSpPr>
            <a:spLocks noGrp="1"/>
          </p:cNvSpPr>
          <p:nvPr>
            <p:ph type="dt" sz="half" idx="10"/>
          </p:nvPr>
        </p:nvSpPr>
        <p:spPr/>
        <p:txBody>
          <a:bodyPr/>
          <a:lstStyle>
            <a:lvl1pPr>
              <a:defRPr/>
            </a:lvl1pPr>
          </a:lstStyle>
          <a:p>
            <a:pPr>
              <a:defRPr/>
            </a:pPr>
            <a:endParaRPr lang="en-US"/>
          </a:p>
        </p:txBody>
      </p:sp>
      <p:sp>
        <p:nvSpPr>
          <p:cNvPr id="5" name="Footer Placeholder 5">
            <a:extLst>
              <a:ext uri="{FF2B5EF4-FFF2-40B4-BE49-F238E27FC236}">
                <a16:creationId xmlns:a16="http://schemas.microsoft.com/office/drawing/2014/main" id="{D93D5B91-E64C-4346-8A50-B7B5A4D91561}"/>
              </a:ext>
            </a:extLst>
          </p:cNvPr>
          <p:cNvSpPr>
            <a:spLocks noGrp="1"/>
          </p:cNvSpPr>
          <p:nvPr>
            <p:ph type="ftr" sz="quarter" idx="11"/>
          </p:nvPr>
        </p:nvSpPr>
        <p:spPr>
          <a:xfrm>
            <a:off x="10239375" y="242888"/>
            <a:ext cx="1160463" cy="365125"/>
          </a:xfrm>
          <a:prstGeom prst="rect">
            <a:avLst/>
          </a:prstGeom>
        </p:spPr>
        <p:txBody>
          <a:bodyPr vert="horz" lIns="0" tIns="0" rIns="0" bIns="0" rtlCol="0" anchor="ctr" anchorCtr="0"/>
          <a:lstStyle>
            <a:lvl1pPr algn="r" eaLnBrk="1" fontAlgn="auto" hangingPunct="1">
              <a:spcBef>
                <a:spcPts val="0"/>
              </a:spcBef>
              <a:spcAft>
                <a:spcPts val="0"/>
              </a:spcAft>
              <a:defRPr sz="1200" dirty="0">
                <a:solidFill>
                  <a:schemeClr val="bg1"/>
                </a:solidFill>
                <a:latin typeface="+mn-lt"/>
              </a:defRPr>
            </a:lvl1pPr>
          </a:lstStyle>
          <a:p>
            <a:pPr>
              <a:defRPr/>
            </a:pPr>
            <a:endParaRPr lang="en-US"/>
          </a:p>
        </p:txBody>
      </p:sp>
    </p:spTree>
    <p:extLst>
      <p:ext uri="{BB962C8B-B14F-4D97-AF65-F5344CB8AC3E}">
        <p14:creationId xmlns:p14="http://schemas.microsoft.com/office/powerpoint/2010/main" val="30177486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cxnSp>
        <p:nvCxnSpPr>
          <p:cNvPr id="4" name="Straight Connector 3" descr="&quot;&quot;">
            <a:extLst>
              <a:ext uri="{FF2B5EF4-FFF2-40B4-BE49-F238E27FC236}">
                <a16:creationId xmlns:a16="http://schemas.microsoft.com/office/drawing/2014/main" id="{06FBA191-0D97-ED44-956C-E80088E532C6}"/>
              </a:ext>
            </a:extLst>
          </p:cNvPr>
          <p:cNvCxnSpPr>
            <a:cxnSpLocks/>
          </p:cNvCxnSpPr>
          <p:nvPr/>
        </p:nvCxnSpPr>
        <p:spPr>
          <a:xfrm>
            <a:off x="0" y="1397000"/>
            <a:ext cx="11726863"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5" name="TextBox 6">
            <a:extLst>
              <a:ext uri="{FF2B5EF4-FFF2-40B4-BE49-F238E27FC236}">
                <a16:creationId xmlns:a16="http://schemas.microsoft.com/office/drawing/2014/main" id="{A6489F7A-533B-DE47-94ED-11607402E03A}"/>
              </a:ext>
              <a:ext uri="{C183D7F6-B498-43B3-948B-1728B52AA6E4}">
                <adec:decorative xmlns:adec="http://schemas.microsoft.com/office/drawing/2017/decorative" val="1"/>
              </a:ext>
            </a:extLst>
          </p:cNvPr>
          <p:cNvSpPr txBox="1">
            <a:spLocks noChangeArrowheads="1"/>
          </p:cNvSpPr>
          <p:nvPr userDrawn="1"/>
        </p:nvSpPr>
        <p:spPr bwMode="auto">
          <a:xfrm>
            <a:off x="11353800" y="333375"/>
            <a:ext cx="373063"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Lato" panose="020F0502020204030203" pitchFamily="34" charset="0"/>
              </a:defRPr>
            </a:lvl1pPr>
            <a:lvl2pPr marL="742950" indent="-285750">
              <a:defRPr>
                <a:solidFill>
                  <a:schemeClr val="tx1"/>
                </a:solidFill>
                <a:latin typeface="Lato" panose="020F0502020204030203" pitchFamily="34" charset="0"/>
              </a:defRPr>
            </a:lvl2pPr>
            <a:lvl3pPr marL="1143000" indent="-228600">
              <a:defRPr>
                <a:solidFill>
                  <a:schemeClr val="tx1"/>
                </a:solidFill>
                <a:latin typeface="Lato" panose="020F0502020204030203" pitchFamily="34" charset="0"/>
              </a:defRPr>
            </a:lvl3pPr>
            <a:lvl4pPr marL="1600200" indent="-228600">
              <a:defRPr>
                <a:solidFill>
                  <a:schemeClr val="tx1"/>
                </a:solidFill>
                <a:latin typeface="Lato" panose="020F0502020204030203" pitchFamily="34" charset="0"/>
              </a:defRPr>
            </a:lvl4pPr>
            <a:lvl5pPr marL="2057400" indent="-228600">
              <a:defRPr>
                <a:solidFill>
                  <a:schemeClr val="tx1"/>
                </a:solidFill>
                <a:latin typeface="Lato" panose="020F0502020204030203" pitchFamily="34" charset="0"/>
              </a:defRPr>
            </a:lvl5pPr>
            <a:lvl6pPr marL="2514600" indent="-228600" fontAlgn="base">
              <a:spcBef>
                <a:spcPct val="0"/>
              </a:spcBef>
              <a:spcAft>
                <a:spcPct val="0"/>
              </a:spcAft>
              <a:defRPr>
                <a:solidFill>
                  <a:schemeClr val="tx1"/>
                </a:solidFill>
                <a:latin typeface="Lato" panose="020F0502020204030203" pitchFamily="34" charset="0"/>
              </a:defRPr>
            </a:lvl6pPr>
            <a:lvl7pPr marL="2971800" indent="-228600" fontAlgn="base">
              <a:spcBef>
                <a:spcPct val="0"/>
              </a:spcBef>
              <a:spcAft>
                <a:spcPct val="0"/>
              </a:spcAft>
              <a:defRPr>
                <a:solidFill>
                  <a:schemeClr val="tx1"/>
                </a:solidFill>
                <a:latin typeface="Lato" panose="020F0502020204030203" pitchFamily="34" charset="0"/>
              </a:defRPr>
            </a:lvl7pPr>
            <a:lvl8pPr marL="3429000" indent="-228600" fontAlgn="base">
              <a:spcBef>
                <a:spcPct val="0"/>
              </a:spcBef>
              <a:spcAft>
                <a:spcPct val="0"/>
              </a:spcAft>
              <a:defRPr>
                <a:solidFill>
                  <a:schemeClr val="tx1"/>
                </a:solidFill>
                <a:latin typeface="Lato" panose="020F0502020204030203" pitchFamily="34" charset="0"/>
              </a:defRPr>
            </a:lvl8pPr>
            <a:lvl9pPr marL="3886200" indent="-228600" fontAlgn="base">
              <a:spcBef>
                <a:spcPct val="0"/>
              </a:spcBef>
              <a:spcAft>
                <a:spcPct val="0"/>
              </a:spcAft>
              <a:defRPr>
                <a:solidFill>
                  <a:schemeClr val="tx1"/>
                </a:solidFill>
                <a:latin typeface="Lato" panose="020F0502020204030203" pitchFamily="34" charset="0"/>
              </a:defRPr>
            </a:lvl9pPr>
          </a:lstStyle>
          <a:p>
            <a:pPr algn="r" eaLnBrk="1" hangingPunct="1"/>
            <a:fld id="{5D4E487A-7FB7-D64E-959C-21B62078E888}" type="slidenum">
              <a:rPr lang="en-US" altLang="en-US" sz="1200">
                <a:latin typeface="Lato Black" panose="020F0502020204030203" pitchFamily="34" charset="0"/>
                <a:ea typeface="Lato Black" panose="020F0502020204030203" pitchFamily="34" charset="0"/>
                <a:cs typeface="Lato Black" panose="020F0502020204030203" pitchFamily="34" charset="0"/>
              </a:rPr>
              <a:pPr algn="r" eaLnBrk="1" hangingPunct="1"/>
              <a:t>‹#›</a:t>
            </a:fld>
            <a:endParaRPr lang="en-US" altLang="en-US" sz="1200">
              <a:latin typeface="Lato Black" panose="020F0502020204030203" pitchFamily="34" charset="0"/>
              <a:ea typeface="Lato Black" panose="020F0502020204030203" pitchFamily="34" charset="0"/>
              <a:cs typeface="Lato Black" panose="020F0502020204030203" pitchFamily="34" charset="0"/>
            </a:endParaRPr>
          </a:p>
        </p:txBody>
      </p:sp>
      <p:sp>
        <p:nvSpPr>
          <p:cNvPr id="7" name="Title Placeholder 1"/>
          <p:cNvSpPr>
            <a:spLocks noGrp="1"/>
          </p:cNvSpPr>
          <p:nvPr>
            <p:ph type="title"/>
          </p:nvPr>
        </p:nvSpPr>
        <p:spPr>
          <a:xfrm>
            <a:off x="838200" y="311995"/>
            <a:ext cx="9401269" cy="937444"/>
          </a:xfrm>
          <a:prstGeom prst="rect">
            <a:avLst/>
          </a:prstGeom>
        </p:spPr>
        <p:txBody>
          <a:bodyPr rtlCol="0">
            <a:noAutofit/>
          </a:bodyPr>
          <a:lstStyle>
            <a:lvl1pPr>
              <a:defRPr sz="3200"/>
            </a:lvl1pPr>
          </a:lstStyle>
          <a:p>
            <a:endParaRPr lang="en-US" dirty="0"/>
          </a:p>
        </p:txBody>
      </p:sp>
      <p:sp>
        <p:nvSpPr>
          <p:cNvPr id="3" name="Content Placeholder 2"/>
          <p:cNvSpPr>
            <a:spLocks noGrp="1"/>
          </p:cNvSpPr>
          <p:nvPr>
            <p:ph idx="1"/>
          </p:nvPr>
        </p:nvSpPr>
        <p:spPr>
          <a:xfrm>
            <a:off x="838200" y="1862659"/>
            <a:ext cx="8876071" cy="388920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Date Placeholder 1">
            <a:extLst>
              <a:ext uri="{FF2B5EF4-FFF2-40B4-BE49-F238E27FC236}">
                <a16:creationId xmlns:a16="http://schemas.microsoft.com/office/drawing/2014/main" id="{C2BE082C-748D-C346-B3BD-EDA81E53ABFA}"/>
              </a:ext>
            </a:extLst>
          </p:cNvPr>
          <p:cNvSpPr>
            <a:spLocks noGrp="1"/>
          </p:cNvSpPr>
          <p:nvPr>
            <p:ph type="dt" sz="half" idx="10"/>
          </p:nvPr>
        </p:nvSpPr>
        <p:spPr/>
        <p:txBody>
          <a:bodyPr/>
          <a:lstStyle>
            <a:lvl1pPr>
              <a:defRPr/>
            </a:lvl1pPr>
          </a:lstStyle>
          <a:p>
            <a:pPr>
              <a:defRPr/>
            </a:pPr>
            <a:endParaRPr lang="en-US"/>
          </a:p>
        </p:txBody>
      </p:sp>
      <p:sp>
        <p:nvSpPr>
          <p:cNvPr id="8" name="Footer Placeholder 5">
            <a:extLst>
              <a:ext uri="{FF2B5EF4-FFF2-40B4-BE49-F238E27FC236}">
                <a16:creationId xmlns:a16="http://schemas.microsoft.com/office/drawing/2014/main" id="{085D4D0C-7443-AE4A-8FE5-69BAE7B29FD6}"/>
              </a:ext>
            </a:extLst>
          </p:cNvPr>
          <p:cNvSpPr>
            <a:spLocks noGrp="1"/>
          </p:cNvSpPr>
          <p:nvPr>
            <p:ph type="ftr" sz="quarter" idx="11"/>
          </p:nvPr>
        </p:nvSpPr>
        <p:spPr>
          <a:xfrm>
            <a:off x="10239375" y="242888"/>
            <a:ext cx="1160463" cy="365125"/>
          </a:xfrm>
          <a:prstGeom prst="rect">
            <a:avLst/>
          </a:prstGeom>
        </p:spPr>
        <p:txBody>
          <a:bodyPr vert="horz" lIns="0" tIns="0" rIns="0" bIns="0" rtlCol="0" anchor="ctr" anchorCtr="0"/>
          <a:lstStyle>
            <a:lvl1pPr algn="r" eaLnBrk="1" fontAlgn="auto" hangingPunct="1">
              <a:spcBef>
                <a:spcPts val="0"/>
              </a:spcBef>
              <a:spcAft>
                <a:spcPts val="0"/>
              </a:spcAft>
              <a:defRPr sz="1200" dirty="0">
                <a:solidFill>
                  <a:schemeClr val="tx1"/>
                </a:solidFill>
                <a:latin typeface="+mn-lt"/>
              </a:defRPr>
            </a:lvl1pPr>
          </a:lstStyle>
          <a:p>
            <a:pPr>
              <a:defRPr/>
            </a:pPr>
            <a:endParaRPr lang="en-US"/>
          </a:p>
        </p:txBody>
      </p:sp>
    </p:spTree>
    <p:extLst>
      <p:ext uri="{BB962C8B-B14F-4D97-AF65-F5344CB8AC3E}">
        <p14:creationId xmlns:p14="http://schemas.microsoft.com/office/powerpoint/2010/main" val="22078648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cxnSp>
        <p:nvCxnSpPr>
          <p:cNvPr id="5" name="Straight Connector 4" descr="&quot;&quot;">
            <a:extLst>
              <a:ext uri="{FF2B5EF4-FFF2-40B4-BE49-F238E27FC236}">
                <a16:creationId xmlns:a16="http://schemas.microsoft.com/office/drawing/2014/main" id="{A9AB6D3B-1B47-8B4D-A31C-BFDEDBF83775}"/>
              </a:ext>
            </a:extLst>
          </p:cNvPr>
          <p:cNvCxnSpPr>
            <a:cxnSpLocks/>
          </p:cNvCxnSpPr>
          <p:nvPr userDrawn="1"/>
        </p:nvCxnSpPr>
        <p:spPr>
          <a:xfrm>
            <a:off x="0" y="1397000"/>
            <a:ext cx="11726863"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6" name="TextBox 6">
            <a:extLst>
              <a:ext uri="{FF2B5EF4-FFF2-40B4-BE49-F238E27FC236}">
                <a16:creationId xmlns:a16="http://schemas.microsoft.com/office/drawing/2014/main" id="{EE3793A0-0413-2341-A076-32788B866001}"/>
              </a:ext>
              <a:ext uri="{C183D7F6-B498-43B3-948B-1728B52AA6E4}">
                <adec:decorative xmlns:adec="http://schemas.microsoft.com/office/drawing/2017/decorative" val="1"/>
              </a:ext>
            </a:extLst>
          </p:cNvPr>
          <p:cNvSpPr txBox="1">
            <a:spLocks noChangeArrowheads="1"/>
          </p:cNvSpPr>
          <p:nvPr userDrawn="1"/>
        </p:nvSpPr>
        <p:spPr bwMode="auto">
          <a:xfrm>
            <a:off x="11353800" y="333375"/>
            <a:ext cx="373063"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Lato" panose="020F0502020204030203" pitchFamily="34" charset="0"/>
              </a:defRPr>
            </a:lvl1pPr>
            <a:lvl2pPr marL="742950" indent="-285750">
              <a:defRPr>
                <a:solidFill>
                  <a:schemeClr val="tx1"/>
                </a:solidFill>
                <a:latin typeface="Lato" panose="020F0502020204030203" pitchFamily="34" charset="0"/>
              </a:defRPr>
            </a:lvl2pPr>
            <a:lvl3pPr marL="1143000" indent="-228600">
              <a:defRPr>
                <a:solidFill>
                  <a:schemeClr val="tx1"/>
                </a:solidFill>
                <a:latin typeface="Lato" panose="020F0502020204030203" pitchFamily="34" charset="0"/>
              </a:defRPr>
            </a:lvl3pPr>
            <a:lvl4pPr marL="1600200" indent="-228600">
              <a:defRPr>
                <a:solidFill>
                  <a:schemeClr val="tx1"/>
                </a:solidFill>
                <a:latin typeface="Lato" panose="020F0502020204030203" pitchFamily="34" charset="0"/>
              </a:defRPr>
            </a:lvl4pPr>
            <a:lvl5pPr marL="2057400" indent="-228600">
              <a:defRPr>
                <a:solidFill>
                  <a:schemeClr val="tx1"/>
                </a:solidFill>
                <a:latin typeface="Lato" panose="020F0502020204030203" pitchFamily="34" charset="0"/>
              </a:defRPr>
            </a:lvl5pPr>
            <a:lvl6pPr marL="2514600" indent="-228600" fontAlgn="base">
              <a:spcBef>
                <a:spcPct val="0"/>
              </a:spcBef>
              <a:spcAft>
                <a:spcPct val="0"/>
              </a:spcAft>
              <a:defRPr>
                <a:solidFill>
                  <a:schemeClr val="tx1"/>
                </a:solidFill>
                <a:latin typeface="Lato" panose="020F0502020204030203" pitchFamily="34" charset="0"/>
              </a:defRPr>
            </a:lvl6pPr>
            <a:lvl7pPr marL="2971800" indent="-228600" fontAlgn="base">
              <a:spcBef>
                <a:spcPct val="0"/>
              </a:spcBef>
              <a:spcAft>
                <a:spcPct val="0"/>
              </a:spcAft>
              <a:defRPr>
                <a:solidFill>
                  <a:schemeClr val="tx1"/>
                </a:solidFill>
                <a:latin typeface="Lato" panose="020F0502020204030203" pitchFamily="34" charset="0"/>
              </a:defRPr>
            </a:lvl7pPr>
            <a:lvl8pPr marL="3429000" indent="-228600" fontAlgn="base">
              <a:spcBef>
                <a:spcPct val="0"/>
              </a:spcBef>
              <a:spcAft>
                <a:spcPct val="0"/>
              </a:spcAft>
              <a:defRPr>
                <a:solidFill>
                  <a:schemeClr val="tx1"/>
                </a:solidFill>
                <a:latin typeface="Lato" panose="020F0502020204030203" pitchFamily="34" charset="0"/>
              </a:defRPr>
            </a:lvl8pPr>
            <a:lvl9pPr marL="3886200" indent="-228600" fontAlgn="base">
              <a:spcBef>
                <a:spcPct val="0"/>
              </a:spcBef>
              <a:spcAft>
                <a:spcPct val="0"/>
              </a:spcAft>
              <a:defRPr>
                <a:solidFill>
                  <a:schemeClr val="tx1"/>
                </a:solidFill>
                <a:latin typeface="Lato" panose="020F0502020204030203" pitchFamily="34" charset="0"/>
              </a:defRPr>
            </a:lvl9pPr>
          </a:lstStyle>
          <a:p>
            <a:pPr algn="r" eaLnBrk="1" hangingPunct="1"/>
            <a:fld id="{E33CCAE3-8882-AC40-868C-EB4F96E8D2C1}" type="slidenum">
              <a:rPr lang="en-US" altLang="en-US" sz="1200">
                <a:latin typeface="Lato Black" panose="020F0502020204030203" pitchFamily="34" charset="0"/>
                <a:ea typeface="Lato Black" panose="020F0502020204030203" pitchFamily="34" charset="0"/>
                <a:cs typeface="Lato Black" panose="020F0502020204030203" pitchFamily="34" charset="0"/>
              </a:rPr>
              <a:pPr algn="r" eaLnBrk="1" hangingPunct="1"/>
              <a:t>‹#›</a:t>
            </a:fld>
            <a:endParaRPr lang="en-US" altLang="en-US" sz="1200">
              <a:latin typeface="Lato Black" panose="020F0502020204030203" pitchFamily="34" charset="0"/>
              <a:ea typeface="Lato Black" panose="020F0502020204030203" pitchFamily="34" charset="0"/>
              <a:cs typeface="Lato Black" panose="020F0502020204030203" pitchFamily="34" charset="0"/>
            </a:endParaRPr>
          </a:p>
        </p:txBody>
      </p:sp>
      <p:sp>
        <p:nvSpPr>
          <p:cNvPr id="11" name="Title Placeholder 1"/>
          <p:cNvSpPr>
            <a:spLocks noGrp="1"/>
          </p:cNvSpPr>
          <p:nvPr>
            <p:ph type="title"/>
          </p:nvPr>
        </p:nvSpPr>
        <p:spPr>
          <a:xfrm>
            <a:off x="838200" y="311995"/>
            <a:ext cx="9401269" cy="937444"/>
          </a:xfrm>
          <a:prstGeom prst="rect">
            <a:avLst/>
          </a:prstGeom>
        </p:spPr>
        <p:txBody>
          <a:bodyPr rtlCol="0">
            <a:noAutofit/>
          </a:bodyPr>
          <a:lstStyle>
            <a:lvl1pPr>
              <a:defRPr sz="3200"/>
            </a:lvl1pPr>
          </a:lstStyle>
          <a:p>
            <a:endParaRPr lang="en-US" dirty="0"/>
          </a:p>
        </p:txBody>
      </p:sp>
      <p:sp>
        <p:nvSpPr>
          <p:cNvPr id="3" name="Content Placeholder 2"/>
          <p:cNvSpPr>
            <a:spLocks noGrp="1"/>
          </p:cNvSpPr>
          <p:nvPr>
            <p:ph sz="half" idx="1"/>
          </p:nvPr>
        </p:nvSpPr>
        <p:spPr>
          <a:xfrm>
            <a:off x="838200" y="1862659"/>
            <a:ext cx="5181600" cy="431430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62659"/>
            <a:ext cx="5181600" cy="43143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1">
            <a:extLst>
              <a:ext uri="{FF2B5EF4-FFF2-40B4-BE49-F238E27FC236}">
                <a16:creationId xmlns:a16="http://schemas.microsoft.com/office/drawing/2014/main" id="{1787AFDD-367D-8049-A8E3-A76F44D8856A}"/>
              </a:ext>
            </a:extLst>
          </p:cNvPr>
          <p:cNvSpPr>
            <a:spLocks noGrp="1"/>
          </p:cNvSpPr>
          <p:nvPr>
            <p:ph type="dt" sz="half" idx="10"/>
          </p:nvPr>
        </p:nvSpPr>
        <p:spPr/>
        <p:txBody>
          <a:bodyPr/>
          <a:lstStyle>
            <a:lvl1pPr>
              <a:defRPr/>
            </a:lvl1pPr>
          </a:lstStyle>
          <a:p>
            <a:pPr>
              <a:defRPr/>
            </a:pPr>
            <a:endParaRPr lang="en-US"/>
          </a:p>
        </p:txBody>
      </p:sp>
      <p:sp>
        <p:nvSpPr>
          <p:cNvPr id="8" name="Footer Placeholder 5">
            <a:extLst>
              <a:ext uri="{FF2B5EF4-FFF2-40B4-BE49-F238E27FC236}">
                <a16:creationId xmlns:a16="http://schemas.microsoft.com/office/drawing/2014/main" id="{6B5E45CB-37FD-134A-AB41-0EA0CCC85091}"/>
              </a:ext>
            </a:extLst>
          </p:cNvPr>
          <p:cNvSpPr>
            <a:spLocks noGrp="1"/>
          </p:cNvSpPr>
          <p:nvPr>
            <p:ph type="ftr" sz="quarter" idx="11"/>
          </p:nvPr>
        </p:nvSpPr>
        <p:spPr>
          <a:xfrm>
            <a:off x="10239375" y="242888"/>
            <a:ext cx="1160463" cy="365125"/>
          </a:xfrm>
          <a:prstGeom prst="rect">
            <a:avLst/>
          </a:prstGeom>
        </p:spPr>
        <p:txBody>
          <a:bodyPr vert="horz" lIns="0" tIns="0" rIns="0" bIns="0" rtlCol="0" anchor="ctr" anchorCtr="0"/>
          <a:lstStyle>
            <a:lvl1pPr algn="r" eaLnBrk="1" fontAlgn="auto" hangingPunct="1">
              <a:spcBef>
                <a:spcPts val="0"/>
              </a:spcBef>
              <a:spcAft>
                <a:spcPts val="0"/>
              </a:spcAft>
              <a:defRPr sz="1200" dirty="0">
                <a:solidFill>
                  <a:schemeClr val="tx1"/>
                </a:solidFill>
                <a:latin typeface="+mn-lt"/>
              </a:defRPr>
            </a:lvl1pPr>
          </a:lstStyle>
          <a:p>
            <a:pPr>
              <a:defRPr/>
            </a:pPr>
            <a:endParaRPr lang="en-US"/>
          </a:p>
        </p:txBody>
      </p:sp>
    </p:spTree>
    <p:extLst>
      <p:ext uri="{BB962C8B-B14F-4D97-AF65-F5344CB8AC3E}">
        <p14:creationId xmlns:p14="http://schemas.microsoft.com/office/powerpoint/2010/main" val="19988013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cxnSp>
        <p:nvCxnSpPr>
          <p:cNvPr id="7" name="Straight Connector 6" descr="&quot;&quot;">
            <a:extLst>
              <a:ext uri="{FF2B5EF4-FFF2-40B4-BE49-F238E27FC236}">
                <a16:creationId xmlns:a16="http://schemas.microsoft.com/office/drawing/2014/main" id="{E748CA6F-D9A4-D443-A53B-3DEE7D90162B}"/>
              </a:ext>
            </a:extLst>
          </p:cNvPr>
          <p:cNvCxnSpPr>
            <a:cxnSpLocks/>
          </p:cNvCxnSpPr>
          <p:nvPr userDrawn="1"/>
        </p:nvCxnSpPr>
        <p:spPr>
          <a:xfrm>
            <a:off x="0" y="1397000"/>
            <a:ext cx="11726863"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extBox 6">
            <a:extLst>
              <a:ext uri="{FF2B5EF4-FFF2-40B4-BE49-F238E27FC236}">
                <a16:creationId xmlns:a16="http://schemas.microsoft.com/office/drawing/2014/main" id="{F87C3F34-4390-EE43-B4A5-954F910E29A7}"/>
              </a:ext>
              <a:ext uri="{C183D7F6-B498-43B3-948B-1728B52AA6E4}">
                <adec:decorative xmlns:adec="http://schemas.microsoft.com/office/drawing/2017/decorative" val="1"/>
              </a:ext>
            </a:extLst>
          </p:cNvPr>
          <p:cNvSpPr txBox="1">
            <a:spLocks noChangeArrowheads="1"/>
          </p:cNvSpPr>
          <p:nvPr userDrawn="1"/>
        </p:nvSpPr>
        <p:spPr bwMode="auto">
          <a:xfrm>
            <a:off x="11353800" y="333375"/>
            <a:ext cx="373063"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Lato" panose="020F0502020204030203" pitchFamily="34" charset="0"/>
              </a:defRPr>
            </a:lvl1pPr>
            <a:lvl2pPr marL="742950" indent="-285750">
              <a:defRPr>
                <a:solidFill>
                  <a:schemeClr val="tx1"/>
                </a:solidFill>
                <a:latin typeface="Lato" panose="020F0502020204030203" pitchFamily="34" charset="0"/>
              </a:defRPr>
            </a:lvl2pPr>
            <a:lvl3pPr marL="1143000" indent="-228600">
              <a:defRPr>
                <a:solidFill>
                  <a:schemeClr val="tx1"/>
                </a:solidFill>
                <a:latin typeface="Lato" panose="020F0502020204030203" pitchFamily="34" charset="0"/>
              </a:defRPr>
            </a:lvl3pPr>
            <a:lvl4pPr marL="1600200" indent="-228600">
              <a:defRPr>
                <a:solidFill>
                  <a:schemeClr val="tx1"/>
                </a:solidFill>
                <a:latin typeface="Lato" panose="020F0502020204030203" pitchFamily="34" charset="0"/>
              </a:defRPr>
            </a:lvl4pPr>
            <a:lvl5pPr marL="2057400" indent="-228600">
              <a:defRPr>
                <a:solidFill>
                  <a:schemeClr val="tx1"/>
                </a:solidFill>
                <a:latin typeface="Lato" panose="020F0502020204030203" pitchFamily="34" charset="0"/>
              </a:defRPr>
            </a:lvl5pPr>
            <a:lvl6pPr marL="2514600" indent="-228600" fontAlgn="base">
              <a:spcBef>
                <a:spcPct val="0"/>
              </a:spcBef>
              <a:spcAft>
                <a:spcPct val="0"/>
              </a:spcAft>
              <a:defRPr>
                <a:solidFill>
                  <a:schemeClr val="tx1"/>
                </a:solidFill>
                <a:latin typeface="Lato" panose="020F0502020204030203" pitchFamily="34" charset="0"/>
              </a:defRPr>
            </a:lvl6pPr>
            <a:lvl7pPr marL="2971800" indent="-228600" fontAlgn="base">
              <a:spcBef>
                <a:spcPct val="0"/>
              </a:spcBef>
              <a:spcAft>
                <a:spcPct val="0"/>
              </a:spcAft>
              <a:defRPr>
                <a:solidFill>
                  <a:schemeClr val="tx1"/>
                </a:solidFill>
                <a:latin typeface="Lato" panose="020F0502020204030203" pitchFamily="34" charset="0"/>
              </a:defRPr>
            </a:lvl7pPr>
            <a:lvl8pPr marL="3429000" indent="-228600" fontAlgn="base">
              <a:spcBef>
                <a:spcPct val="0"/>
              </a:spcBef>
              <a:spcAft>
                <a:spcPct val="0"/>
              </a:spcAft>
              <a:defRPr>
                <a:solidFill>
                  <a:schemeClr val="tx1"/>
                </a:solidFill>
                <a:latin typeface="Lato" panose="020F0502020204030203" pitchFamily="34" charset="0"/>
              </a:defRPr>
            </a:lvl8pPr>
            <a:lvl9pPr marL="3886200" indent="-228600" fontAlgn="base">
              <a:spcBef>
                <a:spcPct val="0"/>
              </a:spcBef>
              <a:spcAft>
                <a:spcPct val="0"/>
              </a:spcAft>
              <a:defRPr>
                <a:solidFill>
                  <a:schemeClr val="tx1"/>
                </a:solidFill>
                <a:latin typeface="Lato" panose="020F0502020204030203" pitchFamily="34" charset="0"/>
              </a:defRPr>
            </a:lvl9pPr>
          </a:lstStyle>
          <a:p>
            <a:pPr algn="r" eaLnBrk="1" hangingPunct="1"/>
            <a:fld id="{38470853-6E1B-194F-AE62-F124817C19C7}" type="slidenum">
              <a:rPr lang="en-US" altLang="en-US" sz="1200">
                <a:latin typeface="Lato Black" panose="020F0502020204030203" pitchFamily="34" charset="0"/>
                <a:ea typeface="Lato Black" panose="020F0502020204030203" pitchFamily="34" charset="0"/>
                <a:cs typeface="Lato Black" panose="020F0502020204030203" pitchFamily="34" charset="0"/>
              </a:rPr>
              <a:pPr algn="r" eaLnBrk="1" hangingPunct="1"/>
              <a:t>‹#›</a:t>
            </a:fld>
            <a:endParaRPr lang="en-US" altLang="en-US" sz="1200">
              <a:latin typeface="Lato Black" panose="020F0502020204030203" pitchFamily="34" charset="0"/>
              <a:ea typeface="Lato Black" panose="020F0502020204030203" pitchFamily="34" charset="0"/>
              <a:cs typeface="Lato Black" panose="020F0502020204030203" pitchFamily="34" charset="0"/>
            </a:endParaRPr>
          </a:p>
        </p:txBody>
      </p:sp>
      <p:sp>
        <p:nvSpPr>
          <p:cNvPr id="10" name="Title Placeholder 1"/>
          <p:cNvSpPr>
            <a:spLocks noGrp="1"/>
          </p:cNvSpPr>
          <p:nvPr>
            <p:ph type="title"/>
          </p:nvPr>
        </p:nvSpPr>
        <p:spPr>
          <a:xfrm>
            <a:off x="838200" y="311995"/>
            <a:ext cx="9401269" cy="937444"/>
          </a:xfrm>
          <a:prstGeom prst="rect">
            <a:avLst/>
          </a:prstGeom>
        </p:spPr>
        <p:txBody>
          <a:bodyPr rtlCol="0">
            <a:noAutofit/>
          </a:bodyPr>
          <a:lstStyle>
            <a:lvl1pPr>
              <a:defRPr sz="3200"/>
            </a:lvl1pPr>
          </a:lstStyle>
          <a:p>
            <a:endParaRPr lang="en-US" dirty="0"/>
          </a:p>
        </p:txBody>
      </p:sp>
      <p:sp>
        <p:nvSpPr>
          <p:cNvPr id="3" name="Text Placeholder 2"/>
          <p:cNvSpPr>
            <a:spLocks noGrp="1"/>
          </p:cNvSpPr>
          <p:nvPr>
            <p:ph type="body" idx="1"/>
          </p:nvPr>
        </p:nvSpPr>
        <p:spPr>
          <a:xfrm>
            <a:off x="836612"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Date Placeholder 1">
            <a:extLst>
              <a:ext uri="{FF2B5EF4-FFF2-40B4-BE49-F238E27FC236}">
                <a16:creationId xmlns:a16="http://schemas.microsoft.com/office/drawing/2014/main" id="{8EEF23C8-6BB7-7040-9E2D-32E14C8A8793}"/>
              </a:ext>
            </a:extLst>
          </p:cNvPr>
          <p:cNvSpPr>
            <a:spLocks noGrp="1"/>
          </p:cNvSpPr>
          <p:nvPr>
            <p:ph type="dt" sz="half" idx="10"/>
          </p:nvPr>
        </p:nvSpPr>
        <p:spPr/>
        <p:txBody>
          <a:bodyPr/>
          <a:lstStyle>
            <a:lvl1pPr>
              <a:defRPr/>
            </a:lvl1pPr>
          </a:lstStyle>
          <a:p>
            <a:pPr>
              <a:defRPr/>
            </a:pPr>
            <a:endParaRPr lang="en-US"/>
          </a:p>
        </p:txBody>
      </p:sp>
      <p:sp>
        <p:nvSpPr>
          <p:cNvPr id="11" name="Footer Placeholder 5">
            <a:extLst>
              <a:ext uri="{FF2B5EF4-FFF2-40B4-BE49-F238E27FC236}">
                <a16:creationId xmlns:a16="http://schemas.microsoft.com/office/drawing/2014/main" id="{46666742-4A8A-D445-B3CA-1C6601999C77}"/>
              </a:ext>
            </a:extLst>
          </p:cNvPr>
          <p:cNvSpPr>
            <a:spLocks noGrp="1"/>
          </p:cNvSpPr>
          <p:nvPr>
            <p:ph type="ftr" sz="quarter" idx="11"/>
          </p:nvPr>
        </p:nvSpPr>
        <p:spPr>
          <a:xfrm>
            <a:off x="10239375" y="242888"/>
            <a:ext cx="1160463" cy="365125"/>
          </a:xfrm>
          <a:prstGeom prst="rect">
            <a:avLst/>
          </a:prstGeom>
        </p:spPr>
        <p:txBody>
          <a:bodyPr vert="horz" lIns="0" tIns="0" rIns="0" bIns="0" rtlCol="0" anchor="ctr" anchorCtr="0"/>
          <a:lstStyle>
            <a:lvl1pPr algn="r" eaLnBrk="1" fontAlgn="auto" hangingPunct="1">
              <a:spcBef>
                <a:spcPts val="0"/>
              </a:spcBef>
              <a:spcAft>
                <a:spcPts val="0"/>
              </a:spcAft>
              <a:defRPr sz="1200" dirty="0">
                <a:solidFill>
                  <a:schemeClr val="tx1"/>
                </a:solidFill>
                <a:latin typeface="+mn-lt"/>
              </a:defRPr>
            </a:lvl1pPr>
          </a:lstStyle>
          <a:p>
            <a:pPr>
              <a:defRPr/>
            </a:pPr>
            <a:endParaRPr lang="en-US"/>
          </a:p>
        </p:txBody>
      </p:sp>
    </p:spTree>
    <p:extLst>
      <p:ext uri="{BB962C8B-B14F-4D97-AF65-F5344CB8AC3E}">
        <p14:creationId xmlns:p14="http://schemas.microsoft.com/office/powerpoint/2010/main" val="28473301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cxnSp>
        <p:nvCxnSpPr>
          <p:cNvPr id="3" name="Straight Connector 2" descr="&quot;&quot;">
            <a:extLst>
              <a:ext uri="{FF2B5EF4-FFF2-40B4-BE49-F238E27FC236}">
                <a16:creationId xmlns:a16="http://schemas.microsoft.com/office/drawing/2014/main" id="{D8E0245C-8434-9746-9A09-AA6B6F74B8C0}"/>
              </a:ext>
            </a:extLst>
          </p:cNvPr>
          <p:cNvCxnSpPr>
            <a:cxnSpLocks/>
          </p:cNvCxnSpPr>
          <p:nvPr userDrawn="1"/>
        </p:nvCxnSpPr>
        <p:spPr>
          <a:xfrm>
            <a:off x="0" y="1397000"/>
            <a:ext cx="11726863"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TextBox 6">
            <a:extLst>
              <a:ext uri="{FF2B5EF4-FFF2-40B4-BE49-F238E27FC236}">
                <a16:creationId xmlns:a16="http://schemas.microsoft.com/office/drawing/2014/main" id="{3DF02732-2841-9B40-A2C9-66A06CCA81A0}"/>
              </a:ext>
              <a:ext uri="{C183D7F6-B498-43B3-948B-1728B52AA6E4}">
                <adec:decorative xmlns:adec="http://schemas.microsoft.com/office/drawing/2017/decorative" val="1"/>
              </a:ext>
            </a:extLst>
          </p:cNvPr>
          <p:cNvSpPr txBox="1">
            <a:spLocks noChangeArrowheads="1"/>
          </p:cNvSpPr>
          <p:nvPr userDrawn="1"/>
        </p:nvSpPr>
        <p:spPr bwMode="auto">
          <a:xfrm>
            <a:off x="11353800" y="333375"/>
            <a:ext cx="373063"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Lato" panose="020F0502020204030203" pitchFamily="34" charset="0"/>
              </a:defRPr>
            </a:lvl1pPr>
            <a:lvl2pPr marL="742950" indent="-285750">
              <a:defRPr>
                <a:solidFill>
                  <a:schemeClr val="tx1"/>
                </a:solidFill>
                <a:latin typeface="Lato" panose="020F0502020204030203" pitchFamily="34" charset="0"/>
              </a:defRPr>
            </a:lvl2pPr>
            <a:lvl3pPr marL="1143000" indent="-228600">
              <a:defRPr>
                <a:solidFill>
                  <a:schemeClr val="tx1"/>
                </a:solidFill>
                <a:latin typeface="Lato" panose="020F0502020204030203" pitchFamily="34" charset="0"/>
              </a:defRPr>
            </a:lvl3pPr>
            <a:lvl4pPr marL="1600200" indent="-228600">
              <a:defRPr>
                <a:solidFill>
                  <a:schemeClr val="tx1"/>
                </a:solidFill>
                <a:latin typeface="Lato" panose="020F0502020204030203" pitchFamily="34" charset="0"/>
              </a:defRPr>
            </a:lvl4pPr>
            <a:lvl5pPr marL="2057400" indent="-228600">
              <a:defRPr>
                <a:solidFill>
                  <a:schemeClr val="tx1"/>
                </a:solidFill>
                <a:latin typeface="Lato" panose="020F0502020204030203" pitchFamily="34" charset="0"/>
              </a:defRPr>
            </a:lvl5pPr>
            <a:lvl6pPr marL="2514600" indent="-228600" fontAlgn="base">
              <a:spcBef>
                <a:spcPct val="0"/>
              </a:spcBef>
              <a:spcAft>
                <a:spcPct val="0"/>
              </a:spcAft>
              <a:defRPr>
                <a:solidFill>
                  <a:schemeClr val="tx1"/>
                </a:solidFill>
                <a:latin typeface="Lato" panose="020F0502020204030203" pitchFamily="34" charset="0"/>
              </a:defRPr>
            </a:lvl6pPr>
            <a:lvl7pPr marL="2971800" indent="-228600" fontAlgn="base">
              <a:spcBef>
                <a:spcPct val="0"/>
              </a:spcBef>
              <a:spcAft>
                <a:spcPct val="0"/>
              </a:spcAft>
              <a:defRPr>
                <a:solidFill>
                  <a:schemeClr val="tx1"/>
                </a:solidFill>
                <a:latin typeface="Lato" panose="020F0502020204030203" pitchFamily="34" charset="0"/>
              </a:defRPr>
            </a:lvl7pPr>
            <a:lvl8pPr marL="3429000" indent="-228600" fontAlgn="base">
              <a:spcBef>
                <a:spcPct val="0"/>
              </a:spcBef>
              <a:spcAft>
                <a:spcPct val="0"/>
              </a:spcAft>
              <a:defRPr>
                <a:solidFill>
                  <a:schemeClr val="tx1"/>
                </a:solidFill>
                <a:latin typeface="Lato" panose="020F0502020204030203" pitchFamily="34" charset="0"/>
              </a:defRPr>
            </a:lvl8pPr>
            <a:lvl9pPr marL="3886200" indent="-228600" fontAlgn="base">
              <a:spcBef>
                <a:spcPct val="0"/>
              </a:spcBef>
              <a:spcAft>
                <a:spcPct val="0"/>
              </a:spcAft>
              <a:defRPr>
                <a:solidFill>
                  <a:schemeClr val="tx1"/>
                </a:solidFill>
                <a:latin typeface="Lato" panose="020F0502020204030203" pitchFamily="34" charset="0"/>
              </a:defRPr>
            </a:lvl9pPr>
          </a:lstStyle>
          <a:p>
            <a:pPr algn="r" eaLnBrk="1" hangingPunct="1"/>
            <a:fld id="{283A2C34-3929-9242-BB81-07072E4AB5BF}" type="slidenum">
              <a:rPr lang="en-US" altLang="en-US" sz="1200">
                <a:latin typeface="Lato Black" panose="020F0502020204030203" pitchFamily="34" charset="0"/>
                <a:ea typeface="Lato Black" panose="020F0502020204030203" pitchFamily="34" charset="0"/>
                <a:cs typeface="Lato Black" panose="020F0502020204030203" pitchFamily="34" charset="0"/>
              </a:rPr>
              <a:pPr algn="r" eaLnBrk="1" hangingPunct="1"/>
              <a:t>‹#›</a:t>
            </a:fld>
            <a:endParaRPr lang="en-US" altLang="en-US" sz="1200">
              <a:latin typeface="Lato Black" panose="020F0502020204030203" pitchFamily="34" charset="0"/>
              <a:ea typeface="Lato Black" panose="020F0502020204030203" pitchFamily="34" charset="0"/>
              <a:cs typeface="Lato Black" panose="020F0502020204030203" pitchFamily="34" charset="0"/>
            </a:endParaRPr>
          </a:p>
        </p:txBody>
      </p:sp>
      <p:sp>
        <p:nvSpPr>
          <p:cNvPr id="15" name="Title Placeholder 1"/>
          <p:cNvSpPr>
            <a:spLocks noGrp="1"/>
          </p:cNvSpPr>
          <p:nvPr>
            <p:ph type="title"/>
          </p:nvPr>
        </p:nvSpPr>
        <p:spPr>
          <a:xfrm>
            <a:off x="838200" y="311995"/>
            <a:ext cx="9401269" cy="937444"/>
          </a:xfrm>
          <a:prstGeom prst="rect">
            <a:avLst/>
          </a:prstGeom>
        </p:spPr>
        <p:txBody>
          <a:bodyPr rtlCol="0">
            <a:noAutofit/>
          </a:bodyPr>
          <a:lstStyle>
            <a:lvl1pPr>
              <a:defRPr sz="3200"/>
            </a:lvl1pPr>
          </a:lstStyle>
          <a:p>
            <a:endParaRPr lang="en-US" dirty="0"/>
          </a:p>
        </p:txBody>
      </p:sp>
      <p:sp>
        <p:nvSpPr>
          <p:cNvPr id="5" name="Date Placeholder 2">
            <a:extLst>
              <a:ext uri="{FF2B5EF4-FFF2-40B4-BE49-F238E27FC236}">
                <a16:creationId xmlns:a16="http://schemas.microsoft.com/office/drawing/2014/main" id="{0CB8B9A3-BD9E-5641-9FA9-FC607D176746}"/>
              </a:ext>
            </a:extLst>
          </p:cNvPr>
          <p:cNvSpPr>
            <a:spLocks noGrp="1"/>
          </p:cNvSpPr>
          <p:nvPr>
            <p:ph type="dt" sz="half" idx="10"/>
          </p:nvPr>
        </p:nvSpPr>
        <p:spPr/>
        <p:txBody>
          <a:bodyPr/>
          <a:lstStyle>
            <a:lvl1pPr>
              <a:defRPr/>
            </a:lvl1pPr>
          </a:lstStyle>
          <a:p>
            <a:pPr>
              <a:defRPr/>
            </a:pPr>
            <a:endParaRPr lang="en-US"/>
          </a:p>
        </p:txBody>
      </p:sp>
      <p:sp>
        <p:nvSpPr>
          <p:cNvPr id="6" name="Footer Placeholder 5">
            <a:extLst>
              <a:ext uri="{FF2B5EF4-FFF2-40B4-BE49-F238E27FC236}">
                <a16:creationId xmlns:a16="http://schemas.microsoft.com/office/drawing/2014/main" id="{28F994DE-F17E-9049-8EAB-59CF6E27DAF5}"/>
              </a:ext>
            </a:extLst>
          </p:cNvPr>
          <p:cNvSpPr>
            <a:spLocks noGrp="1"/>
          </p:cNvSpPr>
          <p:nvPr>
            <p:ph type="ftr" sz="quarter" idx="11"/>
          </p:nvPr>
        </p:nvSpPr>
        <p:spPr>
          <a:xfrm>
            <a:off x="10239375" y="242888"/>
            <a:ext cx="1160463" cy="365125"/>
          </a:xfrm>
          <a:prstGeom prst="rect">
            <a:avLst/>
          </a:prstGeom>
        </p:spPr>
        <p:txBody>
          <a:bodyPr vert="horz" lIns="0" tIns="0" rIns="0" bIns="0" rtlCol="0" anchor="ctr" anchorCtr="0"/>
          <a:lstStyle>
            <a:lvl1pPr algn="r" eaLnBrk="1" fontAlgn="auto" hangingPunct="1">
              <a:spcBef>
                <a:spcPts val="0"/>
              </a:spcBef>
              <a:spcAft>
                <a:spcPts val="0"/>
              </a:spcAft>
              <a:defRPr sz="1200" dirty="0">
                <a:solidFill>
                  <a:schemeClr val="tx1"/>
                </a:solidFill>
                <a:latin typeface="+mn-lt"/>
              </a:defRPr>
            </a:lvl1pPr>
          </a:lstStyle>
          <a:p>
            <a:pPr>
              <a:defRPr/>
            </a:pPr>
            <a:endParaRPr lang="en-US"/>
          </a:p>
        </p:txBody>
      </p:sp>
    </p:spTree>
    <p:extLst>
      <p:ext uri="{BB962C8B-B14F-4D97-AF65-F5344CB8AC3E}">
        <p14:creationId xmlns:p14="http://schemas.microsoft.com/office/powerpoint/2010/main" val="24303229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em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18" Type="http://schemas.openxmlformats.org/officeDocument/2006/relationships/image" Target="../media/image3.emf"/><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17" Type="http://schemas.openxmlformats.org/officeDocument/2006/relationships/image" Target="../media/image7.jpeg"/><Relationship Id="rId2" Type="http://schemas.openxmlformats.org/officeDocument/2006/relationships/slideLayout" Target="../slideLayouts/slideLayout18.xml"/><Relationship Id="rId16" Type="http://schemas.openxmlformats.org/officeDocument/2006/relationships/theme" Target="../theme/theme2.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5" Type="http://schemas.openxmlformats.org/officeDocument/2006/relationships/slideLayout" Target="../slideLayouts/slideLayout3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8"/>
          <a:srcRect/>
          <a:stretch>
            <a:fillRect/>
          </a:stretch>
        </a:blip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9F037F24-AEB5-C542-9AD8-542A853FFC72}"/>
              </a:ext>
            </a:extLst>
          </p:cNvPr>
          <p:cNvSpPr>
            <a:spLocks noGrp="1" noChangeArrowheads="1"/>
          </p:cNvSpPr>
          <p:nvPr>
            <p:ph type="title"/>
          </p:nvPr>
        </p:nvSpPr>
        <p:spPr bwMode="auto">
          <a:xfrm>
            <a:off x="838200" y="273050"/>
            <a:ext cx="10515600" cy="1030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2F7B9BC1-19DD-4A4E-99A1-4DA20A284A3D}"/>
              </a:ext>
            </a:extLst>
          </p:cNvPr>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7F568E6C-EB3A-2E4C-93E3-3CB27EA5C125}"/>
              </a:ext>
            </a:extLst>
          </p:cNvPr>
          <p:cNvSpPr>
            <a:spLocks noGrp="1"/>
          </p:cNvSpPr>
          <p:nvPr>
            <p:ph type="dt" sz="half" idx="2"/>
          </p:nvPr>
        </p:nvSpPr>
        <p:spPr>
          <a:xfrm>
            <a:off x="838200" y="6356350"/>
            <a:ext cx="2743200" cy="365125"/>
          </a:xfrm>
          <a:prstGeom prst="rect">
            <a:avLst/>
          </a:prstGeom>
        </p:spPr>
        <p:txBody>
          <a:bodyPr vert="horz" lIns="0" tIns="0" rIns="0" bIns="0" rtlCol="0" anchor="ctr"/>
          <a:lstStyle>
            <a:lvl1pPr algn="l" eaLnBrk="1" fontAlgn="auto" hangingPunct="1">
              <a:spcBef>
                <a:spcPts val="0"/>
              </a:spcBef>
              <a:spcAft>
                <a:spcPts val="0"/>
              </a:spcAft>
              <a:defRPr sz="1200" baseline="0" dirty="0">
                <a:solidFill>
                  <a:schemeClr val="bg1"/>
                </a:solidFill>
                <a:latin typeface="+mn-lt"/>
              </a:defRPr>
            </a:lvl1pPr>
          </a:lstStyle>
          <a:p>
            <a:pPr>
              <a:defRPr/>
            </a:pPr>
            <a:endParaRPr lang="en-US"/>
          </a:p>
        </p:txBody>
      </p:sp>
      <p:pic>
        <p:nvPicPr>
          <p:cNvPr id="6" name="Picture 5">
            <a:extLst>
              <a:ext uri="{FF2B5EF4-FFF2-40B4-BE49-F238E27FC236}">
                <a16:creationId xmlns:a16="http://schemas.microsoft.com/office/drawing/2014/main" id="{C3922656-B6FA-6441-9860-8E70FDDA07F0}"/>
              </a:ext>
            </a:extLst>
          </p:cNvPr>
          <p:cNvPicPr>
            <a:picLocks noChangeAspect="1"/>
          </p:cNvPicPr>
          <p:nvPr userDrawn="1"/>
        </p:nvPicPr>
        <p:blipFill>
          <a:blip r:embed="rId19"/>
          <a:stretch>
            <a:fillRect/>
          </a:stretch>
        </p:blipFill>
        <p:spPr>
          <a:xfrm>
            <a:off x="9725124" y="6311783"/>
            <a:ext cx="2240592" cy="409340"/>
          </a:xfrm>
          <a:prstGeom prst="rect">
            <a:avLst/>
          </a:prstGeom>
        </p:spPr>
      </p:pic>
    </p:spTree>
  </p:cSld>
  <p:clrMap bg1="lt1" tx1="dk1" bg2="lt2" tx2="dk2" accent1="accent1" accent2="accent2" accent3="accent3" accent4="accent4" accent5="accent5" accent6="accent6" hlink="hlink" folHlink="folHlink"/>
  <p:sldLayoutIdLst>
    <p:sldLayoutId id="2147483852" r:id="rId1"/>
    <p:sldLayoutId id="2147483853" r:id="rId2"/>
    <p:sldLayoutId id="2147483854" r:id="rId3"/>
    <p:sldLayoutId id="2147483855" r:id="rId4"/>
    <p:sldLayoutId id="2147483856" r:id="rId5"/>
    <p:sldLayoutId id="2147483857" r:id="rId6"/>
    <p:sldLayoutId id="2147483858" r:id="rId7"/>
    <p:sldLayoutId id="2147483859" r:id="rId8"/>
    <p:sldLayoutId id="2147483860" r:id="rId9"/>
    <p:sldLayoutId id="2147483861" r:id="rId10"/>
    <p:sldLayoutId id="2147483862" r:id="rId11"/>
    <p:sldLayoutId id="2147483863" r:id="rId12"/>
    <p:sldLayoutId id="2147483864" r:id="rId13"/>
    <p:sldLayoutId id="2147483865" r:id="rId14"/>
    <p:sldLayoutId id="2147483850" r:id="rId15"/>
    <p:sldLayoutId id="2147483880" r:id="rId16"/>
  </p:sldLayoutIdLst>
  <p:hf sldNum="0" hdr="0" ftr="0" dt="0"/>
  <p:txStyles>
    <p:titleStyle>
      <a:lvl1pPr algn="l" rtl="0" fontAlgn="base">
        <a:lnSpc>
          <a:spcPct val="90000"/>
        </a:lnSpc>
        <a:spcBef>
          <a:spcPct val="0"/>
        </a:spcBef>
        <a:spcAft>
          <a:spcPct val="0"/>
        </a:spcAft>
        <a:defRPr sz="3200" kern="1200">
          <a:solidFill>
            <a:schemeClr val="tx1"/>
          </a:solidFill>
          <a:latin typeface="+mj-lt"/>
          <a:ea typeface="+mj-ea"/>
          <a:cs typeface="+mj-cs"/>
        </a:defRPr>
      </a:lvl1pPr>
      <a:lvl2pPr algn="l" rtl="0" fontAlgn="base">
        <a:lnSpc>
          <a:spcPct val="90000"/>
        </a:lnSpc>
        <a:spcBef>
          <a:spcPct val="0"/>
        </a:spcBef>
        <a:spcAft>
          <a:spcPct val="0"/>
        </a:spcAft>
        <a:defRPr sz="3200">
          <a:solidFill>
            <a:schemeClr val="tx1"/>
          </a:solidFill>
          <a:latin typeface="Lato Black" panose="020F0502020204030203" pitchFamily="34" charset="0"/>
        </a:defRPr>
      </a:lvl2pPr>
      <a:lvl3pPr algn="l" rtl="0" fontAlgn="base">
        <a:lnSpc>
          <a:spcPct val="90000"/>
        </a:lnSpc>
        <a:spcBef>
          <a:spcPct val="0"/>
        </a:spcBef>
        <a:spcAft>
          <a:spcPct val="0"/>
        </a:spcAft>
        <a:defRPr sz="3200">
          <a:solidFill>
            <a:schemeClr val="tx1"/>
          </a:solidFill>
          <a:latin typeface="Lato Black" panose="020F0502020204030203" pitchFamily="34" charset="0"/>
        </a:defRPr>
      </a:lvl3pPr>
      <a:lvl4pPr algn="l" rtl="0" fontAlgn="base">
        <a:lnSpc>
          <a:spcPct val="90000"/>
        </a:lnSpc>
        <a:spcBef>
          <a:spcPct val="0"/>
        </a:spcBef>
        <a:spcAft>
          <a:spcPct val="0"/>
        </a:spcAft>
        <a:defRPr sz="3200">
          <a:solidFill>
            <a:schemeClr val="tx1"/>
          </a:solidFill>
          <a:latin typeface="Lato Black" panose="020F0502020204030203" pitchFamily="34" charset="0"/>
        </a:defRPr>
      </a:lvl4pPr>
      <a:lvl5pPr algn="l" rtl="0" fontAlgn="base">
        <a:lnSpc>
          <a:spcPct val="90000"/>
        </a:lnSpc>
        <a:spcBef>
          <a:spcPct val="0"/>
        </a:spcBef>
        <a:spcAft>
          <a:spcPct val="0"/>
        </a:spcAft>
        <a:defRPr sz="3200">
          <a:solidFill>
            <a:schemeClr val="tx1"/>
          </a:solidFill>
          <a:latin typeface="Lato Black" panose="020F0502020204030203" pitchFamily="34" charset="0"/>
        </a:defRPr>
      </a:lvl5pPr>
      <a:lvl6pPr marL="457200" algn="l" rtl="0" fontAlgn="base">
        <a:lnSpc>
          <a:spcPct val="90000"/>
        </a:lnSpc>
        <a:spcBef>
          <a:spcPct val="0"/>
        </a:spcBef>
        <a:spcAft>
          <a:spcPct val="0"/>
        </a:spcAft>
        <a:defRPr sz="3200">
          <a:solidFill>
            <a:schemeClr val="tx1"/>
          </a:solidFill>
          <a:latin typeface="Lato Black" panose="020F0502020204030203" pitchFamily="34" charset="0"/>
        </a:defRPr>
      </a:lvl6pPr>
      <a:lvl7pPr marL="914400" algn="l" rtl="0" fontAlgn="base">
        <a:lnSpc>
          <a:spcPct val="90000"/>
        </a:lnSpc>
        <a:spcBef>
          <a:spcPct val="0"/>
        </a:spcBef>
        <a:spcAft>
          <a:spcPct val="0"/>
        </a:spcAft>
        <a:defRPr sz="3200">
          <a:solidFill>
            <a:schemeClr val="tx1"/>
          </a:solidFill>
          <a:latin typeface="Lato Black" panose="020F0502020204030203" pitchFamily="34" charset="0"/>
        </a:defRPr>
      </a:lvl7pPr>
      <a:lvl8pPr marL="1371600" algn="l" rtl="0" fontAlgn="base">
        <a:lnSpc>
          <a:spcPct val="90000"/>
        </a:lnSpc>
        <a:spcBef>
          <a:spcPct val="0"/>
        </a:spcBef>
        <a:spcAft>
          <a:spcPct val="0"/>
        </a:spcAft>
        <a:defRPr sz="3200">
          <a:solidFill>
            <a:schemeClr val="tx1"/>
          </a:solidFill>
          <a:latin typeface="Lato Black" panose="020F0502020204030203" pitchFamily="34" charset="0"/>
        </a:defRPr>
      </a:lvl8pPr>
      <a:lvl9pPr marL="1828800" algn="l" rtl="0" fontAlgn="base">
        <a:lnSpc>
          <a:spcPct val="90000"/>
        </a:lnSpc>
        <a:spcBef>
          <a:spcPct val="0"/>
        </a:spcBef>
        <a:spcAft>
          <a:spcPct val="0"/>
        </a:spcAft>
        <a:defRPr sz="3200">
          <a:solidFill>
            <a:schemeClr val="tx1"/>
          </a:solidFill>
          <a:latin typeface="Lato Black" panose="020F0502020204030203" pitchFamily="34" charset="0"/>
        </a:defRPr>
      </a:lvl9pPr>
    </p:titleStyle>
    <p:bodyStyle>
      <a:lvl1pPr marL="228600" indent="-228600" algn="l" rtl="0" fontAlgn="base">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7"/>
          <a:srcRect/>
          <a:stretch>
            <a:fillRect/>
          </a:stretch>
        </a:blipFill>
        <a:effectLst/>
      </p:bgPr>
    </p:bg>
    <p:spTree>
      <p:nvGrpSpPr>
        <p:cNvPr id="1" name=""/>
        <p:cNvGrpSpPr/>
        <p:nvPr/>
      </p:nvGrpSpPr>
      <p:grpSpPr>
        <a:xfrm>
          <a:off x="0" y="0"/>
          <a:ext cx="0" cy="0"/>
          <a:chOff x="0" y="0"/>
          <a:chExt cx="0" cy="0"/>
        </a:xfrm>
      </p:grpSpPr>
      <p:sp>
        <p:nvSpPr>
          <p:cNvPr id="2050" name="Title Placeholder 1">
            <a:extLst>
              <a:ext uri="{FF2B5EF4-FFF2-40B4-BE49-F238E27FC236}">
                <a16:creationId xmlns:a16="http://schemas.microsoft.com/office/drawing/2014/main" id="{F1513BBF-FE8C-9A42-A6E2-C1300B8BBA20}"/>
              </a:ext>
            </a:extLst>
          </p:cNvPr>
          <p:cNvSpPr>
            <a:spLocks noGrp="1" noChangeArrowheads="1"/>
          </p:cNvSpPr>
          <p:nvPr>
            <p:ph type="title"/>
          </p:nvPr>
        </p:nvSpPr>
        <p:spPr bwMode="auto">
          <a:xfrm>
            <a:off x="838200" y="273050"/>
            <a:ext cx="10515600" cy="1030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bodyPr>
          <a:lstStyle/>
          <a:p>
            <a:pPr lvl="0"/>
            <a:r>
              <a:rPr lang="en-US" altLang="en-US"/>
              <a:t>Click to edit Master title style</a:t>
            </a:r>
          </a:p>
        </p:txBody>
      </p:sp>
      <p:sp>
        <p:nvSpPr>
          <p:cNvPr id="2051" name="Text Placeholder 2">
            <a:extLst>
              <a:ext uri="{FF2B5EF4-FFF2-40B4-BE49-F238E27FC236}">
                <a16:creationId xmlns:a16="http://schemas.microsoft.com/office/drawing/2014/main" id="{37F01ADA-0710-CC49-927B-A43B361DC321}"/>
              </a:ext>
            </a:extLst>
          </p:cNvPr>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D780A2F6-28DE-7C46-B5A8-B10A09BC31CF}"/>
              </a:ext>
            </a:extLst>
          </p:cNvPr>
          <p:cNvSpPr>
            <a:spLocks noGrp="1"/>
          </p:cNvSpPr>
          <p:nvPr>
            <p:ph type="dt" sz="half" idx="2"/>
          </p:nvPr>
        </p:nvSpPr>
        <p:spPr>
          <a:xfrm>
            <a:off x="838200" y="6356350"/>
            <a:ext cx="2743200" cy="365125"/>
          </a:xfrm>
          <a:prstGeom prst="rect">
            <a:avLst/>
          </a:prstGeom>
        </p:spPr>
        <p:txBody>
          <a:bodyPr vert="horz" lIns="0" tIns="0" rIns="0" bIns="0" rtlCol="0" anchor="ctr"/>
          <a:lstStyle>
            <a:lvl1pPr algn="l" eaLnBrk="1" fontAlgn="auto" hangingPunct="1">
              <a:spcBef>
                <a:spcPts val="0"/>
              </a:spcBef>
              <a:spcAft>
                <a:spcPts val="0"/>
              </a:spcAft>
              <a:defRPr sz="1200" baseline="0" dirty="0">
                <a:solidFill>
                  <a:schemeClr val="bg1"/>
                </a:solidFill>
                <a:latin typeface="+mn-lt"/>
              </a:defRPr>
            </a:lvl1pPr>
          </a:lstStyle>
          <a:p>
            <a:pPr>
              <a:defRPr/>
            </a:pPr>
            <a:endParaRPr lang="en-US"/>
          </a:p>
        </p:txBody>
      </p:sp>
      <p:pic>
        <p:nvPicPr>
          <p:cNvPr id="6" name="Picture 5">
            <a:extLst>
              <a:ext uri="{FF2B5EF4-FFF2-40B4-BE49-F238E27FC236}">
                <a16:creationId xmlns:a16="http://schemas.microsoft.com/office/drawing/2014/main" id="{256A2E37-A2A1-DF4C-9B62-9E0B44A2E6DD}"/>
              </a:ext>
            </a:extLst>
          </p:cNvPr>
          <p:cNvPicPr>
            <a:picLocks noChangeAspect="1"/>
          </p:cNvPicPr>
          <p:nvPr userDrawn="1"/>
        </p:nvPicPr>
        <p:blipFill>
          <a:blip r:embed="rId18"/>
          <a:stretch>
            <a:fillRect/>
          </a:stretch>
        </p:blipFill>
        <p:spPr>
          <a:xfrm>
            <a:off x="9725124" y="6311783"/>
            <a:ext cx="2240592" cy="409340"/>
          </a:xfrm>
          <a:prstGeom prst="rect">
            <a:avLst/>
          </a:prstGeom>
        </p:spPr>
      </p:pic>
    </p:spTree>
  </p:cSld>
  <p:clrMap bg1="lt1" tx1="dk1" bg2="lt2" tx2="dk2" accent1="accent1" accent2="accent2" accent3="accent3" accent4="accent4" accent5="accent5" accent6="accent6" hlink="hlink" folHlink="folHlink"/>
  <p:sldLayoutIdLst>
    <p:sldLayoutId id="2147483866" r:id="rId1"/>
    <p:sldLayoutId id="2147483867" r:id="rId2"/>
    <p:sldLayoutId id="2147483868" r:id="rId3"/>
    <p:sldLayoutId id="2147483869" r:id="rId4"/>
    <p:sldLayoutId id="2147483870" r:id="rId5"/>
    <p:sldLayoutId id="2147483871" r:id="rId6"/>
    <p:sldLayoutId id="2147483872" r:id="rId7"/>
    <p:sldLayoutId id="2147483873" r:id="rId8"/>
    <p:sldLayoutId id="2147483874" r:id="rId9"/>
    <p:sldLayoutId id="2147483875" r:id="rId10"/>
    <p:sldLayoutId id="2147483876" r:id="rId11"/>
    <p:sldLayoutId id="2147483877" r:id="rId12"/>
    <p:sldLayoutId id="2147483878" r:id="rId13"/>
    <p:sldLayoutId id="2147483879" r:id="rId14"/>
    <p:sldLayoutId id="2147483851" r:id="rId15"/>
  </p:sldLayoutIdLst>
  <p:hf sldNum="0" hdr="0" ftr="0" dt="0"/>
  <p:txStyles>
    <p:titleStyle>
      <a:lvl1pPr algn="l" rtl="0" fontAlgn="base">
        <a:lnSpc>
          <a:spcPct val="90000"/>
        </a:lnSpc>
        <a:spcBef>
          <a:spcPct val="0"/>
        </a:spcBef>
        <a:spcAft>
          <a:spcPct val="0"/>
        </a:spcAft>
        <a:defRPr sz="3200" kern="1200">
          <a:solidFill>
            <a:schemeClr val="bg1"/>
          </a:solidFill>
          <a:latin typeface="+mj-lt"/>
          <a:ea typeface="+mj-ea"/>
          <a:cs typeface="+mj-cs"/>
        </a:defRPr>
      </a:lvl1pPr>
      <a:lvl2pPr algn="l" rtl="0" fontAlgn="base">
        <a:lnSpc>
          <a:spcPct val="90000"/>
        </a:lnSpc>
        <a:spcBef>
          <a:spcPct val="0"/>
        </a:spcBef>
        <a:spcAft>
          <a:spcPct val="0"/>
        </a:spcAft>
        <a:defRPr sz="3200">
          <a:solidFill>
            <a:schemeClr val="bg1"/>
          </a:solidFill>
          <a:latin typeface="Lato Black" panose="020F0502020204030203" pitchFamily="34" charset="0"/>
        </a:defRPr>
      </a:lvl2pPr>
      <a:lvl3pPr algn="l" rtl="0" fontAlgn="base">
        <a:lnSpc>
          <a:spcPct val="90000"/>
        </a:lnSpc>
        <a:spcBef>
          <a:spcPct val="0"/>
        </a:spcBef>
        <a:spcAft>
          <a:spcPct val="0"/>
        </a:spcAft>
        <a:defRPr sz="3200">
          <a:solidFill>
            <a:schemeClr val="bg1"/>
          </a:solidFill>
          <a:latin typeface="Lato Black" panose="020F0502020204030203" pitchFamily="34" charset="0"/>
        </a:defRPr>
      </a:lvl3pPr>
      <a:lvl4pPr algn="l" rtl="0" fontAlgn="base">
        <a:lnSpc>
          <a:spcPct val="90000"/>
        </a:lnSpc>
        <a:spcBef>
          <a:spcPct val="0"/>
        </a:spcBef>
        <a:spcAft>
          <a:spcPct val="0"/>
        </a:spcAft>
        <a:defRPr sz="3200">
          <a:solidFill>
            <a:schemeClr val="bg1"/>
          </a:solidFill>
          <a:latin typeface="Lato Black" panose="020F0502020204030203" pitchFamily="34" charset="0"/>
        </a:defRPr>
      </a:lvl4pPr>
      <a:lvl5pPr algn="l" rtl="0" fontAlgn="base">
        <a:lnSpc>
          <a:spcPct val="90000"/>
        </a:lnSpc>
        <a:spcBef>
          <a:spcPct val="0"/>
        </a:spcBef>
        <a:spcAft>
          <a:spcPct val="0"/>
        </a:spcAft>
        <a:defRPr sz="3200">
          <a:solidFill>
            <a:schemeClr val="bg1"/>
          </a:solidFill>
          <a:latin typeface="Lato Black" panose="020F0502020204030203" pitchFamily="34" charset="0"/>
        </a:defRPr>
      </a:lvl5pPr>
      <a:lvl6pPr marL="457200" algn="l" rtl="0" fontAlgn="base">
        <a:lnSpc>
          <a:spcPct val="90000"/>
        </a:lnSpc>
        <a:spcBef>
          <a:spcPct val="0"/>
        </a:spcBef>
        <a:spcAft>
          <a:spcPct val="0"/>
        </a:spcAft>
        <a:defRPr sz="3200">
          <a:solidFill>
            <a:schemeClr val="bg1"/>
          </a:solidFill>
          <a:latin typeface="Lato Black" panose="020F0502020204030203" pitchFamily="34" charset="0"/>
        </a:defRPr>
      </a:lvl6pPr>
      <a:lvl7pPr marL="914400" algn="l" rtl="0" fontAlgn="base">
        <a:lnSpc>
          <a:spcPct val="90000"/>
        </a:lnSpc>
        <a:spcBef>
          <a:spcPct val="0"/>
        </a:spcBef>
        <a:spcAft>
          <a:spcPct val="0"/>
        </a:spcAft>
        <a:defRPr sz="3200">
          <a:solidFill>
            <a:schemeClr val="bg1"/>
          </a:solidFill>
          <a:latin typeface="Lato Black" panose="020F0502020204030203" pitchFamily="34" charset="0"/>
        </a:defRPr>
      </a:lvl7pPr>
      <a:lvl8pPr marL="1371600" algn="l" rtl="0" fontAlgn="base">
        <a:lnSpc>
          <a:spcPct val="90000"/>
        </a:lnSpc>
        <a:spcBef>
          <a:spcPct val="0"/>
        </a:spcBef>
        <a:spcAft>
          <a:spcPct val="0"/>
        </a:spcAft>
        <a:defRPr sz="3200">
          <a:solidFill>
            <a:schemeClr val="bg1"/>
          </a:solidFill>
          <a:latin typeface="Lato Black" panose="020F0502020204030203" pitchFamily="34" charset="0"/>
        </a:defRPr>
      </a:lvl8pPr>
      <a:lvl9pPr marL="1828800" algn="l" rtl="0" fontAlgn="base">
        <a:lnSpc>
          <a:spcPct val="90000"/>
        </a:lnSpc>
        <a:spcBef>
          <a:spcPct val="0"/>
        </a:spcBef>
        <a:spcAft>
          <a:spcPct val="0"/>
        </a:spcAft>
        <a:defRPr sz="3200">
          <a:solidFill>
            <a:schemeClr val="bg1"/>
          </a:solidFill>
          <a:latin typeface="Lato Black" panose="020F0502020204030203" pitchFamily="34" charset="0"/>
        </a:defRPr>
      </a:lvl9pPr>
    </p:titleStyle>
    <p:bodyStyle>
      <a:lvl1pPr marL="228600" indent="-228600" algn="l" rtl="0" fontAlgn="base">
        <a:spcBef>
          <a:spcPts val="1000"/>
        </a:spcBef>
        <a:spcAft>
          <a:spcPct val="0"/>
        </a:spcAft>
        <a:buFont typeface="Arial" panose="020B0604020202020204" pitchFamily="34" charset="0"/>
        <a:buChar char="•"/>
        <a:defRPr sz="2800" kern="1200">
          <a:solidFill>
            <a:schemeClr val="bg1"/>
          </a:solidFill>
          <a:latin typeface="+mn-lt"/>
          <a:ea typeface="+mn-ea"/>
          <a:cs typeface="+mn-cs"/>
        </a:defRPr>
      </a:lvl1pPr>
      <a:lvl2pPr marL="685800" indent="-228600" algn="l" rtl="0" fontAlgn="base">
        <a:spcBef>
          <a:spcPts val="500"/>
        </a:spcBef>
        <a:spcAft>
          <a:spcPct val="0"/>
        </a:spcAft>
        <a:buFont typeface="Arial" panose="020B0604020202020204" pitchFamily="34" charset="0"/>
        <a:buChar char="•"/>
        <a:defRPr sz="2400" kern="1200">
          <a:solidFill>
            <a:schemeClr val="bg1"/>
          </a:solidFill>
          <a:latin typeface="+mn-lt"/>
          <a:ea typeface="+mn-ea"/>
          <a:cs typeface="+mn-cs"/>
        </a:defRPr>
      </a:lvl2pPr>
      <a:lvl3pPr marL="1143000" indent="-228600" algn="l" rtl="0" fontAlgn="base">
        <a:spcBef>
          <a:spcPts val="500"/>
        </a:spcBef>
        <a:spcAft>
          <a:spcPct val="0"/>
        </a:spcAft>
        <a:buFont typeface="Arial" panose="020B0604020202020204" pitchFamily="34" charset="0"/>
        <a:buChar char="•"/>
        <a:defRPr sz="2000" kern="1200">
          <a:solidFill>
            <a:schemeClr val="bg1"/>
          </a:solidFill>
          <a:latin typeface="+mn-lt"/>
          <a:ea typeface="+mn-ea"/>
          <a:cs typeface="+mn-cs"/>
        </a:defRPr>
      </a:lvl3pPr>
      <a:lvl4pPr marL="1600200" indent="-228600" algn="l" rtl="0" fontAlgn="base">
        <a:spcBef>
          <a:spcPts val="500"/>
        </a:spcBef>
        <a:spcAft>
          <a:spcPct val="0"/>
        </a:spcAft>
        <a:buFont typeface="Arial" panose="020B0604020202020204" pitchFamily="34" charset="0"/>
        <a:buChar char="•"/>
        <a:defRPr kern="1200">
          <a:solidFill>
            <a:schemeClr val="bg1"/>
          </a:solidFill>
          <a:latin typeface="+mn-lt"/>
          <a:ea typeface="+mn-ea"/>
          <a:cs typeface="+mn-cs"/>
        </a:defRPr>
      </a:lvl4pPr>
      <a:lvl5pPr marL="2057400" indent="-228600" algn="l" rtl="0" fontAlgn="base">
        <a:spcBef>
          <a:spcPts val="500"/>
        </a:spcBef>
        <a:spcAft>
          <a:spcPct val="0"/>
        </a:spcAft>
        <a:buFont typeface="Arial" panose="020B0604020202020204" pitchFamily="34" charset="0"/>
        <a:buChar char="•"/>
        <a:defRPr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hyperlink" Target="https://games-beta.fathomd.com/" TargetMode="Externa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4.xml"/><Relationship Id="rId4" Type="http://schemas.openxmlformats.org/officeDocument/2006/relationships/image" Target="../media/image17.png"/></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4.xml"/><Relationship Id="rId4" Type="http://schemas.openxmlformats.org/officeDocument/2006/relationships/image" Target="../media/image20.png"/></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6.xml"/><Relationship Id="rId4" Type="http://schemas.openxmlformats.org/officeDocument/2006/relationships/image" Target="../media/image26.png"/></Relationships>
</file>

<file path=ppt/slides/_rels/slide2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6.xml"/><Relationship Id="rId4" Type="http://schemas.openxmlformats.org/officeDocument/2006/relationships/image" Target="../media/image33.png"/></Relationships>
</file>

<file path=ppt/slides/_rels/slide3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5565F1-B001-9AF0-30FB-21304D85D265}"/>
              </a:ext>
            </a:extLst>
          </p:cNvPr>
          <p:cNvSpPr>
            <a:spLocks noGrp="1"/>
          </p:cNvSpPr>
          <p:nvPr>
            <p:ph type="title"/>
          </p:nvPr>
        </p:nvSpPr>
        <p:spPr/>
        <p:txBody>
          <a:bodyPr/>
          <a:lstStyle/>
          <a:p>
            <a:r>
              <a:rPr lang="en-CA" dirty="0"/>
              <a:t>Newsvendor Model with Reactive Capacity</a:t>
            </a:r>
          </a:p>
        </p:txBody>
      </p:sp>
      <p:sp>
        <p:nvSpPr>
          <p:cNvPr id="3" name="Content Placeholder 2">
            <a:extLst>
              <a:ext uri="{FF2B5EF4-FFF2-40B4-BE49-F238E27FC236}">
                <a16:creationId xmlns:a16="http://schemas.microsoft.com/office/drawing/2014/main" id="{23BF92CE-3E89-1C5D-4F1E-CBCEB6B5AF5C}"/>
              </a:ext>
            </a:extLst>
          </p:cNvPr>
          <p:cNvSpPr>
            <a:spLocks noGrp="1"/>
          </p:cNvSpPr>
          <p:nvPr>
            <p:ph idx="1"/>
          </p:nvPr>
        </p:nvSpPr>
        <p:spPr>
          <a:xfrm>
            <a:off x="838200" y="1862659"/>
            <a:ext cx="10874829" cy="3889208"/>
          </a:xfrm>
        </p:spPr>
        <p:txBody>
          <a:bodyPr/>
          <a:lstStyle/>
          <a:p>
            <a:pPr marL="0" indent="0">
              <a:buNone/>
            </a:pPr>
            <a:r>
              <a:rPr lang="en-US" b="0" i="0" dirty="0">
                <a:solidFill>
                  <a:srgbClr val="000000"/>
                </a:solidFill>
                <a:effectLst/>
                <a:latin typeface="Calibri" panose="020F0502020204030204" pitchFamily="34" charset="0"/>
                <a:ea typeface="Times New Roman" panose="02020603050405020304" pitchFamily="18" charset="0"/>
              </a:rPr>
              <a:t>PECO has an idea to reduce the consumption of electricity by residential users. It normally charges customers $0.11 per kWh. With a new plan, the customer pays $0.10 per kWh for the first 800 </a:t>
            </a:r>
            <a:r>
              <a:rPr lang="en-US" b="0" i="0" dirty="0" err="1">
                <a:solidFill>
                  <a:srgbClr val="000000"/>
                </a:solidFill>
                <a:effectLst/>
                <a:latin typeface="Calibri" panose="020F0502020204030204" pitchFamily="34" charset="0"/>
                <a:ea typeface="Times New Roman" panose="02020603050405020304" pitchFamily="18" charset="0"/>
              </a:rPr>
              <a:t>kWhs</a:t>
            </a:r>
            <a:r>
              <a:rPr lang="en-US" b="0" i="0" dirty="0">
                <a:solidFill>
                  <a:srgbClr val="000000"/>
                </a:solidFill>
                <a:effectLst/>
                <a:latin typeface="Calibri" panose="020F0502020204030204" pitchFamily="34" charset="0"/>
                <a:ea typeface="Times New Roman" panose="02020603050405020304" pitchFamily="18" charset="0"/>
              </a:rPr>
              <a:t> of the month, $0.15 per kWh for the next 200 </a:t>
            </a:r>
            <a:r>
              <a:rPr lang="en-US" b="0" i="0" dirty="0" err="1">
                <a:solidFill>
                  <a:srgbClr val="000000"/>
                </a:solidFill>
                <a:effectLst/>
                <a:latin typeface="Calibri" panose="020F0502020204030204" pitchFamily="34" charset="0"/>
                <a:ea typeface="Times New Roman" panose="02020603050405020304" pitchFamily="18" charset="0"/>
              </a:rPr>
              <a:t>kWhs</a:t>
            </a:r>
            <a:r>
              <a:rPr lang="en-US" b="0" i="0" dirty="0">
                <a:solidFill>
                  <a:srgbClr val="000000"/>
                </a:solidFill>
                <a:effectLst/>
                <a:latin typeface="Calibri" panose="020F0502020204030204" pitchFamily="34" charset="0"/>
                <a:ea typeface="Times New Roman" panose="02020603050405020304" pitchFamily="18" charset="0"/>
              </a:rPr>
              <a:t> (i.e., </a:t>
            </a:r>
            <a:r>
              <a:rPr lang="en-US" b="0" i="0" dirty="0" err="1">
                <a:solidFill>
                  <a:srgbClr val="000000"/>
                </a:solidFill>
                <a:effectLst/>
                <a:latin typeface="Calibri" panose="020F0502020204030204" pitchFamily="34" charset="0"/>
                <a:ea typeface="Times New Roman" panose="02020603050405020304" pitchFamily="18" charset="0"/>
              </a:rPr>
              <a:t>kWhs</a:t>
            </a:r>
            <a:r>
              <a:rPr lang="en-US" b="0" i="0" dirty="0">
                <a:solidFill>
                  <a:srgbClr val="000000"/>
                </a:solidFill>
                <a:effectLst/>
                <a:latin typeface="Calibri" panose="020F0502020204030204" pitchFamily="34" charset="0"/>
                <a:ea typeface="Times New Roman" panose="02020603050405020304" pitchFamily="18" charset="0"/>
              </a:rPr>
              <a:t> 800 through 1000) and $0.35 per kWh for all additional </a:t>
            </a:r>
            <a:r>
              <a:rPr lang="en-US" b="0" i="0" dirty="0" err="1">
                <a:solidFill>
                  <a:srgbClr val="000000"/>
                </a:solidFill>
                <a:effectLst/>
                <a:latin typeface="Calibri" panose="020F0502020204030204" pitchFamily="34" charset="0"/>
                <a:ea typeface="Times New Roman" panose="02020603050405020304" pitchFamily="18" charset="0"/>
              </a:rPr>
              <a:t>kWhs</a:t>
            </a:r>
            <a:r>
              <a:rPr lang="en-US" b="0" i="0" dirty="0">
                <a:solidFill>
                  <a:srgbClr val="000000"/>
                </a:solidFill>
                <a:effectLst/>
                <a:latin typeface="Calibri" panose="020F0502020204030204" pitchFamily="34" charset="0"/>
                <a:ea typeface="Times New Roman" panose="02020603050405020304" pitchFamily="18" charset="0"/>
              </a:rPr>
              <a:t> (i.e., all </a:t>
            </a:r>
            <a:r>
              <a:rPr lang="en-US" b="0" i="0" dirty="0" err="1">
                <a:solidFill>
                  <a:srgbClr val="000000"/>
                </a:solidFill>
                <a:effectLst/>
                <a:latin typeface="Calibri" panose="020F0502020204030204" pitchFamily="34" charset="0"/>
                <a:ea typeface="Times New Roman" panose="02020603050405020304" pitchFamily="18" charset="0"/>
              </a:rPr>
              <a:t>kWhs</a:t>
            </a:r>
            <a:r>
              <a:rPr lang="en-US" b="0" i="0" dirty="0">
                <a:solidFill>
                  <a:srgbClr val="000000"/>
                </a:solidFill>
                <a:effectLst/>
                <a:latin typeface="Calibri" panose="020F0502020204030204" pitchFamily="34" charset="0"/>
                <a:ea typeface="Times New Roman" panose="02020603050405020304" pitchFamily="18" charset="0"/>
              </a:rPr>
              <a:t> above 1000). If a household's monthly usage is normally distributed with a mean of 900 and a standard deviation of 400, what would be the household's average monthly bill under this new plan?</a:t>
            </a:r>
            <a:endParaRPr lang="en-CA" b="1" i="1" dirty="0">
              <a:effectLst/>
              <a:latin typeface="Times New Roman" panose="02020603050405020304" pitchFamily="18" charset="0"/>
              <a:ea typeface="Times New Roman" panose="02020603050405020304" pitchFamily="18" charset="0"/>
            </a:endParaRPr>
          </a:p>
          <a:p>
            <a:endParaRPr lang="en-CA" sz="4000" dirty="0"/>
          </a:p>
        </p:txBody>
      </p:sp>
    </p:spTree>
    <p:extLst>
      <p:ext uri="{BB962C8B-B14F-4D97-AF65-F5344CB8AC3E}">
        <p14:creationId xmlns:p14="http://schemas.microsoft.com/office/powerpoint/2010/main" val="22585008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9C79CF-0E24-E534-1E56-184E15BD815E}"/>
              </a:ext>
            </a:extLst>
          </p:cNvPr>
          <p:cNvSpPr>
            <a:spLocks noGrp="1"/>
          </p:cNvSpPr>
          <p:nvPr>
            <p:ph type="title"/>
          </p:nvPr>
        </p:nvSpPr>
        <p:spPr/>
        <p:txBody>
          <a:bodyPr/>
          <a:lstStyle/>
          <a:p>
            <a:r>
              <a:rPr lang="en-CA" dirty="0"/>
              <a:t>Newsvendor Model with Reactive Capacity</a:t>
            </a:r>
          </a:p>
        </p:txBody>
      </p:sp>
    </p:spTree>
    <p:extLst>
      <p:ext uri="{BB962C8B-B14F-4D97-AF65-F5344CB8AC3E}">
        <p14:creationId xmlns:p14="http://schemas.microsoft.com/office/powerpoint/2010/main" val="41993894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9C79CF-0E24-E534-1E56-184E15BD815E}"/>
              </a:ext>
            </a:extLst>
          </p:cNvPr>
          <p:cNvSpPr>
            <a:spLocks noGrp="1"/>
          </p:cNvSpPr>
          <p:nvPr>
            <p:ph type="title"/>
          </p:nvPr>
        </p:nvSpPr>
        <p:spPr/>
        <p:txBody>
          <a:bodyPr/>
          <a:lstStyle/>
          <a:p>
            <a:r>
              <a:rPr lang="en-CA" dirty="0"/>
              <a:t>Newsvendor Model with Reactive Capacity</a:t>
            </a:r>
          </a:p>
        </p:txBody>
      </p:sp>
    </p:spTree>
    <p:extLst>
      <p:ext uri="{BB962C8B-B14F-4D97-AF65-F5344CB8AC3E}">
        <p14:creationId xmlns:p14="http://schemas.microsoft.com/office/powerpoint/2010/main" val="4342575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B93D2AA-C149-A634-3C20-E805DAFBD47D}"/>
              </a:ext>
            </a:extLst>
          </p:cNvPr>
          <p:cNvSpPr>
            <a:spLocks noGrp="1"/>
          </p:cNvSpPr>
          <p:nvPr>
            <p:ph type="title"/>
          </p:nvPr>
        </p:nvSpPr>
        <p:spPr/>
        <p:txBody>
          <a:bodyPr/>
          <a:lstStyle/>
          <a:p>
            <a:r>
              <a:rPr lang="en-CA" dirty="0"/>
              <a:t>The Beer Game</a:t>
            </a:r>
          </a:p>
        </p:txBody>
      </p:sp>
    </p:spTree>
    <p:extLst>
      <p:ext uri="{BB962C8B-B14F-4D97-AF65-F5344CB8AC3E}">
        <p14:creationId xmlns:p14="http://schemas.microsoft.com/office/powerpoint/2010/main" val="30046015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C680507-5ADC-141E-257E-F6DC8F8A212A}"/>
              </a:ext>
            </a:extLst>
          </p:cNvPr>
          <p:cNvSpPr>
            <a:spLocks noGrp="1"/>
          </p:cNvSpPr>
          <p:nvPr>
            <p:ph type="title"/>
          </p:nvPr>
        </p:nvSpPr>
        <p:spPr/>
        <p:txBody>
          <a:bodyPr/>
          <a:lstStyle/>
          <a:p>
            <a:r>
              <a:rPr lang="en-CA" dirty="0"/>
              <a:t>The Beer Game</a:t>
            </a:r>
          </a:p>
        </p:txBody>
      </p:sp>
      <p:sp>
        <p:nvSpPr>
          <p:cNvPr id="7" name="Content Placeholder 2">
            <a:extLst>
              <a:ext uri="{FF2B5EF4-FFF2-40B4-BE49-F238E27FC236}">
                <a16:creationId xmlns:a16="http://schemas.microsoft.com/office/drawing/2014/main" id="{61D01DBF-0273-7629-D3A1-53B4BC0B6854}"/>
              </a:ext>
            </a:extLst>
          </p:cNvPr>
          <p:cNvSpPr txBox="1">
            <a:spLocks/>
          </p:cNvSpPr>
          <p:nvPr/>
        </p:nvSpPr>
        <p:spPr>
          <a:xfrm>
            <a:off x="650876" y="1647371"/>
            <a:ext cx="11083924" cy="4151085"/>
          </a:xfrm>
          <a:prstGeom prst="rect">
            <a:avLst/>
          </a:prstGeom>
        </p:spPr>
        <p:txBody>
          <a:bodyPr>
            <a:normAutofit/>
          </a:bodyPr>
          <a:lstStyle>
            <a:lvl1pPr marL="228600" indent="-228600" algn="l" rtl="0" fontAlgn="base">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1" hangingPunct="1">
              <a:buNone/>
            </a:pPr>
            <a:r>
              <a:rPr lang="en-US" sz="2400" dirty="0"/>
              <a:t>The beer game is an educational simulation created decades ago that remains popular. Each player represents one of the echelons of the supply chain: retailer – wholesaler – distributor – brewery. For you, it will be one “team” per echelon and you will collectively make decisions for volume ordering each week. </a:t>
            </a:r>
          </a:p>
          <a:p>
            <a:pPr marL="0" indent="0" eaLnBrk="1" hangingPunct="1">
              <a:buNone/>
            </a:pPr>
            <a:endParaRPr lang="en-US" sz="2400" dirty="0"/>
          </a:p>
          <a:p>
            <a:pPr marL="0" indent="0" eaLnBrk="1" hangingPunct="1">
              <a:buNone/>
            </a:pPr>
            <a:r>
              <a:rPr lang="en-US" sz="2400" b="1" dirty="0"/>
              <a:t>Step 1: </a:t>
            </a:r>
            <a:r>
              <a:rPr lang="en-US" sz="2400" i="1" dirty="0"/>
              <a:t>One</a:t>
            </a:r>
            <a:r>
              <a:rPr lang="en-US" sz="2400" dirty="0"/>
              <a:t> person from your team create an account at </a:t>
            </a:r>
            <a:r>
              <a:rPr lang="en-US" sz="2400" dirty="0">
                <a:hlinkClick r:id="rId2"/>
              </a:rPr>
              <a:t>https://games.fathomd.com/</a:t>
            </a:r>
            <a:endParaRPr lang="en-US" sz="2400" dirty="0"/>
          </a:p>
          <a:p>
            <a:pPr marL="342900" indent="-342900" eaLnBrk="1" hangingPunct="1">
              <a:buFont typeface="+mj-lt"/>
              <a:buAutoNum type="arabicPeriod"/>
            </a:pPr>
            <a:endParaRPr lang="en-US" sz="2400" dirty="0"/>
          </a:p>
          <a:p>
            <a:pPr marL="342900" indent="-342900" eaLnBrk="1" hangingPunct="1">
              <a:buFont typeface="+mj-lt"/>
              <a:buAutoNum type="arabicPeriod"/>
            </a:pPr>
            <a:endParaRPr lang="en-US" sz="2400" dirty="0"/>
          </a:p>
          <a:p>
            <a:pPr marL="342900" indent="-342900" eaLnBrk="1" hangingPunct="1">
              <a:buFont typeface="+mj-lt"/>
              <a:buAutoNum type="arabicPeriod"/>
            </a:pPr>
            <a:endParaRPr lang="en-US" sz="2400" dirty="0"/>
          </a:p>
          <a:p>
            <a:pPr marL="342900" indent="-342900" eaLnBrk="1" hangingPunct="1">
              <a:buFont typeface="+mj-lt"/>
              <a:buAutoNum type="arabicPeriod"/>
            </a:pPr>
            <a:endParaRPr lang="en-US" sz="2400" dirty="0"/>
          </a:p>
          <a:p>
            <a:pPr eaLnBrk="1" hangingPunct="1"/>
            <a:endParaRPr lang="en-US" sz="2400" dirty="0"/>
          </a:p>
        </p:txBody>
      </p:sp>
    </p:spTree>
    <p:extLst>
      <p:ext uri="{BB962C8B-B14F-4D97-AF65-F5344CB8AC3E}">
        <p14:creationId xmlns:p14="http://schemas.microsoft.com/office/powerpoint/2010/main" val="9651387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C680507-5ADC-141E-257E-F6DC8F8A212A}"/>
              </a:ext>
            </a:extLst>
          </p:cNvPr>
          <p:cNvSpPr>
            <a:spLocks noGrp="1"/>
          </p:cNvSpPr>
          <p:nvPr>
            <p:ph type="title"/>
          </p:nvPr>
        </p:nvSpPr>
        <p:spPr/>
        <p:txBody>
          <a:bodyPr/>
          <a:lstStyle/>
          <a:p>
            <a:r>
              <a:rPr lang="en-CA" dirty="0"/>
              <a:t>The Beer Game</a:t>
            </a:r>
          </a:p>
        </p:txBody>
      </p:sp>
      <p:sp>
        <p:nvSpPr>
          <p:cNvPr id="7" name="Content Placeholder 2">
            <a:extLst>
              <a:ext uri="{FF2B5EF4-FFF2-40B4-BE49-F238E27FC236}">
                <a16:creationId xmlns:a16="http://schemas.microsoft.com/office/drawing/2014/main" id="{61D01DBF-0273-7629-D3A1-53B4BC0B6854}"/>
              </a:ext>
            </a:extLst>
          </p:cNvPr>
          <p:cNvSpPr txBox="1">
            <a:spLocks/>
          </p:cNvSpPr>
          <p:nvPr/>
        </p:nvSpPr>
        <p:spPr>
          <a:xfrm>
            <a:off x="650876" y="1647371"/>
            <a:ext cx="11083924" cy="4151085"/>
          </a:xfrm>
          <a:prstGeom prst="rect">
            <a:avLst/>
          </a:prstGeom>
        </p:spPr>
        <p:txBody>
          <a:bodyPr>
            <a:normAutofit/>
          </a:bodyPr>
          <a:lstStyle>
            <a:lvl1pPr marL="228600" indent="-228600" algn="l" rtl="0" fontAlgn="base">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1" hangingPunct="1">
              <a:buNone/>
            </a:pPr>
            <a:r>
              <a:rPr lang="en-US" sz="2400" b="1" dirty="0"/>
              <a:t>Step 2: </a:t>
            </a:r>
            <a:r>
              <a:rPr lang="en-US" sz="2400" dirty="0"/>
              <a:t>After creating your account </a:t>
            </a:r>
            <a:r>
              <a:rPr lang="en-US" sz="2400" i="1" dirty="0"/>
              <a:t>and</a:t>
            </a:r>
            <a:r>
              <a:rPr lang="en-US" sz="2400" dirty="0"/>
              <a:t> logging in using that account, click the button labelled “</a:t>
            </a:r>
            <a:r>
              <a:rPr lang="en-US" sz="2400" b="1" dirty="0"/>
              <a:t>Join New Game Session</a:t>
            </a:r>
            <a:r>
              <a:rPr lang="en-US" sz="2400" dirty="0"/>
              <a:t>”</a:t>
            </a:r>
          </a:p>
          <a:p>
            <a:pPr marL="0" indent="0" eaLnBrk="1" hangingPunct="1">
              <a:buNone/>
            </a:pPr>
            <a:endParaRPr lang="en-US" sz="2400" dirty="0"/>
          </a:p>
          <a:p>
            <a:pPr marL="0" indent="0" eaLnBrk="1" hangingPunct="1">
              <a:buNone/>
            </a:pPr>
            <a:r>
              <a:rPr lang="en-US" sz="2400" b="1" dirty="0"/>
              <a:t>Step 3: </a:t>
            </a:r>
            <a:r>
              <a:rPr lang="en-US" sz="2400" dirty="0"/>
              <a:t>Use the code </a:t>
            </a:r>
            <a:r>
              <a:rPr lang="en-US" sz="2400" i="1" dirty="0"/>
              <a:t>tyx3</a:t>
            </a:r>
          </a:p>
          <a:p>
            <a:pPr marL="0" indent="0" eaLnBrk="1" hangingPunct="1">
              <a:buNone/>
            </a:pPr>
            <a:endParaRPr lang="en-US" sz="2400" b="1" i="1" dirty="0"/>
          </a:p>
          <a:p>
            <a:pPr marL="0" indent="0" eaLnBrk="1" hangingPunct="1">
              <a:buNone/>
            </a:pPr>
            <a:r>
              <a:rPr lang="en-US" sz="2400" b="1" dirty="0"/>
              <a:t>Step 4: </a:t>
            </a:r>
            <a:r>
              <a:rPr lang="en-US" sz="2400" dirty="0"/>
              <a:t>Wait for the game to start….</a:t>
            </a:r>
            <a:endParaRPr lang="en-US" sz="2400" b="1" dirty="0"/>
          </a:p>
          <a:p>
            <a:pPr marL="342900" indent="-342900" eaLnBrk="1" hangingPunct="1">
              <a:buFont typeface="+mj-lt"/>
              <a:buAutoNum type="arabicPeriod"/>
            </a:pPr>
            <a:endParaRPr lang="en-US" sz="2400" dirty="0"/>
          </a:p>
          <a:p>
            <a:pPr marL="342900" indent="-342900" eaLnBrk="1" hangingPunct="1">
              <a:buFont typeface="+mj-lt"/>
              <a:buAutoNum type="arabicPeriod"/>
            </a:pPr>
            <a:endParaRPr lang="en-US" sz="2400" dirty="0"/>
          </a:p>
          <a:p>
            <a:pPr marL="342900" indent="-342900" eaLnBrk="1" hangingPunct="1">
              <a:buFont typeface="+mj-lt"/>
              <a:buAutoNum type="arabicPeriod"/>
            </a:pPr>
            <a:endParaRPr lang="en-US" sz="2400" dirty="0"/>
          </a:p>
          <a:p>
            <a:pPr marL="342900" indent="-342900" eaLnBrk="1" hangingPunct="1">
              <a:buFont typeface="+mj-lt"/>
              <a:buAutoNum type="arabicPeriod"/>
            </a:pPr>
            <a:endParaRPr lang="en-US" sz="2400" dirty="0"/>
          </a:p>
          <a:p>
            <a:pPr eaLnBrk="1" hangingPunct="1"/>
            <a:endParaRPr lang="en-US" sz="2400" dirty="0"/>
          </a:p>
        </p:txBody>
      </p:sp>
    </p:spTree>
    <p:extLst>
      <p:ext uri="{BB962C8B-B14F-4D97-AF65-F5344CB8AC3E}">
        <p14:creationId xmlns:p14="http://schemas.microsoft.com/office/powerpoint/2010/main" val="24699791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C680507-5ADC-141E-257E-F6DC8F8A212A}"/>
              </a:ext>
            </a:extLst>
          </p:cNvPr>
          <p:cNvSpPr>
            <a:spLocks noGrp="1"/>
          </p:cNvSpPr>
          <p:nvPr>
            <p:ph type="title"/>
          </p:nvPr>
        </p:nvSpPr>
        <p:spPr/>
        <p:txBody>
          <a:bodyPr/>
          <a:lstStyle/>
          <a:p>
            <a:r>
              <a:rPr lang="en-CA" dirty="0"/>
              <a:t>The Beer Game</a:t>
            </a:r>
          </a:p>
        </p:txBody>
      </p:sp>
      <p:sp>
        <p:nvSpPr>
          <p:cNvPr id="7" name="Content Placeholder 2">
            <a:extLst>
              <a:ext uri="{FF2B5EF4-FFF2-40B4-BE49-F238E27FC236}">
                <a16:creationId xmlns:a16="http://schemas.microsoft.com/office/drawing/2014/main" id="{61D01DBF-0273-7629-D3A1-53B4BC0B6854}"/>
              </a:ext>
            </a:extLst>
          </p:cNvPr>
          <p:cNvSpPr txBox="1">
            <a:spLocks/>
          </p:cNvSpPr>
          <p:nvPr/>
        </p:nvSpPr>
        <p:spPr>
          <a:xfrm>
            <a:off x="745219" y="1545771"/>
            <a:ext cx="11083924" cy="4151085"/>
          </a:xfrm>
          <a:prstGeom prst="rect">
            <a:avLst/>
          </a:prstGeom>
        </p:spPr>
        <p:txBody>
          <a:bodyPr>
            <a:normAutofit/>
          </a:bodyPr>
          <a:lstStyle>
            <a:lvl1pPr marL="228600" indent="-228600" algn="l" rtl="0" fontAlgn="base">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1" hangingPunct="1">
              <a:buNone/>
            </a:pPr>
            <a:r>
              <a:rPr lang="en-US" sz="2400" dirty="0"/>
              <a:t>The game interface is fairly intuitive…</a:t>
            </a:r>
          </a:p>
          <a:p>
            <a:pPr marL="342900" indent="-342900" eaLnBrk="1" hangingPunct="1">
              <a:buFont typeface="+mj-lt"/>
              <a:buAutoNum type="arabicPeriod"/>
            </a:pPr>
            <a:endParaRPr lang="en-US" sz="2400" dirty="0"/>
          </a:p>
          <a:p>
            <a:pPr marL="342900" indent="-342900" eaLnBrk="1" hangingPunct="1">
              <a:buFont typeface="+mj-lt"/>
              <a:buAutoNum type="arabicPeriod"/>
            </a:pPr>
            <a:endParaRPr lang="en-US" sz="2400" dirty="0"/>
          </a:p>
          <a:p>
            <a:pPr marL="342900" indent="-342900" eaLnBrk="1" hangingPunct="1">
              <a:buFont typeface="+mj-lt"/>
              <a:buAutoNum type="arabicPeriod"/>
            </a:pPr>
            <a:endParaRPr lang="en-US" sz="2400" dirty="0"/>
          </a:p>
          <a:p>
            <a:pPr marL="342900" indent="-342900" eaLnBrk="1" hangingPunct="1">
              <a:buFont typeface="+mj-lt"/>
              <a:buAutoNum type="arabicPeriod"/>
            </a:pPr>
            <a:endParaRPr lang="en-US" sz="2400" dirty="0"/>
          </a:p>
          <a:p>
            <a:pPr eaLnBrk="1" hangingPunct="1"/>
            <a:endParaRPr lang="en-US" sz="2400" dirty="0"/>
          </a:p>
        </p:txBody>
      </p:sp>
      <p:pic>
        <p:nvPicPr>
          <p:cNvPr id="4" name="Picture 3">
            <a:extLst>
              <a:ext uri="{FF2B5EF4-FFF2-40B4-BE49-F238E27FC236}">
                <a16:creationId xmlns:a16="http://schemas.microsoft.com/office/drawing/2014/main" id="{49DF6900-FCF9-407F-75D9-5BE0C826A9EA}"/>
              </a:ext>
            </a:extLst>
          </p:cNvPr>
          <p:cNvPicPr>
            <a:picLocks noChangeAspect="1"/>
          </p:cNvPicPr>
          <p:nvPr/>
        </p:nvPicPr>
        <p:blipFill rotWithShape="1">
          <a:blip r:embed="rId2"/>
          <a:srcRect t="12699" r="1607" b="4549"/>
          <a:stretch/>
        </p:blipFill>
        <p:spPr>
          <a:xfrm>
            <a:off x="1959429" y="2126404"/>
            <a:ext cx="8161039" cy="3860861"/>
          </a:xfrm>
          <a:prstGeom prst="rect">
            <a:avLst/>
          </a:prstGeom>
        </p:spPr>
      </p:pic>
    </p:spTree>
    <p:extLst>
      <p:ext uri="{BB962C8B-B14F-4D97-AF65-F5344CB8AC3E}">
        <p14:creationId xmlns:p14="http://schemas.microsoft.com/office/powerpoint/2010/main" val="31552616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C680507-5ADC-141E-257E-F6DC8F8A212A}"/>
              </a:ext>
            </a:extLst>
          </p:cNvPr>
          <p:cNvSpPr>
            <a:spLocks noGrp="1"/>
          </p:cNvSpPr>
          <p:nvPr>
            <p:ph type="title"/>
          </p:nvPr>
        </p:nvSpPr>
        <p:spPr/>
        <p:txBody>
          <a:bodyPr/>
          <a:lstStyle/>
          <a:p>
            <a:r>
              <a:rPr lang="en-CA" dirty="0"/>
              <a:t>The Beer Game</a:t>
            </a:r>
          </a:p>
        </p:txBody>
      </p:sp>
      <p:pic>
        <p:nvPicPr>
          <p:cNvPr id="4" name="Picture 3">
            <a:extLst>
              <a:ext uri="{FF2B5EF4-FFF2-40B4-BE49-F238E27FC236}">
                <a16:creationId xmlns:a16="http://schemas.microsoft.com/office/drawing/2014/main" id="{49DF6900-FCF9-407F-75D9-5BE0C826A9EA}"/>
              </a:ext>
            </a:extLst>
          </p:cNvPr>
          <p:cNvPicPr>
            <a:picLocks noChangeAspect="1"/>
          </p:cNvPicPr>
          <p:nvPr/>
        </p:nvPicPr>
        <p:blipFill rotWithShape="1">
          <a:blip r:embed="rId2"/>
          <a:srcRect t="12699" r="1607" b="4549"/>
          <a:stretch/>
        </p:blipFill>
        <p:spPr>
          <a:xfrm>
            <a:off x="471714" y="1749032"/>
            <a:ext cx="8161039" cy="3860861"/>
          </a:xfrm>
          <a:prstGeom prst="rect">
            <a:avLst/>
          </a:prstGeom>
        </p:spPr>
      </p:pic>
      <p:sp>
        <p:nvSpPr>
          <p:cNvPr id="2" name="Rectangle 1">
            <a:extLst>
              <a:ext uri="{FF2B5EF4-FFF2-40B4-BE49-F238E27FC236}">
                <a16:creationId xmlns:a16="http://schemas.microsoft.com/office/drawing/2014/main" id="{2A300D4D-08AE-E3DF-1C29-62E209FA33E8}"/>
              </a:ext>
            </a:extLst>
          </p:cNvPr>
          <p:cNvSpPr/>
          <p:nvPr/>
        </p:nvSpPr>
        <p:spPr>
          <a:xfrm>
            <a:off x="5812971" y="4114799"/>
            <a:ext cx="2598057" cy="1016000"/>
          </a:xfrm>
          <a:prstGeom prst="rect">
            <a:avLst/>
          </a:prstGeom>
          <a:noFill/>
          <a:ln w="254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 name="Rectangle 4">
            <a:extLst>
              <a:ext uri="{FF2B5EF4-FFF2-40B4-BE49-F238E27FC236}">
                <a16:creationId xmlns:a16="http://schemas.microsoft.com/office/drawing/2014/main" id="{3FEAAB52-F479-F84A-1693-6DF2D6C7DD7C}"/>
              </a:ext>
            </a:extLst>
          </p:cNvPr>
          <p:cNvSpPr/>
          <p:nvPr/>
        </p:nvSpPr>
        <p:spPr>
          <a:xfrm>
            <a:off x="5812971" y="2518227"/>
            <a:ext cx="2598057" cy="1016000"/>
          </a:xfrm>
          <a:prstGeom prst="rect">
            <a:avLst/>
          </a:prstGeom>
          <a:noFill/>
          <a:ln w="254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Rectangle 5">
            <a:extLst>
              <a:ext uri="{FF2B5EF4-FFF2-40B4-BE49-F238E27FC236}">
                <a16:creationId xmlns:a16="http://schemas.microsoft.com/office/drawing/2014/main" id="{BFCCD649-3FB3-1B2C-B43D-73232F29E5F9}"/>
              </a:ext>
            </a:extLst>
          </p:cNvPr>
          <p:cNvSpPr/>
          <p:nvPr/>
        </p:nvSpPr>
        <p:spPr>
          <a:xfrm>
            <a:off x="5812971" y="3606799"/>
            <a:ext cx="2598057" cy="427021"/>
          </a:xfrm>
          <a:prstGeom prst="rect">
            <a:avLst/>
          </a:prstGeom>
          <a:noFill/>
          <a:ln w="254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 name="TextBox 7">
            <a:extLst>
              <a:ext uri="{FF2B5EF4-FFF2-40B4-BE49-F238E27FC236}">
                <a16:creationId xmlns:a16="http://schemas.microsoft.com/office/drawing/2014/main" id="{C0653FBB-3896-3E98-CEF4-A7D797FBE030}"/>
              </a:ext>
            </a:extLst>
          </p:cNvPr>
          <p:cNvSpPr txBox="1"/>
          <p:nvPr/>
        </p:nvSpPr>
        <p:spPr>
          <a:xfrm>
            <a:off x="8911772" y="1647372"/>
            <a:ext cx="3004457" cy="1569660"/>
          </a:xfrm>
          <a:prstGeom prst="rect">
            <a:avLst/>
          </a:prstGeom>
          <a:noFill/>
        </p:spPr>
        <p:txBody>
          <a:bodyPr wrap="square" rtlCol="0">
            <a:spAutoFit/>
          </a:bodyPr>
          <a:lstStyle/>
          <a:p>
            <a:r>
              <a:rPr lang="en-CA" sz="1600" dirty="0">
                <a:solidFill>
                  <a:srgbClr val="FF0000"/>
                </a:solidFill>
              </a:rPr>
              <a:t>While a relatively simple simulation, you may quickly lose track of what is happening in other echelons. This box will contain </a:t>
            </a:r>
            <a:r>
              <a:rPr lang="en-CA" sz="1600" i="1" dirty="0">
                <a:solidFill>
                  <a:srgbClr val="FF0000"/>
                </a:solidFill>
              </a:rPr>
              <a:t>select</a:t>
            </a:r>
            <a:r>
              <a:rPr lang="en-CA" sz="1600" dirty="0">
                <a:solidFill>
                  <a:srgbClr val="FF0000"/>
                </a:solidFill>
              </a:rPr>
              <a:t> information visible to your echelon.</a:t>
            </a:r>
          </a:p>
        </p:txBody>
      </p:sp>
      <p:sp>
        <p:nvSpPr>
          <p:cNvPr id="9" name="TextBox 8">
            <a:extLst>
              <a:ext uri="{FF2B5EF4-FFF2-40B4-BE49-F238E27FC236}">
                <a16:creationId xmlns:a16="http://schemas.microsoft.com/office/drawing/2014/main" id="{BFA5C72A-D421-4017-DC1C-956EBCD4B081}"/>
              </a:ext>
            </a:extLst>
          </p:cNvPr>
          <p:cNvSpPr txBox="1"/>
          <p:nvPr/>
        </p:nvSpPr>
        <p:spPr>
          <a:xfrm>
            <a:off x="8911772" y="3364293"/>
            <a:ext cx="3004457" cy="830997"/>
          </a:xfrm>
          <a:prstGeom prst="rect">
            <a:avLst/>
          </a:prstGeom>
          <a:noFill/>
        </p:spPr>
        <p:txBody>
          <a:bodyPr wrap="square" rtlCol="0">
            <a:spAutoFit/>
          </a:bodyPr>
          <a:lstStyle/>
          <a:p>
            <a:r>
              <a:rPr lang="en-CA" sz="1600" dirty="0">
                <a:solidFill>
                  <a:srgbClr val="FF0000"/>
                </a:solidFill>
              </a:rPr>
              <a:t>The game is relatively intuitive but explicit instructions are available her.</a:t>
            </a:r>
          </a:p>
        </p:txBody>
      </p:sp>
      <p:sp>
        <p:nvSpPr>
          <p:cNvPr id="10" name="TextBox 9">
            <a:extLst>
              <a:ext uri="{FF2B5EF4-FFF2-40B4-BE49-F238E27FC236}">
                <a16:creationId xmlns:a16="http://schemas.microsoft.com/office/drawing/2014/main" id="{EC0F9CDE-86B6-2245-8FFF-002A1F1E9367}"/>
              </a:ext>
            </a:extLst>
          </p:cNvPr>
          <p:cNvSpPr txBox="1"/>
          <p:nvPr/>
        </p:nvSpPr>
        <p:spPr>
          <a:xfrm>
            <a:off x="8911772" y="4510922"/>
            <a:ext cx="3004457" cy="830997"/>
          </a:xfrm>
          <a:prstGeom prst="rect">
            <a:avLst/>
          </a:prstGeom>
          <a:noFill/>
        </p:spPr>
        <p:txBody>
          <a:bodyPr wrap="square" rtlCol="0">
            <a:spAutoFit/>
          </a:bodyPr>
          <a:lstStyle/>
          <a:p>
            <a:r>
              <a:rPr lang="en-CA" sz="1600" dirty="0">
                <a:solidFill>
                  <a:srgbClr val="FF0000"/>
                </a:solidFill>
              </a:rPr>
              <a:t>Take note of these values as they should be informing your ordering policy.</a:t>
            </a:r>
          </a:p>
        </p:txBody>
      </p:sp>
      <p:cxnSp>
        <p:nvCxnSpPr>
          <p:cNvPr id="12" name="Straight Connector 11">
            <a:extLst>
              <a:ext uri="{FF2B5EF4-FFF2-40B4-BE49-F238E27FC236}">
                <a16:creationId xmlns:a16="http://schemas.microsoft.com/office/drawing/2014/main" id="{4F3393FB-58CC-F06C-63A8-8F78629854A6}"/>
              </a:ext>
            </a:extLst>
          </p:cNvPr>
          <p:cNvCxnSpPr>
            <a:stCxn id="5" idx="3"/>
            <a:endCxn id="8" idx="1"/>
          </p:cNvCxnSpPr>
          <p:nvPr/>
        </p:nvCxnSpPr>
        <p:spPr>
          <a:xfrm flipV="1">
            <a:off x="8411028" y="2432202"/>
            <a:ext cx="500744" cy="594025"/>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5F7A7B5E-ADD3-5985-4E88-CAF2DB745544}"/>
              </a:ext>
            </a:extLst>
          </p:cNvPr>
          <p:cNvCxnSpPr>
            <a:stCxn id="6" idx="3"/>
            <a:endCxn id="9" idx="1"/>
          </p:cNvCxnSpPr>
          <p:nvPr/>
        </p:nvCxnSpPr>
        <p:spPr>
          <a:xfrm flipV="1">
            <a:off x="8411028" y="3779792"/>
            <a:ext cx="500744" cy="40518"/>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B3DB863-C44F-D925-6425-BDEEA4A785C6}"/>
              </a:ext>
            </a:extLst>
          </p:cNvPr>
          <p:cNvCxnSpPr>
            <a:stCxn id="2" idx="3"/>
            <a:endCxn id="10" idx="1"/>
          </p:cNvCxnSpPr>
          <p:nvPr/>
        </p:nvCxnSpPr>
        <p:spPr>
          <a:xfrm>
            <a:off x="8411028" y="4622799"/>
            <a:ext cx="500744" cy="303622"/>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27277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C680507-5ADC-141E-257E-F6DC8F8A212A}"/>
              </a:ext>
            </a:extLst>
          </p:cNvPr>
          <p:cNvSpPr>
            <a:spLocks noGrp="1"/>
          </p:cNvSpPr>
          <p:nvPr>
            <p:ph type="title"/>
          </p:nvPr>
        </p:nvSpPr>
        <p:spPr/>
        <p:txBody>
          <a:bodyPr/>
          <a:lstStyle/>
          <a:p>
            <a:r>
              <a:rPr lang="en-CA" dirty="0"/>
              <a:t>The Beer Game</a:t>
            </a:r>
          </a:p>
        </p:txBody>
      </p:sp>
      <p:pic>
        <p:nvPicPr>
          <p:cNvPr id="4" name="Picture 3">
            <a:extLst>
              <a:ext uri="{FF2B5EF4-FFF2-40B4-BE49-F238E27FC236}">
                <a16:creationId xmlns:a16="http://schemas.microsoft.com/office/drawing/2014/main" id="{49DF6900-FCF9-407F-75D9-5BE0C826A9EA}"/>
              </a:ext>
            </a:extLst>
          </p:cNvPr>
          <p:cNvPicPr>
            <a:picLocks noChangeAspect="1"/>
          </p:cNvPicPr>
          <p:nvPr/>
        </p:nvPicPr>
        <p:blipFill rotWithShape="1">
          <a:blip r:embed="rId2"/>
          <a:srcRect t="12699" r="1607" b="4549"/>
          <a:stretch/>
        </p:blipFill>
        <p:spPr>
          <a:xfrm>
            <a:off x="3031479" y="1849360"/>
            <a:ext cx="8161039" cy="3860861"/>
          </a:xfrm>
          <a:prstGeom prst="rect">
            <a:avLst/>
          </a:prstGeom>
        </p:spPr>
      </p:pic>
      <p:sp>
        <p:nvSpPr>
          <p:cNvPr id="2" name="Rectangle 1">
            <a:extLst>
              <a:ext uri="{FF2B5EF4-FFF2-40B4-BE49-F238E27FC236}">
                <a16:creationId xmlns:a16="http://schemas.microsoft.com/office/drawing/2014/main" id="{2A300D4D-08AE-E3DF-1C29-62E209FA33E8}"/>
              </a:ext>
            </a:extLst>
          </p:cNvPr>
          <p:cNvSpPr/>
          <p:nvPr/>
        </p:nvSpPr>
        <p:spPr>
          <a:xfrm>
            <a:off x="3439887" y="4708734"/>
            <a:ext cx="1502228" cy="457199"/>
          </a:xfrm>
          <a:prstGeom prst="rect">
            <a:avLst/>
          </a:prstGeom>
          <a:noFill/>
          <a:ln w="254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 name="Rectangle 4">
            <a:extLst>
              <a:ext uri="{FF2B5EF4-FFF2-40B4-BE49-F238E27FC236}">
                <a16:creationId xmlns:a16="http://schemas.microsoft.com/office/drawing/2014/main" id="{3FEAAB52-F479-F84A-1693-6DF2D6C7DD7C}"/>
              </a:ext>
            </a:extLst>
          </p:cNvPr>
          <p:cNvSpPr/>
          <p:nvPr/>
        </p:nvSpPr>
        <p:spPr>
          <a:xfrm>
            <a:off x="3373568" y="2235201"/>
            <a:ext cx="1307289" cy="457199"/>
          </a:xfrm>
          <a:prstGeom prst="rect">
            <a:avLst/>
          </a:prstGeom>
          <a:noFill/>
          <a:ln w="254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 name="TextBox 7">
            <a:extLst>
              <a:ext uri="{FF2B5EF4-FFF2-40B4-BE49-F238E27FC236}">
                <a16:creationId xmlns:a16="http://schemas.microsoft.com/office/drawing/2014/main" id="{C0653FBB-3896-3E98-CEF4-A7D797FBE030}"/>
              </a:ext>
            </a:extLst>
          </p:cNvPr>
          <p:cNvSpPr txBox="1"/>
          <p:nvPr/>
        </p:nvSpPr>
        <p:spPr>
          <a:xfrm>
            <a:off x="123372" y="1560286"/>
            <a:ext cx="2793999" cy="830997"/>
          </a:xfrm>
          <a:prstGeom prst="rect">
            <a:avLst/>
          </a:prstGeom>
          <a:noFill/>
        </p:spPr>
        <p:txBody>
          <a:bodyPr wrap="square" rtlCol="0">
            <a:spAutoFit/>
          </a:bodyPr>
          <a:lstStyle/>
          <a:p>
            <a:r>
              <a:rPr lang="en-CA" sz="1600" dirty="0">
                <a:solidFill>
                  <a:srgbClr val="FF0000"/>
                </a:solidFill>
              </a:rPr>
              <a:t>The time remaining before an ordering decision is required can be viewed here. </a:t>
            </a:r>
          </a:p>
        </p:txBody>
      </p:sp>
      <p:sp>
        <p:nvSpPr>
          <p:cNvPr id="10" name="TextBox 9">
            <a:extLst>
              <a:ext uri="{FF2B5EF4-FFF2-40B4-BE49-F238E27FC236}">
                <a16:creationId xmlns:a16="http://schemas.microsoft.com/office/drawing/2014/main" id="{EC0F9CDE-86B6-2245-8FFF-002A1F1E9367}"/>
              </a:ext>
            </a:extLst>
          </p:cNvPr>
          <p:cNvSpPr txBox="1"/>
          <p:nvPr/>
        </p:nvSpPr>
        <p:spPr>
          <a:xfrm>
            <a:off x="76787" y="3885656"/>
            <a:ext cx="2840584" cy="584775"/>
          </a:xfrm>
          <a:prstGeom prst="rect">
            <a:avLst/>
          </a:prstGeom>
          <a:noFill/>
        </p:spPr>
        <p:txBody>
          <a:bodyPr wrap="square" rtlCol="0">
            <a:spAutoFit/>
          </a:bodyPr>
          <a:lstStyle/>
          <a:p>
            <a:r>
              <a:rPr lang="en-CA" sz="1600" dirty="0">
                <a:solidFill>
                  <a:srgbClr val="FF0000"/>
                </a:solidFill>
              </a:rPr>
              <a:t>Each week, input your order volume here and press “Send”</a:t>
            </a:r>
          </a:p>
        </p:txBody>
      </p:sp>
      <p:cxnSp>
        <p:nvCxnSpPr>
          <p:cNvPr id="18" name="Straight Connector 17">
            <a:extLst>
              <a:ext uri="{FF2B5EF4-FFF2-40B4-BE49-F238E27FC236}">
                <a16:creationId xmlns:a16="http://schemas.microsoft.com/office/drawing/2014/main" id="{FCC2E387-1161-0748-48DD-5CA243E27C50}"/>
              </a:ext>
            </a:extLst>
          </p:cNvPr>
          <p:cNvCxnSpPr>
            <a:stCxn id="8" idx="3"/>
            <a:endCxn id="5" idx="1"/>
          </p:cNvCxnSpPr>
          <p:nvPr/>
        </p:nvCxnSpPr>
        <p:spPr>
          <a:xfrm>
            <a:off x="2917371" y="1975785"/>
            <a:ext cx="456197" cy="488016"/>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31FB81D7-660D-797A-6FEF-254DF2342A6D}"/>
              </a:ext>
            </a:extLst>
          </p:cNvPr>
          <p:cNvCxnSpPr>
            <a:cxnSpLocks/>
            <a:stCxn id="10" idx="3"/>
            <a:endCxn id="2" idx="1"/>
          </p:cNvCxnSpPr>
          <p:nvPr/>
        </p:nvCxnSpPr>
        <p:spPr>
          <a:xfrm>
            <a:off x="2917371" y="4178044"/>
            <a:ext cx="522516" cy="75929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96523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6BBB0-FBB7-DFB5-4D50-54B736480BFB}"/>
              </a:ext>
            </a:extLst>
          </p:cNvPr>
          <p:cNvSpPr>
            <a:spLocks noGrp="1"/>
          </p:cNvSpPr>
          <p:nvPr>
            <p:ph type="title"/>
          </p:nvPr>
        </p:nvSpPr>
        <p:spPr/>
        <p:txBody>
          <a:bodyPr/>
          <a:lstStyle/>
          <a:p>
            <a:r>
              <a:rPr lang="en-CA" dirty="0"/>
              <a:t>The Beer Game</a:t>
            </a:r>
          </a:p>
        </p:txBody>
      </p:sp>
      <p:pic>
        <p:nvPicPr>
          <p:cNvPr id="5" name="Picture 4">
            <a:extLst>
              <a:ext uri="{FF2B5EF4-FFF2-40B4-BE49-F238E27FC236}">
                <a16:creationId xmlns:a16="http://schemas.microsoft.com/office/drawing/2014/main" id="{C8860CF1-22C5-6F2C-2DFF-2DEFAFE48C47}"/>
              </a:ext>
            </a:extLst>
          </p:cNvPr>
          <p:cNvPicPr>
            <a:picLocks noChangeAspect="1"/>
          </p:cNvPicPr>
          <p:nvPr/>
        </p:nvPicPr>
        <p:blipFill rotWithShape="1">
          <a:blip r:embed="rId2"/>
          <a:srcRect l="4047" t="36826" r="4404" b="12381"/>
          <a:stretch/>
        </p:blipFill>
        <p:spPr>
          <a:xfrm>
            <a:off x="667658" y="2432757"/>
            <a:ext cx="10668000" cy="3329414"/>
          </a:xfrm>
          <a:prstGeom prst="rect">
            <a:avLst/>
          </a:prstGeom>
        </p:spPr>
      </p:pic>
      <p:sp>
        <p:nvSpPr>
          <p:cNvPr id="6" name="TextBox 5">
            <a:extLst>
              <a:ext uri="{FF2B5EF4-FFF2-40B4-BE49-F238E27FC236}">
                <a16:creationId xmlns:a16="http://schemas.microsoft.com/office/drawing/2014/main" id="{3AC2CF43-78FE-F5B5-2F6A-BC6969A061F5}"/>
              </a:ext>
            </a:extLst>
          </p:cNvPr>
          <p:cNvSpPr txBox="1"/>
          <p:nvPr/>
        </p:nvSpPr>
        <p:spPr>
          <a:xfrm>
            <a:off x="667658" y="1524000"/>
            <a:ext cx="10537371" cy="646331"/>
          </a:xfrm>
          <a:prstGeom prst="rect">
            <a:avLst/>
          </a:prstGeom>
          <a:noFill/>
        </p:spPr>
        <p:txBody>
          <a:bodyPr wrap="square" rtlCol="0">
            <a:spAutoFit/>
          </a:bodyPr>
          <a:lstStyle/>
          <a:p>
            <a:r>
              <a:rPr lang="en-CA" dirty="0"/>
              <a:t>As the weeks go on, you can track your inventory accumulation or backlog, and associated costs at the bottom of the window. You may have to scroll down to see it.</a:t>
            </a:r>
          </a:p>
        </p:txBody>
      </p:sp>
    </p:spTree>
    <p:extLst>
      <p:ext uri="{BB962C8B-B14F-4D97-AF65-F5344CB8AC3E}">
        <p14:creationId xmlns:p14="http://schemas.microsoft.com/office/powerpoint/2010/main" val="9353195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Title 9">
            <a:extLst>
              <a:ext uri="{FF2B5EF4-FFF2-40B4-BE49-F238E27FC236}">
                <a16:creationId xmlns:a16="http://schemas.microsoft.com/office/drawing/2014/main" id="{74CABA8D-860F-804B-84C5-1D811FCE0877}"/>
              </a:ext>
            </a:extLst>
          </p:cNvPr>
          <p:cNvSpPr>
            <a:spLocks noGrp="1" noChangeArrowheads="1"/>
          </p:cNvSpPr>
          <p:nvPr>
            <p:ph type="title"/>
          </p:nvPr>
        </p:nvSpPr>
        <p:spPr>
          <a:xfrm>
            <a:off x="838200" y="273050"/>
            <a:ext cx="7870825" cy="3703638"/>
          </a:xfrm>
        </p:spPr>
        <p:txBody>
          <a:bodyPr/>
          <a:lstStyle/>
          <a:p>
            <a:r>
              <a:rPr lang="en-US" altLang="en-US" sz="2400" dirty="0"/>
              <a:t>MMA841</a:t>
            </a:r>
            <a:br>
              <a:rPr lang="en-US" altLang="en-US" sz="2400" dirty="0"/>
            </a:br>
            <a:r>
              <a:rPr lang="en-US" altLang="en-US" sz="2400" dirty="0"/>
              <a:t>Operations Management</a:t>
            </a:r>
            <a:br>
              <a:rPr lang="en-US" altLang="en-US" dirty="0"/>
            </a:br>
            <a:br>
              <a:rPr lang="en-US" altLang="en-US" dirty="0"/>
            </a:br>
            <a:r>
              <a:rPr lang="en-US" altLang="en-US" dirty="0"/>
              <a:t>Inventory Management</a:t>
            </a:r>
          </a:p>
        </p:txBody>
      </p:sp>
      <p:sp>
        <p:nvSpPr>
          <p:cNvPr id="9" name="Subtitle 8">
            <a:extLst>
              <a:ext uri="{FF2B5EF4-FFF2-40B4-BE49-F238E27FC236}">
                <a16:creationId xmlns:a16="http://schemas.microsoft.com/office/drawing/2014/main" id="{E595461F-F32E-B147-80C2-FB8E393F0AE0}"/>
              </a:ext>
            </a:extLst>
          </p:cNvPr>
          <p:cNvSpPr>
            <a:spLocks noGrp="1"/>
          </p:cNvSpPr>
          <p:nvPr>
            <p:ph type="subTitle" idx="1"/>
          </p:nvPr>
        </p:nvSpPr>
        <p:spPr>
          <a:xfrm>
            <a:off x="838200" y="4314825"/>
            <a:ext cx="9144000" cy="1655763"/>
          </a:xfrm>
        </p:spPr>
        <p:txBody>
          <a:bodyPr rtlCol="0"/>
          <a:lstStyle/>
          <a:p>
            <a:pPr fontAlgn="auto">
              <a:spcAft>
                <a:spcPts val="0"/>
              </a:spcAft>
              <a:defRPr/>
            </a:pPr>
            <a:r>
              <a:rPr lang="en-US" dirty="0"/>
              <a:t>Master of Management Analytics – Session 6</a:t>
            </a:r>
          </a:p>
          <a:p>
            <a:pPr fontAlgn="auto">
              <a:spcAft>
                <a:spcPts val="0"/>
              </a:spcAft>
              <a:defRPr/>
            </a:pPr>
            <a:r>
              <a:rPr lang="en-US" dirty="0"/>
              <a:t>Geoff Pond</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B93D2AA-C149-A634-3C20-E805DAFBD47D}"/>
              </a:ext>
            </a:extLst>
          </p:cNvPr>
          <p:cNvSpPr>
            <a:spLocks noGrp="1"/>
          </p:cNvSpPr>
          <p:nvPr>
            <p:ph type="title"/>
          </p:nvPr>
        </p:nvSpPr>
        <p:spPr/>
        <p:txBody>
          <a:bodyPr/>
          <a:lstStyle/>
          <a:p>
            <a:r>
              <a:rPr lang="en-CA" dirty="0"/>
              <a:t>Order-Up-to-Level (OUL) with Periodic Review</a:t>
            </a:r>
          </a:p>
        </p:txBody>
      </p:sp>
    </p:spTree>
    <p:extLst>
      <p:ext uri="{BB962C8B-B14F-4D97-AF65-F5344CB8AC3E}">
        <p14:creationId xmlns:p14="http://schemas.microsoft.com/office/powerpoint/2010/main" val="35727970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5" name="Content Placeholder 4">
                <a:extLst>
                  <a:ext uri="{FF2B5EF4-FFF2-40B4-BE49-F238E27FC236}">
                    <a16:creationId xmlns:a16="http://schemas.microsoft.com/office/drawing/2014/main" id="{F1130785-7D8A-2ED7-DEF1-414A059D7778}"/>
                  </a:ext>
                </a:extLst>
              </p:cNvPr>
              <p:cNvSpPr>
                <a:spLocks noGrp="1"/>
              </p:cNvSpPr>
              <p:nvPr>
                <p:ph idx="1"/>
              </p:nvPr>
            </p:nvSpPr>
            <p:spPr/>
            <p:txBody>
              <a:bodyPr>
                <a:normAutofit fontScale="85000" lnSpcReduction="20000"/>
              </a:bodyPr>
              <a:lstStyle/>
              <a:p>
                <a:pPr marL="0" indent="0">
                  <a:buNone/>
                </a:pPr>
                <a:r>
                  <a:rPr lang="en-GB" sz="3733" dirty="0"/>
                  <a:t>In this model,</a:t>
                </a:r>
              </a:p>
              <a:p>
                <a:r>
                  <a:rPr lang="en-GB" sz="3733" dirty="0"/>
                  <a:t>we will have several demand period (e.g., days of the week)</a:t>
                </a:r>
              </a:p>
              <a:p>
                <a:r>
                  <a:rPr lang="en-GB" sz="3733" dirty="0"/>
                  <a:t>we will </a:t>
                </a:r>
                <a:r>
                  <a:rPr lang="en-GB" sz="3733" i="1" dirty="0"/>
                  <a:t>periodically</a:t>
                </a:r>
                <a:r>
                  <a:rPr lang="en-GB" sz="3733" dirty="0"/>
                  <a:t> submit an order to replenish the Inventory Position up to the Order-Up-to Level (</a:t>
                </a:r>
                <a14:m>
                  <m:oMath xmlns:m="http://schemas.openxmlformats.org/officeDocument/2006/math">
                    <m:r>
                      <a:rPr lang="en-GB" sz="3733" i="1">
                        <a:latin typeface="Cambria Math" panose="02040503050406030204" pitchFamily="18" charset="0"/>
                      </a:rPr>
                      <m:t>𝑆</m:t>
                    </m:r>
                  </m:oMath>
                </a14:m>
                <a:r>
                  <a:rPr lang="en-GB" sz="3733" dirty="0"/>
                  <a:t>)</a:t>
                </a:r>
              </a:p>
              <a:p>
                <a:r>
                  <a:rPr lang="en-GB" sz="3733" dirty="0"/>
                  <a:t>The order volume will be received at the end of a lead-time period (</a:t>
                </a:r>
                <a14:m>
                  <m:oMath xmlns:m="http://schemas.openxmlformats.org/officeDocument/2006/math">
                    <m:r>
                      <a:rPr lang="en-GB" sz="3733" i="1">
                        <a:latin typeface="Cambria Math" panose="02040503050406030204" pitchFamily="18" charset="0"/>
                      </a:rPr>
                      <m:t>𝑙</m:t>
                    </m:r>
                  </m:oMath>
                </a14:m>
                <a:r>
                  <a:rPr lang="en-GB" sz="3733" dirty="0"/>
                  <a:t>)</a:t>
                </a:r>
                <a:endParaRPr lang="en-CA" sz="3733" dirty="0"/>
              </a:p>
            </p:txBody>
          </p:sp>
        </mc:Choice>
        <mc:Fallback>
          <p:sp>
            <p:nvSpPr>
              <p:cNvPr id="5" name="Content Placeholder 4">
                <a:extLst>
                  <a:ext uri="{FF2B5EF4-FFF2-40B4-BE49-F238E27FC236}">
                    <a16:creationId xmlns:a16="http://schemas.microsoft.com/office/drawing/2014/main" id="{F1130785-7D8A-2ED7-DEF1-414A059D7778}"/>
                  </a:ext>
                </a:extLst>
              </p:cNvPr>
              <p:cNvSpPr>
                <a:spLocks noGrp="1" noRot="1" noChangeAspect="1" noMove="1" noResize="1" noEditPoints="1" noAdjustHandles="1" noChangeArrowheads="1" noChangeShapeType="1" noTextEdit="1"/>
              </p:cNvSpPr>
              <p:nvPr>
                <p:ph idx="1"/>
              </p:nvPr>
            </p:nvSpPr>
            <p:spPr>
              <a:blipFill>
                <a:blip r:embed="rId2"/>
                <a:stretch>
                  <a:fillRect l="-2816" t="-5799" r="-2404"/>
                </a:stretch>
              </a:blipFill>
            </p:spPr>
            <p:txBody>
              <a:bodyPr/>
              <a:lstStyle/>
              <a:p>
                <a:r>
                  <a:rPr lang="en-CA">
                    <a:noFill/>
                  </a:rPr>
                  <a:t> </a:t>
                </a:r>
              </a:p>
            </p:txBody>
          </p:sp>
        </mc:Fallback>
      </mc:AlternateContent>
      <p:sp>
        <p:nvSpPr>
          <p:cNvPr id="4" name="Title 3">
            <a:extLst>
              <a:ext uri="{FF2B5EF4-FFF2-40B4-BE49-F238E27FC236}">
                <a16:creationId xmlns:a16="http://schemas.microsoft.com/office/drawing/2014/main" id="{C8742AAC-791E-9EA3-E36B-8F180C75103F}"/>
              </a:ext>
            </a:extLst>
          </p:cNvPr>
          <p:cNvSpPr>
            <a:spLocks noGrp="1"/>
          </p:cNvSpPr>
          <p:nvPr>
            <p:ph type="title"/>
          </p:nvPr>
        </p:nvSpPr>
        <p:spPr/>
        <p:txBody>
          <a:bodyPr/>
          <a:lstStyle/>
          <a:p>
            <a:r>
              <a:rPr lang="en-GB" dirty="0"/>
              <a:t>Order-Up-To Model</a:t>
            </a:r>
            <a:endParaRPr lang="en-CA" dirty="0"/>
          </a:p>
        </p:txBody>
      </p:sp>
    </p:spTree>
    <p:extLst>
      <p:ext uri="{BB962C8B-B14F-4D97-AF65-F5344CB8AC3E}">
        <p14:creationId xmlns:p14="http://schemas.microsoft.com/office/powerpoint/2010/main" val="24578537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Order-Up-To Model</a:t>
            </a:r>
            <a:endParaRPr lang="en-CA" dirty="0"/>
          </a:p>
        </p:txBody>
      </p:sp>
      <p:cxnSp>
        <p:nvCxnSpPr>
          <p:cNvPr id="4" name="Straight Arrow Connector 3"/>
          <p:cNvCxnSpPr/>
          <p:nvPr/>
        </p:nvCxnSpPr>
        <p:spPr>
          <a:xfrm flipV="1">
            <a:off x="2487573" y="1626520"/>
            <a:ext cx="1" cy="3122919"/>
          </a:xfrm>
          <a:prstGeom prst="straightConnector1">
            <a:avLst/>
          </a:prstGeom>
          <a:ln w="19050">
            <a:solidFill>
              <a:schemeClr val="tx2">
                <a:lumMod val="5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5" name="Straight Arrow Connector 4"/>
          <p:cNvCxnSpPr/>
          <p:nvPr/>
        </p:nvCxnSpPr>
        <p:spPr>
          <a:xfrm>
            <a:off x="2490831" y="4740723"/>
            <a:ext cx="7210339" cy="0"/>
          </a:xfrm>
          <a:prstGeom prst="straightConnector1">
            <a:avLst/>
          </a:prstGeom>
          <a:ln w="19050">
            <a:solidFill>
              <a:schemeClr val="tx2">
                <a:lumMod val="5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6" name="Freeform 5"/>
          <p:cNvSpPr/>
          <p:nvPr/>
        </p:nvSpPr>
        <p:spPr>
          <a:xfrm>
            <a:off x="2651475" y="2687569"/>
            <a:ext cx="1880559" cy="1475117"/>
          </a:xfrm>
          <a:custGeom>
            <a:avLst/>
            <a:gdLst>
              <a:gd name="connsiteX0" fmla="*/ 0 w 1880559"/>
              <a:gd name="connsiteY0" fmla="*/ 0 h 1475117"/>
              <a:gd name="connsiteX1" fmla="*/ 483080 w 1880559"/>
              <a:gd name="connsiteY1" fmla="*/ 232914 h 1475117"/>
              <a:gd name="connsiteX2" fmla="*/ 810884 w 1880559"/>
              <a:gd name="connsiteY2" fmla="*/ 612476 h 1475117"/>
              <a:gd name="connsiteX3" fmla="*/ 1268084 w 1880559"/>
              <a:gd name="connsiteY3" fmla="*/ 862642 h 1475117"/>
              <a:gd name="connsiteX4" fmla="*/ 1509623 w 1880559"/>
              <a:gd name="connsiteY4" fmla="*/ 1224951 h 1475117"/>
              <a:gd name="connsiteX5" fmla="*/ 1880559 w 1880559"/>
              <a:gd name="connsiteY5" fmla="*/ 1475117 h 14751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80559" h="1475117">
                <a:moveTo>
                  <a:pt x="0" y="0"/>
                </a:moveTo>
                <a:cubicBezTo>
                  <a:pt x="173966" y="65417"/>
                  <a:pt x="347933" y="130835"/>
                  <a:pt x="483080" y="232914"/>
                </a:cubicBezTo>
                <a:cubicBezTo>
                  <a:pt x="618227" y="334993"/>
                  <a:pt x="680050" y="507521"/>
                  <a:pt x="810884" y="612476"/>
                </a:cubicBezTo>
                <a:cubicBezTo>
                  <a:pt x="941718" y="717431"/>
                  <a:pt x="1151627" y="760563"/>
                  <a:pt x="1268084" y="862642"/>
                </a:cubicBezTo>
                <a:cubicBezTo>
                  <a:pt x="1384541" y="964721"/>
                  <a:pt x="1407544" y="1122872"/>
                  <a:pt x="1509623" y="1224951"/>
                </a:cubicBezTo>
                <a:cubicBezTo>
                  <a:pt x="1611702" y="1327030"/>
                  <a:pt x="1818736" y="1465053"/>
                  <a:pt x="1880559" y="1475117"/>
                </a:cubicBezTo>
              </a:path>
            </a:pathLst>
          </a:custGeom>
          <a:noFill/>
          <a:ln w="19050">
            <a:solidFill>
              <a:srgbClr val="FFC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sz="1400"/>
          </a:p>
        </p:txBody>
      </p:sp>
      <p:sp>
        <p:nvSpPr>
          <p:cNvPr id="8" name="Freeform 7"/>
          <p:cNvSpPr/>
          <p:nvPr/>
        </p:nvSpPr>
        <p:spPr>
          <a:xfrm>
            <a:off x="4539221" y="2687569"/>
            <a:ext cx="1966823" cy="1527127"/>
          </a:xfrm>
          <a:custGeom>
            <a:avLst/>
            <a:gdLst>
              <a:gd name="connsiteX0" fmla="*/ 0 w 1966823"/>
              <a:gd name="connsiteY0" fmla="*/ 0 h 1527126"/>
              <a:gd name="connsiteX1" fmla="*/ 577970 w 1966823"/>
              <a:gd name="connsiteY1" fmla="*/ 94891 h 1527126"/>
              <a:gd name="connsiteX2" fmla="*/ 845389 w 1966823"/>
              <a:gd name="connsiteY2" fmla="*/ 207034 h 1527126"/>
              <a:gd name="connsiteX3" fmla="*/ 1112808 w 1966823"/>
              <a:gd name="connsiteY3" fmla="*/ 646981 h 1527126"/>
              <a:gd name="connsiteX4" fmla="*/ 1570008 w 1966823"/>
              <a:gd name="connsiteY4" fmla="*/ 862642 h 1527126"/>
              <a:gd name="connsiteX5" fmla="*/ 1699404 w 1966823"/>
              <a:gd name="connsiteY5" fmla="*/ 1345721 h 1527126"/>
              <a:gd name="connsiteX6" fmla="*/ 1966823 w 1966823"/>
              <a:gd name="connsiteY6" fmla="*/ 1518249 h 1527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66823" h="1527126">
                <a:moveTo>
                  <a:pt x="0" y="0"/>
                </a:moveTo>
                <a:cubicBezTo>
                  <a:pt x="218536" y="30192"/>
                  <a:pt x="437072" y="60385"/>
                  <a:pt x="577970" y="94891"/>
                </a:cubicBezTo>
                <a:cubicBezTo>
                  <a:pt x="718868" y="129397"/>
                  <a:pt x="756249" y="115019"/>
                  <a:pt x="845389" y="207034"/>
                </a:cubicBezTo>
                <a:cubicBezTo>
                  <a:pt x="934529" y="299049"/>
                  <a:pt x="992038" y="537713"/>
                  <a:pt x="1112808" y="646981"/>
                </a:cubicBezTo>
                <a:cubicBezTo>
                  <a:pt x="1233578" y="756249"/>
                  <a:pt x="1472242" y="746185"/>
                  <a:pt x="1570008" y="862642"/>
                </a:cubicBezTo>
                <a:cubicBezTo>
                  <a:pt x="1667774" y="979099"/>
                  <a:pt x="1633268" y="1236453"/>
                  <a:pt x="1699404" y="1345721"/>
                </a:cubicBezTo>
                <a:cubicBezTo>
                  <a:pt x="1765540" y="1454989"/>
                  <a:pt x="1909314" y="1558506"/>
                  <a:pt x="1966823" y="1518249"/>
                </a:cubicBezTo>
              </a:path>
            </a:pathLst>
          </a:custGeom>
          <a:noFill/>
          <a:ln w="19050">
            <a:solidFill>
              <a:srgbClr val="FFC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sz="1400"/>
          </a:p>
        </p:txBody>
      </p:sp>
      <p:cxnSp>
        <p:nvCxnSpPr>
          <p:cNvPr id="9" name="Straight Connector 8"/>
          <p:cNvCxnSpPr/>
          <p:nvPr/>
        </p:nvCxnSpPr>
        <p:spPr>
          <a:xfrm flipH="1" flipV="1">
            <a:off x="4066268" y="2277757"/>
            <a:ext cx="0" cy="144000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3703898" y="3022567"/>
            <a:ext cx="350807" cy="0"/>
          </a:xfrm>
          <a:prstGeom prst="straightConnector1">
            <a:avLst/>
          </a:prstGeom>
          <a:ln w="19050">
            <a:tailEnd type="triangle"/>
          </a:ln>
          <a:effectLst/>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p:nvPr/>
        </p:nvCxnSpPr>
        <p:spPr>
          <a:xfrm flipH="1">
            <a:off x="4523750" y="3037582"/>
            <a:ext cx="324929" cy="0"/>
          </a:xfrm>
          <a:prstGeom prst="straightConnector1">
            <a:avLst/>
          </a:prstGeom>
          <a:ln w="19050">
            <a:tailEnd type="triangle"/>
          </a:ln>
          <a:effectLst/>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mc:Choice xmlns:a14="http://schemas.microsoft.com/office/drawing/2010/main" Requires="a14">
          <p:sp>
            <p:nvSpPr>
              <p:cNvPr id="15" name="TextBox 14"/>
              <p:cNvSpPr txBox="1"/>
              <p:nvPr/>
            </p:nvSpPr>
            <p:spPr>
              <a:xfrm>
                <a:off x="1370012" y="2062201"/>
                <a:ext cx="1054968" cy="37965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nor/>
                        </m:rPr>
                        <a:rPr lang="en-GB" sz="1867">
                          <a:latin typeface="Cambria Math" panose="02040503050406030204" pitchFamily="18" charset="0"/>
                        </a:rPr>
                        <m:t>OUL</m:t>
                      </m:r>
                      <m:r>
                        <a:rPr lang="en-GB" sz="1867" i="1">
                          <a:latin typeface="Cambria Math" panose="02040503050406030204" pitchFamily="18" charset="0"/>
                        </a:rPr>
                        <m:t> (</m:t>
                      </m:r>
                      <m:r>
                        <a:rPr lang="en-GB" sz="1867" i="1">
                          <a:latin typeface="Cambria Math" panose="02040503050406030204" pitchFamily="18" charset="0"/>
                        </a:rPr>
                        <m:t>𝑆</m:t>
                      </m:r>
                      <m:r>
                        <a:rPr lang="en-GB" sz="1867" i="1">
                          <a:latin typeface="Cambria Math" panose="02040503050406030204" pitchFamily="18" charset="0"/>
                        </a:rPr>
                        <m:t>)</m:t>
                      </m:r>
                    </m:oMath>
                  </m:oMathPara>
                </a14:m>
                <a:endParaRPr lang="en-CA" sz="1867" dirty="0"/>
              </a:p>
            </p:txBody>
          </p:sp>
        </mc:Choice>
        <mc:Fallback>
          <p:sp>
            <p:nvSpPr>
              <p:cNvPr id="15" name="TextBox 14"/>
              <p:cNvSpPr txBox="1">
                <a:spLocks noRot="1" noChangeAspect="1" noMove="1" noResize="1" noEditPoints="1" noAdjustHandles="1" noChangeArrowheads="1" noChangeShapeType="1" noTextEdit="1"/>
              </p:cNvSpPr>
              <p:nvPr/>
            </p:nvSpPr>
            <p:spPr>
              <a:xfrm>
                <a:off x="1370012" y="2062201"/>
                <a:ext cx="1054968" cy="379656"/>
              </a:xfrm>
              <a:prstGeom prst="rect">
                <a:avLst/>
              </a:prstGeom>
              <a:blipFill>
                <a:blip r:embed="rId2"/>
                <a:stretch>
                  <a:fillRect b="-17460"/>
                </a:stretch>
              </a:blipFill>
            </p:spPr>
            <p:txBody>
              <a:bodyPr/>
              <a:lstStyle/>
              <a:p>
                <a:r>
                  <a:rPr lang="en-CA">
                    <a:noFill/>
                  </a:rPr>
                  <a:t> </a:t>
                </a:r>
              </a:p>
            </p:txBody>
          </p:sp>
        </mc:Fallback>
      </mc:AlternateContent>
      <p:cxnSp>
        <p:nvCxnSpPr>
          <p:cNvPr id="16" name="Straight Connector 15"/>
          <p:cNvCxnSpPr/>
          <p:nvPr/>
        </p:nvCxnSpPr>
        <p:spPr>
          <a:xfrm flipH="1">
            <a:off x="2487573" y="2267753"/>
            <a:ext cx="5339751" cy="0"/>
          </a:xfrm>
          <a:prstGeom prst="line">
            <a:avLst/>
          </a:prstGeom>
          <a:ln w="19050">
            <a:solidFill>
              <a:srgbClr val="00B050"/>
            </a:solidFill>
            <a:prstDash val="dash"/>
          </a:ln>
          <a:effectLst/>
        </p:spPr>
        <p:style>
          <a:lnRef idx="2">
            <a:schemeClr val="accent1"/>
          </a:lnRef>
          <a:fillRef idx="0">
            <a:schemeClr val="accent1"/>
          </a:fillRef>
          <a:effectRef idx="1">
            <a:schemeClr val="accent1"/>
          </a:effectRef>
          <a:fontRef idx="minor">
            <a:schemeClr val="tx1"/>
          </a:fontRef>
        </p:style>
      </p:cxnSp>
      <p:sp>
        <p:nvSpPr>
          <p:cNvPr id="17" name="Freeform 16"/>
          <p:cNvSpPr/>
          <p:nvPr/>
        </p:nvSpPr>
        <p:spPr>
          <a:xfrm>
            <a:off x="4040329" y="2261143"/>
            <a:ext cx="498892" cy="426424"/>
          </a:xfrm>
          <a:custGeom>
            <a:avLst/>
            <a:gdLst>
              <a:gd name="connsiteX0" fmla="*/ 483079 w 483079"/>
              <a:gd name="connsiteY0" fmla="*/ 417000 h 417000"/>
              <a:gd name="connsiteX1" fmla="*/ 198407 w 483079"/>
              <a:gd name="connsiteY1" fmla="*/ 253098 h 417000"/>
              <a:gd name="connsiteX2" fmla="*/ 0 w 483079"/>
              <a:gd name="connsiteY2" fmla="*/ 2932 h 417000"/>
              <a:gd name="connsiteX0" fmla="*/ 483079 w 483079"/>
              <a:gd name="connsiteY0" fmla="*/ 417111 h 417111"/>
              <a:gd name="connsiteX1" fmla="*/ 189780 w 483079"/>
              <a:gd name="connsiteY1" fmla="*/ 244583 h 417111"/>
              <a:gd name="connsiteX2" fmla="*/ 0 w 483079"/>
              <a:gd name="connsiteY2" fmla="*/ 3043 h 417111"/>
              <a:gd name="connsiteX0" fmla="*/ 483079 w 483079"/>
              <a:gd name="connsiteY0" fmla="*/ 417111 h 417111"/>
              <a:gd name="connsiteX1" fmla="*/ 189780 w 483079"/>
              <a:gd name="connsiteY1" fmla="*/ 244583 h 417111"/>
              <a:gd name="connsiteX2" fmla="*/ 0 w 483079"/>
              <a:gd name="connsiteY2" fmla="*/ 3043 h 417111"/>
              <a:gd name="connsiteX0" fmla="*/ 483079 w 483079"/>
              <a:gd name="connsiteY0" fmla="*/ 417799 h 417799"/>
              <a:gd name="connsiteX1" fmla="*/ 189780 w 483079"/>
              <a:gd name="connsiteY1" fmla="*/ 245271 h 417799"/>
              <a:gd name="connsiteX2" fmla="*/ 0 w 483079"/>
              <a:gd name="connsiteY2" fmla="*/ 3731 h 417799"/>
            </a:gdLst>
            <a:ahLst/>
            <a:cxnLst>
              <a:cxn ang="0">
                <a:pos x="connsiteX0" y="connsiteY0"/>
              </a:cxn>
              <a:cxn ang="0">
                <a:pos x="connsiteX1" y="connsiteY1"/>
              </a:cxn>
              <a:cxn ang="0">
                <a:pos x="connsiteX2" y="connsiteY2"/>
              </a:cxn>
            </a:cxnLst>
            <a:rect l="l" t="t" r="r" b="b"/>
            <a:pathLst>
              <a:path w="483079" h="417799">
                <a:moveTo>
                  <a:pt x="483079" y="417799"/>
                </a:moveTo>
                <a:cubicBezTo>
                  <a:pt x="380999" y="370353"/>
                  <a:pt x="330678" y="357414"/>
                  <a:pt x="189780" y="245271"/>
                </a:cubicBezTo>
                <a:cubicBezTo>
                  <a:pt x="48882" y="133128"/>
                  <a:pt x="41694" y="-26462"/>
                  <a:pt x="0" y="3731"/>
                </a:cubicBezTo>
              </a:path>
            </a:pathLst>
          </a:custGeom>
          <a:noFill/>
          <a:ln w="1905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sz="1400"/>
          </a:p>
        </p:txBody>
      </p:sp>
      <p:cxnSp>
        <p:nvCxnSpPr>
          <p:cNvPr id="27" name="Straight Connector 26"/>
          <p:cNvCxnSpPr/>
          <p:nvPr/>
        </p:nvCxnSpPr>
        <p:spPr>
          <a:xfrm flipV="1">
            <a:off x="4533284" y="2687569"/>
            <a:ext cx="0" cy="1475117"/>
          </a:xfrm>
          <a:prstGeom prst="line">
            <a:avLst/>
          </a:prstGeom>
          <a:ln w="19050">
            <a:solidFill>
              <a:srgbClr val="FFC000"/>
            </a:solidFill>
            <a:prstDash val="solid"/>
          </a:ln>
          <a:effectLst/>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mc:Choice xmlns:a14="http://schemas.microsoft.com/office/drawing/2010/main" Requires="a14">
          <p:sp>
            <p:nvSpPr>
              <p:cNvPr id="30" name="TextBox 29"/>
              <p:cNvSpPr txBox="1"/>
              <p:nvPr/>
            </p:nvSpPr>
            <p:spPr>
              <a:xfrm>
                <a:off x="4066268" y="2845791"/>
                <a:ext cx="332847" cy="420564"/>
              </a:xfrm>
              <a:prstGeom prst="rect">
                <a:avLst/>
              </a:prstGeom>
              <a:noFill/>
              <a:ln w="19050">
                <a:noFill/>
              </a:ln>
            </p:spPr>
            <p:txBody>
              <a:bodyPr wrap="none" rtlCol="0">
                <a:spAutoFit/>
              </a:bodyPr>
              <a:lstStyle/>
              <a:p>
                <a:pPr/>
                <a14:m>
                  <m:oMathPara xmlns:m="http://schemas.openxmlformats.org/officeDocument/2006/math">
                    <m:oMathParaPr>
                      <m:jc m:val="centerGroup"/>
                    </m:oMathParaPr>
                    <m:oMath xmlns:m="http://schemas.openxmlformats.org/officeDocument/2006/math">
                      <m:r>
                        <a:rPr lang="en-GB" sz="2133" i="1">
                          <a:latin typeface="Cambria Math" panose="02040503050406030204" pitchFamily="18" charset="0"/>
                        </a:rPr>
                        <m:t>𝑙</m:t>
                      </m:r>
                    </m:oMath>
                  </m:oMathPara>
                </a14:m>
                <a:endParaRPr lang="en-CA" sz="2133" dirty="0"/>
              </a:p>
            </p:txBody>
          </p:sp>
        </mc:Choice>
        <mc:Fallback>
          <p:sp>
            <p:nvSpPr>
              <p:cNvPr id="30" name="TextBox 29"/>
              <p:cNvSpPr txBox="1">
                <a:spLocks noRot="1" noChangeAspect="1" noMove="1" noResize="1" noEditPoints="1" noAdjustHandles="1" noChangeArrowheads="1" noChangeShapeType="1" noTextEdit="1"/>
              </p:cNvSpPr>
              <p:nvPr/>
            </p:nvSpPr>
            <p:spPr>
              <a:xfrm>
                <a:off x="4066268" y="2845791"/>
                <a:ext cx="332847" cy="420564"/>
              </a:xfrm>
              <a:prstGeom prst="rect">
                <a:avLst/>
              </a:prstGeom>
              <a:blipFill>
                <a:blip r:embed="rId3"/>
                <a:stretch>
                  <a:fillRect/>
                </a:stretch>
              </a:blipFill>
              <a:ln w="19050">
                <a:noFill/>
              </a:ln>
            </p:spPr>
            <p:txBody>
              <a:bodyPr/>
              <a:lstStyle/>
              <a:p>
                <a:r>
                  <a:rPr lang="en-CA">
                    <a:noFill/>
                  </a:rPr>
                  <a:t> </a:t>
                </a:r>
              </a:p>
            </p:txBody>
          </p:sp>
        </mc:Fallback>
      </mc:AlternateContent>
      <p:cxnSp>
        <p:nvCxnSpPr>
          <p:cNvPr id="31" name="Straight Connector 30"/>
          <p:cNvCxnSpPr/>
          <p:nvPr/>
        </p:nvCxnSpPr>
        <p:spPr>
          <a:xfrm flipV="1">
            <a:off x="6506043" y="2739578"/>
            <a:ext cx="0" cy="1475117"/>
          </a:xfrm>
          <a:prstGeom prst="line">
            <a:avLst/>
          </a:prstGeom>
          <a:ln w="19050">
            <a:solidFill>
              <a:srgbClr val="FFC000"/>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p:nvCxnSpPr>
        <p:spPr>
          <a:xfrm flipH="1" flipV="1">
            <a:off x="6026356" y="2277137"/>
            <a:ext cx="1" cy="12000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7" name="Freeform 36"/>
          <p:cNvSpPr/>
          <p:nvPr/>
        </p:nvSpPr>
        <p:spPr>
          <a:xfrm>
            <a:off x="6506043" y="2739579"/>
            <a:ext cx="1685503" cy="1164952"/>
          </a:xfrm>
          <a:custGeom>
            <a:avLst/>
            <a:gdLst>
              <a:gd name="connsiteX0" fmla="*/ 0 w 1880559"/>
              <a:gd name="connsiteY0" fmla="*/ 0 h 1475117"/>
              <a:gd name="connsiteX1" fmla="*/ 483080 w 1880559"/>
              <a:gd name="connsiteY1" fmla="*/ 232914 h 1475117"/>
              <a:gd name="connsiteX2" fmla="*/ 810884 w 1880559"/>
              <a:gd name="connsiteY2" fmla="*/ 612476 h 1475117"/>
              <a:gd name="connsiteX3" fmla="*/ 1268084 w 1880559"/>
              <a:gd name="connsiteY3" fmla="*/ 862642 h 1475117"/>
              <a:gd name="connsiteX4" fmla="*/ 1509623 w 1880559"/>
              <a:gd name="connsiteY4" fmla="*/ 1224951 h 1475117"/>
              <a:gd name="connsiteX5" fmla="*/ 1880559 w 1880559"/>
              <a:gd name="connsiteY5" fmla="*/ 1475117 h 14751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80559" h="1475117">
                <a:moveTo>
                  <a:pt x="0" y="0"/>
                </a:moveTo>
                <a:cubicBezTo>
                  <a:pt x="173966" y="65417"/>
                  <a:pt x="347933" y="130835"/>
                  <a:pt x="483080" y="232914"/>
                </a:cubicBezTo>
                <a:cubicBezTo>
                  <a:pt x="618227" y="334993"/>
                  <a:pt x="680050" y="507521"/>
                  <a:pt x="810884" y="612476"/>
                </a:cubicBezTo>
                <a:cubicBezTo>
                  <a:pt x="941718" y="717431"/>
                  <a:pt x="1151627" y="760563"/>
                  <a:pt x="1268084" y="862642"/>
                </a:cubicBezTo>
                <a:cubicBezTo>
                  <a:pt x="1384541" y="964721"/>
                  <a:pt x="1407544" y="1122872"/>
                  <a:pt x="1509623" y="1224951"/>
                </a:cubicBezTo>
                <a:cubicBezTo>
                  <a:pt x="1611702" y="1327030"/>
                  <a:pt x="1818736" y="1465053"/>
                  <a:pt x="1880559" y="1475117"/>
                </a:cubicBezTo>
              </a:path>
            </a:pathLst>
          </a:custGeom>
          <a:noFill/>
          <a:ln w="19050">
            <a:solidFill>
              <a:srgbClr val="FFC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sz="1400"/>
          </a:p>
        </p:txBody>
      </p:sp>
      <p:cxnSp>
        <p:nvCxnSpPr>
          <p:cNvPr id="38" name="Straight Connector 37"/>
          <p:cNvCxnSpPr/>
          <p:nvPr/>
        </p:nvCxnSpPr>
        <p:spPr>
          <a:xfrm flipV="1">
            <a:off x="7740855" y="2246610"/>
            <a:ext cx="0" cy="12960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41" name="Freeform 40"/>
          <p:cNvSpPr/>
          <p:nvPr/>
        </p:nvSpPr>
        <p:spPr>
          <a:xfrm>
            <a:off x="6011422" y="2313156"/>
            <a:ext cx="494621" cy="426423"/>
          </a:xfrm>
          <a:custGeom>
            <a:avLst/>
            <a:gdLst>
              <a:gd name="connsiteX0" fmla="*/ 483079 w 483079"/>
              <a:gd name="connsiteY0" fmla="*/ 417000 h 417000"/>
              <a:gd name="connsiteX1" fmla="*/ 198407 w 483079"/>
              <a:gd name="connsiteY1" fmla="*/ 253098 h 417000"/>
              <a:gd name="connsiteX2" fmla="*/ 0 w 483079"/>
              <a:gd name="connsiteY2" fmla="*/ 2932 h 417000"/>
              <a:gd name="connsiteX0" fmla="*/ 483079 w 483079"/>
              <a:gd name="connsiteY0" fmla="*/ 417111 h 417111"/>
              <a:gd name="connsiteX1" fmla="*/ 189780 w 483079"/>
              <a:gd name="connsiteY1" fmla="*/ 244583 h 417111"/>
              <a:gd name="connsiteX2" fmla="*/ 0 w 483079"/>
              <a:gd name="connsiteY2" fmla="*/ 3043 h 417111"/>
              <a:gd name="connsiteX0" fmla="*/ 483079 w 483079"/>
              <a:gd name="connsiteY0" fmla="*/ 417111 h 417111"/>
              <a:gd name="connsiteX1" fmla="*/ 189780 w 483079"/>
              <a:gd name="connsiteY1" fmla="*/ 244583 h 417111"/>
              <a:gd name="connsiteX2" fmla="*/ 0 w 483079"/>
              <a:gd name="connsiteY2" fmla="*/ 3043 h 417111"/>
              <a:gd name="connsiteX0" fmla="*/ 483079 w 483079"/>
              <a:gd name="connsiteY0" fmla="*/ 417799 h 417799"/>
              <a:gd name="connsiteX1" fmla="*/ 189780 w 483079"/>
              <a:gd name="connsiteY1" fmla="*/ 245271 h 417799"/>
              <a:gd name="connsiteX2" fmla="*/ 0 w 483079"/>
              <a:gd name="connsiteY2" fmla="*/ 3731 h 417799"/>
              <a:gd name="connsiteX0" fmla="*/ 890358 w 890358"/>
              <a:gd name="connsiteY0" fmla="*/ 450489 h 450489"/>
              <a:gd name="connsiteX1" fmla="*/ 189780 w 890358"/>
              <a:gd name="connsiteY1" fmla="*/ 244659 h 450489"/>
              <a:gd name="connsiteX2" fmla="*/ 0 w 890358"/>
              <a:gd name="connsiteY2" fmla="*/ 3119 h 450489"/>
              <a:gd name="connsiteX0" fmla="*/ 890358 w 890358"/>
              <a:gd name="connsiteY0" fmla="*/ 450489 h 450489"/>
              <a:gd name="connsiteX1" fmla="*/ 189780 w 890358"/>
              <a:gd name="connsiteY1" fmla="*/ 244659 h 450489"/>
              <a:gd name="connsiteX2" fmla="*/ 0 w 890358"/>
              <a:gd name="connsiteY2" fmla="*/ 3119 h 450489"/>
            </a:gdLst>
            <a:ahLst/>
            <a:cxnLst>
              <a:cxn ang="0">
                <a:pos x="connsiteX0" y="connsiteY0"/>
              </a:cxn>
              <a:cxn ang="0">
                <a:pos x="connsiteX1" y="connsiteY1"/>
              </a:cxn>
              <a:cxn ang="0">
                <a:pos x="connsiteX2" y="connsiteY2"/>
              </a:cxn>
            </a:cxnLst>
            <a:rect l="l" t="t" r="r" b="b"/>
            <a:pathLst>
              <a:path w="890358" h="450489">
                <a:moveTo>
                  <a:pt x="890358" y="450489"/>
                </a:moveTo>
                <a:cubicBezTo>
                  <a:pt x="340275" y="414144"/>
                  <a:pt x="338173" y="319221"/>
                  <a:pt x="189780" y="244659"/>
                </a:cubicBezTo>
                <a:cubicBezTo>
                  <a:pt x="41387" y="170097"/>
                  <a:pt x="41694" y="-27074"/>
                  <a:pt x="0" y="3119"/>
                </a:cubicBezTo>
              </a:path>
            </a:pathLst>
          </a:custGeom>
          <a:noFill/>
          <a:ln w="1905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sz="1400"/>
          </a:p>
        </p:txBody>
      </p:sp>
      <p:cxnSp>
        <p:nvCxnSpPr>
          <p:cNvPr id="44" name="Straight Connector 43"/>
          <p:cNvCxnSpPr/>
          <p:nvPr/>
        </p:nvCxnSpPr>
        <p:spPr>
          <a:xfrm flipV="1">
            <a:off x="8191545" y="2429414"/>
            <a:ext cx="0" cy="1475117"/>
          </a:xfrm>
          <a:prstGeom prst="line">
            <a:avLst/>
          </a:prstGeom>
          <a:ln w="19050">
            <a:solidFill>
              <a:srgbClr val="FFC000"/>
            </a:solidFill>
            <a:prstDash val="solid"/>
          </a:ln>
          <a:effectLst/>
        </p:spPr>
        <p:style>
          <a:lnRef idx="2">
            <a:schemeClr val="accent1"/>
          </a:lnRef>
          <a:fillRef idx="0">
            <a:schemeClr val="accent1"/>
          </a:fillRef>
          <a:effectRef idx="1">
            <a:schemeClr val="accent1"/>
          </a:effectRef>
          <a:fontRef idx="minor">
            <a:schemeClr val="tx1"/>
          </a:fontRef>
        </p:style>
      </p:cxnSp>
      <p:sp>
        <p:nvSpPr>
          <p:cNvPr id="45" name="Freeform 44"/>
          <p:cNvSpPr/>
          <p:nvPr/>
        </p:nvSpPr>
        <p:spPr>
          <a:xfrm>
            <a:off x="8191546" y="2441144"/>
            <a:ext cx="1345721" cy="983983"/>
          </a:xfrm>
          <a:custGeom>
            <a:avLst/>
            <a:gdLst>
              <a:gd name="connsiteX0" fmla="*/ 0 w 1880559"/>
              <a:gd name="connsiteY0" fmla="*/ 0 h 1475117"/>
              <a:gd name="connsiteX1" fmla="*/ 483080 w 1880559"/>
              <a:gd name="connsiteY1" fmla="*/ 232914 h 1475117"/>
              <a:gd name="connsiteX2" fmla="*/ 810884 w 1880559"/>
              <a:gd name="connsiteY2" fmla="*/ 612476 h 1475117"/>
              <a:gd name="connsiteX3" fmla="*/ 1268084 w 1880559"/>
              <a:gd name="connsiteY3" fmla="*/ 862642 h 1475117"/>
              <a:gd name="connsiteX4" fmla="*/ 1509623 w 1880559"/>
              <a:gd name="connsiteY4" fmla="*/ 1224951 h 1475117"/>
              <a:gd name="connsiteX5" fmla="*/ 1880559 w 1880559"/>
              <a:gd name="connsiteY5" fmla="*/ 1475117 h 14751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80559" h="1475117">
                <a:moveTo>
                  <a:pt x="0" y="0"/>
                </a:moveTo>
                <a:cubicBezTo>
                  <a:pt x="173966" y="65417"/>
                  <a:pt x="347933" y="130835"/>
                  <a:pt x="483080" y="232914"/>
                </a:cubicBezTo>
                <a:cubicBezTo>
                  <a:pt x="618227" y="334993"/>
                  <a:pt x="680050" y="507521"/>
                  <a:pt x="810884" y="612476"/>
                </a:cubicBezTo>
                <a:cubicBezTo>
                  <a:pt x="941718" y="717431"/>
                  <a:pt x="1151627" y="760563"/>
                  <a:pt x="1268084" y="862642"/>
                </a:cubicBezTo>
                <a:cubicBezTo>
                  <a:pt x="1384541" y="964721"/>
                  <a:pt x="1407544" y="1122872"/>
                  <a:pt x="1509623" y="1224951"/>
                </a:cubicBezTo>
                <a:cubicBezTo>
                  <a:pt x="1611702" y="1327030"/>
                  <a:pt x="1818736" y="1465053"/>
                  <a:pt x="1880559" y="1475117"/>
                </a:cubicBezTo>
              </a:path>
            </a:pathLst>
          </a:custGeom>
          <a:noFill/>
          <a:ln w="19050">
            <a:solidFill>
              <a:srgbClr val="FFC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sz="1400"/>
          </a:p>
        </p:txBody>
      </p:sp>
      <p:sp>
        <p:nvSpPr>
          <p:cNvPr id="85" name="Freeform 84"/>
          <p:cNvSpPr/>
          <p:nvPr/>
        </p:nvSpPr>
        <p:spPr>
          <a:xfrm>
            <a:off x="7740855" y="2288897"/>
            <a:ext cx="476813" cy="160775"/>
          </a:xfrm>
          <a:custGeom>
            <a:avLst/>
            <a:gdLst>
              <a:gd name="connsiteX0" fmla="*/ 483079 w 483079"/>
              <a:gd name="connsiteY0" fmla="*/ 417000 h 417000"/>
              <a:gd name="connsiteX1" fmla="*/ 198407 w 483079"/>
              <a:gd name="connsiteY1" fmla="*/ 253098 h 417000"/>
              <a:gd name="connsiteX2" fmla="*/ 0 w 483079"/>
              <a:gd name="connsiteY2" fmla="*/ 2932 h 417000"/>
              <a:gd name="connsiteX0" fmla="*/ 483079 w 483079"/>
              <a:gd name="connsiteY0" fmla="*/ 417111 h 417111"/>
              <a:gd name="connsiteX1" fmla="*/ 189780 w 483079"/>
              <a:gd name="connsiteY1" fmla="*/ 244583 h 417111"/>
              <a:gd name="connsiteX2" fmla="*/ 0 w 483079"/>
              <a:gd name="connsiteY2" fmla="*/ 3043 h 417111"/>
              <a:gd name="connsiteX0" fmla="*/ 483079 w 483079"/>
              <a:gd name="connsiteY0" fmla="*/ 417111 h 417111"/>
              <a:gd name="connsiteX1" fmla="*/ 189780 w 483079"/>
              <a:gd name="connsiteY1" fmla="*/ 244583 h 417111"/>
              <a:gd name="connsiteX2" fmla="*/ 0 w 483079"/>
              <a:gd name="connsiteY2" fmla="*/ 3043 h 417111"/>
              <a:gd name="connsiteX0" fmla="*/ 483079 w 483079"/>
              <a:gd name="connsiteY0" fmla="*/ 417799 h 417799"/>
              <a:gd name="connsiteX1" fmla="*/ 189780 w 483079"/>
              <a:gd name="connsiteY1" fmla="*/ 245271 h 417799"/>
              <a:gd name="connsiteX2" fmla="*/ 0 w 483079"/>
              <a:gd name="connsiteY2" fmla="*/ 3731 h 417799"/>
              <a:gd name="connsiteX0" fmla="*/ 890358 w 890358"/>
              <a:gd name="connsiteY0" fmla="*/ 450489 h 450489"/>
              <a:gd name="connsiteX1" fmla="*/ 189780 w 890358"/>
              <a:gd name="connsiteY1" fmla="*/ 244659 h 450489"/>
              <a:gd name="connsiteX2" fmla="*/ 0 w 890358"/>
              <a:gd name="connsiteY2" fmla="*/ 3119 h 450489"/>
              <a:gd name="connsiteX0" fmla="*/ 890358 w 890358"/>
              <a:gd name="connsiteY0" fmla="*/ 450489 h 450489"/>
              <a:gd name="connsiteX1" fmla="*/ 189780 w 890358"/>
              <a:gd name="connsiteY1" fmla="*/ 244659 h 450489"/>
              <a:gd name="connsiteX2" fmla="*/ 0 w 890358"/>
              <a:gd name="connsiteY2" fmla="*/ 3119 h 450489"/>
            </a:gdLst>
            <a:ahLst/>
            <a:cxnLst>
              <a:cxn ang="0">
                <a:pos x="connsiteX0" y="connsiteY0"/>
              </a:cxn>
              <a:cxn ang="0">
                <a:pos x="connsiteX1" y="connsiteY1"/>
              </a:cxn>
              <a:cxn ang="0">
                <a:pos x="connsiteX2" y="connsiteY2"/>
              </a:cxn>
            </a:cxnLst>
            <a:rect l="l" t="t" r="r" b="b"/>
            <a:pathLst>
              <a:path w="890358" h="450489">
                <a:moveTo>
                  <a:pt x="890358" y="450489"/>
                </a:moveTo>
                <a:cubicBezTo>
                  <a:pt x="340275" y="414144"/>
                  <a:pt x="338173" y="319221"/>
                  <a:pt x="189780" y="244659"/>
                </a:cubicBezTo>
                <a:cubicBezTo>
                  <a:pt x="41387" y="170097"/>
                  <a:pt x="41694" y="-27074"/>
                  <a:pt x="0" y="3119"/>
                </a:cubicBezTo>
              </a:path>
            </a:pathLst>
          </a:custGeom>
          <a:noFill/>
          <a:ln w="1905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sz="1400"/>
          </a:p>
        </p:txBody>
      </p:sp>
      <p:sp>
        <p:nvSpPr>
          <p:cNvPr id="86" name="TextBox 85"/>
          <p:cNvSpPr txBox="1"/>
          <p:nvPr/>
        </p:nvSpPr>
        <p:spPr>
          <a:xfrm>
            <a:off x="8936527" y="4806003"/>
            <a:ext cx="1080423" cy="420564"/>
          </a:xfrm>
          <a:prstGeom prst="rect">
            <a:avLst/>
          </a:prstGeom>
          <a:noFill/>
          <a:ln w="19050">
            <a:noFill/>
          </a:ln>
        </p:spPr>
        <p:txBody>
          <a:bodyPr wrap="square" rtlCol="0">
            <a:spAutoFit/>
          </a:bodyPr>
          <a:lstStyle/>
          <a:p>
            <a:r>
              <a:rPr lang="en-CA" sz="2133" dirty="0"/>
              <a:t>Time</a:t>
            </a:r>
          </a:p>
        </p:txBody>
      </p:sp>
      <mc:AlternateContent xmlns:mc="http://schemas.openxmlformats.org/markup-compatibility/2006">
        <mc:Choice xmlns:a14="http://schemas.microsoft.com/office/drawing/2010/main" Requires="a14">
          <p:sp>
            <p:nvSpPr>
              <p:cNvPr id="18" name="TextBox 17">
                <a:extLst>
                  <a:ext uri="{FF2B5EF4-FFF2-40B4-BE49-F238E27FC236}">
                    <a16:creationId xmlns:a16="http://schemas.microsoft.com/office/drawing/2014/main" id="{14BB9227-B1A9-BB11-DFB0-844CB166ED84}"/>
                  </a:ext>
                </a:extLst>
              </p:cNvPr>
              <p:cNvSpPr txBox="1"/>
              <p:nvPr/>
            </p:nvSpPr>
            <p:spPr>
              <a:xfrm>
                <a:off x="665804" y="5257409"/>
                <a:ext cx="10600987" cy="923330"/>
              </a:xfrm>
              <a:prstGeom prst="rect">
                <a:avLst/>
              </a:prstGeom>
              <a:noFill/>
            </p:spPr>
            <p:txBody>
              <a:bodyPr wrap="square" rtlCol="0">
                <a:spAutoFit/>
              </a:bodyPr>
              <a:lstStyle/>
              <a:p>
                <a:r>
                  <a:rPr lang="en-GB" dirty="0"/>
                  <a:t>The orange line represents </a:t>
                </a:r>
                <a:r>
                  <a:rPr lang="en-GB" i="1" dirty="0"/>
                  <a:t>Inventory Level</a:t>
                </a:r>
                <a:r>
                  <a:rPr lang="en-GB" dirty="0"/>
                  <a:t>, formally defined as:</a:t>
                </a:r>
              </a:p>
              <a:p>
                <a:endParaRPr lang="en-GB" dirty="0"/>
              </a:p>
              <a:p>
                <a:pPr/>
                <a14:m>
                  <m:oMathPara xmlns:m="http://schemas.openxmlformats.org/officeDocument/2006/math">
                    <m:oMathParaPr>
                      <m:jc m:val="centerGroup"/>
                    </m:oMathParaPr>
                    <m:oMath xmlns:m="http://schemas.openxmlformats.org/officeDocument/2006/math">
                      <m:r>
                        <m:rPr>
                          <m:nor/>
                        </m:rPr>
                        <a:rPr lang="en-GB" b="0" i="0" smtClean="0">
                          <a:latin typeface="Cambria Math" panose="02040503050406030204" pitchFamily="18" charset="0"/>
                        </a:rPr>
                        <m:t>Inventory</m:t>
                      </m:r>
                      <m:r>
                        <m:rPr>
                          <m:nor/>
                        </m:rPr>
                        <a:rPr lang="en-GB" b="0" i="0" smtClean="0">
                          <a:latin typeface="Cambria Math" panose="02040503050406030204" pitchFamily="18" charset="0"/>
                        </a:rPr>
                        <m:t> </m:t>
                      </m:r>
                      <m:r>
                        <m:rPr>
                          <m:nor/>
                        </m:rPr>
                        <a:rPr lang="en-GB" b="0" i="0" smtClean="0">
                          <a:latin typeface="Cambria Math" panose="02040503050406030204" pitchFamily="18" charset="0"/>
                        </a:rPr>
                        <m:t>Level</m:t>
                      </m:r>
                      <m:r>
                        <a:rPr lang="en-GB" b="0" i="1" smtClean="0">
                          <a:latin typeface="Cambria Math" panose="02040503050406030204" pitchFamily="18" charset="0"/>
                        </a:rPr>
                        <m:t>=</m:t>
                      </m:r>
                      <m:r>
                        <m:rPr>
                          <m:nor/>
                        </m:rPr>
                        <a:rPr lang="en-GB" b="0" i="0" smtClean="0">
                          <a:latin typeface="Cambria Math" panose="02040503050406030204" pitchFamily="18" charset="0"/>
                        </a:rPr>
                        <m:t>On</m:t>
                      </m:r>
                      <m:r>
                        <m:rPr>
                          <m:nor/>
                        </m:rPr>
                        <a:rPr lang="en-GB" b="0" i="0" smtClean="0">
                          <a:latin typeface="Cambria Math" panose="02040503050406030204" pitchFamily="18" charset="0"/>
                        </a:rPr>
                        <m:t>−</m:t>
                      </m:r>
                      <m:r>
                        <m:rPr>
                          <m:nor/>
                        </m:rPr>
                        <a:rPr lang="en-GB" b="0" i="0" smtClean="0">
                          <a:latin typeface="Cambria Math" panose="02040503050406030204" pitchFamily="18" charset="0"/>
                        </a:rPr>
                        <m:t>hand</m:t>
                      </m:r>
                      <m:r>
                        <m:rPr>
                          <m:nor/>
                        </m:rPr>
                        <a:rPr lang="en-GB" b="0" i="0" smtClean="0">
                          <a:latin typeface="Cambria Math" panose="02040503050406030204" pitchFamily="18" charset="0"/>
                        </a:rPr>
                        <m:t> </m:t>
                      </m:r>
                      <m:r>
                        <m:rPr>
                          <m:nor/>
                        </m:rPr>
                        <a:rPr lang="en-GB" b="0" i="0" smtClean="0">
                          <a:latin typeface="Cambria Math" panose="02040503050406030204" pitchFamily="18" charset="0"/>
                        </a:rPr>
                        <m:t>Inventory</m:t>
                      </m:r>
                      <m:r>
                        <a:rPr lang="en-GB" b="0" i="1" smtClean="0">
                          <a:latin typeface="Cambria Math" panose="02040503050406030204" pitchFamily="18" charset="0"/>
                        </a:rPr>
                        <m:t>−</m:t>
                      </m:r>
                      <m:r>
                        <m:rPr>
                          <m:nor/>
                        </m:rPr>
                        <a:rPr lang="en-GB" b="0" i="0" smtClean="0">
                          <a:latin typeface="Cambria Math" panose="02040503050406030204" pitchFamily="18" charset="0"/>
                        </a:rPr>
                        <m:t>Back</m:t>
                      </m:r>
                      <m:r>
                        <m:rPr>
                          <m:nor/>
                        </m:rPr>
                        <a:rPr lang="en-GB" b="0" i="0" smtClean="0">
                          <a:latin typeface="Cambria Math" panose="02040503050406030204" pitchFamily="18" charset="0"/>
                        </a:rPr>
                        <m:t> </m:t>
                      </m:r>
                      <m:r>
                        <m:rPr>
                          <m:nor/>
                        </m:rPr>
                        <a:rPr lang="en-GB" b="0" i="0" smtClean="0">
                          <a:latin typeface="Cambria Math" panose="02040503050406030204" pitchFamily="18" charset="0"/>
                        </a:rPr>
                        <m:t>Order</m:t>
                      </m:r>
                      <m:r>
                        <m:rPr>
                          <m:nor/>
                        </m:rPr>
                        <a:rPr lang="en-GB" b="0" i="0" smtClean="0">
                          <a:latin typeface="Cambria Math" panose="02040503050406030204" pitchFamily="18" charset="0"/>
                        </a:rPr>
                        <m:t> </m:t>
                      </m:r>
                      <m:r>
                        <m:rPr>
                          <m:nor/>
                        </m:rPr>
                        <a:rPr lang="en-GB" b="0" i="0" smtClean="0">
                          <a:latin typeface="Cambria Math" panose="02040503050406030204" pitchFamily="18" charset="0"/>
                        </a:rPr>
                        <m:t>Qty</m:t>
                      </m:r>
                    </m:oMath>
                  </m:oMathPara>
                </a14:m>
                <a:endParaRPr lang="en-CA" dirty="0"/>
              </a:p>
            </p:txBody>
          </p:sp>
        </mc:Choice>
        <mc:Fallback>
          <p:sp>
            <p:nvSpPr>
              <p:cNvPr id="18" name="TextBox 17">
                <a:extLst>
                  <a:ext uri="{FF2B5EF4-FFF2-40B4-BE49-F238E27FC236}">
                    <a16:creationId xmlns:a16="http://schemas.microsoft.com/office/drawing/2014/main" id="{14BB9227-B1A9-BB11-DFB0-844CB166ED84}"/>
                  </a:ext>
                </a:extLst>
              </p:cNvPr>
              <p:cNvSpPr txBox="1">
                <a:spLocks noRot="1" noChangeAspect="1" noMove="1" noResize="1" noEditPoints="1" noAdjustHandles="1" noChangeArrowheads="1" noChangeShapeType="1" noTextEdit="1"/>
              </p:cNvSpPr>
              <p:nvPr/>
            </p:nvSpPr>
            <p:spPr>
              <a:xfrm>
                <a:off x="665804" y="5257409"/>
                <a:ext cx="10600987" cy="923330"/>
              </a:xfrm>
              <a:prstGeom prst="rect">
                <a:avLst/>
              </a:prstGeom>
              <a:blipFill>
                <a:blip r:embed="rId4"/>
                <a:stretch>
                  <a:fillRect l="-460" t="-3289" b="-5263"/>
                </a:stretch>
              </a:blipFill>
            </p:spPr>
            <p:txBody>
              <a:bodyPr/>
              <a:lstStyle/>
              <a:p>
                <a:r>
                  <a:rPr lang="en-CA">
                    <a:noFill/>
                  </a:rPr>
                  <a:t> </a:t>
                </a:r>
              </a:p>
            </p:txBody>
          </p:sp>
        </mc:Fallback>
      </mc:AlternateContent>
    </p:spTree>
    <p:extLst>
      <p:ext uri="{BB962C8B-B14F-4D97-AF65-F5344CB8AC3E}">
        <p14:creationId xmlns:p14="http://schemas.microsoft.com/office/powerpoint/2010/main" val="40031944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Order-Up-To Model</a:t>
            </a:r>
            <a:endParaRPr lang="en-CA" dirty="0"/>
          </a:p>
        </p:txBody>
      </p:sp>
      <p:cxnSp>
        <p:nvCxnSpPr>
          <p:cNvPr id="4" name="Straight Arrow Connector 3"/>
          <p:cNvCxnSpPr/>
          <p:nvPr/>
        </p:nvCxnSpPr>
        <p:spPr>
          <a:xfrm flipV="1">
            <a:off x="2532697" y="1590234"/>
            <a:ext cx="1" cy="3122919"/>
          </a:xfrm>
          <a:prstGeom prst="straightConnector1">
            <a:avLst/>
          </a:prstGeom>
          <a:ln w="19050">
            <a:solidFill>
              <a:schemeClr val="tx2">
                <a:lumMod val="5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5" name="Straight Arrow Connector 4"/>
          <p:cNvCxnSpPr/>
          <p:nvPr/>
        </p:nvCxnSpPr>
        <p:spPr>
          <a:xfrm>
            <a:off x="2535955" y="4704437"/>
            <a:ext cx="7210339" cy="0"/>
          </a:xfrm>
          <a:prstGeom prst="straightConnector1">
            <a:avLst/>
          </a:prstGeom>
          <a:ln w="19050">
            <a:solidFill>
              <a:schemeClr val="tx2">
                <a:lumMod val="50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flipV="1">
            <a:off x="4111392" y="2241471"/>
            <a:ext cx="0" cy="144000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3749022" y="2986281"/>
            <a:ext cx="350807" cy="0"/>
          </a:xfrm>
          <a:prstGeom prst="straightConnector1">
            <a:avLst/>
          </a:prstGeom>
          <a:ln w="19050">
            <a:tailEnd type="triangle"/>
          </a:ln>
          <a:effectLst/>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p:nvPr/>
        </p:nvCxnSpPr>
        <p:spPr>
          <a:xfrm flipH="1">
            <a:off x="4568874" y="3001296"/>
            <a:ext cx="324929" cy="0"/>
          </a:xfrm>
          <a:prstGeom prst="straightConnector1">
            <a:avLst/>
          </a:prstGeom>
          <a:ln w="19050">
            <a:tailEnd type="triangle"/>
          </a:ln>
          <a:effectLst/>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mc:Choice xmlns:a14="http://schemas.microsoft.com/office/drawing/2010/main" Requires="a14">
          <p:sp>
            <p:nvSpPr>
              <p:cNvPr id="15" name="TextBox 14"/>
              <p:cNvSpPr txBox="1"/>
              <p:nvPr/>
            </p:nvSpPr>
            <p:spPr>
              <a:xfrm>
                <a:off x="1415136" y="2025915"/>
                <a:ext cx="1054968" cy="37965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nor/>
                        </m:rPr>
                        <a:rPr lang="en-GB" sz="1867">
                          <a:latin typeface="Cambria Math" panose="02040503050406030204" pitchFamily="18" charset="0"/>
                        </a:rPr>
                        <m:t>OUL</m:t>
                      </m:r>
                      <m:r>
                        <a:rPr lang="en-GB" sz="1867" i="1">
                          <a:latin typeface="Cambria Math" panose="02040503050406030204" pitchFamily="18" charset="0"/>
                        </a:rPr>
                        <m:t> (</m:t>
                      </m:r>
                      <m:r>
                        <a:rPr lang="en-GB" sz="1867" i="1">
                          <a:latin typeface="Cambria Math" panose="02040503050406030204" pitchFamily="18" charset="0"/>
                        </a:rPr>
                        <m:t>𝑆</m:t>
                      </m:r>
                      <m:r>
                        <a:rPr lang="en-GB" sz="1867" i="1">
                          <a:latin typeface="Cambria Math" panose="02040503050406030204" pitchFamily="18" charset="0"/>
                        </a:rPr>
                        <m:t>)</m:t>
                      </m:r>
                    </m:oMath>
                  </m:oMathPara>
                </a14:m>
                <a:endParaRPr lang="en-CA" sz="1867" dirty="0"/>
              </a:p>
            </p:txBody>
          </p:sp>
        </mc:Choice>
        <mc:Fallback>
          <p:sp>
            <p:nvSpPr>
              <p:cNvPr id="15" name="TextBox 14"/>
              <p:cNvSpPr txBox="1">
                <a:spLocks noRot="1" noChangeAspect="1" noMove="1" noResize="1" noEditPoints="1" noAdjustHandles="1" noChangeArrowheads="1" noChangeShapeType="1" noTextEdit="1"/>
              </p:cNvSpPr>
              <p:nvPr/>
            </p:nvSpPr>
            <p:spPr>
              <a:xfrm>
                <a:off x="1415136" y="2025915"/>
                <a:ext cx="1054968" cy="379656"/>
              </a:xfrm>
              <a:prstGeom prst="rect">
                <a:avLst/>
              </a:prstGeom>
              <a:blipFill>
                <a:blip r:embed="rId2"/>
                <a:stretch>
                  <a:fillRect b="-17460"/>
                </a:stretch>
              </a:blipFill>
            </p:spPr>
            <p:txBody>
              <a:bodyPr/>
              <a:lstStyle/>
              <a:p>
                <a:r>
                  <a:rPr lang="en-CA">
                    <a:noFill/>
                  </a:rPr>
                  <a:t> </a:t>
                </a:r>
              </a:p>
            </p:txBody>
          </p:sp>
        </mc:Fallback>
      </mc:AlternateContent>
      <p:cxnSp>
        <p:nvCxnSpPr>
          <p:cNvPr id="16" name="Straight Connector 15"/>
          <p:cNvCxnSpPr/>
          <p:nvPr/>
        </p:nvCxnSpPr>
        <p:spPr>
          <a:xfrm flipH="1">
            <a:off x="2532697" y="2231467"/>
            <a:ext cx="5339751" cy="0"/>
          </a:xfrm>
          <a:prstGeom prst="line">
            <a:avLst/>
          </a:prstGeom>
          <a:ln w="19050">
            <a:solidFill>
              <a:srgbClr val="00B050"/>
            </a:solidFill>
            <a:prstDash val="dash"/>
          </a:ln>
          <a:effectLst/>
        </p:spPr>
        <p:style>
          <a:lnRef idx="2">
            <a:schemeClr val="accent1"/>
          </a:lnRef>
          <a:fillRef idx="0">
            <a:schemeClr val="accent1"/>
          </a:fillRef>
          <a:effectRef idx="1">
            <a:schemeClr val="accent1"/>
          </a:effectRef>
          <a:fontRef idx="minor">
            <a:schemeClr val="tx1"/>
          </a:fontRef>
        </p:style>
      </p:cxnSp>
      <p:sp>
        <p:nvSpPr>
          <p:cNvPr id="17" name="Freeform 16"/>
          <p:cNvSpPr/>
          <p:nvPr/>
        </p:nvSpPr>
        <p:spPr>
          <a:xfrm>
            <a:off x="4085453" y="2224857"/>
            <a:ext cx="498892" cy="426424"/>
          </a:xfrm>
          <a:custGeom>
            <a:avLst/>
            <a:gdLst>
              <a:gd name="connsiteX0" fmla="*/ 483079 w 483079"/>
              <a:gd name="connsiteY0" fmla="*/ 417000 h 417000"/>
              <a:gd name="connsiteX1" fmla="*/ 198407 w 483079"/>
              <a:gd name="connsiteY1" fmla="*/ 253098 h 417000"/>
              <a:gd name="connsiteX2" fmla="*/ 0 w 483079"/>
              <a:gd name="connsiteY2" fmla="*/ 2932 h 417000"/>
              <a:gd name="connsiteX0" fmla="*/ 483079 w 483079"/>
              <a:gd name="connsiteY0" fmla="*/ 417111 h 417111"/>
              <a:gd name="connsiteX1" fmla="*/ 189780 w 483079"/>
              <a:gd name="connsiteY1" fmla="*/ 244583 h 417111"/>
              <a:gd name="connsiteX2" fmla="*/ 0 w 483079"/>
              <a:gd name="connsiteY2" fmla="*/ 3043 h 417111"/>
              <a:gd name="connsiteX0" fmla="*/ 483079 w 483079"/>
              <a:gd name="connsiteY0" fmla="*/ 417111 h 417111"/>
              <a:gd name="connsiteX1" fmla="*/ 189780 w 483079"/>
              <a:gd name="connsiteY1" fmla="*/ 244583 h 417111"/>
              <a:gd name="connsiteX2" fmla="*/ 0 w 483079"/>
              <a:gd name="connsiteY2" fmla="*/ 3043 h 417111"/>
              <a:gd name="connsiteX0" fmla="*/ 483079 w 483079"/>
              <a:gd name="connsiteY0" fmla="*/ 417799 h 417799"/>
              <a:gd name="connsiteX1" fmla="*/ 189780 w 483079"/>
              <a:gd name="connsiteY1" fmla="*/ 245271 h 417799"/>
              <a:gd name="connsiteX2" fmla="*/ 0 w 483079"/>
              <a:gd name="connsiteY2" fmla="*/ 3731 h 417799"/>
            </a:gdLst>
            <a:ahLst/>
            <a:cxnLst>
              <a:cxn ang="0">
                <a:pos x="connsiteX0" y="connsiteY0"/>
              </a:cxn>
              <a:cxn ang="0">
                <a:pos x="connsiteX1" y="connsiteY1"/>
              </a:cxn>
              <a:cxn ang="0">
                <a:pos x="connsiteX2" y="connsiteY2"/>
              </a:cxn>
            </a:cxnLst>
            <a:rect l="l" t="t" r="r" b="b"/>
            <a:pathLst>
              <a:path w="483079" h="417799">
                <a:moveTo>
                  <a:pt x="483079" y="417799"/>
                </a:moveTo>
                <a:cubicBezTo>
                  <a:pt x="380999" y="370353"/>
                  <a:pt x="330678" y="357414"/>
                  <a:pt x="189780" y="245271"/>
                </a:cubicBezTo>
                <a:cubicBezTo>
                  <a:pt x="48882" y="133128"/>
                  <a:pt x="41694" y="-26462"/>
                  <a:pt x="0" y="3731"/>
                </a:cubicBezTo>
              </a:path>
            </a:pathLst>
          </a:custGeom>
          <a:noFill/>
          <a:ln w="19050">
            <a:solidFill>
              <a:srgbClr val="0070C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sz="1400"/>
          </a:p>
        </p:txBody>
      </p:sp>
      <p:cxnSp>
        <p:nvCxnSpPr>
          <p:cNvPr id="27" name="Straight Connector 26"/>
          <p:cNvCxnSpPr/>
          <p:nvPr/>
        </p:nvCxnSpPr>
        <p:spPr>
          <a:xfrm flipV="1">
            <a:off x="4578408" y="2651283"/>
            <a:ext cx="0" cy="1475117"/>
          </a:xfrm>
          <a:prstGeom prst="line">
            <a:avLst/>
          </a:prstGeom>
          <a:ln w="19050">
            <a:solidFill>
              <a:srgbClr val="FFC000"/>
            </a:solidFill>
            <a:prstDash val="solid"/>
          </a:ln>
          <a:effectLst/>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mc:Choice xmlns:a14="http://schemas.microsoft.com/office/drawing/2010/main" Requires="a14">
          <p:sp>
            <p:nvSpPr>
              <p:cNvPr id="30" name="TextBox 29"/>
              <p:cNvSpPr txBox="1"/>
              <p:nvPr/>
            </p:nvSpPr>
            <p:spPr>
              <a:xfrm>
                <a:off x="4111392" y="2809505"/>
                <a:ext cx="332847" cy="420564"/>
              </a:xfrm>
              <a:prstGeom prst="rect">
                <a:avLst/>
              </a:prstGeom>
              <a:noFill/>
              <a:ln w="19050">
                <a:noFill/>
              </a:ln>
            </p:spPr>
            <p:txBody>
              <a:bodyPr wrap="none" rtlCol="0">
                <a:spAutoFit/>
              </a:bodyPr>
              <a:lstStyle/>
              <a:p>
                <a:pPr/>
                <a14:m>
                  <m:oMathPara xmlns:m="http://schemas.openxmlformats.org/officeDocument/2006/math">
                    <m:oMathParaPr>
                      <m:jc m:val="centerGroup"/>
                    </m:oMathParaPr>
                    <m:oMath xmlns:m="http://schemas.openxmlformats.org/officeDocument/2006/math">
                      <m:r>
                        <a:rPr lang="en-GB" sz="2133" i="1">
                          <a:latin typeface="Cambria Math" panose="02040503050406030204" pitchFamily="18" charset="0"/>
                        </a:rPr>
                        <m:t>𝑙</m:t>
                      </m:r>
                    </m:oMath>
                  </m:oMathPara>
                </a14:m>
                <a:endParaRPr lang="en-CA" sz="2133" dirty="0"/>
              </a:p>
            </p:txBody>
          </p:sp>
        </mc:Choice>
        <mc:Fallback>
          <p:sp>
            <p:nvSpPr>
              <p:cNvPr id="30" name="TextBox 29"/>
              <p:cNvSpPr txBox="1">
                <a:spLocks noRot="1" noChangeAspect="1" noMove="1" noResize="1" noEditPoints="1" noAdjustHandles="1" noChangeArrowheads="1" noChangeShapeType="1" noTextEdit="1"/>
              </p:cNvSpPr>
              <p:nvPr/>
            </p:nvSpPr>
            <p:spPr>
              <a:xfrm>
                <a:off x="4111392" y="2809505"/>
                <a:ext cx="332847" cy="420564"/>
              </a:xfrm>
              <a:prstGeom prst="rect">
                <a:avLst/>
              </a:prstGeom>
              <a:blipFill>
                <a:blip r:embed="rId3"/>
                <a:stretch>
                  <a:fillRect/>
                </a:stretch>
              </a:blipFill>
              <a:ln w="19050">
                <a:noFill/>
              </a:ln>
            </p:spPr>
            <p:txBody>
              <a:bodyPr/>
              <a:lstStyle/>
              <a:p>
                <a:r>
                  <a:rPr lang="en-CA">
                    <a:noFill/>
                  </a:rPr>
                  <a:t> </a:t>
                </a:r>
              </a:p>
            </p:txBody>
          </p:sp>
        </mc:Fallback>
      </mc:AlternateContent>
      <p:cxnSp>
        <p:nvCxnSpPr>
          <p:cNvPr id="31" name="Straight Connector 30"/>
          <p:cNvCxnSpPr/>
          <p:nvPr/>
        </p:nvCxnSpPr>
        <p:spPr>
          <a:xfrm flipV="1">
            <a:off x="6551167" y="2703292"/>
            <a:ext cx="0" cy="1475117"/>
          </a:xfrm>
          <a:prstGeom prst="line">
            <a:avLst/>
          </a:prstGeom>
          <a:ln w="19050">
            <a:solidFill>
              <a:srgbClr val="FFC000"/>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p:nvCxnSpPr>
        <p:spPr>
          <a:xfrm flipH="1" flipV="1">
            <a:off x="6071480" y="2240851"/>
            <a:ext cx="1" cy="120000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V="1">
            <a:off x="7785979" y="2210324"/>
            <a:ext cx="0" cy="129600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sp>
        <p:nvSpPr>
          <p:cNvPr id="41" name="Freeform 40"/>
          <p:cNvSpPr/>
          <p:nvPr/>
        </p:nvSpPr>
        <p:spPr>
          <a:xfrm>
            <a:off x="6056546" y="2276870"/>
            <a:ext cx="494621" cy="426423"/>
          </a:xfrm>
          <a:custGeom>
            <a:avLst/>
            <a:gdLst>
              <a:gd name="connsiteX0" fmla="*/ 483079 w 483079"/>
              <a:gd name="connsiteY0" fmla="*/ 417000 h 417000"/>
              <a:gd name="connsiteX1" fmla="*/ 198407 w 483079"/>
              <a:gd name="connsiteY1" fmla="*/ 253098 h 417000"/>
              <a:gd name="connsiteX2" fmla="*/ 0 w 483079"/>
              <a:gd name="connsiteY2" fmla="*/ 2932 h 417000"/>
              <a:gd name="connsiteX0" fmla="*/ 483079 w 483079"/>
              <a:gd name="connsiteY0" fmla="*/ 417111 h 417111"/>
              <a:gd name="connsiteX1" fmla="*/ 189780 w 483079"/>
              <a:gd name="connsiteY1" fmla="*/ 244583 h 417111"/>
              <a:gd name="connsiteX2" fmla="*/ 0 w 483079"/>
              <a:gd name="connsiteY2" fmla="*/ 3043 h 417111"/>
              <a:gd name="connsiteX0" fmla="*/ 483079 w 483079"/>
              <a:gd name="connsiteY0" fmla="*/ 417111 h 417111"/>
              <a:gd name="connsiteX1" fmla="*/ 189780 w 483079"/>
              <a:gd name="connsiteY1" fmla="*/ 244583 h 417111"/>
              <a:gd name="connsiteX2" fmla="*/ 0 w 483079"/>
              <a:gd name="connsiteY2" fmla="*/ 3043 h 417111"/>
              <a:gd name="connsiteX0" fmla="*/ 483079 w 483079"/>
              <a:gd name="connsiteY0" fmla="*/ 417799 h 417799"/>
              <a:gd name="connsiteX1" fmla="*/ 189780 w 483079"/>
              <a:gd name="connsiteY1" fmla="*/ 245271 h 417799"/>
              <a:gd name="connsiteX2" fmla="*/ 0 w 483079"/>
              <a:gd name="connsiteY2" fmla="*/ 3731 h 417799"/>
              <a:gd name="connsiteX0" fmla="*/ 890358 w 890358"/>
              <a:gd name="connsiteY0" fmla="*/ 450489 h 450489"/>
              <a:gd name="connsiteX1" fmla="*/ 189780 w 890358"/>
              <a:gd name="connsiteY1" fmla="*/ 244659 h 450489"/>
              <a:gd name="connsiteX2" fmla="*/ 0 w 890358"/>
              <a:gd name="connsiteY2" fmla="*/ 3119 h 450489"/>
              <a:gd name="connsiteX0" fmla="*/ 890358 w 890358"/>
              <a:gd name="connsiteY0" fmla="*/ 450489 h 450489"/>
              <a:gd name="connsiteX1" fmla="*/ 189780 w 890358"/>
              <a:gd name="connsiteY1" fmla="*/ 244659 h 450489"/>
              <a:gd name="connsiteX2" fmla="*/ 0 w 890358"/>
              <a:gd name="connsiteY2" fmla="*/ 3119 h 450489"/>
            </a:gdLst>
            <a:ahLst/>
            <a:cxnLst>
              <a:cxn ang="0">
                <a:pos x="connsiteX0" y="connsiteY0"/>
              </a:cxn>
              <a:cxn ang="0">
                <a:pos x="connsiteX1" y="connsiteY1"/>
              </a:cxn>
              <a:cxn ang="0">
                <a:pos x="connsiteX2" y="connsiteY2"/>
              </a:cxn>
            </a:cxnLst>
            <a:rect l="l" t="t" r="r" b="b"/>
            <a:pathLst>
              <a:path w="890358" h="450489">
                <a:moveTo>
                  <a:pt x="890358" y="450489"/>
                </a:moveTo>
                <a:cubicBezTo>
                  <a:pt x="340275" y="414144"/>
                  <a:pt x="338173" y="319221"/>
                  <a:pt x="189780" y="244659"/>
                </a:cubicBezTo>
                <a:cubicBezTo>
                  <a:pt x="41387" y="170097"/>
                  <a:pt x="41694" y="-27074"/>
                  <a:pt x="0" y="3119"/>
                </a:cubicBezTo>
              </a:path>
            </a:pathLst>
          </a:custGeom>
          <a:noFill/>
          <a:ln w="19050">
            <a:solidFill>
              <a:srgbClr val="0070C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sz="1400"/>
          </a:p>
        </p:txBody>
      </p:sp>
      <p:cxnSp>
        <p:nvCxnSpPr>
          <p:cNvPr id="44" name="Straight Connector 43"/>
          <p:cNvCxnSpPr/>
          <p:nvPr/>
        </p:nvCxnSpPr>
        <p:spPr>
          <a:xfrm flipV="1">
            <a:off x="8236669" y="2393128"/>
            <a:ext cx="0" cy="1475117"/>
          </a:xfrm>
          <a:prstGeom prst="line">
            <a:avLst/>
          </a:prstGeom>
          <a:ln w="19050">
            <a:solidFill>
              <a:srgbClr val="FFC000"/>
            </a:solidFill>
            <a:prstDash val="solid"/>
          </a:ln>
          <a:effectLst/>
        </p:spPr>
        <p:style>
          <a:lnRef idx="2">
            <a:schemeClr val="accent1"/>
          </a:lnRef>
          <a:fillRef idx="0">
            <a:schemeClr val="accent1"/>
          </a:fillRef>
          <a:effectRef idx="1">
            <a:schemeClr val="accent1"/>
          </a:effectRef>
          <a:fontRef idx="minor">
            <a:schemeClr val="tx1"/>
          </a:fontRef>
        </p:style>
      </p:cxnSp>
      <p:sp>
        <p:nvSpPr>
          <p:cNvPr id="85" name="Freeform 84"/>
          <p:cNvSpPr/>
          <p:nvPr/>
        </p:nvSpPr>
        <p:spPr>
          <a:xfrm>
            <a:off x="7785979" y="2252611"/>
            <a:ext cx="476813" cy="160775"/>
          </a:xfrm>
          <a:custGeom>
            <a:avLst/>
            <a:gdLst>
              <a:gd name="connsiteX0" fmla="*/ 483079 w 483079"/>
              <a:gd name="connsiteY0" fmla="*/ 417000 h 417000"/>
              <a:gd name="connsiteX1" fmla="*/ 198407 w 483079"/>
              <a:gd name="connsiteY1" fmla="*/ 253098 h 417000"/>
              <a:gd name="connsiteX2" fmla="*/ 0 w 483079"/>
              <a:gd name="connsiteY2" fmla="*/ 2932 h 417000"/>
              <a:gd name="connsiteX0" fmla="*/ 483079 w 483079"/>
              <a:gd name="connsiteY0" fmla="*/ 417111 h 417111"/>
              <a:gd name="connsiteX1" fmla="*/ 189780 w 483079"/>
              <a:gd name="connsiteY1" fmla="*/ 244583 h 417111"/>
              <a:gd name="connsiteX2" fmla="*/ 0 w 483079"/>
              <a:gd name="connsiteY2" fmla="*/ 3043 h 417111"/>
              <a:gd name="connsiteX0" fmla="*/ 483079 w 483079"/>
              <a:gd name="connsiteY0" fmla="*/ 417111 h 417111"/>
              <a:gd name="connsiteX1" fmla="*/ 189780 w 483079"/>
              <a:gd name="connsiteY1" fmla="*/ 244583 h 417111"/>
              <a:gd name="connsiteX2" fmla="*/ 0 w 483079"/>
              <a:gd name="connsiteY2" fmla="*/ 3043 h 417111"/>
              <a:gd name="connsiteX0" fmla="*/ 483079 w 483079"/>
              <a:gd name="connsiteY0" fmla="*/ 417799 h 417799"/>
              <a:gd name="connsiteX1" fmla="*/ 189780 w 483079"/>
              <a:gd name="connsiteY1" fmla="*/ 245271 h 417799"/>
              <a:gd name="connsiteX2" fmla="*/ 0 w 483079"/>
              <a:gd name="connsiteY2" fmla="*/ 3731 h 417799"/>
              <a:gd name="connsiteX0" fmla="*/ 890358 w 890358"/>
              <a:gd name="connsiteY0" fmla="*/ 450489 h 450489"/>
              <a:gd name="connsiteX1" fmla="*/ 189780 w 890358"/>
              <a:gd name="connsiteY1" fmla="*/ 244659 h 450489"/>
              <a:gd name="connsiteX2" fmla="*/ 0 w 890358"/>
              <a:gd name="connsiteY2" fmla="*/ 3119 h 450489"/>
              <a:gd name="connsiteX0" fmla="*/ 890358 w 890358"/>
              <a:gd name="connsiteY0" fmla="*/ 450489 h 450489"/>
              <a:gd name="connsiteX1" fmla="*/ 189780 w 890358"/>
              <a:gd name="connsiteY1" fmla="*/ 244659 h 450489"/>
              <a:gd name="connsiteX2" fmla="*/ 0 w 890358"/>
              <a:gd name="connsiteY2" fmla="*/ 3119 h 450489"/>
            </a:gdLst>
            <a:ahLst/>
            <a:cxnLst>
              <a:cxn ang="0">
                <a:pos x="connsiteX0" y="connsiteY0"/>
              </a:cxn>
              <a:cxn ang="0">
                <a:pos x="connsiteX1" y="connsiteY1"/>
              </a:cxn>
              <a:cxn ang="0">
                <a:pos x="connsiteX2" y="connsiteY2"/>
              </a:cxn>
            </a:cxnLst>
            <a:rect l="l" t="t" r="r" b="b"/>
            <a:pathLst>
              <a:path w="890358" h="450489">
                <a:moveTo>
                  <a:pt x="890358" y="450489"/>
                </a:moveTo>
                <a:cubicBezTo>
                  <a:pt x="340275" y="414144"/>
                  <a:pt x="338173" y="319221"/>
                  <a:pt x="189780" y="244659"/>
                </a:cubicBezTo>
                <a:cubicBezTo>
                  <a:pt x="41387" y="170097"/>
                  <a:pt x="41694" y="-27074"/>
                  <a:pt x="0" y="3119"/>
                </a:cubicBezTo>
              </a:path>
            </a:pathLst>
          </a:custGeom>
          <a:noFill/>
          <a:ln w="19050">
            <a:solidFill>
              <a:srgbClr val="0070C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sz="1400"/>
          </a:p>
        </p:txBody>
      </p:sp>
      <p:sp>
        <p:nvSpPr>
          <p:cNvPr id="86" name="TextBox 85"/>
          <p:cNvSpPr txBox="1"/>
          <p:nvPr/>
        </p:nvSpPr>
        <p:spPr>
          <a:xfrm>
            <a:off x="8981651" y="4769717"/>
            <a:ext cx="1080423" cy="420564"/>
          </a:xfrm>
          <a:prstGeom prst="rect">
            <a:avLst/>
          </a:prstGeom>
          <a:noFill/>
          <a:ln w="19050">
            <a:noFill/>
          </a:ln>
        </p:spPr>
        <p:txBody>
          <a:bodyPr wrap="square" rtlCol="0">
            <a:spAutoFit/>
          </a:bodyPr>
          <a:lstStyle/>
          <a:p>
            <a:r>
              <a:rPr lang="en-CA" sz="2133" dirty="0"/>
              <a:t>Time</a:t>
            </a:r>
          </a:p>
        </p:txBody>
      </p:sp>
      <mc:AlternateContent xmlns:mc="http://schemas.openxmlformats.org/markup-compatibility/2006">
        <mc:Choice xmlns:a14="http://schemas.microsoft.com/office/drawing/2010/main" Requires="a14">
          <p:sp>
            <p:nvSpPr>
              <p:cNvPr id="18" name="TextBox 17">
                <a:extLst>
                  <a:ext uri="{FF2B5EF4-FFF2-40B4-BE49-F238E27FC236}">
                    <a16:creationId xmlns:a16="http://schemas.microsoft.com/office/drawing/2014/main" id="{14BB9227-B1A9-BB11-DFB0-844CB166ED84}"/>
                  </a:ext>
                </a:extLst>
              </p:cNvPr>
              <p:cNvSpPr txBox="1"/>
              <p:nvPr/>
            </p:nvSpPr>
            <p:spPr>
              <a:xfrm>
                <a:off x="710928" y="5221123"/>
                <a:ext cx="10600987" cy="923330"/>
              </a:xfrm>
              <a:prstGeom prst="rect">
                <a:avLst/>
              </a:prstGeom>
              <a:noFill/>
            </p:spPr>
            <p:txBody>
              <a:bodyPr wrap="square" rtlCol="0">
                <a:spAutoFit/>
              </a:bodyPr>
              <a:lstStyle/>
              <a:p>
                <a:r>
                  <a:rPr lang="en-GB" dirty="0"/>
                  <a:t>The blue line represents </a:t>
                </a:r>
                <a:r>
                  <a:rPr lang="en-GB" i="1" dirty="0"/>
                  <a:t>Inventory Position</a:t>
                </a:r>
                <a:r>
                  <a:rPr lang="en-GB" dirty="0"/>
                  <a:t>, formally defined as:</a:t>
                </a:r>
              </a:p>
              <a:p>
                <a:endParaRPr lang="en-GB" dirty="0"/>
              </a:p>
              <a:p>
                <a:pPr/>
                <a14:m>
                  <m:oMathPara xmlns:m="http://schemas.openxmlformats.org/officeDocument/2006/math">
                    <m:oMathParaPr>
                      <m:jc m:val="centerGroup"/>
                    </m:oMathParaPr>
                    <m:oMath xmlns:m="http://schemas.openxmlformats.org/officeDocument/2006/math">
                      <m:r>
                        <m:rPr>
                          <m:nor/>
                        </m:rPr>
                        <a:rPr lang="en-GB" b="0" i="0" smtClean="0">
                          <a:latin typeface="Cambria Math" panose="02040503050406030204" pitchFamily="18" charset="0"/>
                        </a:rPr>
                        <m:t>Inventory</m:t>
                      </m:r>
                      <m:r>
                        <m:rPr>
                          <m:nor/>
                        </m:rPr>
                        <a:rPr lang="en-GB" b="0" i="0" smtClean="0">
                          <a:latin typeface="Cambria Math" panose="02040503050406030204" pitchFamily="18" charset="0"/>
                        </a:rPr>
                        <m:t> </m:t>
                      </m:r>
                      <m:r>
                        <m:rPr>
                          <m:nor/>
                        </m:rPr>
                        <a:rPr lang="en-GB" b="0" i="0" smtClean="0">
                          <a:latin typeface="Cambria Math" panose="02040503050406030204" pitchFamily="18" charset="0"/>
                        </a:rPr>
                        <m:t>Position</m:t>
                      </m:r>
                      <m:r>
                        <a:rPr lang="en-GB" b="0" i="1" smtClean="0">
                          <a:latin typeface="Cambria Math" panose="02040503050406030204" pitchFamily="18" charset="0"/>
                        </a:rPr>
                        <m:t>=</m:t>
                      </m:r>
                      <m:r>
                        <m:rPr>
                          <m:nor/>
                        </m:rPr>
                        <a:rPr lang="en-GB" b="0" i="0" smtClean="0">
                          <a:latin typeface="Cambria Math" panose="02040503050406030204" pitchFamily="18" charset="0"/>
                        </a:rPr>
                        <m:t>On</m:t>
                      </m:r>
                      <m:r>
                        <m:rPr>
                          <m:nor/>
                        </m:rPr>
                        <a:rPr lang="en-GB" b="0" i="0" smtClean="0">
                          <a:latin typeface="Cambria Math" panose="02040503050406030204" pitchFamily="18" charset="0"/>
                        </a:rPr>
                        <m:t>−</m:t>
                      </m:r>
                      <m:r>
                        <m:rPr>
                          <m:nor/>
                        </m:rPr>
                        <a:rPr lang="en-GB" b="0" i="0" smtClean="0">
                          <a:latin typeface="Cambria Math" panose="02040503050406030204" pitchFamily="18" charset="0"/>
                        </a:rPr>
                        <m:t>order</m:t>
                      </m:r>
                      <m:r>
                        <m:rPr>
                          <m:nor/>
                        </m:rPr>
                        <a:rPr lang="en-GB" b="0" i="0" smtClean="0">
                          <a:latin typeface="Cambria Math" panose="02040503050406030204" pitchFamily="18" charset="0"/>
                        </a:rPr>
                        <m:t> </m:t>
                      </m:r>
                      <m:r>
                        <m:rPr>
                          <m:nor/>
                        </m:rPr>
                        <a:rPr lang="en-GB" b="0" i="0" smtClean="0">
                          <a:latin typeface="Cambria Math" panose="02040503050406030204" pitchFamily="18" charset="0"/>
                        </a:rPr>
                        <m:t>Inventory</m:t>
                      </m:r>
                      <m:r>
                        <a:rPr lang="en-GB" b="0" i="1" smtClean="0">
                          <a:latin typeface="Cambria Math" panose="02040503050406030204" pitchFamily="18" charset="0"/>
                        </a:rPr>
                        <m:t>+</m:t>
                      </m:r>
                      <m:r>
                        <m:rPr>
                          <m:nor/>
                        </m:rPr>
                        <a:rPr lang="en-GB" b="0" i="0" smtClean="0">
                          <a:latin typeface="Cambria Math" panose="02040503050406030204" pitchFamily="18" charset="0"/>
                        </a:rPr>
                        <m:t>Inventory</m:t>
                      </m:r>
                      <m:r>
                        <m:rPr>
                          <m:nor/>
                        </m:rPr>
                        <a:rPr lang="en-GB" b="0" i="0" smtClean="0">
                          <a:latin typeface="Cambria Math" panose="02040503050406030204" pitchFamily="18" charset="0"/>
                        </a:rPr>
                        <m:t> </m:t>
                      </m:r>
                      <m:r>
                        <m:rPr>
                          <m:nor/>
                        </m:rPr>
                        <a:rPr lang="en-GB" b="0" i="0" smtClean="0">
                          <a:latin typeface="Cambria Math" panose="02040503050406030204" pitchFamily="18" charset="0"/>
                        </a:rPr>
                        <m:t>Level</m:t>
                      </m:r>
                    </m:oMath>
                  </m:oMathPara>
                </a14:m>
                <a:endParaRPr lang="en-CA" dirty="0"/>
              </a:p>
            </p:txBody>
          </p:sp>
        </mc:Choice>
        <mc:Fallback>
          <p:sp>
            <p:nvSpPr>
              <p:cNvPr id="18" name="TextBox 17">
                <a:extLst>
                  <a:ext uri="{FF2B5EF4-FFF2-40B4-BE49-F238E27FC236}">
                    <a16:creationId xmlns:a16="http://schemas.microsoft.com/office/drawing/2014/main" id="{14BB9227-B1A9-BB11-DFB0-844CB166ED84}"/>
                  </a:ext>
                </a:extLst>
              </p:cNvPr>
              <p:cNvSpPr txBox="1">
                <a:spLocks noRot="1" noChangeAspect="1" noMove="1" noResize="1" noEditPoints="1" noAdjustHandles="1" noChangeArrowheads="1" noChangeShapeType="1" noTextEdit="1"/>
              </p:cNvSpPr>
              <p:nvPr/>
            </p:nvSpPr>
            <p:spPr>
              <a:xfrm>
                <a:off x="710928" y="5221123"/>
                <a:ext cx="10600987" cy="923330"/>
              </a:xfrm>
              <a:prstGeom prst="rect">
                <a:avLst/>
              </a:prstGeom>
              <a:blipFill>
                <a:blip r:embed="rId4"/>
                <a:stretch>
                  <a:fillRect l="-518" t="-3289" b="-5263"/>
                </a:stretch>
              </a:blipFill>
            </p:spPr>
            <p:txBody>
              <a:bodyPr/>
              <a:lstStyle/>
              <a:p>
                <a:r>
                  <a:rPr lang="en-CA">
                    <a:noFill/>
                  </a:rPr>
                  <a:t> </a:t>
                </a:r>
              </a:p>
            </p:txBody>
          </p:sp>
        </mc:Fallback>
      </mc:AlternateContent>
      <p:sp>
        <p:nvSpPr>
          <p:cNvPr id="14" name="Freeform: Shape 13">
            <a:extLst>
              <a:ext uri="{FF2B5EF4-FFF2-40B4-BE49-F238E27FC236}">
                <a16:creationId xmlns:a16="http://schemas.microsoft.com/office/drawing/2014/main" id="{CE8C958A-AE40-51C7-D281-4659A2AFA96C}"/>
              </a:ext>
            </a:extLst>
          </p:cNvPr>
          <p:cNvSpPr/>
          <p:nvPr/>
        </p:nvSpPr>
        <p:spPr>
          <a:xfrm>
            <a:off x="2660505" y="2457817"/>
            <a:ext cx="1455175" cy="1222256"/>
          </a:xfrm>
          <a:custGeom>
            <a:avLst/>
            <a:gdLst>
              <a:gd name="connsiteX0" fmla="*/ 0 w 1091381"/>
              <a:gd name="connsiteY0" fmla="*/ 17040 h 916692"/>
              <a:gd name="connsiteX1" fmla="*/ 88491 w 1091381"/>
              <a:gd name="connsiteY1" fmla="*/ 2292 h 916692"/>
              <a:gd name="connsiteX2" fmla="*/ 265471 w 1091381"/>
              <a:gd name="connsiteY2" fmla="*/ 26873 h 916692"/>
              <a:gd name="connsiteX3" fmla="*/ 408039 w 1091381"/>
              <a:gd name="connsiteY3" fmla="*/ 243182 h 916692"/>
              <a:gd name="connsiteX4" fmla="*/ 619433 w 1091381"/>
              <a:gd name="connsiteY4" fmla="*/ 405414 h 916692"/>
              <a:gd name="connsiteX5" fmla="*/ 737420 w 1091381"/>
              <a:gd name="connsiteY5" fmla="*/ 710214 h 916692"/>
              <a:gd name="connsiteX6" fmla="*/ 958646 w 1091381"/>
              <a:gd name="connsiteY6" fmla="*/ 867531 h 916692"/>
              <a:gd name="connsiteX7" fmla="*/ 1091381 w 1091381"/>
              <a:gd name="connsiteY7" fmla="*/ 916692 h 9166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91381" h="916692">
                <a:moveTo>
                  <a:pt x="0" y="17040"/>
                </a:moveTo>
                <a:cubicBezTo>
                  <a:pt x="22123" y="8846"/>
                  <a:pt x="44246" y="653"/>
                  <a:pt x="88491" y="2292"/>
                </a:cubicBezTo>
                <a:cubicBezTo>
                  <a:pt x="132736" y="3931"/>
                  <a:pt x="212213" y="-13275"/>
                  <a:pt x="265471" y="26873"/>
                </a:cubicBezTo>
                <a:cubicBezTo>
                  <a:pt x="318729" y="67021"/>
                  <a:pt x="349045" y="180092"/>
                  <a:pt x="408039" y="243182"/>
                </a:cubicBezTo>
                <a:cubicBezTo>
                  <a:pt x="467033" y="306272"/>
                  <a:pt x="564536" y="327575"/>
                  <a:pt x="619433" y="405414"/>
                </a:cubicBezTo>
                <a:cubicBezTo>
                  <a:pt x="674330" y="483253"/>
                  <a:pt x="680884" y="633194"/>
                  <a:pt x="737420" y="710214"/>
                </a:cubicBezTo>
                <a:cubicBezTo>
                  <a:pt x="793956" y="787234"/>
                  <a:pt x="899653" y="833118"/>
                  <a:pt x="958646" y="867531"/>
                </a:cubicBezTo>
                <a:cubicBezTo>
                  <a:pt x="1017639" y="901944"/>
                  <a:pt x="990600" y="900305"/>
                  <a:pt x="1091381" y="916692"/>
                </a:cubicBezTo>
              </a:path>
            </a:pathLst>
          </a:custGeom>
          <a:noFill/>
          <a:ln w="19050">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9" name="Freeform: Shape 18">
            <a:extLst>
              <a:ext uri="{FF2B5EF4-FFF2-40B4-BE49-F238E27FC236}">
                <a16:creationId xmlns:a16="http://schemas.microsoft.com/office/drawing/2014/main" id="{58B6844F-B051-AD5C-B19B-3CF1ECF16502}"/>
              </a:ext>
            </a:extLst>
          </p:cNvPr>
          <p:cNvSpPr/>
          <p:nvPr/>
        </p:nvSpPr>
        <p:spPr>
          <a:xfrm>
            <a:off x="4115680" y="3673519"/>
            <a:ext cx="465393" cy="440308"/>
          </a:xfrm>
          <a:custGeom>
            <a:avLst/>
            <a:gdLst>
              <a:gd name="connsiteX0" fmla="*/ 0 w 349045"/>
              <a:gd name="connsiteY0" fmla="*/ 0 h 330231"/>
              <a:gd name="connsiteX1" fmla="*/ 206478 w 349045"/>
              <a:gd name="connsiteY1" fmla="*/ 127819 h 330231"/>
              <a:gd name="connsiteX2" fmla="*/ 314632 w 349045"/>
              <a:gd name="connsiteY2" fmla="*/ 314632 h 330231"/>
              <a:gd name="connsiteX3" fmla="*/ 349045 w 349045"/>
              <a:gd name="connsiteY3" fmla="*/ 319548 h 330231"/>
            </a:gdLst>
            <a:ahLst/>
            <a:cxnLst>
              <a:cxn ang="0">
                <a:pos x="connsiteX0" y="connsiteY0"/>
              </a:cxn>
              <a:cxn ang="0">
                <a:pos x="connsiteX1" y="connsiteY1"/>
              </a:cxn>
              <a:cxn ang="0">
                <a:pos x="connsiteX2" y="connsiteY2"/>
              </a:cxn>
              <a:cxn ang="0">
                <a:pos x="connsiteX3" y="connsiteY3"/>
              </a:cxn>
            </a:cxnLst>
            <a:rect l="l" t="t" r="r" b="b"/>
            <a:pathLst>
              <a:path w="349045" h="330231">
                <a:moveTo>
                  <a:pt x="0" y="0"/>
                </a:moveTo>
                <a:cubicBezTo>
                  <a:pt x="77019" y="37690"/>
                  <a:pt x="154039" y="75380"/>
                  <a:pt x="206478" y="127819"/>
                </a:cubicBezTo>
                <a:cubicBezTo>
                  <a:pt x="258917" y="180258"/>
                  <a:pt x="290871" y="282677"/>
                  <a:pt x="314632" y="314632"/>
                </a:cubicBezTo>
                <a:cubicBezTo>
                  <a:pt x="338393" y="346587"/>
                  <a:pt x="349045" y="319548"/>
                  <a:pt x="349045" y="319548"/>
                </a:cubicBezTo>
              </a:path>
            </a:pathLst>
          </a:custGeom>
          <a:noFill/>
          <a:ln w="19050">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0" name="Freeform: Shape 19">
            <a:extLst>
              <a:ext uri="{FF2B5EF4-FFF2-40B4-BE49-F238E27FC236}">
                <a16:creationId xmlns:a16="http://schemas.microsoft.com/office/drawing/2014/main" id="{E2C4AD9F-630E-9EDD-03AF-76390D89EF26}"/>
              </a:ext>
            </a:extLst>
          </p:cNvPr>
          <p:cNvSpPr/>
          <p:nvPr/>
        </p:nvSpPr>
        <p:spPr>
          <a:xfrm>
            <a:off x="4581073" y="2656394"/>
            <a:ext cx="1501057" cy="781445"/>
          </a:xfrm>
          <a:custGeom>
            <a:avLst/>
            <a:gdLst>
              <a:gd name="connsiteX0" fmla="*/ 0 w 1091381"/>
              <a:gd name="connsiteY0" fmla="*/ 17040 h 916692"/>
              <a:gd name="connsiteX1" fmla="*/ 88491 w 1091381"/>
              <a:gd name="connsiteY1" fmla="*/ 2292 h 916692"/>
              <a:gd name="connsiteX2" fmla="*/ 265471 w 1091381"/>
              <a:gd name="connsiteY2" fmla="*/ 26873 h 916692"/>
              <a:gd name="connsiteX3" fmla="*/ 408039 w 1091381"/>
              <a:gd name="connsiteY3" fmla="*/ 243182 h 916692"/>
              <a:gd name="connsiteX4" fmla="*/ 619433 w 1091381"/>
              <a:gd name="connsiteY4" fmla="*/ 405414 h 916692"/>
              <a:gd name="connsiteX5" fmla="*/ 737420 w 1091381"/>
              <a:gd name="connsiteY5" fmla="*/ 710214 h 916692"/>
              <a:gd name="connsiteX6" fmla="*/ 958646 w 1091381"/>
              <a:gd name="connsiteY6" fmla="*/ 867531 h 916692"/>
              <a:gd name="connsiteX7" fmla="*/ 1091381 w 1091381"/>
              <a:gd name="connsiteY7" fmla="*/ 916692 h 916692"/>
              <a:gd name="connsiteX0" fmla="*/ 0 w 1091381"/>
              <a:gd name="connsiteY0" fmla="*/ 709 h 900361"/>
              <a:gd name="connsiteX1" fmla="*/ 117988 w 1091381"/>
              <a:gd name="connsiteY1" fmla="*/ 59703 h 900361"/>
              <a:gd name="connsiteX2" fmla="*/ 265471 w 1091381"/>
              <a:gd name="connsiteY2" fmla="*/ 10542 h 900361"/>
              <a:gd name="connsiteX3" fmla="*/ 408039 w 1091381"/>
              <a:gd name="connsiteY3" fmla="*/ 226851 h 900361"/>
              <a:gd name="connsiteX4" fmla="*/ 619433 w 1091381"/>
              <a:gd name="connsiteY4" fmla="*/ 389083 h 900361"/>
              <a:gd name="connsiteX5" fmla="*/ 737420 w 1091381"/>
              <a:gd name="connsiteY5" fmla="*/ 693883 h 900361"/>
              <a:gd name="connsiteX6" fmla="*/ 958646 w 1091381"/>
              <a:gd name="connsiteY6" fmla="*/ 851200 h 900361"/>
              <a:gd name="connsiteX7" fmla="*/ 1091381 w 1091381"/>
              <a:gd name="connsiteY7" fmla="*/ 900361 h 900361"/>
              <a:gd name="connsiteX0" fmla="*/ 0 w 1091381"/>
              <a:gd name="connsiteY0" fmla="*/ 1064 h 900716"/>
              <a:gd name="connsiteX1" fmla="*/ 117988 w 1091381"/>
              <a:gd name="connsiteY1" fmla="*/ 60058 h 900716"/>
              <a:gd name="connsiteX2" fmla="*/ 290052 w 1091381"/>
              <a:gd name="connsiteY2" fmla="*/ 158380 h 900716"/>
              <a:gd name="connsiteX3" fmla="*/ 408039 w 1091381"/>
              <a:gd name="connsiteY3" fmla="*/ 227206 h 900716"/>
              <a:gd name="connsiteX4" fmla="*/ 619433 w 1091381"/>
              <a:gd name="connsiteY4" fmla="*/ 389438 h 900716"/>
              <a:gd name="connsiteX5" fmla="*/ 737420 w 1091381"/>
              <a:gd name="connsiteY5" fmla="*/ 694238 h 900716"/>
              <a:gd name="connsiteX6" fmla="*/ 958646 w 1091381"/>
              <a:gd name="connsiteY6" fmla="*/ 851555 h 900716"/>
              <a:gd name="connsiteX7" fmla="*/ 1091381 w 1091381"/>
              <a:gd name="connsiteY7" fmla="*/ 900716 h 900716"/>
              <a:gd name="connsiteX0" fmla="*/ 0 w 1091381"/>
              <a:gd name="connsiteY0" fmla="*/ 1064 h 900716"/>
              <a:gd name="connsiteX1" fmla="*/ 117988 w 1091381"/>
              <a:gd name="connsiteY1" fmla="*/ 60058 h 900716"/>
              <a:gd name="connsiteX2" fmla="*/ 290052 w 1091381"/>
              <a:gd name="connsiteY2" fmla="*/ 158380 h 900716"/>
              <a:gd name="connsiteX3" fmla="*/ 467033 w 1091381"/>
              <a:gd name="connsiteY3" fmla="*/ 182961 h 900716"/>
              <a:gd name="connsiteX4" fmla="*/ 619433 w 1091381"/>
              <a:gd name="connsiteY4" fmla="*/ 389438 h 900716"/>
              <a:gd name="connsiteX5" fmla="*/ 737420 w 1091381"/>
              <a:gd name="connsiteY5" fmla="*/ 694238 h 900716"/>
              <a:gd name="connsiteX6" fmla="*/ 958646 w 1091381"/>
              <a:gd name="connsiteY6" fmla="*/ 851555 h 900716"/>
              <a:gd name="connsiteX7" fmla="*/ 1091381 w 1091381"/>
              <a:gd name="connsiteY7" fmla="*/ 900716 h 900716"/>
              <a:gd name="connsiteX0" fmla="*/ 0 w 1091381"/>
              <a:gd name="connsiteY0" fmla="*/ 1064 h 900716"/>
              <a:gd name="connsiteX1" fmla="*/ 117988 w 1091381"/>
              <a:gd name="connsiteY1" fmla="*/ 60058 h 900716"/>
              <a:gd name="connsiteX2" fmla="*/ 290052 w 1091381"/>
              <a:gd name="connsiteY2" fmla="*/ 158380 h 900716"/>
              <a:gd name="connsiteX3" fmla="*/ 467033 w 1091381"/>
              <a:gd name="connsiteY3" fmla="*/ 182961 h 900716"/>
              <a:gd name="connsiteX4" fmla="*/ 732504 w 1091381"/>
              <a:gd name="connsiteY4" fmla="*/ 335360 h 900716"/>
              <a:gd name="connsiteX5" fmla="*/ 737420 w 1091381"/>
              <a:gd name="connsiteY5" fmla="*/ 694238 h 900716"/>
              <a:gd name="connsiteX6" fmla="*/ 958646 w 1091381"/>
              <a:gd name="connsiteY6" fmla="*/ 851555 h 900716"/>
              <a:gd name="connsiteX7" fmla="*/ 1091381 w 1091381"/>
              <a:gd name="connsiteY7" fmla="*/ 900716 h 900716"/>
              <a:gd name="connsiteX0" fmla="*/ 0 w 1091381"/>
              <a:gd name="connsiteY0" fmla="*/ 1064 h 900716"/>
              <a:gd name="connsiteX1" fmla="*/ 117988 w 1091381"/>
              <a:gd name="connsiteY1" fmla="*/ 60058 h 900716"/>
              <a:gd name="connsiteX2" fmla="*/ 290052 w 1091381"/>
              <a:gd name="connsiteY2" fmla="*/ 158380 h 900716"/>
              <a:gd name="connsiteX3" fmla="*/ 467033 w 1091381"/>
              <a:gd name="connsiteY3" fmla="*/ 182961 h 900716"/>
              <a:gd name="connsiteX4" fmla="*/ 732504 w 1091381"/>
              <a:gd name="connsiteY4" fmla="*/ 335360 h 900716"/>
              <a:gd name="connsiteX5" fmla="*/ 914401 w 1091381"/>
              <a:gd name="connsiteY5" fmla="*/ 492677 h 900716"/>
              <a:gd name="connsiteX6" fmla="*/ 958646 w 1091381"/>
              <a:gd name="connsiteY6" fmla="*/ 851555 h 900716"/>
              <a:gd name="connsiteX7" fmla="*/ 1091381 w 1091381"/>
              <a:gd name="connsiteY7" fmla="*/ 900716 h 900716"/>
              <a:gd name="connsiteX0" fmla="*/ 0 w 1091381"/>
              <a:gd name="connsiteY0" fmla="*/ 1064 h 900716"/>
              <a:gd name="connsiteX1" fmla="*/ 117988 w 1091381"/>
              <a:gd name="connsiteY1" fmla="*/ 60058 h 900716"/>
              <a:gd name="connsiteX2" fmla="*/ 290052 w 1091381"/>
              <a:gd name="connsiteY2" fmla="*/ 158380 h 900716"/>
              <a:gd name="connsiteX3" fmla="*/ 467033 w 1091381"/>
              <a:gd name="connsiteY3" fmla="*/ 182961 h 900716"/>
              <a:gd name="connsiteX4" fmla="*/ 732504 w 1091381"/>
              <a:gd name="connsiteY4" fmla="*/ 335360 h 900716"/>
              <a:gd name="connsiteX5" fmla="*/ 914401 w 1091381"/>
              <a:gd name="connsiteY5" fmla="*/ 492677 h 900716"/>
              <a:gd name="connsiteX6" fmla="*/ 1017639 w 1091381"/>
              <a:gd name="connsiteY6" fmla="*/ 566419 h 900716"/>
              <a:gd name="connsiteX7" fmla="*/ 1091381 w 1091381"/>
              <a:gd name="connsiteY7" fmla="*/ 900716 h 900716"/>
              <a:gd name="connsiteX0" fmla="*/ 0 w 1125793"/>
              <a:gd name="connsiteY0" fmla="*/ 1064 h 586084"/>
              <a:gd name="connsiteX1" fmla="*/ 117988 w 1125793"/>
              <a:gd name="connsiteY1" fmla="*/ 60058 h 586084"/>
              <a:gd name="connsiteX2" fmla="*/ 290052 w 1125793"/>
              <a:gd name="connsiteY2" fmla="*/ 158380 h 586084"/>
              <a:gd name="connsiteX3" fmla="*/ 467033 w 1125793"/>
              <a:gd name="connsiteY3" fmla="*/ 182961 h 586084"/>
              <a:gd name="connsiteX4" fmla="*/ 732504 w 1125793"/>
              <a:gd name="connsiteY4" fmla="*/ 335360 h 586084"/>
              <a:gd name="connsiteX5" fmla="*/ 914401 w 1125793"/>
              <a:gd name="connsiteY5" fmla="*/ 492677 h 586084"/>
              <a:gd name="connsiteX6" fmla="*/ 1017639 w 1125793"/>
              <a:gd name="connsiteY6" fmla="*/ 566419 h 586084"/>
              <a:gd name="connsiteX7" fmla="*/ 1125793 w 1125793"/>
              <a:gd name="connsiteY7" fmla="*/ 586084 h 586084"/>
              <a:gd name="connsiteX0" fmla="*/ 0 w 1125793"/>
              <a:gd name="connsiteY0" fmla="*/ 1064 h 586084"/>
              <a:gd name="connsiteX1" fmla="*/ 117988 w 1125793"/>
              <a:gd name="connsiteY1" fmla="*/ 60058 h 586084"/>
              <a:gd name="connsiteX2" fmla="*/ 290052 w 1125793"/>
              <a:gd name="connsiteY2" fmla="*/ 158380 h 586084"/>
              <a:gd name="connsiteX3" fmla="*/ 467033 w 1125793"/>
              <a:gd name="connsiteY3" fmla="*/ 182961 h 586084"/>
              <a:gd name="connsiteX4" fmla="*/ 732504 w 1125793"/>
              <a:gd name="connsiteY4" fmla="*/ 335360 h 586084"/>
              <a:gd name="connsiteX5" fmla="*/ 914401 w 1125793"/>
              <a:gd name="connsiteY5" fmla="*/ 492677 h 586084"/>
              <a:gd name="connsiteX6" fmla="*/ 1042220 w 1125793"/>
              <a:gd name="connsiteY6" fmla="*/ 536922 h 586084"/>
              <a:gd name="connsiteX7" fmla="*/ 1125793 w 1125793"/>
              <a:gd name="connsiteY7" fmla="*/ 586084 h 586084"/>
              <a:gd name="connsiteX0" fmla="*/ 0 w 1125793"/>
              <a:gd name="connsiteY0" fmla="*/ 1064 h 586084"/>
              <a:gd name="connsiteX1" fmla="*/ 117988 w 1125793"/>
              <a:gd name="connsiteY1" fmla="*/ 60058 h 586084"/>
              <a:gd name="connsiteX2" fmla="*/ 290052 w 1125793"/>
              <a:gd name="connsiteY2" fmla="*/ 158380 h 586084"/>
              <a:gd name="connsiteX3" fmla="*/ 506362 w 1125793"/>
              <a:gd name="connsiteY3" fmla="*/ 227206 h 586084"/>
              <a:gd name="connsiteX4" fmla="*/ 732504 w 1125793"/>
              <a:gd name="connsiteY4" fmla="*/ 335360 h 586084"/>
              <a:gd name="connsiteX5" fmla="*/ 914401 w 1125793"/>
              <a:gd name="connsiteY5" fmla="*/ 492677 h 586084"/>
              <a:gd name="connsiteX6" fmla="*/ 1042220 w 1125793"/>
              <a:gd name="connsiteY6" fmla="*/ 536922 h 586084"/>
              <a:gd name="connsiteX7" fmla="*/ 1125793 w 1125793"/>
              <a:gd name="connsiteY7" fmla="*/ 586084 h 586084"/>
              <a:gd name="connsiteX0" fmla="*/ 0 w 1125793"/>
              <a:gd name="connsiteY0" fmla="*/ 1064 h 586084"/>
              <a:gd name="connsiteX1" fmla="*/ 117988 w 1125793"/>
              <a:gd name="connsiteY1" fmla="*/ 60058 h 586084"/>
              <a:gd name="connsiteX2" fmla="*/ 290052 w 1125793"/>
              <a:gd name="connsiteY2" fmla="*/ 158380 h 586084"/>
              <a:gd name="connsiteX3" fmla="*/ 501446 w 1125793"/>
              <a:gd name="connsiteY3" fmla="*/ 320613 h 586084"/>
              <a:gd name="connsiteX4" fmla="*/ 732504 w 1125793"/>
              <a:gd name="connsiteY4" fmla="*/ 335360 h 586084"/>
              <a:gd name="connsiteX5" fmla="*/ 914401 w 1125793"/>
              <a:gd name="connsiteY5" fmla="*/ 492677 h 586084"/>
              <a:gd name="connsiteX6" fmla="*/ 1042220 w 1125793"/>
              <a:gd name="connsiteY6" fmla="*/ 536922 h 586084"/>
              <a:gd name="connsiteX7" fmla="*/ 1125793 w 1125793"/>
              <a:gd name="connsiteY7" fmla="*/ 586084 h 586084"/>
              <a:gd name="connsiteX0" fmla="*/ 0 w 1125793"/>
              <a:gd name="connsiteY0" fmla="*/ 1064 h 586084"/>
              <a:gd name="connsiteX1" fmla="*/ 117988 w 1125793"/>
              <a:gd name="connsiteY1" fmla="*/ 60058 h 586084"/>
              <a:gd name="connsiteX2" fmla="*/ 290052 w 1125793"/>
              <a:gd name="connsiteY2" fmla="*/ 158380 h 586084"/>
              <a:gd name="connsiteX3" fmla="*/ 501446 w 1125793"/>
              <a:gd name="connsiteY3" fmla="*/ 320613 h 586084"/>
              <a:gd name="connsiteX4" fmla="*/ 727588 w 1125793"/>
              <a:gd name="connsiteY4" fmla="*/ 404186 h 586084"/>
              <a:gd name="connsiteX5" fmla="*/ 914401 w 1125793"/>
              <a:gd name="connsiteY5" fmla="*/ 492677 h 586084"/>
              <a:gd name="connsiteX6" fmla="*/ 1042220 w 1125793"/>
              <a:gd name="connsiteY6" fmla="*/ 536922 h 586084"/>
              <a:gd name="connsiteX7" fmla="*/ 1125793 w 1125793"/>
              <a:gd name="connsiteY7" fmla="*/ 586084 h 586084"/>
              <a:gd name="connsiteX0" fmla="*/ 0 w 1125793"/>
              <a:gd name="connsiteY0" fmla="*/ 1064 h 586084"/>
              <a:gd name="connsiteX1" fmla="*/ 117988 w 1125793"/>
              <a:gd name="connsiteY1" fmla="*/ 60058 h 586084"/>
              <a:gd name="connsiteX2" fmla="*/ 290052 w 1125793"/>
              <a:gd name="connsiteY2" fmla="*/ 158380 h 586084"/>
              <a:gd name="connsiteX3" fmla="*/ 501446 w 1125793"/>
              <a:gd name="connsiteY3" fmla="*/ 320613 h 586084"/>
              <a:gd name="connsiteX4" fmla="*/ 727588 w 1125793"/>
              <a:gd name="connsiteY4" fmla="*/ 404186 h 586084"/>
              <a:gd name="connsiteX5" fmla="*/ 934066 w 1125793"/>
              <a:gd name="connsiteY5" fmla="*/ 448431 h 586084"/>
              <a:gd name="connsiteX6" fmla="*/ 1042220 w 1125793"/>
              <a:gd name="connsiteY6" fmla="*/ 536922 h 586084"/>
              <a:gd name="connsiteX7" fmla="*/ 1125793 w 1125793"/>
              <a:gd name="connsiteY7" fmla="*/ 586084 h 586084"/>
              <a:gd name="connsiteX0" fmla="*/ 0 w 1125793"/>
              <a:gd name="connsiteY0" fmla="*/ 1064 h 586084"/>
              <a:gd name="connsiteX1" fmla="*/ 117988 w 1125793"/>
              <a:gd name="connsiteY1" fmla="*/ 60058 h 586084"/>
              <a:gd name="connsiteX2" fmla="*/ 290052 w 1125793"/>
              <a:gd name="connsiteY2" fmla="*/ 158380 h 586084"/>
              <a:gd name="connsiteX3" fmla="*/ 501446 w 1125793"/>
              <a:gd name="connsiteY3" fmla="*/ 320613 h 586084"/>
              <a:gd name="connsiteX4" fmla="*/ 727588 w 1125793"/>
              <a:gd name="connsiteY4" fmla="*/ 404186 h 586084"/>
              <a:gd name="connsiteX5" fmla="*/ 934066 w 1125793"/>
              <a:gd name="connsiteY5" fmla="*/ 448431 h 586084"/>
              <a:gd name="connsiteX6" fmla="*/ 1022556 w 1125793"/>
              <a:gd name="connsiteY6" fmla="*/ 517258 h 586084"/>
              <a:gd name="connsiteX7" fmla="*/ 1125793 w 1125793"/>
              <a:gd name="connsiteY7" fmla="*/ 586084 h 586084"/>
              <a:gd name="connsiteX0" fmla="*/ 0 w 1125793"/>
              <a:gd name="connsiteY0" fmla="*/ 1064 h 586084"/>
              <a:gd name="connsiteX1" fmla="*/ 117988 w 1125793"/>
              <a:gd name="connsiteY1" fmla="*/ 60058 h 586084"/>
              <a:gd name="connsiteX2" fmla="*/ 290052 w 1125793"/>
              <a:gd name="connsiteY2" fmla="*/ 158380 h 586084"/>
              <a:gd name="connsiteX3" fmla="*/ 501446 w 1125793"/>
              <a:gd name="connsiteY3" fmla="*/ 320613 h 586084"/>
              <a:gd name="connsiteX4" fmla="*/ 727588 w 1125793"/>
              <a:gd name="connsiteY4" fmla="*/ 404186 h 586084"/>
              <a:gd name="connsiteX5" fmla="*/ 934066 w 1125793"/>
              <a:gd name="connsiteY5" fmla="*/ 448431 h 586084"/>
              <a:gd name="connsiteX6" fmla="*/ 1125793 w 1125793"/>
              <a:gd name="connsiteY6" fmla="*/ 586084 h 586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25793" h="586084">
                <a:moveTo>
                  <a:pt x="0" y="1064"/>
                </a:moveTo>
                <a:cubicBezTo>
                  <a:pt x="22123" y="-7130"/>
                  <a:pt x="69646" y="33839"/>
                  <a:pt x="117988" y="60058"/>
                </a:cubicBezTo>
                <a:cubicBezTo>
                  <a:pt x="166330" y="86277"/>
                  <a:pt x="226142" y="114954"/>
                  <a:pt x="290052" y="158380"/>
                </a:cubicBezTo>
                <a:cubicBezTo>
                  <a:pt x="353962" y="201806"/>
                  <a:pt x="428523" y="279645"/>
                  <a:pt x="501446" y="320613"/>
                </a:cubicBezTo>
                <a:cubicBezTo>
                  <a:pt x="574369" y="361581"/>
                  <a:pt x="655485" y="382883"/>
                  <a:pt x="727588" y="404186"/>
                </a:cubicBezTo>
                <a:cubicBezTo>
                  <a:pt x="799691" y="425489"/>
                  <a:pt x="867699" y="418115"/>
                  <a:pt x="934066" y="448431"/>
                </a:cubicBezTo>
                <a:cubicBezTo>
                  <a:pt x="1000433" y="478747"/>
                  <a:pt x="1085850" y="557406"/>
                  <a:pt x="1125793" y="586084"/>
                </a:cubicBezTo>
              </a:path>
            </a:pathLst>
          </a:custGeom>
          <a:noFill/>
          <a:ln w="19050">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1" name="Freeform: Shape 20">
            <a:extLst>
              <a:ext uri="{FF2B5EF4-FFF2-40B4-BE49-F238E27FC236}">
                <a16:creationId xmlns:a16="http://schemas.microsoft.com/office/drawing/2014/main" id="{71102B67-8179-5D2C-FC63-E14A6ACAFC13}"/>
              </a:ext>
            </a:extLst>
          </p:cNvPr>
          <p:cNvSpPr/>
          <p:nvPr/>
        </p:nvSpPr>
        <p:spPr>
          <a:xfrm>
            <a:off x="6082877" y="3430664"/>
            <a:ext cx="468289" cy="738405"/>
          </a:xfrm>
          <a:custGeom>
            <a:avLst/>
            <a:gdLst>
              <a:gd name="connsiteX0" fmla="*/ 0 w 349045"/>
              <a:gd name="connsiteY0" fmla="*/ 0 h 330231"/>
              <a:gd name="connsiteX1" fmla="*/ 206478 w 349045"/>
              <a:gd name="connsiteY1" fmla="*/ 127819 h 330231"/>
              <a:gd name="connsiteX2" fmla="*/ 314632 w 349045"/>
              <a:gd name="connsiteY2" fmla="*/ 314632 h 330231"/>
              <a:gd name="connsiteX3" fmla="*/ 349045 w 349045"/>
              <a:gd name="connsiteY3" fmla="*/ 319548 h 330231"/>
              <a:gd name="connsiteX0" fmla="*/ 0 w 359605"/>
              <a:gd name="connsiteY0" fmla="*/ 0 h 553298"/>
              <a:gd name="connsiteX1" fmla="*/ 206478 w 359605"/>
              <a:gd name="connsiteY1" fmla="*/ 127819 h 553298"/>
              <a:gd name="connsiteX2" fmla="*/ 349045 w 359605"/>
              <a:gd name="connsiteY2" fmla="*/ 550606 h 553298"/>
              <a:gd name="connsiteX3" fmla="*/ 349045 w 359605"/>
              <a:gd name="connsiteY3" fmla="*/ 319548 h 553298"/>
              <a:gd name="connsiteX0" fmla="*/ 0 w 359605"/>
              <a:gd name="connsiteY0" fmla="*/ 0 h 553298"/>
              <a:gd name="connsiteX1" fmla="*/ 122904 w 359605"/>
              <a:gd name="connsiteY1" fmla="*/ 314632 h 553298"/>
              <a:gd name="connsiteX2" fmla="*/ 349045 w 359605"/>
              <a:gd name="connsiteY2" fmla="*/ 550606 h 553298"/>
              <a:gd name="connsiteX3" fmla="*/ 349045 w 359605"/>
              <a:gd name="connsiteY3" fmla="*/ 319548 h 553298"/>
              <a:gd name="connsiteX0" fmla="*/ 0 w 361050"/>
              <a:gd name="connsiteY0" fmla="*/ 0 h 563636"/>
              <a:gd name="connsiteX1" fmla="*/ 122904 w 361050"/>
              <a:gd name="connsiteY1" fmla="*/ 314632 h 563636"/>
              <a:gd name="connsiteX2" fmla="*/ 349045 w 361050"/>
              <a:gd name="connsiteY2" fmla="*/ 550606 h 563636"/>
              <a:gd name="connsiteX3" fmla="*/ 353961 w 361050"/>
              <a:gd name="connsiteY3" fmla="*/ 545690 h 563636"/>
              <a:gd name="connsiteX0" fmla="*/ 0 w 351217"/>
              <a:gd name="connsiteY0" fmla="*/ 0 h 553804"/>
              <a:gd name="connsiteX1" fmla="*/ 113071 w 351217"/>
              <a:gd name="connsiteY1" fmla="*/ 304800 h 553804"/>
              <a:gd name="connsiteX2" fmla="*/ 339212 w 351217"/>
              <a:gd name="connsiteY2" fmla="*/ 540774 h 553804"/>
              <a:gd name="connsiteX3" fmla="*/ 344128 w 351217"/>
              <a:gd name="connsiteY3" fmla="*/ 535858 h 553804"/>
            </a:gdLst>
            <a:ahLst/>
            <a:cxnLst>
              <a:cxn ang="0">
                <a:pos x="connsiteX0" y="connsiteY0"/>
              </a:cxn>
              <a:cxn ang="0">
                <a:pos x="connsiteX1" y="connsiteY1"/>
              </a:cxn>
              <a:cxn ang="0">
                <a:pos x="connsiteX2" y="connsiteY2"/>
              </a:cxn>
              <a:cxn ang="0">
                <a:pos x="connsiteX3" y="connsiteY3"/>
              </a:cxn>
            </a:cxnLst>
            <a:rect l="l" t="t" r="r" b="b"/>
            <a:pathLst>
              <a:path w="351217" h="553804">
                <a:moveTo>
                  <a:pt x="0" y="0"/>
                </a:moveTo>
                <a:cubicBezTo>
                  <a:pt x="77019" y="37690"/>
                  <a:pt x="56536" y="214671"/>
                  <a:pt x="113071" y="304800"/>
                </a:cubicBezTo>
                <a:cubicBezTo>
                  <a:pt x="169606" y="394929"/>
                  <a:pt x="315451" y="508819"/>
                  <a:pt x="339212" y="540774"/>
                </a:cubicBezTo>
                <a:cubicBezTo>
                  <a:pt x="362973" y="572729"/>
                  <a:pt x="344128" y="535858"/>
                  <a:pt x="344128" y="535858"/>
                </a:cubicBezTo>
              </a:path>
            </a:pathLst>
          </a:custGeom>
          <a:noFill/>
          <a:ln w="19050">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22" name="Freeform: Shape 21">
            <a:extLst>
              <a:ext uri="{FF2B5EF4-FFF2-40B4-BE49-F238E27FC236}">
                <a16:creationId xmlns:a16="http://schemas.microsoft.com/office/drawing/2014/main" id="{B5AD190F-6BC9-C9FB-56D1-87AA4A8184A4}"/>
              </a:ext>
            </a:extLst>
          </p:cNvPr>
          <p:cNvSpPr/>
          <p:nvPr/>
        </p:nvSpPr>
        <p:spPr>
          <a:xfrm>
            <a:off x="6549149" y="2701451"/>
            <a:ext cx="1232308" cy="802951"/>
          </a:xfrm>
          <a:custGeom>
            <a:avLst/>
            <a:gdLst>
              <a:gd name="connsiteX0" fmla="*/ 0 w 1091381"/>
              <a:gd name="connsiteY0" fmla="*/ 17040 h 916692"/>
              <a:gd name="connsiteX1" fmla="*/ 88491 w 1091381"/>
              <a:gd name="connsiteY1" fmla="*/ 2292 h 916692"/>
              <a:gd name="connsiteX2" fmla="*/ 265471 w 1091381"/>
              <a:gd name="connsiteY2" fmla="*/ 26873 h 916692"/>
              <a:gd name="connsiteX3" fmla="*/ 408039 w 1091381"/>
              <a:gd name="connsiteY3" fmla="*/ 243182 h 916692"/>
              <a:gd name="connsiteX4" fmla="*/ 619433 w 1091381"/>
              <a:gd name="connsiteY4" fmla="*/ 405414 h 916692"/>
              <a:gd name="connsiteX5" fmla="*/ 737420 w 1091381"/>
              <a:gd name="connsiteY5" fmla="*/ 710214 h 916692"/>
              <a:gd name="connsiteX6" fmla="*/ 958646 w 1091381"/>
              <a:gd name="connsiteY6" fmla="*/ 867531 h 916692"/>
              <a:gd name="connsiteX7" fmla="*/ 1091381 w 1091381"/>
              <a:gd name="connsiteY7" fmla="*/ 916692 h 916692"/>
              <a:gd name="connsiteX0" fmla="*/ 0 w 1091381"/>
              <a:gd name="connsiteY0" fmla="*/ 709 h 900361"/>
              <a:gd name="connsiteX1" fmla="*/ 117988 w 1091381"/>
              <a:gd name="connsiteY1" fmla="*/ 59703 h 900361"/>
              <a:gd name="connsiteX2" fmla="*/ 265471 w 1091381"/>
              <a:gd name="connsiteY2" fmla="*/ 10542 h 900361"/>
              <a:gd name="connsiteX3" fmla="*/ 408039 w 1091381"/>
              <a:gd name="connsiteY3" fmla="*/ 226851 h 900361"/>
              <a:gd name="connsiteX4" fmla="*/ 619433 w 1091381"/>
              <a:gd name="connsiteY4" fmla="*/ 389083 h 900361"/>
              <a:gd name="connsiteX5" fmla="*/ 737420 w 1091381"/>
              <a:gd name="connsiteY5" fmla="*/ 693883 h 900361"/>
              <a:gd name="connsiteX6" fmla="*/ 958646 w 1091381"/>
              <a:gd name="connsiteY6" fmla="*/ 851200 h 900361"/>
              <a:gd name="connsiteX7" fmla="*/ 1091381 w 1091381"/>
              <a:gd name="connsiteY7" fmla="*/ 900361 h 900361"/>
              <a:gd name="connsiteX0" fmla="*/ 0 w 1091381"/>
              <a:gd name="connsiteY0" fmla="*/ 1064 h 900716"/>
              <a:gd name="connsiteX1" fmla="*/ 117988 w 1091381"/>
              <a:gd name="connsiteY1" fmla="*/ 60058 h 900716"/>
              <a:gd name="connsiteX2" fmla="*/ 290052 w 1091381"/>
              <a:gd name="connsiteY2" fmla="*/ 158380 h 900716"/>
              <a:gd name="connsiteX3" fmla="*/ 408039 w 1091381"/>
              <a:gd name="connsiteY3" fmla="*/ 227206 h 900716"/>
              <a:gd name="connsiteX4" fmla="*/ 619433 w 1091381"/>
              <a:gd name="connsiteY4" fmla="*/ 389438 h 900716"/>
              <a:gd name="connsiteX5" fmla="*/ 737420 w 1091381"/>
              <a:gd name="connsiteY5" fmla="*/ 694238 h 900716"/>
              <a:gd name="connsiteX6" fmla="*/ 958646 w 1091381"/>
              <a:gd name="connsiteY6" fmla="*/ 851555 h 900716"/>
              <a:gd name="connsiteX7" fmla="*/ 1091381 w 1091381"/>
              <a:gd name="connsiteY7" fmla="*/ 900716 h 900716"/>
              <a:gd name="connsiteX0" fmla="*/ 0 w 1091381"/>
              <a:gd name="connsiteY0" fmla="*/ 1064 h 900716"/>
              <a:gd name="connsiteX1" fmla="*/ 117988 w 1091381"/>
              <a:gd name="connsiteY1" fmla="*/ 60058 h 900716"/>
              <a:gd name="connsiteX2" fmla="*/ 290052 w 1091381"/>
              <a:gd name="connsiteY2" fmla="*/ 158380 h 900716"/>
              <a:gd name="connsiteX3" fmla="*/ 467033 w 1091381"/>
              <a:gd name="connsiteY3" fmla="*/ 182961 h 900716"/>
              <a:gd name="connsiteX4" fmla="*/ 619433 w 1091381"/>
              <a:gd name="connsiteY4" fmla="*/ 389438 h 900716"/>
              <a:gd name="connsiteX5" fmla="*/ 737420 w 1091381"/>
              <a:gd name="connsiteY5" fmla="*/ 694238 h 900716"/>
              <a:gd name="connsiteX6" fmla="*/ 958646 w 1091381"/>
              <a:gd name="connsiteY6" fmla="*/ 851555 h 900716"/>
              <a:gd name="connsiteX7" fmla="*/ 1091381 w 1091381"/>
              <a:gd name="connsiteY7" fmla="*/ 900716 h 900716"/>
              <a:gd name="connsiteX0" fmla="*/ 0 w 1091381"/>
              <a:gd name="connsiteY0" fmla="*/ 1064 h 900716"/>
              <a:gd name="connsiteX1" fmla="*/ 117988 w 1091381"/>
              <a:gd name="connsiteY1" fmla="*/ 60058 h 900716"/>
              <a:gd name="connsiteX2" fmla="*/ 290052 w 1091381"/>
              <a:gd name="connsiteY2" fmla="*/ 158380 h 900716"/>
              <a:gd name="connsiteX3" fmla="*/ 467033 w 1091381"/>
              <a:gd name="connsiteY3" fmla="*/ 182961 h 900716"/>
              <a:gd name="connsiteX4" fmla="*/ 732504 w 1091381"/>
              <a:gd name="connsiteY4" fmla="*/ 335360 h 900716"/>
              <a:gd name="connsiteX5" fmla="*/ 737420 w 1091381"/>
              <a:gd name="connsiteY5" fmla="*/ 694238 h 900716"/>
              <a:gd name="connsiteX6" fmla="*/ 958646 w 1091381"/>
              <a:gd name="connsiteY6" fmla="*/ 851555 h 900716"/>
              <a:gd name="connsiteX7" fmla="*/ 1091381 w 1091381"/>
              <a:gd name="connsiteY7" fmla="*/ 900716 h 900716"/>
              <a:gd name="connsiteX0" fmla="*/ 0 w 1091381"/>
              <a:gd name="connsiteY0" fmla="*/ 1064 h 900716"/>
              <a:gd name="connsiteX1" fmla="*/ 117988 w 1091381"/>
              <a:gd name="connsiteY1" fmla="*/ 60058 h 900716"/>
              <a:gd name="connsiteX2" fmla="*/ 290052 w 1091381"/>
              <a:gd name="connsiteY2" fmla="*/ 158380 h 900716"/>
              <a:gd name="connsiteX3" fmla="*/ 467033 w 1091381"/>
              <a:gd name="connsiteY3" fmla="*/ 182961 h 900716"/>
              <a:gd name="connsiteX4" fmla="*/ 732504 w 1091381"/>
              <a:gd name="connsiteY4" fmla="*/ 335360 h 900716"/>
              <a:gd name="connsiteX5" fmla="*/ 914401 w 1091381"/>
              <a:gd name="connsiteY5" fmla="*/ 492677 h 900716"/>
              <a:gd name="connsiteX6" fmla="*/ 958646 w 1091381"/>
              <a:gd name="connsiteY6" fmla="*/ 851555 h 900716"/>
              <a:gd name="connsiteX7" fmla="*/ 1091381 w 1091381"/>
              <a:gd name="connsiteY7" fmla="*/ 900716 h 900716"/>
              <a:gd name="connsiteX0" fmla="*/ 0 w 1091381"/>
              <a:gd name="connsiteY0" fmla="*/ 1064 h 900716"/>
              <a:gd name="connsiteX1" fmla="*/ 117988 w 1091381"/>
              <a:gd name="connsiteY1" fmla="*/ 60058 h 900716"/>
              <a:gd name="connsiteX2" fmla="*/ 290052 w 1091381"/>
              <a:gd name="connsiteY2" fmla="*/ 158380 h 900716"/>
              <a:gd name="connsiteX3" fmla="*/ 467033 w 1091381"/>
              <a:gd name="connsiteY3" fmla="*/ 182961 h 900716"/>
              <a:gd name="connsiteX4" fmla="*/ 732504 w 1091381"/>
              <a:gd name="connsiteY4" fmla="*/ 335360 h 900716"/>
              <a:gd name="connsiteX5" fmla="*/ 914401 w 1091381"/>
              <a:gd name="connsiteY5" fmla="*/ 492677 h 900716"/>
              <a:gd name="connsiteX6" fmla="*/ 1017639 w 1091381"/>
              <a:gd name="connsiteY6" fmla="*/ 566419 h 900716"/>
              <a:gd name="connsiteX7" fmla="*/ 1091381 w 1091381"/>
              <a:gd name="connsiteY7" fmla="*/ 900716 h 900716"/>
              <a:gd name="connsiteX0" fmla="*/ 0 w 1125793"/>
              <a:gd name="connsiteY0" fmla="*/ 1064 h 586084"/>
              <a:gd name="connsiteX1" fmla="*/ 117988 w 1125793"/>
              <a:gd name="connsiteY1" fmla="*/ 60058 h 586084"/>
              <a:gd name="connsiteX2" fmla="*/ 290052 w 1125793"/>
              <a:gd name="connsiteY2" fmla="*/ 158380 h 586084"/>
              <a:gd name="connsiteX3" fmla="*/ 467033 w 1125793"/>
              <a:gd name="connsiteY3" fmla="*/ 182961 h 586084"/>
              <a:gd name="connsiteX4" fmla="*/ 732504 w 1125793"/>
              <a:gd name="connsiteY4" fmla="*/ 335360 h 586084"/>
              <a:gd name="connsiteX5" fmla="*/ 914401 w 1125793"/>
              <a:gd name="connsiteY5" fmla="*/ 492677 h 586084"/>
              <a:gd name="connsiteX6" fmla="*/ 1017639 w 1125793"/>
              <a:gd name="connsiteY6" fmla="*/ 566419 h 586084"/>
              <a:gd name="connsiteX7" fmla="*/ 1125793 w 1125793"/>
              <a:gd name="connsiteY7" fmla="*/ 586084 h 586084"/>
              <a:gd name="connsiteX0" fmla="*/ 0 w 1125793"/>
              <a:gd name="connsiteY0" fmla="*/ 1064 h 586084"/>
              <a:gd name="connsiteX1" fmla="*/ 117988 w 1125793"/>
              <a:gd name="connsiteY1" fmla="*/ 60058 h 586084"/>
              <a:gd name="connsiteX2" fmla="*/ 290052 w 1125793"/>
              <a:gd name="connsiteY2" fmla="*/ 158380 h 586084"/>
              <a:gd name="connsiteX3" fmla="*/ 467033 w 1125793"/>
              <a:gd name="connsiteY3" fmla="*/ 182961 h 586084"/>
              <a:gd name="connsiteX4" fmla="*/ 732504 w 1125793"/>
              <a:gd name="connsiteY4" fmla="*/ 335360 h 586084"/>
              <a:gd name="connsiteX5" fmla="*/ 914401 w 1125793"/>
              <a:gd name="connsiteY5" fmla="*/ 492677 h 586084"/>
              <a:gd name="connsiteX6" fmla="*/ 1042220 w 1125793"/>
              <a:gd name="connsiteY6" fmla="*/ 536922 h 586084"/>
              <a:gd name="connsiteX7" fmla="*/ 1125793 w 1125793"/>
              <a:gd name="connsiteY7" fmla="*/ 586084 h 586084"/>
              <a:gd name="connsiteX0" fmla="*/ 0 w 1125793"/>
              <a:gd name="connsiteY0" fmla="*/ 1064 h 586084"/>
              <a:gd name="connsiteX1" fmla="*/ 117988 w 1125793"/>
              <a:gd name="connsiteY1" fmla="*/ 60058 h 586084"/>
              <a:gd name="connsiteX2" fmla="*/ 290052 w 1125793"/>
              <a:gd name="connsiteY2" fmla="*/ 158380 h 586084"/>
              <a:gd name="connsiteX3" fmla="*/ 506362 w 1125793"/>
              <a:gd name="connsiteY3" fmla="*/ 227206 h 586084"/>
              <a:gd name="connsiteX4" fmla="*/ 732504 w 1125793"/>
              <a:gd name="connsiteY4" fmla="*/ 335360 h 586084"/>
              <a:gd name="connsiteX5" fmla="*/ 914401 w 1125793"/>
              <a:gd name="connsiteY5" fmla="*/ 492677 h 586084"/>
              <a:gd name="connsiteX6" fmla="*/ 1042220 w 1125793"/>
              <a:gd name="connsiteY6" fmla="*/ 536922 h 586084"/>
              <a:gd name="connsiteX7" fmla="*/ 1125793 w 1125793"/>
              <a:gd name="connsiteY7" fmla="*/ 586084 h 586084"/>
              <a:gd name="connsiteX0" fmla="*/ 0 w 1125793"/>
              <a:gd name="connsiteY0" fmla="*/ 1064 h 586084"/>
              <a:gd name="connsiteX1" fmla="*/ 117988 w 1125793"/>
              <a:gd name="connsiteY1" fmla="*/ 60058 h 586084"/>
              <a:gd name="connsiteX2" fmla="*/ 290052 w 1125793"/>
              <a:gd name="connsiteY2" fmla="*/ 158380 h 586084"/>
              <a:gd name="connsiteX3" fmla="*/ 501446 w 1125793"/>
              <a:gd name="connsiteY3" fmla="*/ 320613 h 586084"/>
              <a:gd name="connsiteX4" fmla="*/ 732504 w 1125793"/>
              <a:gd name="connsiteY4" fmla="*/ 335360 h 586084"/>
              <a:gd name="connsiteX5" fmla="*/ 914401 w 1125793"/>
              <a:gd name="connsiteY5" fmla="*/ 492677 h 586084"/>
              <a:gd name="connsiteX6" fmla="*/ 1042220 w 1125793"/>
              <a:gd name="connsiteY6" fmla="*/ 536922 h 586084"/>
              <a:gd name="connsiteX7" fmla="*/ 1125793 w 1125793"/>
              <a:gd name="connsiteY7" fmla="*/ 586084 h 586084"/>
              <a:gd name="connsiteX0" fmla="*/ 0 w 1125793"/>
              <a:gd name="connsiteY0" fmla="*/ 1064 h 586084"/>
              <a:gd name="connsiteX1" fmla="*/ 117988 w 1125793"/>
              <a:gd name="connsiteY1" fmla="*/ 60058 h 586084"/>
              <a:gd name="connsiteX2" fmla="*/ 290052 w 1125793"/>
              <a:gd name="connsiteY2" fmla="*/ 158380 h 586084"/>
              <a:gd name="connsiteX3" fmla="*/ 501446 w 1125793"/>
              <a:gd name="connsiteY3" fmla="*/ 320613 h 586084"/>
              <a:gd name="connsiteX4" fmla="*/ 727588 w 1125793"/>
              <a:gd name="connsiteY4" fmla="*/ 404186 h 586084"/>
              <a:gd name="connsiteX5" fmla="*/ 914401 w 1125793"/>
              <a:gd name="connsiteY5" fmla="*/ 492677 h 586084"/>
              <a:gd name="connsiteX6" fmla="*/ 1042220 w 1125793"/>
              <a:gd name="connsiteY6" fmla="*/ 536922 h 586084"/>
              <a:gd name="connsiteX7" fmla="*/ 1125793 w 1125793"/>
              <a:gd name="connsiteY7" fmla="*/ 586084 h 586084"/>
              <a:gd name="connsiteX0" fmla="*/ 0 w 1125793"/>
              <a:gd name="connsiteY0" fmla="*/ 1064 h 586084"/>
              <a:gd name="connsiteX1" fmla="*/ 117988 w 1125793"/>
              <a:gd name="connsiteY1" fmla="*/ 60058 h 586084"/>
              <a:gd name="connsiteX2" fmla="*/ 290052 w 1125793"/>
              <a:gd name="connsiteY2" fmla="*/ 158380 h 586084"/>
              <a:gd name="connsiteX3" fmla="*/ 501446 w 1125793"/>
              <a:gd name="connsiteY3" fmla="*/ 320613 h 586084"/>
              <a:gd name="connsiteX4" fmla="*/ 727588 w 1125793"/>
              <a:gd name="connsiteY4" fmla="*/ 404186 h 586084"/>
              <a:gd name="connsiteX5" fmla="*/ 934066 w 1125793"/>
              <a:gd name="connsiteY5" fmla="*/ 448431 h 586084"/>
              <a:gd name="connsiteX6" fmla="*/ 1042220 w 1125793"/>
              <a:gd name="connsiteY6" fmla="*/ 536922 h 586084"/>
              <a:gd name="connsiteX7" fmla="*/ 1125793 w 1125793"/>
              <a:gd name="connsiteY7" fmla="*/ 586084 h 586084"/>
              <a:gd name="connsiteX0" fmla="*/ 0 w 1125793"/>
              <a:gd name="connsiteY0" fmla="*/ 1064 h 586084"/>
              <a:gd name="connsiteX1" fmla="*/ 117988 w 1125793"/>
              <a:gd name="connsiteY1" fmla="*/ 60058 h 586084"/>
              <a:gd name="connsiteX2" fmla="*/ 290052 w 1125793"/>
              <a:gd name="connsiteY2" fmla="*/ 158380 h 586084"/>
              <a:gd name="connsiteX3" fmla="*/ 501446 w 1125793"/>
              <a:gd name="connsiteY3" fmla="*/ 320613 h 586084"/>
              <a:gd name="connsiteX4" fmla="*/ 727588 w 1125793"/>
              <a:gd name="connsiteY4" fmla="*/ 404186 h 586084"/>
              <a:gd name="connsiteX5" fmla="*/ 934066 w 1125793"/>
              <a:gd name="connsiteY5" fmla="*/ 448431 h 586084"/>
              <a:gd name="connsiteX6" fmla="*/ 1022556 w 1125793"/>
              <a:gd name="connsiteY6" fmla="*/ 517258 h 586084"/>
              <a:gd name="connsiteX7" fmla="*/ 1125793 w 1125793"/>
              <a:gd name="connsiteY7" fmla="*/ 586084 h 586084"/>
              <a:gd name="connsiteX0" fmla="*/ 0 w 1125793"/>
              <a:gd name="connsiteY0" fmla="*/ 1064 h 586084"/>
              <a:gd name="connsiteX1" fmla="*/ 117988 w 1125793"/>
              <a:gd name="connsiteY1" fmla="*/ 60058 h 586084"/>
              <a:gd name="connsiteX2" fmla="*/ 290052 w 1125793"/>
              <a:gd name="connsiteY2" fmla="*/ 158380 h 586084"/>
              <a:gd name="connsiteX3" fmla="*/ 501446 w 1125793"/>
              <a:gd name="connsiteY3" fmla="*/ 320613 h 586084"/>
              <a:gd name="connsiteX4" fmla="*/ 727588 w 1125793"/>
              <a:gd name="connsiteY4" fmla="*/ 404186 h 586084"/>
              <a:gd name="connsiteX5" fmla="*/ 934066 w 1125793"/>
              <a:gd name="connsiteY5" fmla="*/ 448431 h 586084"/>
              <a:gd name="connsiteX6" fmla="*/ 1125793 w 1125793"/>
              <a:gd name="connsiteY6" fmla="*/ 586084 h 586084"/>
              <a:gd name="connsiteX0" fmla="*/ 0 w 1125793"/>
              <a:gd name="connsiteY0" fmla="*/ 2177 h 587197"/>
              <a:gd name="connsiteX1" fmla="*/ 117988 w 1125793"/>
              <a:gd name="connsiteY1" fmla="*/ 61171 h 587197"/>
              <a:gd name="connsiteX2" fmla="*/ 501446 w 1125793"/>
              <a:gd name="connsiteY2" fmla="*/ 321726 h 587197"/>
              <a:gd name="connsiteX3" fmla="*/ 727588 w 1125793"/>
              <a:gd name="connsiteY3" fmla="*/ 405299 h 587197"/>
              <a:gd name="connsiteX4" fmla="*/ 934066 w 1125793"/>
              <a:gd name="connsiteY4" fmla="*/ 449544 h 587197"/>
              <a:gd name="connsiteX5" fmla="*/ 1125793 w 1125793"/>
              <a:gd name="connsiteY5" fmla="*/ 587197 h 587197"/>
              <a:gd name="connsiteX0" fmla="*/ 0 w 1125793"/>
              <a:gd name="connsiteY0" fmla="*/ 2177 h 587197"/>
              <a:gd name="connsiteX1" fmla="*/ 117988 w 1125793"/>
              <a:gd name="connsiteY1" fmla="*/ 61171 h 587197"/>
              <a:gd name="connsiteX2" fmla="*/ 501446 w 1125793"/>
              <a:gd name="connsiteY2" fmla="*/ 321726 h 587197"/>
              <a:gd name="connsiteX3" fmla="*/ 934066 w 1125793"/>
              <a:gd name="connsiteY3" fmla="*/ 449544 h 587197"/>
              <a:gd name="connsiteX4" fmla="*/ 1125793 w 1125793"/>
              <a:gd name="connsiteY4" fmla="*/ 587197 h 587197"/>
              <a:gd name="connsiteX0" fmla="*/ 0 w 1125793"/>
              <a:gd name="connsiteY0" fmla="*/ 2444 h 587464"/>
              <a:gd name="connsiteX1" fmla="*/ 117988 w 1125793"/>
              <a:gd name="connsiteY1" fmla="*/ 61438 h 587464"/>
              <a:gd name="connsiteX2" fmla="*/ 408039 w 1125793"/>
              <a:gd name="connsiteY2" fmla="*/ 341658 h 587464"/>
              <a:gd name="connsiteX3" fmla="*/ 934066 w 1125793"/>
              <a:gd name="connsiteY3" fmla="*/ 449811 h 587464"/>
              <a:gd name="connsiteX4" fmla="*/ 1125793 w 1125793"/>
              <a:gd name="connsiteY4" fmla="*/ 587464 h 587464"/>
              <a:gd name="connsiteX0" fmla="*/ 0 w 1125793"/>
              <a:gd name="connsiteY0" fmla="*/ 2444 h 587464"/>
              <a:gd name="connsiteX1" fmla="*/ 117988 w 1125793"/>
              <a:gd name="connsiteY1" fmla="*/ 61438 h 587464"/>
              <a:gd name="connsiteX2" fmla="*/ 408039 w 1125793"/>
              <a:gd name="connsiteY2" fmla="*/ 341658 h 587464"/>
              <a:gd name="connsiteX3" fmla="*/ 747253 w 1125793"/>
              <a:gd name="connsiteY3" fmla="*/ 385901 h 587464"/>
              <a:gd name="connsiteX4" fmla="*/ 1125793 w 1125793"/>
              <a:gd name="connsiteY4" fmla="*/ 587464 h 587464"/>
              <a:gd name="connsiteX0" fmla="*/ 0 w 924231"/>
              <a:gd name="connsiteY0" fmla="*/ 2444 h 602213"/>
              <a:gd name="connsiteX1" fmla="*/ 117988 w 924231"/>
              <a:gd name="connsiteY1" fmla="*/ 61438 h 602213"/>
              <a:gd name="connsiteX2" fmla="*/ 408039 w 924231"/>
              <a:gd name="connsiteY2" fmla="*/ 341658 h 602213"/>
              <a:gd name="connsiteX3" fmla="*/ 747253 w 924231"/>
              <a:gd name="connsiteY3" fmla="*/ 385901 h 602213"/>
              <a:gd name="connsiteX4" fmla="*/ 924231 w 924231"/>
              <a:gd name="connsiteY4" fmla="*/ 602213 h 6022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4231" h="602213">
                <a:moveTo>
                  <a:pt x="0" y="2444"/>
                </a:moveTo>
                <a:cubicBezTo>
                  <a:pt x="22123" y="-5750"/>
                  <a:pt x="49982" y="4902"/>
                  <a:pt x="117988" y="61438"/>
                </a:cubicBezTo>
                <a:cubicBezTo>
                  <a:pt x="185994" y="117974"/>
                  <a:pt x="303162" y="287581"/>
                  <a:pt x="408039" y="341658"/>
                </a:cubicBezTo>
                <a:cubicBezTo>
                  <a:pt x="512916" y="395735"/>
                  <a:pt x="661221" y="342475"/>
                  <a:pt x="747253" y="385901"/>
                </a:cubicBezTo>
                <a:cubicBezTo>
                  <a:pt x="833285" y="429327"/>
                  <a:pt x="884288" y="573535"/>
                  <a:pt x="924231" y="602213"/>
                </a:cubicBezTo>
              </a:path>
            </a:pathLst>
          </a:custGeom>
          <a:noFill/>
          <a:ln w="19050">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3" name="Freeform: Shape 22">
            <a:extLst>
              <a:ext uri="{FF2B5EF4-FFF2-40B4-BE49-F238E27FC236}">
                <a16:creationId xmlns:a16="http://schemas.microsoft.com/office/drawing/2014/main" id="{13AE04CF-C54D-E951-ABE4-C45255BF9543}"/>
              </a:ext>
            </a:extLst>
          </p:cNvPr>
          <p:cNvSpPr/>
          <p:nvPr/>
        </p:nvSpPr>
        <p:spPr>
          <a:xfrm>
            <a:off x="7794502" y="3483765"/>
            <a:ext cx="453223" cy="396209"/>
          </a:xfrm>
          <a:custGeom>
            <a:avLst/>
            <a:gdLst>
              <a:gd name="connsiteX0" fmla="*/ 0 w 349045"/>
              <a:gd name="connsiteY0" fmla="*/ 0 h 330231"/>
              <a:gd name="connsiteX1" fmla="*/ 206478 w 349045"/>
              <a:gd name="connsiteY1" fmla="*/ 127819 h 330231"/>
              <a:gd name="connsiteX2" fmla="*/ 314632 w 349045"/>
              <a:gd name="connsiteY2" fmla="*/ 314632 h 330231"/>
              <a:gd name="connsiteX3" fmla="*/ 349045 w 349045"/>
              <a:gd name="connsiteY3" fmla="*/ 319548 h 330231"/>
              <a:gd name="connsiteX0" fmla="*/ 0 w 359605"/>
              <a:gd name="connsiteY0" fmla="*/ 0 h 553298"/>
              <a:gd name="connsiteX1" fmla="*/ 206478 w 359605"/>
              <a:gd name="connsiteY1" fmla="*/ 127819 h 553298"/>
              <a:gd name="connsiteX2" fmla="*/ 349045 w 359605"/>
              <a:gd name="connsiteY2" fmla="*/ 550606 h 553298"/>
              <a:gd name="connsiteX3" fmla="*/ 349045 w 359605"/>
              <a:gd name="connsiteY3" fmla="*/ 319548 h 553298"/>
              <a:gd name="connsiteX0" fmla="*/ 0 w 359605"/>
              <a:gd name="connsiteY0" fmla="*/ 0 h 553298"/>
              <a:gd name="connsiteX1" fmla="*/ 122904 w 359605"/>
              <a:gd name="connsiteY1" fmla="*/ 314632 h 553298"/>
              <a:gd name="connsiteX2" fmla="*/ 349045 w 359605"/>
              <a:gd name="connsiteY2" fmla="*/ 550606 h 553298"/>
              <a:gd name="connsiteX3" fmla="*/ 349045 w 359605"/>
              <a:gd name="connsiteY3" fmla="*/ 319548 h 553298"/>
              <a:gd name="connsiteX0" fmla="*/ 0 w 361050"/>
              <a:gd name="connsiteY0" fmla="*/ 0 h 563636"/>
              <a:gd name="connsiteX1" fmla="*/ 122904 w 361050"/>
              <a:gd name="connsiteY1" fmla="*/ 314632 h 563636"/>
              <a:gd name="connsiteX2" fmla="*/ 349045 w 361050"/>
              <a:gd name="connsiteY2" fmla="*/ 550606 h 563636"/>
              <a:gd name="connsiteX3" fmla="*/ 353961 w 361050"/>
              <a:gd name="connsiteY3" fmla="*/ 545690 h 563636"/>
              <a:gd name="connsiteX0" fmla="*/ 0 w 351217"/>
              <a:gd name="connsiteY0" fmla="*/ 0 h 553804"/>
              <a:gd name="connsiteX1" fmla="*/ 113071 w 351217"/>
              <a:gd name="connsiteY1" fmla="*/ 304800 h 553804"/>
              <a:gd name="connsiteX2" fmla="*/ 339212 w 351217"/>
              <a:gd name="connsiteY2" fmla="*/ 540774 h 553804"/>
              <a:gd name="connsiteX3" fmla="*/ 344128 w 351217"/>
              <a:gd name="connsiteY3" fmla="*/ 535858 h 553804"/>
              <a:gd name="connsiteX0" fmla="*/ 0 w 351217"/>
              <a:gd name="connsiteY0" fmla="*/ 0 h 553804"/>
              <a:gd name="connsiteX1" fmla="*/ 113071 w 351217"/>
              <a:gd name="connsiteY1" fmla="*/ 304800 h 553804"/>
              <a:gd name="connsiteX2" fmla="*/ 339212 w 351217"/>
              <a:gd name="connsiteY2" fmla="*/ 540774 h 553804"/>
              <a:gd name="connsiteX3" fmla="*/ 344128 w 351217"/>
              <a:gd name="connsiteY3" fmla="*/ 535858 h 553804"/>
              <a:gd name="connsiteX0" fmla="*/ 0 w 351217"/>
              <a:gd name="connsiteY0" fmla="*/ 0 h 553804"/>
              <a:gd name="connsiteX1" fmla="*/ 142568 w 351217"/>
              <a:gd name="connsiteY1" fmla="*/ 98323 h 553804"/>
              <a:gd name="connsiteX2" fmla="*/ 339212 w 351217"/>
              <a:gd name="connsiteY2" fmla="*/ 540774 h 553804"/>
              <a:gd name="connsiteX3" fmla="*/ 344128 w 351217"/>
              <a:gd name="connsiteY3" fmla="*/ 535858 h 553804"/>
              <a:gd name="connsiteX0" fmla="*/ 0 w 347712"/>
              <a:gd name="connsiteY0" fmla="*/ 0 h 543292"/>
              <a:gd name="connsiteX1" fmla="*/ 142568 w 347712"/>
              <a:gd name="connsiteY1" fmla="*/ 98323 h 543292"/>
              <a:gd name="connsiteX2" fmla="*/ 339212 w 347712"/>
              <a:gd name="connsiteY2" fmla="*/ 540774 h 543292"/>
              <a:gd name="connsiteX3" fmla="*/ 329379 w 347712"/>
              <a:gd name="connsiteY3" fmla="*/ 290052 h 543292"/>
              <a:gd name="connsiteX0" fmla="*/ 0 w 339212"/>
              <a:gd name="connsiteY0" fmla="*/ 0 h 540774"/>
              <a:gd name="connsiteX1" fmla="*/ 142568 w 339212"/>
              <a:gd name="connsiteY1" fmla="*/ 98323 h 540774"/>
              <a:gd name="connsiteX2" fmla="*/ 339212 w 339212"/>
              <a:gd name="connsiteY2" fmla="*/ 540774 h 540774"/>
              <a:gd name="connsiteX0" fmla="*/ 0 w 304799"/>
              <a:gd name="connsiteY0" fmla="*/ 0 h 280219"/>
              <a:gd name="connsiteX1" fmla="*/ 142568 w 304799"/>
              <a:gd name="connsiteY1" fmla="*/ 98323 h 280219"/>
              <a:gd name="connsiteX2" fmla="*/ 304799 w 304799"/>
              <a:gd name="connsiteY2" fmla="*/ 280219 h 280219"/>
              <a:gd name="connsiteX0" fmla="*/ 0 w 334296"/>
              <a:gd name="connsiteY0" fmla="*/ 0 h 304800"/>
              <a:gd name="connsiteX1" fmla="*/ 142568 w 334296"/>
              <a:gd name="connsiteY1" fmla="*/ 98323 h 304800"/>
              <a:gd name="connsiteX2" fmla="*/ 334296 w 334296"/>
              <a:gd name="connsiteY2" fmla="*/ 304800 h 304800"/>
            </a:gdLst>
            <a:ahLst/>
            <a:cxnLst>
              <a:cxn ang="0">
                <a:pos x="connsiteX0" y="connsiteY0"/>
              </a:cxn>
              <a:cxn ang="0">
                <a:pos x="connsiteX1" y="connsiteY1"/>
              </a:cxn>
              <a:cxn ang="0">
                <a:pos x="connsiteX2" y="connsiteY2"/>
              </a:cxn>
            </a:cxnLst>
            <a:rect l="l" t="t" r="r" b="b"/>
            <a:pathLst>
              <a:path w="334296" h="304800">
                <a:moveTo>
                  <a:pt x="0" y="0"/>
                </a:moveTo>
                <a:cubicBezTo>
                  <a:pt x="77019" y="37690"/>
                  <a:pt x="86852" y="47523"/>
                  <a:pt x="142568" y="98323"/>
                </a:cubicBezTo>
                <a:cubicBezTo>
                  <a:pt x="198284" y="149123"/>
                  <a:pt x="310535" y="272845"/>
                  <a:pt x="334296" y="304800"/>
                </a:cubicBezTo>
              </a:path>
            </a:pathLst>
          </a:custGeom>
          <a:noFill/>
          <a:ln w="19050">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24" name="Freeform: Shape 23">
            <a:extLst>
              <a:ext uri="{FF2B5EF4-FFF2-40B4-BE49-F238E27FC236}">
                <a16:creationId xmlns:a16="http://schemas.microsoft.com/office/drawing/2014/main" id="{C6736FA7-505A-9757-B292-A79341B7A00F}"/>
              </a:ext>
            </a:extLst>
          </p:cNvPr>
          <p:cNvSpPr/>
          <p:nvPr/>
        </p:nvSpPr>
        <p:spPr>
          <a:xfrm>
            <a:off x="8247725" y="2406831"/>
            <a:ext cx="1232308" cy="802951"/>
          </a:xfrm>
          <a:custGeom>
            <a:avLst/>
            <a:gdLst>
              <a:gd name="connsiteX0" fmla="*/ 0 w 1091381"/>
              <a:gd name="connsiteY0" fmla="*/ 17040 h 916692"/>
              <a:gd name="connsiteX1" fmla="*/ 88491 w 1091381"/>
              <a:gd name="connsiteY1" fmla="*/ 2292 h 916692"/>
              <a:gd name="connsiteX2" fmla="*/ 265471 w 1091381"/>
              <a:gd name="connsiteY2" fmla="*/ 26873 h 916692"/>
              <a:gd name="connsiteX3" fmla="*/ 408039 w 1091381"/>
              <a:gd name="connsiteY3" fmla="*/ 243182 h 916692"/>
              <a:gd name="connsiteX4" fmla="*/ 619433 w 1091381"/>
              <a:gd name="connsiteY4" fmla="*/ 405414 h 916692"/>
              <a:gd name="connsiteX5" fmla="*/ 737420 w 1091381"/>
              <a:gd name="connsiteY5" fmla="*/ 710214 h 916692"/>
              <a:gd name="connsiteX6" fmla="*/ 958646 w 1091381"/>
              <a:gd name="connsiteY6" fmla="*/ 867531 h 916692"/>
              <a:gd name="connsiteX7" fmla="*/ 1091381 w 1091381"/>
              <a:gd name="connsiteY7" fmla="*/ 916692 h 916692"/>
              <a:gd name="connsiteX0" fmla="*/ 0 w 1091381"/>
              <a:gd name="connsiteY0" fmla="*/ 709 h 900361"/>
              <a:gd name="connsiteX1" fmla="*/ 117988 w 1091381"/>
              <a:gd name="connsiteY1" fmla="*/ 59703 h 900361"/>
              <a:gd name="connsiteX2" fmla="*/ 265471 w 1091381"/>
              <a:gd name="connsiteY2" fmla="*/ 10542 h 900361"/>
              <a:gd name="connsiteX3" fmla="*/ 408039 w 1091381"/>
              <a:gd name="connsiteY3" fmla="*/ 226851 h 900361"/>
              <a:gd name="connsiteX4" fmla="*/ 619433 w 1091381"/>
              <a:gd name="connsiteY4" fmla="*/ 389083 h 900361"/>
              <a:gd name="connsiteX5" fmla="*/ 737420 w 1091381"/>
              <a:gd name="connsiteY5" fmla="*/ 693883 h 900361"/>
              <a:gd name="connsiteX6" fmla="*/ 958646 w 1091381"/>
              <a:gd name="connsiteY6" fmla="*/ 851200 h 900361"/>
              <a:gd name="connsiteX7" fmla="*/ 1091381 w 1091381"/>
              <a:gd name="connsiteY7" fmla="*/ 900361 h 900361"/>
              <a:gd name="connsiteX0" fmla="*/ 0 w 1091381"/>
              <a:gd name="connsiteY0" fmla="*/ 1064 h 900716"/>
              <a:gd name="connsiteX1" fmla="*/ 117988 w 1091381"/>
              <a:gd name="connsiteY1" fmla="*/ 60058 h 900716"/>
              <a:gd name="connsiteX2" fmla="*/ 290052 w 1091381"/>
              <a:gd name="connsiteY2" fmla="*/ 158380 h 900716"/>
              <a:gd name="connsiteX3" fmla="*/ 408039 w 1091381"/>
              <a:gd name="connsiteY3" fmla="*/ 227206 h 900716"/>
              <a:gd name="connsiteX4" fmla="*/ 619433 w 1091381"/>
              <a:gd name="connsiteY4" fmla="*/ 389438 h 900716"/>
              <a:gd name="connsiteX5" fmla="*/ 737420 w 1091381"/>
              <a:gd name="connsiteY5" fmla="*/ 694238 h 900716"/>
              <a:gd name="connsiteX6" fmla="*/ 958646 w 1091381"/>
              <a:gd name="connsiteY6" fmla="*/ 851555 h 900716"/>
              <a:gd name="connsiteX7" fmla="*/ 1091381 w 1091381"/>
              <a:gd name="connsiteY7" fmla="*/ 900716 h 900716"/>
              <a:gd name="connsiteX0" fmla="*/ 0 w 1091381"/>
              <a:gd name="connsiteY0" fmla="*/ 1064 h 900716"/>
              <a:gd name="connsiteX1" fmla="*/ 117988 w 1091381"/>
              <a:gd name="connsiteY1" fmla="*/ 60058 h 900716"/>
              <a:gd name="connsiteX2" fmla="*/ 290052 w 1091381"/>
              <a:gd name="connsiteY2" fmla="*/ 158380 h 900716"/>
              <a:gd name="connsiteX3" fmla="*/ 467033 w 1091381"/>
              <a:gd name="connsiteY3" fmla="*/ 182961 h 900716"/>
              <a:gd name="connsiteX4" fmla="*/ 619433 w 1091381"/>
              <a:gd name="connsiteY4" fmla="*/ 389438 h 900716"/>
              <a:gd name="connsiteX5" fmla="*/ 737420 w 1091381"/>
              <a:gd name="connsiteY5" fmla="*/ 694238 h 900716"/>
              <a:gd name="connsiteX6" fmla="*/ 958646 w 1091381"/>
              <a:gd name="connsiteY6" fmla="*/ 851555 h 900716"/>
              <a:gd name="connsiteX7" fmla="*/ 1091381 w 1091381"/>
              <a:gd name="connsiteY7" fmla="*/ 900716 h 900716"/>
              <a:gd name="connsiteX0" fmla="*/ 0 w 1091381"/>
              <a:gd name="connsiteY0" fmla="*/ 1064 h 900716"/>
              <a:gd name="connsiteX1" fmla="*/ 117988 w 1091381"/>
              <a:gd name="connsiteY1" fmla="*/ 60058 h 900716"/>
              <a:gd name="connsiteX2" fmla="*/ 290052 w 1091381"/>
              <a:gd name="connsiteY2" fmla="*/ 158380 h 900716"/>
              <a:gd name="connsiteX3" fmla="*/ 467033 w 1091381"/>
              <a:gd name="connsiteY3" fmla="*/ 182961 h 900716"/>
              <a:gd name="connsiteX4" fmla="*/ 732504 w 1091381"/>
              <a:gd name="connsiteY4" fmla="*/ 335360 h 900716"/>
              <a:gd name="connsiteX5" fmla="*/ 737420 w 1091381"/>
              <a:gd name="connsiteY5" fmla="*/ 694238 h 900716"/>
              <a:gd name="connsiteX6" fmla="*/ 958646 w 1091381"/>
              <a:gd name="connsiteY6" fmla="*/ 851555 h 900716"/>
              <a:gd name="connsiteX7" fmla="*/ 1091381 w 1091381"/>
              <a:gd name="connsiteY7" fmla="*/ 900716 h 900716"/>
              <a:gd name="connsiteX0" fmla="*/ 0 w 1091381"/>
              <a:gd name="connsiteY0" fmla="*/ 1064 h 900716"/>
              <a:gd name="connsiteX1" fmla="*/ 117988 w 1091381"/>
              <a:gd name="connsiteY1" fmla="*/ 60058 h 900716"/>
              <a:gd name="connsiteX2" fmla="*/ 290052 w 1091381"/>
              <a:gd name="connsiteY2" fmla="*/ 158380 h 900716"/>
              <a:gd name="connsiteX3" fmla="*/ 467033 w 1091381"/>
              <a:gd name="connsiteY3" fmla="*/ 182961 h 900716"/>
              <a:gd name="connsiteX4" fmla="*/ 732504 w 1091381"/>
              <a:gd name="connsiteY4" fmla="*/ 335360 h 900716"/>
              <a:gd name="connsiteX5" fmla="*/ 914401 w 1091381"/>
              <a:gd name="connsiteY5" fmla="*/ 492677 h 900716"/>
              <a:gd name="connsiteX6" fmla="*/ 958646 w 1091381"/>
              <a:gd name="connsiteY6" fmla="*/ 851555 h 900716"/>
              <a:gd name="connsiteX7" fmla="*/ 1091381 w 1091381"/>
              <a:gd name="connsiteY7" fmla="*/ 900716 h 900716"/>
              <a:gd name="connsiteX0" fmla="*/ 0 w 1091381"/>
              <a:gd name="connsiteY0" fmla="*/ 1064 h 900716"/>
              <a:gd name="connsiteX1" fmla="*/ 117988 w 1091381"/>
              <a:gd name="connsiteY1" fmla="*/ 60058 h 900716"/>
              <a:gd name="connsiteX2" fmla="*/ 290052 w 1091381"/>
              <a:gd name="connsiteY2" fmla="*/ 158380 h 900716"/>
              <a:gd name="connsiteX3" fmla="*/ 467033 w 1091381"/>
              <a:gd name="connsiteY3" fmla="*/ 182961 h 900716"/>
              <a:gd name="connsiteX4" fmla="*/ 732504 w 1091381"/>
              <a:gd name="connsiteY4" fmla="*/ 335360 h 900716"/>
              <a:gd name="connsiteX5" fmla="*/ 914401 w 1091381"/>
              <a:gd name="connsiteY5" fmla="*/ 492677 h 900716"/>
              <a:gd name="connsiteX6" fmla="*/ 1017639 w 1091381"/>
              <a:gd name="connsiteY6" fmla="*/ 566419 h 900716"/>
              <a:gd name="connsiteX7" fmla="*/ 1091381 w 1091381"/>
              <a:gd name="connsiteY7" fmla="*/ 900716 h 900716"/>
              <a:gd name="connsiteX0" fmla="*/ 0 w 1125793"/>
              <a:gd name="connsiteY0" fmla="*/ 1064 h 586084"/>
              <a:gd name="connsiteX1" fmla="*/ 117988 w 1125793"/>
              <a:gd name="connsiteY1" fmla="*/ 60058 h 586084"/>
              <a:gd name="connsiteX2" fmla="*/ 290052 w 1125793"/>
              <a:gd name="connsiteY2" fmla="*/ 158380 h 586084"/>
              <a:gd name="connsiteX3" fmla="*/ 467033 w 1125793"/>
              <a:gd name="connsiteY3" fmla="*/ 182961 h 586084"/>
              <a:gd name="connsiteX4" fmla="*/ 732504 w 1125793"/>
              <a:gd name="connsiteY4" fmla="*/ 335360 h 586084"/>
              <a:gd name="connsiteX5" fmla="*/ 914401 w 1125793"/>
              <a:gd name="connsiteY5" fmla="*/ 492677 h 586084"/>
              <a:gd name="connsiteX6" fmla="*/ 1017639 w 1125793"/>
              <a:gd name="connsiteY6" fmla="*/ 566419 h 586084"/>
              <a:gd name="connsiteX7" fmla="*/ 1125793 w 1125793"/>
              <a:gd name="connsiteY7" fmla="*/ 586084 h 586084"/>
              <a:gd name="connsiteX0" fmla="*/ 0 w 1125793"/>
              <a:gd name="connsiteY0" fmla="*/ 1064 h 586084"/>
              <a:gd name="connsiteX1" fmla="*/ 117988 w 1125793"/>
              <a:gd name="connsiteY1" fmla="*/ 60058 h 586084"/>
              <a:gd name="connsiteX2" fmla="*/ 290052 w 1125793"/>
              <a:gd name="connsiteY2" fmla="*/ 158380 h 586084"/>
              <a:gd name="connsiteX3" fmla="*/ 467033 w 1125793"/>
              <a:gd name="connsiteY3" fmla="*/ 182961 h 586084"/>
              <a:gd name="connsiteX4" fmla="*/ 732504 w 1125793"/>
              <a:gd name="connsiteY4" fmla="*/ 335360 h 586084"/>
              <a:gd name="connsiteX5" fmla="*/ 914401 w 1125793"/>
              <a:gd name="connsiteY5" fmla="*/ 492677 h 586084"/>
              <a:gd name="connsiteX6" fmla="*/ 1042220 w 1125793"/>
              <a:gd name="connsiteY6" fmla="*/ 536922 h 586084"/>
              <a:gd name="connsiteX7" fmla="*/ 1125793 w 1125793"/>
              <a:gd name="connsiteY7" fmla="*/ 586084 h 586084"/>
              <a:gd name="connsiteX0" fmla="*/ 0 w 1125793"/>
              <a:gd name="connsiteY0" fmla="*/ 1064 h 586084"/>
              <a:gd name="connsiteX1" fmla="*/ 117988 w 1125793"/>
              <a:gd name="connsiteY1" fmla="*/ 60058 h 586084"/>
              <a:gd name="connsiteX2" fmla="*/ 290052 w 1125793"/>
              <a:gd name="connsiteY2" fmla="*/ 158380 h 586084"/>
              <a:gd name="connsiteX3" fmla="*/ 506362 w 1125793"/>
              <a:gd name="connsiteY3" fmla="*/ 227206 h 586084"/>
              <a:gd name="connsiteX4" fmla="*/ 732504 w 1125793"/>
              <a:gd name="connsiteY4" fmla="*/ 335360 h 586084"/>
              <a:gd name="connsiteX5" fmla="*/ 914401 w 1125793"/>
              <a:gd name="connsiteY5" fmla="*/ 492677 h 586084"/>
              <a:gd name="connsiteX6" fmla="*/ 1042220 w 1125793"/>
              <a:gd name="connsiteY6" fmla="*/ 536922 h 586084"/>
              <a:gd name="connsiteX7" fmla="*/ 1125793 w 1125793"/>
              <a:gd name="connsiteY7" fmla="*/ 586084 h 586084"/>
              <a:gd name="connsiteX0" fmla="*/ 0 w 1125793"/>
              <a:gd name="connsiteY0" fmla="*/ 1064 h 586084"/>
              <a:gd name="connsiteX1" fmla="*/ 117988 w 1125793"/>
              <a:gd name="connsiteY1" fmla="*/ 60058 h 586084"/>
              <a:gd name="connsiteX2" fmla="*/ 290052 w 1125793"/>
              <a:gd name="connsiteY2" fmla="*/ 158380 h 586084"/>
              <a:gd name="connsiteX3" fmla="*/ 501446 w 1125793"/>
              <a:gd name="connsiteY3" fmla="*/ 320613 h 586084"/>
              <a:gd name="connsiteX4" fmla="*/ 732504 w 1125793"/>
              <a:gd name="connsiteY4" fmla="*/ 335360 h 586084"/>
              <a:gd name="connsiteX5" fmla="*/ 914401 w 1125793"/>
              <a:gd name="connsiteY5" fmla="*/ 492677 h 586084"/>
              <a:gd name="connsiteX6" fmla="*/ 1042220 w 1125793"/>
              <a:gd name="connsiteY6" fmla="*/ 536922 h 586084"/>
              <a:gd name="connsiteX7" fmla="*/ 1125793 w 1125793"/>
              <a:gd name="connsiteY7" fmla="*/ 586084 h 586084"/>
              <a:gd name="connsiteX0" fmla="*/ 0 w 1125793"/>
              <a:gd name="connsiteY0" fmla="*/ 1064 h 586084"/>
              <a:gd name="connsiteX1" fmla="*/ 117988 w 1125793"/>
              <a:gd name="connsiteY1" fmla="*/ 60058 h 586084"/>
              <a:gd name="connsiteX2" fmla="*/ 290052 w 1125793"/>
              <a:gd name="connsiteY2" fmla="*/ 158380 h 586084"/>
              <a:gd name="connsiteX3" fmla="*/ 501446 w 1125793"/>
              <a:gd name="connsiteY3" fmla="*/ 320613 h 586084"/>
              <a:gd name="connsiteX4" fmla="*/ 727588 w 1125793"/>
              <a:gd name="connsiteY4" fmla="*/ 404186 h 586084"/>
              <a:gd name="connsiteX5" fmla="*/ 914401 w 1125793"/>
              <a:gd name="connsiteY5" fmla="*/ 492677 h 586084"/>
              <a:gd name="connsiteX6" fmla="*/ 1042220 w 1125793"/>
              <a:gd name="connsiteY6" fmla="*/ 536922 h 586084"/>
              <a:gd name="connsiteX7" fmla="*/ 1125793 w 1125793"/>
              <a:gd name="connsiteY7" fmla="*/ 586084 h 586084"/>
              <a:gd name="connsiteX0" fmla="*/ 0 w 1125793"/>
              <a:gd name="connsiteY0" fmla="*/ 1064 h 586084"/>
              <a:gd name="connsiteX1" fmla="*/ 117988 w 1125793"/>
              <a:gd name="connsiteY1" fmla="*/ 60058 h 586084"/>
              <a:gd name="connsiteX2" fmla="*/ 290052 w 1125793"/>
              <a:gd name="connsiteY2" fmla="*/ 158380 h 586084"/>
              <a:gd name="connsiteX3" fmla="*/ 501446 w 1125793"/>
              <a:gd name="connsiteY3" fmla="*/ 320613 h 586084"/>
              <a:gd name="connsiteX4" fmla="*/ 727588 w 1125793"/>
              <a:gd name="connsiteY4" fmla="*/ 404186 h 586084"/>
              <a:gd name="connsiteX5" fmla="*/ 934066 w 1125793"/>
              <a:gd name="connsiteY5" fmla="*/ 448431 h 586084"/>
              <a:gd name="connsiteX6" fmla="*/ 1042220 w 1125793"/>
              <a:gd name="connsiteY6" fmla="*/ 536922 h 586084"/>
              <a:gd name="connsiteX7" fmla="*/ 1125793 w 1125793"/>
              <a:gd name="connsiteY7" fmla="*/ 586084 h 586084"/>
              <a:gd name="connsiteX0" fmla="*/ 0 w 1125793"/>
              <a:gd name="connsiteY0" fmla="*/ 1064 h 586084"/>
              <a:gd name="connsiteX1" fmla="*/ 117988 w 1125793"/>
              <a:gd name="connsiteY1" fmla="*/ 60058 h 586084"/>
              <a:gd name="connsiteX2" fmla="*/ 290052 w 1125793"/>
              <a:gd name="connsiteY2" fmla="*/ 158380 h 586084"/>
              <a:gd name="connsiteX3" fmla="*/ 501446 w 1125793"/>
              <a:gd name="connsiteY3" fmla="*/ 320613 h 586084"/>
              <a:gd name="connsiteX4" fmla="*/ 727588 w 1125793"/>
              <a:gd name="connsiteY4" fmla="*/ 404186 h 586084"/>
              <a:gd name="connsiteX5" fmla="*/ 934066 w 1125793"/>
              <a:gd name="connsiteY5" fmla="*/ 448431 h 586084"/>
              <a:gd name="connsiteX6" fmla="*/ 1022556 w 1125793"/>
              <a:gd name="connsiteY6" fmla="*/ 517258 h 586084"/>
              <a:gd name="connsiteX7" fmla="*/ 1125793 w 1125793"/>
              <a:gd name="connsiteY7" fmla="*/ 586084 h 586084"/>
              <a:gd name="connsiteX0" fmla="*/ 0 w 1125793"/>
              <a:gd name="connsiteY0" fmla="*/ 1064 h 586084"/>
              <a:gd name="connsiteX1" fmla="*/ 117988 w 1125793"/>
              <a:gd name="connsiteY1" fmla="*/ 60058 h 586084"/>
              <a:gd name="connsiteX2" fmla="*/ 290052 w 1125793"/>
              <a:gd name="connsiteY2" fmla="*/ 158380 h 586084"/>
              <a:gd name="connsiteX3" fmla="*/ 501446 w 1125793"/>
              <a:gd name="connsiteY3" fmla="*/ 320613 h 586084"/>
              <a:gd name="connsiteX4" fmla="*/ 727588 w 1125793"/>
              <a:gd name="connsiteY4" fmla="*/ 404186 h 586084"/>
              <a:gd name="connsiteX5" fmla="*/ 934066 w 1125793"/>
              <a:gd name="connsiteY5" fmla="*/ 448431 h 586084"/>
              <a:gd name="connsiteX6" fmla="*/ 1125793 w 1125793"/>
              <a:gd name="connsiteY6" fmla="*/ 586084 h 586084"/>
              <a:gd name="connsiteX0" fmla="*/ 0 w 1125793"/>
              <a:gd name="connsiteY0" fmla="*/ 2177 h 587197"/>
              <a:gd name="connsiteX1" fmla="*/ 117988 w 1125793"/>
              <a:gd name="connsiteY1" fmla="*/ 61171 h 587197"/>
              <a:gd name="connsiteX2" fmla="*/ 501446 w 1125793"/>
              <a:gd name="connsiteY2" fmla="*/ 321726 h 587197"/>
              <a:gd name="connsiteX3" fmla="*/ 727588 w 1125793"/>
              <a:gd name="connsiteY3" fmla="*/ 405299 h 587197"/>
              <a:gd name="connsiteX4" fmla="*/ 934066 w 1125793"/>
              <a:gd name="connsiteY4" fmla="*/ 449544 h 587197"/>
              <a:gd name="connsiteX5" fmla="*/ 1125793 w 1125793"/>
              <a:gd name="connsiteY5" fmla="*/ 587197 h 587197"/>
              <a:gd name="connsiteX0" fmla="*/ 0 w 1125793"/>
              <a:gd name="connsiteY0" fmla="*/ 2177 h 587197"/>
              <a:gd name="connsiteX1" fmla="*/ 117988 w 1125793"/>
              <a:gd name="connsiteY1" fmla="*/ 61171 h 587197"/>
              <a:gd name="connsiteX2" fmla="*/ 501446 w 1125793"/>
              <a:gd name="connsiteY2" fmla="*/ 321726 h 587197"/>
              <a:gd name="connsiteX3" fmla="*/ 934066 w 1125793"/>
              <a:gd name="connsiteY3" fmla="*/ 449544 h 587197"/>
              <a:gd name="connsiteX4" fmla="*/ 1125793 w 1125793"/>
              <a:gd name="connsiteY4" fmla="*/ 587197 h 587197"/>
              <a:gd name="connsiteX0" fmla="*/ 0 w 1125793"/>
              <a:gd name="connsiteY0" fmla="*/ 2444 h 587464"/>
              <a:gd name="connsiteX1" fmla="*/ 117988 w 1125793"/>
              <a:gd name="connsiteY1" fmla="*/ 61438 h 587464"/>
              <a:gd name="connsiteX2" fmla="*/ 408039 w 1125793"/>
              <a:gd name="connsiteY2" fmla="*/ 341658 h 587464"/>
              <a:gd name="connsiteX3" fmla="*/ 934066 w 1125793"/>
              <a:gd name="connsiteY3" fmla="*/ 449811 h 587464"/>
              <a:gd name="connsiteX4" fmla="*/ 1125793 w 1125793"/>
              <a:gd name="connsiteY4" fmla="*/ 587464 h 587464"/>
              <a:gd name="connsiteX0" fmla="*/ 0 w 1125793"/>
              <a:gd name="connsiteY0" fmla="*/ 2444 h 587464"/>
              <a:gd name="connsiteX1" fmla="*/ 117988 w 1125793"/>
              <a:gd name="connsiteY1" fmla="*/ 61438 h 587464"/>
              <a:gd name="connsiteX2" fmla="*/ 408039 w 1125793"/>
              <a:gd name="connsiteY2" fmla="*/ 341658 h 587464"/>
              <a:gd name="connsiteX3" fmla="*/ 747253 w 1125793"/>
              <a:gd name="connsiteY3" fmla="*/ 385901 h 587464"/>
              <a:gd name="connsiteX4" fmla="*/ 1125793 w 1125793"/>
              <a:gd name="connsiteY4" fmla="*/ 587464 h 587464"/>
              <a:gd name="connsiteX0" fmla="*/ 0 w 924231"/>
              <a:gd name="connsiteY0" fmla="*/ 2444 h 602213"/>
              <a:gd name="connsiteX1" fmla="*/ 117988 w 924231"/>
              <a:gd name="connsiteY1" fmla="*/ 61438 h 602213"/>
              <a:gd name="connsiteX2" fmla="*/ 408039 w 924231"/>
              <a:gd name="connsiteY2" fmla="*/ 341658 h 602213"/>
              <a:gd name="connsiteX3" fmla="*/ 747253 w 924231"/>
              <a:gd name="connsiteY3" fmla="*/ 385901 h 602213"/>
              <a:gd name="connsiteX4" fmla="*/ 924231 w 924231"/>
              <a:gd name="connsiteY4" fmla="*/ 602213 h 6022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4231" h="602213">
                <a:moveTo>
                  <a:pt x="0" y="2444"/>
                </a:moveTo>
                <a:cubicBezTo>
                  <a:pt x="22123" y="-5750"/>
                  <a:pt x="49982" y="4902"/>
                  <a:pt x="117988" y="61438"/>
                </a:cubicBezTo>
                <a:cubicBezTo>
                  <a:pt x="185994" y="117974"/>
                  <a:pt x="303162" y="287581"/>
                  <a:pt x="408039" y="341658"/>
                </a:cubicBezTo>
                <a:cubicBezTo>
                  <a:pt x="512916" y="395735"/>
                  <a:pt x="661221" y="342475"/>
                  <a:pt x="747253" y="385901"/>
                </a:cubicBezTo>
                <a:cubicBezTo>
                  <a:pt x="833285" y="429327"/>
                  <a:pt x="884288" y="573535"/>
                  <a:pt x="924231" y="602213"/>
                </a:cubicBezTo>
              </a:path>
            </a:pathLst>
          </a:custGeom>
          <a:noFill/>
          <a:ln w="19050">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4146464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838200" y="1862659"/>
                <a:ext cx="10511971" cy="3889208"/>
              </a:xfrm>
            </p:spPr>
            <p:txBody>
              <a:bodyPr/>
              <a:lstStyle/>
              <a:p>
                <a:pPr marL="0" indent="0">
                  <a:buNone/>
                </a:pPr>
                <a:r>
                  <a:rPr lang="en-GB" dirty="0">
                    <a:solidFill>
                      <a:schemeClr val="tx1"/>
                    </a:solidFill>
                  </a:rPr>
                  <a:t>Recall that our “big question” is </a:t>
                </a:r>
                <a:r>
                  <a:rPr lang="en-GB" i="1" dirty="0">
                    <a:solidFill>
                      <a:schemeClr val="tx1"/>
                    </a:solidFill>
                  </a:rPr>
                  <a:t>how much stuff should I order?</a:t>
                </a:r>
                <a:r>
                  <a:rPr lang="en-GB" dirty="0">
                    <a:solidFill>
                      <a:schemeClr val="tx1"/>
                    </a:solidFill>
                  </a:rPr>
                  <a:t> To answer this using the OUL model, we use:</a:t>
                </a:r>
              </a:p>
              <a:p>
                <a:pPr marL="0" indent="0">
                  <a:buNone/>
                </a:pPr>
                <a:endParaRPr lang="en-GB" dirty="0">
                  <a:solidFill>
                    <a:schemeClr val="tx1"/>
                  </a:solidFill>
                </a:endParaRPr>
              </a:p>
              <a:p>
                <a:pPr marL="0" indent="0">
                  <a:buNone/>
                </a:pPr>
                <a14:m>
                  <m:oMathPara xmlns:m="http://schemas.openxmlformats.org/officeDocument/2006/math">
                    <m:oMathParaPr>
                      <m:jc m:val="centerGroup"/>
                    </m:oMathParaPr>
                    <m:oMath xmlns:m="http://schemas.openxmlformats.org/officeDocument/2006/math">
                      <m:r>
                        <m:rPr>
                          <m:nor/>
                        </m:rPr>
                        <a:rPr lang="en-GB" b="0" i="0" smtClean="0">
                          <a:solidFill>
                            <a:schemeClr val="tx1"/>
                          </a:solidFill>
                          <a:latin typeface="Cambria Math" panose="02040503050406030204" pitchFamily="18" charset="0"/>
                        </a:rPr>
                        <m:t>Order</m:t>
                      </m:r>
                      <m:r>
                        <m:rPr>
                          <m:nor/>
                        </m:rPr>
                        <a:rPr lang="en-GB" b="0" i="0" smtClean="0">
                          <a:solidFill>
                            <a:schemeClr val="tx1"/>
                          </a:solidFill>
                          <a:latin typeface="Cambria Math" panose="02040503050406030204" pitchFamily="18" charset="0"/>
                        </a:rPr>
                        <m:t> </m:t>
                      </m:r>
                      <m:r>
                        <m:rPr>
                          <m:nor/>
                        </m:rPr>
                        <a:rPr lang="en-GB" b="0" i="0" smtClean="0">
                          <a:solidFill>
                            <a:schemeClr val="tx1"/>
                          </a:solidFill>
                          <a:latin typeface="Cambria Math" panose="02040503050406030204" pitchFamily="18" charset="0"/>
                        </a:rPr>
                        <m:t>Quantity</m:t>
                      </m:r>
                      <m:r>
                        <a:rPr lang="en-GB" b="0" i="1" smtClean="0">
                          <a:solidFill>
                            <a:schemeClr val="tx1"/>
                          </a:solidFill>
                          <a:latin typeface="Cambria Math" panose="02040503050406030204" pitchFamily="18" charset="0"/>
                        </a:rPr>
                        <m:t>=</m:t>
                      </m:r>
                      <m:r>
                        <a:rPr lang="en-GB" b="0" i="1" smtClean="0">
                          <a:solidFill>
                            <a:schemeClr val="tx1"/>
                          </a:solidFill>
                          <a:latin typeface="Cambria Math" panose="02040503050406030204" pitchFamily="18" charset="0"/>
                        </a:rPr>
                        <m:t>𝑆</m:t>
                      </m:r>
                      <m:r>
                        <a:rPr lang="en-GB" b="0" i="1" smtClean="0">
                          <a:solidFill>
                            <a:schemeClr val="tx1"/>
                          </a:solidFill>
                          <a:latin typeface="Cambria Math" panose="02040503050406030204" pitchFamily="18" charset="0"/>
                        </a:rPr>
                        <m:t>−</m:t>
                      </m:r>
                      <m:r>
                        <m:rPr>
                          <m:nor/>
                        </m:rPr>
                        <a:rPr lang="en-GB" b="0" i="0" smtClean="0">
                          <a:solidFill>
                            <a:schemeClr val="tx1"/>
                          </a:solidFill>
                          <a:latin typeface="Cambria Math" panose="02040503050406030204" pitchFamily="18" charset="0"/>
                        </a:rPr>
                        <m:t>Inventory</m:t>
                      </m:r>
                      <m:r>
                        <m:rPr>
                          <m:nor/>
                        </m:rPr>
                        <a:rPr lang="en-GB" b="0" i="0" smtClean="0">
                          <a:solidFill>
                            <a:schemeClr val="tx1"/>
                          </a:solidFill>
                          <a:latin typeface="Cambria Math" panose="02040503050406030204" pitchFamily="18" charset="0"/>
                        </a:rPr>
                        <m:t> </m:t>
                      </m:r>
                      <m:r>
                        <m:rPr>
                          <m:nor/>
                        </m:rPr>
                        <a:rPr lang="en-GB" b="0" i="0" smtClean="0">
                          <a:solidFill>
                            <a:schemeClr val="tx1"/>
                          </a:solidFill>
                          <a:latin typeface="Cambria Math" panose="02040503050406030204" pitchFamily="18" charset="0"/>
                        </a:rPr>
                        <m:t>Position</m:t>
                      </m:r>
                    </m:oMath>
                  </m:oMathPara>
                </a14:m>
                <a:endParaRPr lang="en-CA" dirty="0">
                  <a:solidFill>
                    <a:schemeClr val="tx1"/>
                  </a:solidFill>
                </a:endParaRPr>
              </a:p>
              <a:p>
                <a:pPr marL="0" indent="0">
                  <a:buNone/>
                </a:pPr>
                <a:endParaRPr lang="en-CA" dirty="0"/>
              </a:p>
              <a:p>
                <a:pPr marL="0" indent="0">
                  <a:buNone/>
                </a:pPr>
                <a:r>
                  <a:rPr lang="en-CA" dirty="0">
                    <a:solidFill>
                      <a:schemeClr val="tx1"/>
                    </a:solidFill>
                  </a:rPr>
                  <a:t>where </a:t>
                </a:r>
                <a14:m>
                  <m:oMath xmlns:m="http://schemas.openxmlformats.org/officeDocument/2006/math">
                    <m:r>
                      <a:rPr lang="en-GB" b="0" i="1" smtClean="0">
                        <a:solidFill>
                          <a:schemeClr val="tx1"/>
                        </a:solidFill>
                        <a:latin typeface="Cambria Math" panose="02040503050406030204" pitchFamily="18" charset="0"/>
                      </a:rPr>
                      <m:t>𝑆</m:t>
                    </m:r>
                  </m:oMath>
                </a14:m>
                <a:r>
                  <a:rPr lang="en-CA" dirty="0">
                    <a:solidFill>
                      <a:schemeClr val="tx1"/>
                    </a:solidFill>
                  </a:rPr>
                  <a:t> is the order-up-to level.</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838200" y="1862659"/>
                <a:ext cx="10511971" cy="3889208"/>
              </a:xfrm>
              <a:blipFill>
                <a:blip r:embed="rId2"/>
                <a:stretch>
                  <a:fillRect l="-2088" t="-2821"/>
                </a:stretch>
              </a:blipFill>
            </p:spPr>
            <p:txBody>
              <a:bodyPr/>
              <a:lstStyle/>
              <a:p>
                <a:r>
                  <a:rPr lang="en-CA">
                    <a:noFill/>
                  </a:rPr>
                  <a:t> </a:t>
                </a:r>
              </a:p>
            </p:txBody>
          </p:sp>
        </mc:Fallback>
      </mc:AlternateContent>
      <p:sp>
        <p:nvSpPr>
          <p:cNvPr id="2" name="Title 1"/>
          <p:cNvSpPr>
            <a:spLocks noGrp="1"/>
          </p:cNvSpPr>
          <p:nvPr>
            <p:ph type="title"/>
          </p:nvPr>
        </p:nvSpPr>
        <p:spPr/>
        <p:txBody>
          <a:bodyPr>
            <a:normAutofit/>
          </a:bodyPr>
          <a:lstStyle/>
          <a:p>
            <a:r>
              <a:rPr lang="en-GB" dirty="0"/>
              <a:t>Order-Up-To Model</a:t>
            </a:r>
            <a:endParaRPr lang="en-CA" dirty="0"/>
          </a:p>
        </p:txBody>
      </p:sp>
    </p:spTree>
    <p:extLst>
      <p:ext uri="{BB962C8B-B14F-4D97-AF65-F5344CB8AC3E}">
        <p14:creationId xmlns:p14="http://schemas.microsoft.com/office/powerpoint/2010/main" val="11964635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838200" y="1630431"/>
                <a:ext cx="10591800" cy="3889208"/>
              </a:xfrm>
            </p:spPr>
            <p:txBody>
              <a:bodyPr>
                <a:noAutofit/>
              </a:bodyPr>
              <a:lstStyle/>
              <a:p>
                <a:pPr marL="0" indent="0">
                  <a:buNone/>
                </a:pPr>
                <a:r>
                  <a:rPr lang="en-GB" sz="2400" dirty="0"/>
                  <a:t>The first trick-er-</a:t>
                </a:r>
                <a:r>
                  <a:rPr lang="en-GB" sz="2400" dirty="0" err="1"/>
                  <a:t>oo</a:t>
                </a:r>
                <a:r>
                  <a:rPr lang="en-GB" sz="2400" dirty="0"/>
                  <a:t> to keep in mind as we do this is as follows. Consider inventory position for a period measured </a:t>
                </a:r>
                <a:r>
                  <a:rPr lang="en-GB" sz="2400" i="1" dirty="0"/>
                  <a:t>at the START</a:t>
                </a:r>
                <a:r>
                  <a:rPr lang="en-GB" sz="2400" dirty="0"/>
                  <a:t> of the period and orders received are assumed to be received at the </a:t>
                </a:r>
                <a:r>
                  <a:rPr lang="en-GB" sz="2400" i="1" dirty="0"/>
                  <a:t>END</a:t>
                </a:r>
                <a:r>
                  <a:rPr lang="en-GB" sz="2400" dirty="0"/>
                  <a:t> of the period. The resulting inventory level at the end of a period is:</a:t>
                </a:r>
              </a:p>
              <a:p>
                <a:pPr marL="0" indent="0">
                  <a:buNone/>
                </a:pPr>
                <a:endParaRPr lang="en-GB" sz="2400" dirty="0"/>
              </a:p>
              <a:p>
                <a:pPr marL="0" indent="0">
                  <a:buNone/>
                </a:pPr>
                <a14:m>
                  <m:oMathPara xmlns:m="http://schemas.openxmlformats.org/officeDocument/2006/math">
                    <m:oMathParaPr>
                      <m:jc m:val="centerGroup"/>
                    </m:oMathParaPr>
                    <m:oMath xmlns:m="http://schemas.openxmlformats.org/officeDocument/2006/math">
                      <m:r>
                        <m:rPr>
                          <m:nor/>
                        </m:rPr>
                        <a:rPr lang="en-GB" sz="2400">
                          <a:latin typeface="Cambria Math" panose="02040503050406030204" pitchFamily="18" charset="0"/>
                        </a:rPr>
                        <m:t>Inventory</m:t>
                      </m:r>
                      <m:r>
                        <m:rPr>
                          <m:nor/>
                        </m:rPr>
                        <a:rPr lang="en-GB" sz="2400">
                          <a:latin typeface="Cambria Math" panose="02040503050406030204" pitchFamily="18" charset="0"/>
                        </a:rPr>
                        <m:t> </m:t>
                      </m:r>
                      <m:r>
                        <m:rPr>
                          <m:nor/>
                        </m:rPr>
                        <a:rPr lang="en-GB" sz="2400">
                          <a:latin typeface="Cambria Math" panose="02040503050406030204" pitchFamily="18" charset="0"/>
                        </a:rPr>
                        <m:t>Level</m:t>
                      </m:r>
                      <m:r>
                        <m:rPr>
                          <m:nor/>
                        </m:rPr>
                        <a:rPr lang="en-GB" sz="2400">
                          <a:latin typeface="Cambria Math" panose="02040503050406030204" pitchFamily="18" charset="0"/>
                        </a:rPr>
                        <m:t> </m:t>
                      </m:r>
                      <m:r>
                        <m:rPr>
                          <m:nor/>
                        </m:rPr>
                        <a:rPr lang="en-GB" sz="2400">
                          <a:latin typeface="Cambria Math" panose="02040503050406030204" pitchFamily="18" charset="0"/>
                        </a:rPr>
                        <m:t>at</m:t>
                      </m:r>
                      <m:r>
                        <m:rPr>
                          <m:nor/>
                        </m:rPr>
                        <a:rPr lang="en-GB" sz="2400">
                          <a:latin typeface="Cambria Math" panose="02040503050406030204" pitchFamily="18" charset="0"/>
                        </a:rPr>
                        <m:t> </m:t>
                      </m:r>
                      <m:r>
                        <m:rPr>
                          <m:nor/>
                        </m:rPr>
                        <a:rPr lang="en-GB" sz="2400">
                          <a:latin typeface="Cambria Math" panose="02040503050406030204" pitchFamily="18" charset="0"/>
                        </a:rPr>
                        <m:t>END</m:t>
                      </m:r>
                      <m:r>
                        <m:rPr>
                          <m:nor/>
                        </m:rPr>
                        <a:rPr lang="en-GB" sz="2400">
                          <a:latin typeface="Cambria Math" panose="02040503050406030204" pitchFamily="18" charset="0"/>
                        </a:rPr>
                        <m:t> </m:t>
                      </m:r>
                      <m:r>
                        <m:rPr>
                          <m:nor/>
                        </m:rPr>
                        <a:rPr lang="en-GB" sz="2400">
                          <a:latin typeface="Cambria Math" panose="02040503050406030204" pitchFamily="18" charset="0"/>
                        </a:rPr>
                        <m:t>of</m:t>
                      </m:r>
                      <m:r>
                        <m:rPr>
                          <m:nor/>
                        </m:rPr>
                        <a:rPr lang="en-GB" sz="2400">
                          <a:latin typeface="Cambria Math" panose="02040503050406030204" pitchFamily="18" charset="0"/>
                        </a:rPr>
                        <m:t> </m:t>
                      </m:r>
                      <m:r>
                        <m:rPr>
                          <m:nor/>
                        </m:rPr>
                        <a:rPr lang="en-GB" sz="2400">
                          <a:latin typeface="Cambria Math" panose="02040503050406030204" pitchFamily="18" charset="0"/>
                        </a:rPr>
                        <m:t>period</m:t>
                      </m:r>
                      <m:r>
                        <a:rPr lang="en-GB" sz="2400" i="1">
                          <a:latin typeface="Cambria Math" panose="02040503050406030204" pitchFamily="18" charset="0"/>
                        </a:rPr>
                        <m:t>=</m:t>
                      </m:r>
                      <m:r>
                        <a:rPr lang="en-GB" sz="2400" i="1">
                          <a:latin typeface="Cambria Math" panose="02040503050406030204" pitchFamily="18" charset="0"/>
                        </a:rPr>
                        <m:t>𝑆</m:t>
                      </m:r>
                      <m:r>
                        <a:rPr lang="en-GB" sz="2400" i="1">
                          <a:latin typeface="Cambria Math" panose="02040503050406030204" pitchFamily="18" charset="0"/>
                        </a:rPr>
                        <m:t>−</m:t>
                      </m:r>
                      <m:r>
                        <m:rPr>
                          <m:nor/>
                        </m:rPr>
                        <a:rPr lang="en-GB" sz="2400">
                          <a:latin typeface="Cambria Math" panose="02040503050406030204" pitchFamily="18" charset="0"/>
                        </a:rPr>
                        <m:t>Demand</m:t>
                      </m:r>
                      <m:r>
                        <m:rPr>
                          <m:nor/>
                        </m:rPr>
                        <a:rPr lang="en-GB" sz="2400">
                          <a:latin typeface="Cambria Math" panose="02040503050406030204" pitchFamily="18" charset="0"/>
                        </a:rPr>
                        <m:t> </m:t>
                      </m:r>
                      <m:r>
                        <m:rPr>
                          <m:nor/>
                        </m:rPr>
                        <a:rPr lang="en-GB" sz="2400">
                          <a:latin typeface="Cambria Math" panose="02040503050406030204" pitchFamily="18" charset="0"/>
                        </a:rPr>
                        <m:t>over</m:t>
                      </m:r>
                      <m:r>
                        <m:rPr>
                          <m:nor/>
                        </m:rPr>
                        <a:rPr lang="en-GB" sz="2400">
                          <a:latin typeface="Cambria Math" panose="02040503050406030204" pitchFamily="18" charset="0"/>
                        </a:rPr>
                        <m:t> </m:t>
                      </m:r>
                      <m:r>
                        <a:rPr lang="en-GB" sz="2400" i="1">
                          <a:latin typeface="Cambria Math" panose="02040503050406030204" pitchFamily="18" charset="0"/>
                        </a:rPr>
                        <m:t>𝑙</m:t>
                      </m:r>
                      <m:r>
                        <a:rPr lang="en-GB" sz="2400" i="1">
                          <a:latin typeface="Cambria Math" panose="02040503050406030204" pitchFamily="18" charset="0"/>
                        </a:rPr>
                        <m:t>+1 </m:t>
                      </m:r>
                      <m:r>
                        <m:rPr>
                          <m:nor/>
                        </m:rPr>
                        <a:rPr lang="en-GB" sz="2400">
                          <a:latin typeface="Cambria Math" panose="02040503050406030204" pitchFamily="18" charset="0"/>
                        </a:rPr>
                        <m:t>periods</m:t>
                      </m:r>
                    </m:oMath>
                  </m:oMathPara>
                </a14:m>
                <a:endParaRPr lang="en-CA" sz="2400" dirty="0"/>
              </a:p>
              <a:p>
                <a:pPr marL="0" indent="0">
                  <a:buNone/>
                </a:pPr>
                <a:endParaRPr lang="en-CA" sz="2400" dirty="0"/>
              </a:p>
              <a:p>
                <a:pPr marL="0" indent="0" algn="ctr">
                  <a:buNone/>
                </a:pPr>
                <a:r>
                  <a:rPr lang="en-CA" sz="2400" dirty="0"/>
                  <a:t>(this assumes the lead-time doesn’t extend into the next order period)</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838200" y="1630431"/>
                <a:ext cx="10591800" cy="3889208"/>
              </a:xfrm>
              <a:blipFill>
                <a:blip r:embed="rId2"/>
                <a:stretch>
                  <a:fillRect l="-1785" t="-2351"/>
                </a:stretch>
              </a:blipFill>
            </p:spPr>
            <p:txBody>
              <a:bodyPr/>
              <a:lstStyle/>
              <a:p>
                <a:r>
                  <a:rPr lang="en-CA">
                    <a:noFill/>
                  </a:rPr>
                  <a:t> </a:t>
                </a:r>
              </a:p>
            </p:txBody>
          </p:sp>
        </mc:Fallback>
      </mc:AlternateContent>
      <p:sp>
        <p:nvSpPr>
          <p:cNvPr id="2" name="Title 1"/>
          <p:cNvSpPr>
            <a:spLocks noGrp="1"/>
          </p:cNvSpPr>
          <p:nvPr>
            <p:ph type="title"/>
          </p:nvPr>
        </p:nvSpPr>
        <p:spPr/>
        <p:txBody>
          <a:bodyPr>
            <a:normAutofit/>
          </a:bodyPr>
          <a:lstStyle/>
          <a:p>
            <a:r>
              <a:rPr lang="en-GB" dirty="0"/>
              <a:t>Order-Up-To Model – Trick-er-</a:t>
            </a:r>
            <a:r>
              <a:rPr lang="en-GB" dirty="0" err="1"/>
              <a:t>oo</a:t>
            </a:r>
            <a:r>
              <a:rPr lang="en-GB" dirty="0"/>
              <a:t> #1</a:t>
            </a:r>
            <a:endParaRPr lang="en-CA" dirty="0"/>
          </a:p>
        </p:txBody>
      </p:sp>
    </p:spTree>
    <p:extLst>
      <p:ext uri="{BB962C8B-B14F-4D97-AF65-F5344CB8AC3E}">
        <p14:creationId xmlns:p14="http://schemas.microsoft.com/office/powerpoint/2010/main" val="7828427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838200" y="1637688"/>
                <a:ext cx="10845800" cy="3889208"/>
              </a:xfrm>
            </p:spPr>
            <p:txBody>
              <a:bodyPr>
                <a:noAutofit/>
              </a:bodyPr>
              <a:lstStyle/>
              <a:p>
                <a:pPr marL="0" indent="0">
                  <a:buNone/>
                </a:pPr>
                <a:r>
                  <a:rPr lang="en-GB" dirty="0"/>
                  <a:t>It’s unlikely that your demand period (often daily demand) will be on the same time basis as your </a:t>
                </a:r>
                <a:r>
                  <a:rPr lang="en-GB" dirty="0" err="1"/>
                  <a:t>leadtime</a:t>
                </a:r>
                <a:r>
                  <a:rPr lang="en-GB" dirty="0"/>
                  <a:t> (multiple days). So we will practice finding the demand throughout the </a:t>
                </a:r>
                <a:r>
                  <a:rPr lang="en-GB" dirty="0" err="1"/>
                  <a:t>leadtime</a:t>
                </a:r>
                <a:r>
                  <a:rPr lang="en-GB" dirty="0"/>
                  <a:t> period. Recall the catalogue problem when doing the newsvendor model. </a:t>
                </a:r>
              </a:p>
              <a:p>
                <a:pPr marL="0" indent="0">
                  <a:buNone/>
                </a:pPr>
                <a:endParaRPr lang="en-GB" sz="1600" dirty="0"/>
              </a:p>
              <a:p>
                <a:pPr marL="0" indent="0">
                  <a:buNone/>
                </a:pPr>
                <a14:m>
                  <m:oMathPara xmlns:m="http://schemas.openxmlformats.org/officeDocument/2006/math">
                    <m:oMathParaPr>
                      <m:jc m:val="centerGroup"/>
                    </m:oMathParaPr>
                    <m:oMath xmlns:m="http://schemas.openxmlformats.org/officeDocument/2006/math">
                      <m:sSub>
                        <m:sSubPr>
                          <m:ctrlPr>
                            <a:rPr lang="en-CA" sz="2400" i="1">
                              <a:latin typeface="Cambria Math" panose="02040503050406030204" pitchFamily="18" charset="0"/>
                            </a:rPr>
                          </m:ctrlPr>
                        </m:sSubPr>
                        <m:e>
                          <m:r>
                            <a:rPr lang="en-CA" sz="2400" i="1">
                              <a:latin typeface="Cambria Math" panose="02040503050406030204" pitchFamily="18" charset="0"/>
                              <a:ea typeface="Cambria Math" panose="02040503050406030204" pitchFamily="18" charset="0"/>
                            </a:rPr>
                            <m:t>𝜇</m:t>
                          </m:r>
                        </m:e>
                        <m:sub>
                          <m:r>
                            <m:rPr>
                              <m:nor/>
                            </m:rPr>
                            <a:rPr lang="en-GB" sz="2400">
                              <a:latin typeface="Cambria Math" panose="02040503050406030204" pitchFamily="18" charset="0"/>
                              <a:ea typeface="Cambria Math" panose="02040503050406030204" pitchFamily="18" charset="0"/>
                            </a:rPr>
                            <m:t>l</m:t>
                          </m:r>
                          <m:r>
                            <m:rPr>
                              <m:nor/>
                            </m:rPr>
                            <a:rPr lang="en-GB" sz="2400">
                              <a:latin typeface="Cambria Math" panose="02040503050406030204" pitchFamily="18" charset="0"/>
                            </a:rPr>
                            <m:t>onger</m:t>
                          </m:r>
                          <m:r>
                            <m:rPr>
                              <m:nor/>
                            </m:rPr>
                            <a:rPr lang="en-GB" sz="2400">
                              <a:latin typeface="Cambria Math" panose="02040503050406030204" pitchFamily="18" charset="0"/>
                            </a:rPr>
                            <m:t> </m:t>
                          </m:r>
                          <m:r>
                            <m:rPr>
                              <m:nor/>
                            </m:rPr>
                            <a:rPr lang="en-GB" sz="2400">
                              <a:latin typeface="Cambria Math" panose="02040503050406030204" pitchFamily="18" charset="0"/>
                            </a:rPr>
                            <m:t>period</m:t>
                          </m:r>
                        </m:sub>
                      </m:sSub>
                      <m:r>
                        <a:rPr lang="en-GB" sz="2400" i="1">
                          <a:latin typeface="Cambria Math" panose="02040503050406030204" pitchFamily="18" charset="0"/>
                        </a:rPr>
                        <m:t>=</m:t>
                      </m:r>
                      <m:r>
                        <a:rPr lang="en-GB" sz="2400" i="1">
                          <a:latin typeface="Cambria Math" panose="02040503050406030204" pitchFamily="18" charset="0"/>
                        </a:rPr>
                        <m:t>𝑛</m:t>
                      </m:r>
                      <m:r>
                        <a:rPr lang="en-GB" sz="2400" i="1">
                          <a:latin typeface="Cambria Math" panose="02040503050406030204" pitchFamily="18" charset="0"/>
                          <a:ea typeface="Cambria Math" panose="02040503050406030204" pitchFamily="18" charset="0"/>
                        </a:rPr>
                        <m:t>×</m:t>
                      </m:r>
                      <m:sSub>
                        <m:sSubPr>
                          <m:ctrlPr>
                            <a:rPr lang="en-GB" sz="2400" i="1">
                              <a:latin typeface="Cambria Math" panose="02040503050406030204" pitchFamily="18" charset="0"/>
                              <a:ea typeface="Cambria Math" panose="02040503050406030204" pitchFamily="18" charset="0"/>
                            </a:rPr>
                          </m:ctrlPr>
                        </m:sSubPr>
                        <m:e>
                          <m:r>
                            <a:rPr lang="en-GB" sz="2400" i="1">
                              <a:latin typeface="Cambria Math" panose="02040503050406030204" pitchFamily="18" charset="0"/>
                              <a:ea typeface="Cambria Math" panose="02040503050406030204" pitchFamily="18" charset="0"/>
                            </a:rPr>
                            <m:t>𝜇</m:t>
                          </m:r>
                        </m:e>
                        <m:sub>
                          <m:r>
                            <m:rPr>
                              <m:nor/>
                            </m:rPr>
                            <a:rPr lang="en-GB" sz="2400">
                              <a:latin typeface="Cambria Math" panose="02040503050406030204" pitchFamily="18" charset="0"/>
                              <a:ea typeface="Cambria Math" panose="02040503050406030204" pitchFamily="18" charset="0"/>
                            </a:rPr>
                            <m:t>shorter</m:t>
                          </m:r>
                          <m:r>
                            <m:rPr>
                              <m:nor/>
                            </m:rPr>
                            <a:rPr lang="en-GB" sz="2400">
                              <a:latin typeface="Cambria Math" panose="02040503050406030204" pitchFamily="18" charset="0"/>
                              <a:ea typeface="Cambria Math" panose="02040503050406030204" pitchFamily="18" charset="0"/>
                            </a:rPr>
                            <m:t> </m:t>
                          </m:r>
                          <m:r>
                            <m:rPr>
                              <m:nor/>
                            </m:rPr>
                            <a:rPr lang="en-GB" sz="2400">
                              <a:latin typeface="Cambria Math" panose="02040503050406030204" pitchFamily="18" charset="0"/>
                              <a:ea typeface="Cambria Math" panose="02040503050406030204" pitchFamily="18" charset="0"/>
                            </a:rPr>
                            <m:t>period</m:t>
                          </m:r>
                        </m:sub>
                      </m:sSub>
                    </m:oMath>
                  </m:oMathPara>
                </a14:m>
                <a:endParaRPr lang="en-CA" sz="2400" dirty="0"/>
              </a:p>
              <a:p>
                <a:pPr marL="0" indent="0">
                  <a:buNone/>
                </a:pPr>
                <a:endParaRPr lang="en-CA" sz="2400" dirty="0"/>
              </a:p>
              <a:p>
                <a:pPr marL="0" indent="0">
                  <a:buNone/>
                </a:pPr>
                <a14:m>
                  <m:oMathPara xmlns:m="http://schemas.openxmlformats.org/officeDocument/2006/math">
                    <m:oMathParaPr>
                      <m:jc m:val="centerGroup"/>
                    </m:oMathParaPr>
                    <m:oMath xmlns:m="http://schemas.openxmlformats.org/officeDocument/2006/math">
                      <m:sSub>
                        <m:sSubPr>
                          <m:ctrlPr>
                            <a:rPr lang="en-CA" sz="2400" i="1">
                              <a:latin typeface="Cambria Math" panose="02040503050406030204" pitchFamily="18" charset="0"/>
                            </a:rPr>
                          </m:ctrlPr>
                        </m:sSubPr>
                        <m:e>
                          <m:r>
                            <a:rPr lang="en-CA" sz="2400" i="1">
                              <a:latin typeface="Cambria Math" panose="02040503050406030204" pitchFamily="18" charset="0"/>
                              <a:ea typeface="Cambria Math" panose="02040503050406030204" pitchFamily="18" charset="0"/>
                            </a:rPr>
                            <m:t>𝜎</m:t>
                          </m:r>
                        </m:e>
                        <m:sub>
                          <m:r>
                            <m:rPr>
                              <m:nor/>
                            </m:rPr>
                            <a:rPr lang="en-GB" sz="2400">
                              <a:latin typeface="Cambria Math" panose="02040503050406030204" pitchFamily="18" charset="0"/>
                            </a:rPr>
                            <m:t>longer</m:t>
                          </m:r>
                          <m:r>
                            <m:rPr>
                              <m:nor/>
                            </m:rPr>
                            <a:rPr lang="en-GB" sz="2400">
                              <a:latin typeface="Cambria Math" panose="02040503050406030204" pitchFamily="18" charset="0"/>
                            </a:rPr>
                            <m:t> </m:t>
                          </m:r>
                          <m:r>
                            <m:rPr>
                              <m:nor/>
                            </m:rPr>
                            <a:rPr lang="en-GB" sz="2400">
                              <a:latin typeface="Cambria Math" panose="02040503050406030204" pitchFamily="18" charset="0"/>
                            </a:rPr>
                            <m:t>period</m:t>
                          </m:r>
                        </m:sub>
                      </m:sSub>
                      <m:r>
                        <a:rPr lang="en-GB" sz="2400" i="1">
                          <a:latin typeface="Cambria Math" panose="02040503050406030204" pitchFamily="18" charset="0"/>
                        </a:rPr>
                        <m:t>=</m:t>
                      </m:r>
                      <m:rad>
                        <m:radPr>
                          <m:degHide m:val="on"/>
                          <m:ctrlPr>
                            <a:rPr lang="en-GB" sz="2400" i="1">
                              <a:latin typeface="Cambria Math" panose="02040503050406030204" pitchFamily="18" charset="0"/>
                            </a:rPr>
                          </m:ctrlPr>
                        </m:radPr>
                        <m:deg/>
                        <m:e>
                          <m:r>
                            <a:rPr lang="en-GB" sz="2400" i="1">
                              <a:latin typeface="Cambria Math" panose="02040503050406030204" pitchFamily="18" charset="0"/>
                            </a:rPr>
                            <m:t>𝑛</m:t>
                          </m:r>
                        </m:e>
                      </m:rad>
                      <m:r>
                        <a:rPr lang="en-GB" sz="2400" i="1">
                          <a:latin typeface="Cambria Math" panose="02040503050406030204" pitchFamily="18" charset="0"/>
                          <a:ea typeface="Cambria Math" panose="02040503050406030204" pitchFamily="18" charset="0"/>
                        </a:rPr>
                        <m:t>×</m:t>
                      </m:r>
                      <m:sSub>
                        <m:sSubPr>
                          <m:ctrlPr>
                            <a:rPr lang="en-GB" sz="2400" i="1">
                              <a:latin typeface="Cambria Math" panose="02040503050406030204" pitchFamily="18" charset="0"/>
                              <a:ea typeface="Cambria Math" panose="02040503050406030204" pitchFamily="18" charset="0"/>
                            </a:rPr>
                          </m:ctrlPr>
                        </m:sSubPr>
                        <m:e>
                          <m:r>
                            <a:rPr lang="en-GB" sz="2400" i="1">
                              <a:latin typeface="Cambria Math" panose="02040503050406030204" pitchFamily="18" charset="0"/>
                              <a:ea typeface="Cambria Math" panose="02040503050406030204" pitchFamily="18" charset="0"/>
                            </a:rPr>
                            <m:t>𝜎</m:t>
                          </m:r>
                        </m:e>
                        <m:sub>
                          <m:r>
                            <m:rPr>
                              <m:nor/>
                            </m:rPr>
                            <a:rPr lang="en-GB" sz="2400">
                              <a:latin typeface="Cambria Math" panose="02040503050406030204" pitchFamily="18" charset="0"/>
                              <a:ea typeface="Cambria Math" panose="02040503050406030204" pitchFamily="18" charset="0"/>
                            </a:rPr>
                            <m:t>shorter</m:t>
                          </m:r>
                          <m:r>
                            <m:rPr>
                              <m:nor/>
                            </m:rPr>
                            <a:rPr lang="en-GB" sz="2400">
                              <a:latin typeface="Cambria Math" panose="02040503050406030204" pitchFamily="18" charset="0"/>
                              <a:ea typeface="Cambria Math" panose="02040503050406030204" pitchFamily="18" charset="0"/>
                            </a:rPr>
                            <m:t> </m:t>
                          </m:r>
                          <m:r>
                            <m:rPr>
                              <m:nor/>
                            </m:rPr>
                            <a:rPr lang="en-GB" sz="2400">
                              <a:latin typeface="Cambria Math" panose="02040503050406030204" pitchFamily="18" charset="0"/>
                              <a:ea typeface="Cambria Math" panose="02040503050406030204" pitchFamily="18" charset="0"/>
                            </a:rPr>
                            <m:t>period</m:t>
                          </m:r>
                        </m:sub>
                      </m:sSub>
                    </m:oMath>
                  </m:oMathPara>
                </a14:m>
                <a:endParaRPr lang="en-CA" sz="2400" dirty="0"/>
              </a:p>
              <a:p>
                <a:pPr marL="0" indent="0">
                  <a:buNone/>
                </a:pPr>
                <a:endParaRPr lang="en-CA" sz="2400" dirty="0"/>
              </a:p>
              <a:p>
                <a:pPr marL="0" indent="0" algn="ctr">
                  <a:buNone/>
                </a:pPr>
                <a:r>
                  <a:rPr lang="en-CA" sz="2400" dirty="0"/>
                  <a:t>(where </a:t>
                </a:r>
                <a14:m>
                  <m:oMath xmlns:m="http://schemas.openxmlformats.org/officeDocument/2006/math">
                    <m:r>
                      <a:rPr lang="en-GB" sz="2400" i="1">
                        <a:latin typeface="Cambria Math" panose="02040503050406030204" pitchFamily="18" charset="0"/>
                      </a:rPr>
                      <m:t>𝑛</m:t>
                    </m:r>
                  </m:oMath>
                </a14:m>
                <a:r>
                  <a:rPr lang="en-CA" sz="2400" dirty="0"/>
                  <a:t> is the number of shorter periods in the longer period)</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838200" y="1637688"/>
                <a:ext cx="10845800" cy="3889208"/>
              </a:xfrm>
              <a:blipFill>
                <a:blip r:embed="rId2"/>
                <a:stretch>
                  <a:fillRect l="-2024" t="-2821" b="-19906"/>
                </a:stretch>
              </a:blipFill>
            </p:spPr>
            <p:txBody>
              <a:bodyPr/>
              <a:lstStyle/>
              <a:p>
                <a:r>
                  <a:rPr lang="en-CA">
                    <a:noFill/>
                  </a:rPr>
                  <a:t> </a:t>
                </a:r>
              </a:p>
            </p:txBody>
          </p:sp>
        </mc:Fallback>
      </mc:AlternateContent>
      <p:sp>
        <p:nvSpPr>
          <p:cNvPr id="2" name="Title 1"/>
          <p:cNvSpPr>
            <a:spLocks noGrp="1"/>
          </p:cNvSpPr>
          <p:nvPr>
            <p:ph type="title"/>
          </p:nvPr>
        </p:nvSpPr>
        <p:spPr/>
        <p:txBody>
          <a:bodyPr>
            <a:normAutofit/>
          </a:bodyPr>
          <a:lstStyle/>
          <a:p>
            <a:r>
              <a:rPr lang="en-GB" dirty="0"/>
              <a:t>Order-Up-To Model – Trick-er-</a:t>
            </a:r>
            <a:r>
              <a:rPr lang="en-GB" dirty="0" err="1"/>
              <a:t>oo</a:t>
            </a:r>
            <a:r>
              <a:rPr lang="en-GB" dirty="0"/>
              <a:t> #2</a:t>
            </a:r>
            <a:endParaRPr lang="en-CA" dirty="0"/>
          </a:p>
        </p:txBody>
      </p:sp>
    </p:spTree>
    <p:extLst>
      <p:ext uri="{BB962C8B-B14F-4D97-AF65-F5344CB8AC3E}">
        <p14:creationId xmlns:p14="http://schemas.microsoft.com/office/powerpoint/2010/main" val="42682497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609941"/>
            <a:ext cx="11292012" cy="1016013"/>
          </a:xfrm>
        </p:spPr>
        <p:txBody>
          <a:bodyPr/>
          <a:lstStyle/>
          <a:p>
            <a:pPr marL="0" indent="0">
              <a:buNone/>
            </a:pPr>
            <a:r>
              <a:rPr lang="en-GB" u="sng" dirty="0">
                <a:solidFill>
                  <a:schemeClr val="tx1"/>
                </a:solidFill>
              </a:rPr>
              <a:t>Stock-out Probability</a:t>
            </a:r>
          </a:p>
          <a:p>
            <a:pPr marL="0" indent="0">
              <a:buNone/>
            </a:pPr>
            <a:endParaRPr lang="en-GB" u="sng" dirty="0">
              <a:solidFill>
                <a:schemeClr val="tx1"/>
              </a:solidFill>
            </a:endParaRPr>
          </a:p>
          <a:p>
            <a:pPr marL="0" indent="0">
              <a:buNone/>
            </a:pPr>
            <a:endParaRPr lang="en-GB" dirty="0">
              <a:solidFill>
                <a:schemeClr val="tx1"/>
              </a:solidFill>
            </a:endParaRPr>
          </a:p>
          <a:p>
            <a:pPr marL="0" indent="0">
              <a:buNone/>
            </a:pPr>
            <a:endParaRPr lang="en-CA" dirty="0">
              <a:solidFill>
                <a:schemeClr val="tx1"/>
              </a:solidFill>
            </a:endParaRPr>
          </a:p>
        </p:txBody>
      </p:sp>
      <p:sp>
        <p:nvSpPr>
          <p:cNvPr id="2" name="Title 1"/>
          <p:cNvSpPr>
            <a:spLocks noGrp="1"/>
          </p:cNvSpPr>
          <p:nvPr>
            <p:ph type="title"/>
          </p:nvPr>
        </p:nvSpPr>
        <p:spPr/>
        <p:txBody>
          <a:bodyPr>
            <a:normAutofit/>
          </a:bodyPr>
          <a:lstStyle/>
          <a:p>
            <a:r>
              <a:rPr lang="en-GB" dirty="0"/>
              <a:t>Order-Up-To Model</a:t>
            </a:r>
            <a:endParaRPr lang="en-CA" dirty="0"/>
          </a:p>
        </p:txBody>
      </p:sp>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C97046FF-B8A5-670A-DA63-A6D0662A7AD4}"/>
                  </a:ext>
                </a:extLst>
              </p:cNvPr>
              <p:cNvSpPr txBox="1"/>
              <p:nvPr/>
            </p:nvSpPr>
            <p:spPr>
              <a:xfrm>
                <a:off x="5118914" y="4702410"/>
                <a:ext cx="4738449" cy="646331"/>
              </a:xfrm>
              <a:prstGeom prst="rect">
                <a:avLst/>
              </a:prstGeom>
              <a:noFill/>
              <a:ln>
                <a:solidFill>
                  <a:srgbClr val="FF0000"/>
                </a:solidFill>
              </a:ln>
            </p:spPr>
            <p:txBody>
              <a:bodyPr wrap="square" rtlCol="0">
                <a:spAutoFit/>
              </a:bodyPr>
              <a:lstStyle/>
              <a:p>
                <a:r>
                  <a:rPr lang="en-GB" dirty="0">
                    <a:solidFill>
                      <a:srgbClr val="FF0000"/>
                    </a:solidFill>
                  </a:rPr>
                  <a:t>Standard Deviation of the Demand Function across </a:t>
                </a:r>
                <a14:m>
                  <m:oMath xmlns:m="http://schemas.openxmlformats.org/officeDocument/2006/math">
                    <m:r>
                      <a:rPr lang="en-GB" b="0" i="1" smtClean="0">
                        <a:solidFill>
                          <a:srgbClr val="FF0000"/>
                        </a:solidFill>
                        <a:latin typeface="Cambria Math" panose="02040503050406030204" pitchFamily="18" charset="0"/>
                      </a:rPr>
                      <m:t>𝑙</m:t>
                    </m:r>
                    <m:r>
                      <a:rPr lang="en-GB" b="0" i="1" smtClean="0">
                        <a:solidFill>
                          <a:srgbClr val="FF0000"/>
                        </a:solidFill>
                        <a:latin typeface="Cambria Math" panose="02040503050406030204" pitchFamily="18" charset="0"/>
                      </a:rPr>
                      <m:t>+1</m:t>
                    </m:r>
                  </m:oMath>
                </a14:m>
                <a:r>
                  <a:rPr lang="en-CA" dirty="0">
                    <a:solidFill>
                      <a:srgbClr val="FF0000"/>
                    </a:solidFill>
                  </a:rPr>
                  <a:t> periods</a:t>
                </a:r>
              </a:p>
            </p:txBody>
          </p:sp>
        </mc:Choice>
        <mc:Fallback>
          <p:sp>
            <p:nvSpPr>
              <p:cNvPr id="6" name="TextBox 5">
                <a:extLst>
                  <a:ext uri="{FF2B5EF4-FFF2-40B4-BE49-F238E27FC236}">
                    <a16:creationId xmlns:a16="http://schemas.microsoft.com/office/drawing/2014/main" id="{C97046FF-B8A5-670A-DA63-A6D0662A7AD4}"/>
                  </a:ext>
                </a:extLst>
              </p:cNvPr>
              <p:cNvSpPr txBox="1">
                <a:spLocks noRot="1" noChangeAspect="1" noMove="1" noResize="1" noEditPoints="1" noAdjustHandles="1" noChangeArrowheads="1" noChangeShapeType="1" noTextEdit="1"/>
              </p:cNvSpPr>
              <p:nvPr/>
            </p:nvSpPr>
            <p:spPr>
              <a:xfrm>
                <a:off x="5118914" y="4702410"/>
                <a:ext cx="4738449" cy="646331"/>
              </a:xfrm>
              <a:prstGeom prst="rect">
                <a:avLst/>
              </a:prstGeom>
              <a:blipFill>
                <a:blip r:embed="rId2"/>
                <a:stretch>
                  <a:fillRect l="-1027" t="-3704" b="-12963"/>
                </a:stretch>
              </a:blipFill>
              <a:ln>
                <a:solidFill>
                  <a:srgbClr val="FF0000"/>
                </a:solidFill>
              </a:ln>
            </p:spPr>
            <p:txBody>
              <a:bodyPr/>
              <a:lstStyle/>
              <a:p>
                <a:r>
                  <a:rPr lang="en-CA">
                    <a:noFill/>
                  </a:rPr>
                  <a:t> </a:t>
                </a:r>
              </a:p>
            </p:txBody>
          </p:sp>
        </mc:Fallback>
      </mc:AlternateContent>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BEDDEB7F-31DA-DAB6-274D-3FEB67C61E4C}"/>
                  </a:ext>
                </a:extLst>
              </p:cNvPr>
              <p:cNvSpPr txBox="1"/>
              <p:nvPr/>
            </p:nvSpPr>
            <p:spPr>
              <a:xfrm>
                <a:off x="2801565" y="3021997"/>
                <a:ext cx="2853448" cy="132555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4267" i="1">
                          <a:latin typeface="Cambria Math" panose="02040503050406030204" pitchFamily="18" charset="0"/>
                        </a:rPr>
                        <m:t>𝑧</m:t>
                      </m:r>
                      <m:r>
                        <a:rPr lang="en-GB" sz="4267" i="1">
                          <a:latin typeface="Cambria Math" panose="02040503050406030204" pitchFamily="18" charset="0"/>
                        </a:rPr>
                        <m:t>=</m:t>
                      </m:r>
                      <m:f>
                        <m:fPr>
                          <m:ctrlPr>
                            <a:rPr lang="en-GB" sz="4267" i="1">
                              <a:latin typeface="Cambria Math" panose="02040503050406030204" pitchFamily="18" charset="0"/>
                            </a:rPr>
                          </m:ctrlPr>
                        </m:fPr>
                        <m:num>
                          <m:r>
                            <a:rPr lang="en-GB" sz="4267" i="1">
                              <a:latin typeface="Cambria Math" panose="02040503050406030204" pitchFamily="18" charset="0"/>
                            </a:rPr>
                            <m:t>𝑆</m:t>
                          </m:r>
                          <m:r>
                            <a:rPr lang="en-GB" sz="4267" i="1">
                              <a:latin typeface="Cambria Math" panose="02040503050406030204" pitchFamily="18" charset="0"/>
                            </a:rPr>
                            <m:t>−</m:t>
                          </m:r>
                          <m:r>
                            <a:rPr lang="en-GB" sz="4267" i="1">
                              <a:latin typeface="Cambria Math" panose="02040503050406030204" pitchFamily="18" charset="0"/>
                              <a:ea typeface="Cambria Math" panose="02040503050406030204" pitchFamily="18" charset="0"/>
                            </a:rPr>
                            <m:t>𝜇</m:t>
                          </m:r>
                        </m:num>
                        <m:den>
                          <m:r>
                            <a:rPr lang="en-GB" sz="4267" i="1">
                              <a:latin typeface="Cambria Math" panose="02040503050406030204" pitchFamily="18" charset="0"/>
                              <a:ea typeface="Cambria Math" panose="02040503050406030204" pitchFamily="18" charset="0"/>
                            </a:rPr>
                            <m:t>𝜎</m:t>
                          </m:r>
                        </m:den>
                      </m:f>
                    </m:oMath>
                  </m:oMathPara>
                </a14:m>
                <a:endParaRPr lang="en-CA" sz="4267" dirty="0"/>
              </a:p>
            </p:txBody>
          </p:sp>
        </mc:Choice>
        <mc:Fallback>
          <p:sp>
            <p:nvSpPr>
              <p:cNvPr id="7" name="TextBox 6">
                <a:extLst>
                  <a:ext uri="{FF2B5EF4-FFF2-40B4-BE49-F238E27FC236}">
                    <a16:creationId xmlns:a16="http://schemas.microsoft.com/office/drawing/2014/main" id="{BEDDEB7F-31DA-DAB6-274D-3FEB67C61E4C}"/>
                  </a:ext>
                </a:extLst>
              </p:cNvPr>
              <p:cNvSpPr txBox="1">
                <a:spLocks noRot="1" noChangeAspect="1" noMove="1" noResize="1" noEditPoints="1" noAdjustHandles="1" noChangeArrowheads="1" noChangeShapeType="1" noTextEdit="1"/>
              </p:cNvSpPr>
              <p:nvPr/>
            </p:nvSpPr>
            <p:spPr>
              <a:xfrm>
                <a:off x="2801565" y="3021997"/>
                <a:ext cx="2853448" cy="1325556"/>
              </a:xfrm>
              <a:prstGeom prst="rect">
                <a:avLst/>
              </a:prstGeom>
              <a:blipFill>
                <a:blip r:embed="rId3"/>
                <a:stretch>
                  <a:fillRect/>
                </a:stretch>
              </a:blipFill>
            </p:spPr>
            <p:txBody>
              <a:bodyPr/>
              <a:lstStyle/>
              <a:p>
                <a:r>
                  <a:rPr lang="en-CA">
                    <a:noFill/>
                  </a:rPr>
                  <a:t> </a:t>
                </a:r>
              </a:p>
            </p:txBody>
          </p:sp>
        </mc:Fallback>
      </mc:AlternateContent>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E34405A0-89A8-F1E3-4361-C9677EC221BD}"/>
                  </a:ext>
                </a:extLst>
              </p:cNvPr>
              <p:cNvSpPr txBox="1"/>
              <p:nvPr/>
            </p:nvSpPr>
            <p:spPr>
              <a:xfrm>
                <a:off x="5728104" y="2275430"/>
                <a:ext cx="4738449" cy="646331"/>
              </a:xfrm>
              <a:prstGeom prst="rect">
                <a:avLst/>
              </a:prstGeom>
              <a:noFill/>
              <a:ln>
                <a:solidFill>
                  <a:srgbClr val="FF0000"/>
                </a:solidFill>
              </a:ln>
            </p:spPr>
            <p:txBody>
              <a:bodyPr wrap="square" rtlCol="0">
                <a:spAutoFit/>
              </a:bodyPr>
              <a:lstStyle/>
              <a:p>
                <a:r>
                  <a:rPr lang="en-GB" dirty="0">
                    <a:solidFill>
                      <a:srgbClr val="FF0000"/>
                    </a:solidFill>
                  </a:rPr>
                  <a:t>Expected Value for demand across </a:t>
                </a:r>
                <a14:m>
                  <m:oMath xmlns:m="http://schemas.openxmlformats.org/officeDocument/2006/math">
                    <m:r>
                      <a:rPr lang="en-GB" b="0" i="1" smtClean="0">
                        <a:solidFill>
                          <a:srgbClr val="FF0000"/>
                        </a:solidFill>
                        <a:latin typeface="Cambria Math" panose="02040503050406030204" pitchFamily="18" charset="0"/>
                      </a:rPr>
                      <m:t>𝑙</m:t>
                    </m:r>
                    <m:r>
                      <a:rPr lang="en-GB" b="0" i="1" smtClean="0">
                        <a:solidFill>
                          <a:srgbClr val="FF0000"/>
                        </a:solidFill>
                        <a:latin typeface="Cambria Math" panose="02040503050406030204" pitchFamily="18" charset="0"/>
                      </a:rPr>
                      <m:t>+1</m:t>
                    </m:r>
                  </m:oMath>
                </a14:m>
                <a:r>
                  <a:rPr lang="en-CA" dirty="0">
                    <a:solidFill>
                      <a:srgbClr val="FF0000"/>
                    </a:solidFill>
                  </a:rPr>
                  <a:t> periods</a:t>
                </a:r>
              </a:p>
            </p:txBody>
          </p:sp>
        </mc:Choice>
        <mc:Fallback>
          <p:sp>
            <p:nvSpPr>
              <p:cNvPr id="8" name="TextBox 7">
                <a:extLst>
                  <a:ext uri="{FF2B5EF4-FFF2-40B4-BE49-F238E27FC236}">
                    <a16:creationId xmlns:a16="http://schemas.microsoft.com/office/drawing/2014/main" id="{E34405A0-89A8-F1E3-4361-C9677EC221BD}"/>
                  </a:ext>
                </a:extLst>
              </p:cNvPr>
              <p:cNvSpPr txBox="1">
                <a:spLocks noRot="1" noChangeAspect="1" noMove="1" noResize="1" noEditPoints="1" noAdjustHandles="1" noChangeArrowheads="1" noChangeShapeType="1" noTextEdit="1"/>
              </p:cNvSpPr>
              <p:nvPr/>
            </p:nvSpPr>
            <p:spPr>
              <a:xfrm>
                <a:off x="5728104" y="2275430"/>
                <a:ext cx="4738449" cy="646331"/>
              </a:xfrm>
              <a:prstGeom prst="rect">
                <a:avLst/>
              </a:prstGeom>
              <a:blipFill>
                <a:blip r:embed="rId4"/>
                <a:stretch>
                  <a:fillRect l="-1027" t="-3704" b="-12963"/>
                </a:stretch>
              </a:blipFill>
              <a:ln>
                <a:solidFill>
                  <a:srgbClr val="FF0000"/>
                </a:solidFill>
              </a:ln>
            </p:spPr>
            <p:txBody>
              <a:bodyPr/>
              <a:lstStyle/>
              <a:p>
                <a:r>
                  <a:rPr lang="en-CA">
                    <a:noFill/>
                  </a:rPr>
                  <a:t> </a:t>
                </a:r>
              </a:p>
            </p:txBody>
          </p:sp>
        </mc:Fallback>
      </mc:AlternateContent>
      <p:cxnSp>
        <p:nvCxnSpPr>
          <p:cNvPr id="10" name="Straight Connector 9">
            <a:extLst>
              <a:ext uri="{FF2B5EF4-FFF2-40B4-BE49-F238E27FC236}">
                <a16:creationId xmlns:a16="http://schemas.microsoft.com/office/drawing/2014/main" id="{88ACEA51-2DEE-12BF-8E81-71D55410C82C}"/>
              </a:ext>
            </a:extLst>
          </p:cNvPr>
          <p:cNvCxnSpPr/>
          <p:nvPr/>
        </p:nvCxnSpPr>
        <p:spPr>
          <a:xfrm flipH="1" flipV="1">
            <a:off x="4859507" y="4378694"/>
            <a:ext cx="259407" cy="323716"/>
          </a:xfrm>
          <a:prstGeom prst="line">
            <a:avLst/>
          </a:prstGeom>
          <a:ln w="127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FCA69496-0E1E-F3DC-9E47-6AD00AB29376}"/>
              </a:ext>
            </a:extLst>
          </p:cNvPr>
          <p:cNvCxnSpPr>
            <a:cxnSpLocks/>
            <a:endCxn id="8" idx="1"/>
          </p:cNvCxnSpPr>
          <p:nvPr/>
        </p:nvCxnSpPr>
        <p:spPr>
          <a:xfrm flipV="1">
            <a:off x="5322114" y="2598596"/>
            <a:ext cx="405990" cy="538609"/>
          </a:xfrm>
          <a:prstGeom prst="line">
            <a:avLst/>
          </a:prstGeom>
          <a:ln w="12700">
            <a:solidFill>
              <a:srgbClr val="FF0000"/>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546527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838200" y="1636136"/>
                <a:ext cx="11292012" cy="3585728"/>
              </a:xfrm>
            </p:spPr>
            <p:txBody>
              <a:bodyPr>
                <a:normAutofit/>
              </a:bodyPr>
              <a:lstStyle/>
              <a:p>
                <a:pPr marL="0" indent="0">
                  <a:buNone/>
                </a:pPr>
                <a:r>
                  <a:rPr lang="en-GB" u="sng" dirty="0">
                    <a:solidFill>
                      <a:schemeClr val="tx1"/>
                    </a:solidFill>
                  </a:rPr>
                  <a:t>Stock-out Probability</a:t>
                </a:r>
              </a:p>
              <a:p>
                <a:pPr marL="0" indent="0">
                  <a:buNone/>
                </a:pPr>
                <a:r>
                  <a:rPr lang="en-GB" dirty="0"/>
                  <a:t>The probability associated with </a:t>
                </a:r>
                <a14:m>
                  <m:oMath xmlns:m="http://schemas.openxmlformats.org/officeDocument/2006/math">
                    <m:r>
                      <a:rPr lang="en-GB" b="0" i="1" smtClean="0">
                        <a:latin typeface="Cambria Math" panose="02040503050406030204" pitchFamily="18" charset="0"/>
                      </a:rPr>
                      <m:t>𝑧</m:t>
                    </m:r>
                  </m:oMath>
                </a14:m>
                <a:r>
                  <a:rPr lang="en-GB" dirty="0"/>
                  <a:t> is the “in-stock probability”</a:t>
                </a:r>
              </a:p>
              <a:p>
                <a:pPr marL="0" indent="0">
                  <a:buNone/>
                </a:pPr>
                <a:endParaRPr lang="en-GB" dirty="0"/>
              </a:p>
              <a:p>
                <a:pPr marL="0" indent="0">
                  <a:buNone/>
                </a:pPr>
                <a:r>
                  <a:rPr lang="en-GB" dirty="0"/>
                  <a:t>The complement is the “stock-out probability”</a:t>
                </a:r>
              </a:p>
              <a:p>
                <a:pPr marL="0" indent="0">
                  <a:buNone/>
                </a:pPr>
                <a:endParaRPr lang="en-GB" u="sng" dirty="0">
                  <a:solidFill>
                    <a:schemeClr val="tx1"/>
                  </a:solidFill>
                </a:endParaRPr>
              </a:p>
              <a:p>
                <a:pPr marL="0" indent="0">
                  <a:buNone/>
                </a:pPr>
                <a:endParaRPr lang="en-GB" u="sng" dirty="0">
                  <a:solidFill>
                    <a:schemeClr val="tx1"/>
                  </a:solidFill>
                </a:endParaRPr>
              </a:p>
              <a:p>
                <a:pPr marL="0" indent="0">
                  <a:buNone/>
                </a:pPr>
                <a:endParaRPr lang="en-GB" dirty="0">
                  <a:solidFill>
                    <a:schemeClr val="tx1"/>
                  </a:solidFill>
                </a:endParaRPr>
              </a:p>
              <a:p>
                <a:pPr marL="0" indent="0">
                  <a:buNone/>
                </a:pPr>
                <a:endParaRPr lang="en-CA" dirty="0">
                  <a:solidFill>
                    <a:schemeClr val="tx1"/>
                  </a:solidFill>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838200" y="1636136"/>
                <a:ext cx="11292012" cy="3585728"/>
              </a:xfrm>
              <a:blipFill>
                <a:blip r:embed="rId2"/>
                <a:stretch>
                  <a:fillRect l="-1944" t="-3056"/>
                </a:stretch>
              </a:blipFill>
            </p:spPr>
            <p:txBody>
              <a:bodyPr/>
              <a:lstStyle/>
              <a:p>
                <a:r>
                  <a:rPr lang="en-CA">
                    <a:noFill/>
                  </a:rPr>
                  <a:t> </a:t>
                </a:r>
              </a:p>
            </p:txBody>
          </p:sp>
        </mc:Fallback>
      </mc:AlternateContent>
      <p:sp>
        <p:nvSpPr>
          <p:cNvPr id="2" name="Title 1"/>
          <p:cNvSpPr>
            <a:spLocks noGrp="1"/>
          </p:cNvSpPr>
          <p:nvPr>
            <p:ph type="title"/>
          </p:nvPr>
        </p:nvSpPr>
        <p:spPr/>
        <p:txBody>
          <a:bodyPr>
            <a:normAutofit/>
          </a:bodyPr>
          <a:lstStyle/>
          <a:p>
            <a:r>
              <a:rPr lang="en-GB" dirty="0"/>
              <a:t>Order-Up-To Model</a:t>
            </a:r>
            <a:endParaRPr lang="en-CA" dirty="0"/>
          </a:p>
        </p:txBody>
      </p:sp>
    </p:spTree>
    <p:extLst>
      <p:ext uri="{BB962C8B-B14F-4D97-AF65-F5344CB8AC3E}">
        <p14:creationId xmlns:p14="http://schemas.microsoft.com/office/powerpoint/2010/main" val="10934265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Order-Up-To Model</a:t>
            </a:r>
            <a:endParaRPr lang="en-CA" dirty="0"/>
          </a:p>
        </p:txBody>
      </p:sp>
      <mc:AlternateContent xmlns:mc="http://schemas.openxmlformats.org/markup-compatibility/2006">
        <mc:Choice xmlns:a14="http://schemas.microsoft.com/office/drawing/2010/main" Requires="a14">
          <p:sp>
            <p:nvSpPr>
              <p:cNvPr id="4" name="Content Placeholder 2">
                <a:extLst>
                  <a:ext uri="{FF2B5EF4-FFF2-40B4-BE49-F238E27FC236}">
                    <a16:creationId xmlns:a16="http://schemas.microsoft.com/office/drawing/2014/main" id="{4DF34F73-6454-83F3-646A-FD7D3A4E4DDC}"/>
                  </a:ext>
                </a:extLst>
              </p:cNvPr>
              <p:cNvSpPr>
                <a:spLocks noGrp="1"/>
              </p:cNvSpPr>
              <p:nvPr>
                <p:ph idx="1"/>
              </p:nvPr>
            </p:nvSpPr>
            <p:spPr>
              <a:xfrm>
                <a:off x="838200" y="1754604"/>
                <a:ext cx="9720943" cy="3585728"/>
              </a:xfrm>
            </p:spPr>
            <p:txBody>
              <a:bodyPr>
                <a:normAutofit fontScale="92500"/>
              </a:bodyPr>
              <a:lstStyle/>
              <a:p>
                <a:pPr marL="0" indent="0">
                  <a:buNone/>
                </a:pPr>
                <a:r>
                  <a:rPr lang="en-GB" u="sng" dirty="0">
                    <a:solidFill>
                      <a:schemeClr val="tx1"/>
                    </a:solidFill>
                  </a:rPr>
                  <a:t>Expected On-hand Inventory</a:t>
                </a:r>
              </a:p>
              <a:p>
                <a:pPr marL="685783" indent="-685783">
                  <a:buAutoNum type="arabicPeriod"/>
                </a:pPr>
                <a:r>
                  <a:rPr lang="en-GB" dirty="0"/>
                  <a:t>Find </a:t>
                </a:r>
                <a14:m>
                  <m:oMath xmlns:m="http://schemas.openxmlformats.org/officeDocument/2006/math">
                    <m:r>
                      <a:rPr lang="en-CA" b="0" i="1" smtClean="0">
                        <a:latin typeface="Cambria Math" panose="02040503050406030204" pitchFamily="18" charset="0"/>
                      </a:rPr>
                      <m:t>𝑧</m:t>
                    </m:r>
                  </m:oMath>
                </a14:m>
                <a:endParaRPr lang="en-GB" dirty="0"/>
              </a:p>
              <a:p>
                <a:pPr marL="685783" indent="-685783">
                  <a:buAutoNum type="arabicPeriod"/>
                </a:pPr>
                <a:r>
                  <a:rPr lang="en-GB" dirty="0"/>
                  <a:t>Find </a:t>
                </a:r>
                <a14:m>
                  <m:oMath xmlns:m="http://schemas.openxmlformats.org/officeDocument/2006/math">
                    <m:r>
                      <a:rPr lang="en-CA" b="0" i="1" smtClean="0">
                        <a:latin typeface="Cambria Math" panose="02040503050406030204" pitchFamily="18" charset="0"/>
                      </a:rPr>
                      <m:t>𝐼</m:t>
                    </m:r>
                    <m:r>
                      <a:rPr lang="en-CA" b="0" i="1" smtClean="0">
                        <a:latin typeface="Cambria Math" panose="02040503050406030204" pitchFamily="18" charset="0"/>
                      </a:rPr>
                      <m:t>(</m:t>
                    </m:r>
                    <m:r>
                      <a:rPr lang="en-CA" b="0" i="1" smtClean="0">
                        <a:latin typeface="Cambria Math" panose="02040503050406030204" pitchFamily="18" charset="0"/>
                      </a:rPr>
                      <m:t>𝑧</m:t>
                    </m:r>
                    <m:r>
                      <a:rPr lang="en-CA" b="0" i="1" smtClean="0">
                        <a:latin typeface="Cambria Math" panose="02040503050406030204" pitchFamily="18" charset="0"/>
                      </a:rPr>
                      <m:t>)</m:t>
                    </m:r>
                  </m:oMath>
                </a14:m>
                <a:r>
                  <a:rPr lang="en-GB" dirty="0"/>
                  <a:t> from a table (or, if you’re lucky, your kind instructor has developed an Excel workbook for you to use)</a:t>
                </a:r>
              </a:p>
              <a:p>
                <a:pPr marL="685783" indent="-685783">
                  <a:buAutoNum type="arabicPeriod"/>
                </a:pPr>
                <a:r>
                  <a:rPr lang="en-GB" dirty="0"/>
                  <a:t>Use below formula…</a:t>
                </a:r>
              </a:p>
              <a:p>
                <a:pPr marL="685783" indent="-685783">
                  <a:buAutoNum type="arabicPeriod"/>
                </a:pPr>
                <a:endParaRPr lang="en-GB" dirty="0"/>
              </a:p>
              <a:p>
                <a:pPr marL="0" indent="0">
                  <a:buNone/>
                </a:pPr>
                <a14:m>
                  <m:oMathPara xmlns:m="http://schemas.openxmlformats.org/officeDocument/2006/math">
                    <m:oMathParaPr>
                      <m:jc m:val="centerGroup"/>
                    </m:oMathParaPr>
                    <m:oMath xmlns:m="http://schemas.openxmlformats.org/officeDocument/2006/math">
                      <m:r>
                        <m:rPr>
                          <m:nor/>
                        </m:rPr>
                        <a:rPr lang="en-CA" b="0" i="0" smtClean="0">
                          <a:latin typeface="Cambria Math" panose="02040503050406030204" pitchFamily="18" charset="0"/>
                        </a:rPr>
                        <m:t>Expected</m:t>
                      </m:r>
                      <m:r>
                        <m:rPr>
                          <m:nor/>
                        </m:rPr>
                        <a:rPr lang="en-CA" b="0" i="0" smtClean="0">
                          <a:latin typeface="Cambria Math" panose="02040503050406030204" pitchFamily="18" charset="0"/>
                        </a:rPr>
                        <m:t> </m:t>
                      </m:r>
                      <m:r>
                        <m:rPr>
                          <m:nor/>
                        </m:rPr>
                        <a:rPr lang="en-CA" b="0" i="0" smtClean="0">
                          <a:latin typeface="Cambria Math" panose="02040503050406030204" pitchFamily="18" charset="0"/>
                        </a:rPr>
                        <m:t>On</m:t>
                      </m:r>
                      <m:r>
                        <m:rPr>
                          <m:nor/>
                        </m:rPr>
                        <a:rPr lang="en-CA" b="0" i="0" smtClean="0">
                          <a:latin typeface="Cambria Math" panose="02040503050406030204" pitchFamily="18" charset="0"/>
                        </a:rPr>
                        <m:t>−</m:t>
                      </m:r>
                      <m:r>
                        <m:rPr>
                          <m:nor/>
                        </m:rPr>
                        <a:rPr lang="en-CA" b="0" i="0" smtClean="0">
                          <a:latin typeface="Cambria Math" panose="02040503050406030204" pitchFamily="18" charset="0"/>
                        </a:rPr>
                        <m:t>hand</m:t>
                      </m:r>
                      <m:r>
                        <m:rPr>
                          <m:nor/>
                        </m:rPr>
                        <a:rPr lang="en-CA" b="0" i="0" smtClean="0">
                          <a:latin typeface="Cambria Math" panose="02040503050406030204" pitchFamily="18" charset="0"/>
                        </a:rPr>
                        <m:t> </m:t>
                      </m:r>
                      <m:r>
                        <m:rPr>
                          <m:nor/>
                        </m:rPr>
                        <a:rPr lang="en-CA" b="0" i="0" smtClean="0">
                          <a:latin typeface="Cambria Math" panose="02040503050406030204" pitchFamily="18" charset="0"/>
                        </a:rPr>
                        <m:t>Inventory</m:t>
                      </m:r>
                      <m:r>
                        <m:rPr>
                          <m:nor/>
                        </m:rPr>
                        <a:rPr lang="en-CA" b="0" i="0" smtClean="0">
                          <a:latin typeface="Cambria Math" panose="02040503050406030204" pitchFamily="18" charset="0"/>
                        </a:rPr>
                        <m:t> = </m:t>
                      </m:r>
                      <m:r>
                        <a:rPr lang="el-GR" i="1">
                          <a:latin typeface="Cambria Math" panose="02040503050406030204" pitchFamily="18" charset="0"/>
                          <a:ea typeface="Cambria Math" panose="02040503050406030204" pitchFamily="18" charset="0"/>
                        </a:rPr>
                        <m:t>𝜎</m:t>
                      </m:r>
                      <m:r>
                        <a:rPr lang="el-GR" i="1" smtClean="0">
                          <a:latin typeface="Cambria Math" panose="02040503050406030204" pitchFamily="18" charset="0"/>
                          <a:ea typeface="Cambria Math" panose="02040503050406030204" pitchFamily="18" charset="0"/>
                        </a:rPr>
                        <m:t>×</m:t>
                      </m:r>
                      <m:r>
                        <a:rPr lang="en-CA" b="0" i="1" smtClean="0">
                          <a:latin typeface="Cambria Math" panose="02040503050406030204" pitchFamily="18" charset="0"/>
                          <a:ea typeface="Cambria Math" panose="02040503050406030204" pitchFamily="18" charset="0"/>
                        </a:rPr>
                        <m:t>𝐼</m:t>
                      </m:r>
                      <m:r>
                        <a:rPr lang="en-CA" b="0" i="1" smtClean="0">
                          <a:latin typeface="Cambria Math" panose="02040503050406030204" pitchFamily="18" charset="0"/>
                          <a:ea typeface="Cambria Math" panose="02040503050406030204" pitchFamily="18" charset="0"/>
                        </a:rPr>
                        <m:t>(</m:t>
                      </m:r>
                      <m:r>
                        <a:rPr lang="en-CA" b="0" i="1" smtClean="0">
                          <a:latin typeface="Cambria Math" panose="02040503050406030204" pitchFamily="18" charset="0"/>
                          <a:ea typeface="Cambria Math" panose="02040503050406030204" pitchFamily="18" charset="0"/>
                        </a:rPr>
                        <m:t>𝑧</m:t>
                      </m:r>
                      <m:r>
                        <a:rPr lang="en-CA" b="0" i="1" smtClean="0">
                          <a:latin typeface="Cambria Math" panose="02040503050406030204" pitchFamily="18" charset="0"/>
                          <a:ea typeface="Cambria Math" panose="02040503050406030204" pitchFamily="18" charset="0"/>
                        </a:rPr>
                        <m:t>)</m:t>
                      </m:r>
                    </m:oMath>
                  </m:oMathPara>
                </a14:m>
                <a:endParaRPr lang="en-GB" dirty="0"/>
              </a:p>
              <a:p>
                <a:pPr marL="0" indent="0">
                  <a:buNone/>
                </a:pPr>
                <a:endParaRPr lang="en-GB" u="sng" dirty="0">
                  <a:solidFill>
                    <a:schemeClr val="tx1"/>
                  </a:solidFill>
                </a:endParaRPr>
              </a:p>
              <a:p>
                <a:pPr marL="0" indent="0">
                  <a:buNone/>
                </a:pPr>
                <a:endParaRPr lang="en-GB" u="sng" dirty="0">
                  <a:solidFill>
                    <a:schemeClr val="tx1"/>
                  </a:solidFill>
                </a:endParaRPr>
              </a:p>
              <a:p>
                <a:pPr marL="0" indent="0">
                  <a:buNone/>
                </a:pPr>
                <a:endParaRPr lang="en-GB" dirty="0">
                  <a:solidFill>
                    <a:schemeClr val="tx1"/>
                  </a:solidFill>
                </a:endParaRPr>
              </a:p>
              <a:p>
                <a:pPr marL="0" indent="0">
                  <a:buNone/>
                </a:pPr>
                <a:endParaRPr lang="en-CA" dirty="0">
                  <a:solidFill>
                    <a:schemeClr val="tx1"/>
                  </a:solidFill>
                </a:endParaRPr>
              </a:p>
            </p:txBody>
          </p:sp>
        </mc:Choice>
        <mc:Fallback>
          <p:sp>
            <p:nvSpPr>
              <p:cNvPr id="4" name="Content Placeholder 2">
                <a:extLst>
                  <a:ext uri="{FF2B5EF4-FFF2-40B4-BE49-F238E27FC236}">
                    <a16:creationId xmlns:a16="http://schemas.microsoft.com/office/drawing/2014/main" id="{4DF34F73-6454-83F3-646A-FD7D3A4E4DDC}"/>
                  </a:ext>
                </a:extLst>
              </p:cNvPr>
              <p:cNvSpPr>
                <a:spLocks noGrp="1" noRot="1" noChangeAspect="1" noMove="1" noResize="1" noEditPoints="1" noAdjustHandles="1" noChangeArrowheads="1" noChangeShapeType="1" noTextEdit="1"/>
              </p:cNvSpPr>
              <p:nvPr>
                <p:ph idx="1"/>
              </p:nvPr>
            </p:nvSpPr>
            <p:spPr>
              <a:xfrm>
                <a:off x="838200" y="1754604"/>
                <a:ext cx="9720943" cy="3585728"/>
              </a:xfrm>
              <a:blipFill>
                <a:blip r:embed="rId2"/>
                <a:stretch>
                  <a:fillRect l="-2070" t="-2891"/>
                </a:stretch>
              </a:blipFill>
            </p:spPr>
            <p:txBody>
              <a:bodyPr/>
              <a:lstStyle/>
              <a:p>
                <a:r>
                  <a:rPr lang="en-CA">
                    <a:noFill/>
                  </a:rPr>
                  <a:t> </a:t>
                </a:r>
              </a:p>
            </p:txBody>
          </p:sp>
        </mc:Fallback>
      </mc:AlternateContent>
    </p:spTree>
    <p:extLst>
      <p:ext uri="{BB962C8B-B14F-4D97-AF65-F5344CB8AC3E}">
        <p14:creationId xmlns:p14="http://schemas.microsoft.com/office/powerpoint/2010/main" val="17025266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B93D2AA-C149-A634-3C20-E805DAFBD47D}"/>
              </a:ext>
            </a:extLst>
          </p:cNvPr>
          <p:cNvSpPr>
            <a:spLocks noGrp="1"/>
          </p:cNvSpPr>
          <p:nvPr>
            <p:ph type="title"/>
          </p:nvPr>
        </p:nvSpPr>
        <p:spPr/>
        <p:txBody>
          <a:bodyPr/>
          <a:lstStyle/>
          <a:p>
            <a:r>
              <a:rPr lang="en-CA" dirty="0"/>
              <a:t>Newsvendor Model with Reactive Capacity</a:t>
            </a:r>
          </a:p>
        </p:txBody>
      </p:sp>
    </p:spTree>
    <p:extLst>
      <p:ext uri="{BB962C8B-B14F-4D97-AF65-F5344CB8AC3E}">
        <p14:creationId xmlns:p14="http://schemas.microsoft.com/office/powerpoint/2010/main" val="40875679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Order-Up-To Model</a:t>
            </a:r>
            <a:endParaRPr lang="en-CA" dirty="0"/>
          </a:p>
        </p:txBody>
      </p:sp>
      <mc:AlternateContent xmlns:mc="http://schemas.openxmlformats.org/markup-compatibility/2006">
        <mc:Choice xmlns:a14="http://schemas.microsoft.com/office/drawing/2010/main" Requires="a14">
          <p:sp>
            <p:nvSpPr>
              <p:cNvPr id="4" name="Content Placeholder 2">
                <a:extLst>
                  <a:ext uri="{FF2B5EF4-FFF2-40B4-BE49-F238E27FC236}">
                    <a16:creationId xmlns:a16="http://schemas.microsoft.com/office/drawing/2014/main" id="{4DF34F73-6454-83F3-646A-FD7D3A4E4DDC}"/>
                  </a:ext>
                </a:extLst>
              </p:cNvPr>
              <p:cNvSpPr>
                <a:spLocks noGrp="1"/>
              </p:cNvSpPr>
              <p:nvPr>
                <p:ph idx="1"/>
              </p:nvPr>
            </p:nvSpPr>
            <p:spPr>
              <a:xfrm>
                <a:off x="449994" y="1513079"/>
                <a:ext cx="11292012" cy="3585728"/>
              </a:xfrm>
            </p:spPr>
            <p:txBody>
              <a:bodyPr>
                <a:normAutofit/>
              </a:bodyPr>
              <a:lstStyle/>
              <a:p>
                <a:pPr marL="0" indent="0">
                  <a:buNone/>
                </a:pPr>
                <a:r>
                  <a:rPr lang="en-GB" u="sng" dirty="0">
                    <a:solidFill>
                      <a:schemeClr val="tx1"/>
                    </a:solidFill>
                  </a:rPr>
                  <a:t>Expected On-Order Inventory</a:t>
                </a:r>
              </a:p>
              <a:p>
                <a:pPr marL="685783" indent="-685783">
                  <a:buAutoNum type="arabicPeriod"/>
                </a:pPr>
                <a:r>
                  <a:rPr lang="en-GB" dirty="0"/>
                  <a:t>Identify expected demand in one demand period</a:t>
                </a:r>
              </a:p>
              <a:p>
                <a:pPr marL="685783" indent="-685783">
                  <a:buAutoNum type="arabicPeriod"/>
                </a:pPr>
                <a:r>
                  <a:rPr lang="en-CA" dirty="0"/>
                  <a:t>Identify the </a:t>
                </a:r>
                <a:r>
                  <a:rPr lang="en-CA" dirty="0" err="1"/>
                  <a:t>leadtime</a:t>
                </a:r>
                <a:r>
                  <a:rPr lang="en-CA" dirty="0"/>
                  <a:t> (</a:t>
                </a:r>
                <a14:m>
                  <m:oMath xmlns:m="http://schemas.openxmlformats.org/officeDocument/2006/math">
                    <m:r>
                      <a:rPr lang="en-CA" b="0" i="1" smtClean="0">
                        <a:latin typeface="Cambria Math" panose="02040503050406030204" pitchFamily="18" charset="0"/>
                      </a:rPr>
                      <m:t>𝑙</m:t>
                    </m:r>
                  </m:oMath>
                </a14:m>
                <a:r>
                  <a:rPr lang="en-CA" dirty="0"/>
                  <a:t>) in number of demand periods</a:t>
                </a:r>
                <a:endParaRPr lang="en-GB" dirty="0"/>
              </a:p>
              <a:p>
                <a:pPr marL="685783" indent="-685783">
                  <a:buAutoNum type="arabicPeriod"/>
                </a:pPr>
                <a:r>
                  <a:rPr lang="en-GB" dirty="0"/>
                  <a:t>Use below formula…</a:t>
                </a:r>
              </a:p>
              <a:p>
                <a:pPr marL="685783" indent="-685783">
                  <a:buAutoNum type="arabicPeriod"/>
                </a:pPr>
                <a:endParaRPr lang="en-GB" dirty="0"/>
              </a:p>
              <a:p>
                <a:pPr marL="0" indent="0">
                  <a:buNone/>
                </a:pPr>
                <a14:m>
                  <m:oMathPara xmlns:m="http://schemas.openxmlformats.org/officeDocument/2006/math">
                    <m:oMathParaPr>
                      <m:jc m:val="centerGroup"/>
                    </m:oMathParaPr>
                    <m:oMath xmlns:m="http://schemas.openxmlformats.org/officeDocument/2006/math">
                      <m:r>
                        <m:rPr>
                          <m:nor/>
                        </m:rPr>
                        <a:rPr lang="en-CA">
                          <a:latin typeface="Cambria Math" panose="02040503050406030204" pitchFamily="18" charset="0"/>
                        </a:rPr>
                        <m:t>Exp</m:t>
                      </m:r>
                      <m:r>
                        <m:rPr>
                          <m:nor/>
                        </m:rPr>
                        <a:rPr lang="en-CA">
                          <a:latin typeface="Cambria Math" panose="02040503050406030204" pitchFamily="18" charset="0"/>
                        </a:rPr>
                        <m:t> </m:t>
                      </m:r>
                      <m:r>
                        <m:rPr>
                          <m:nor/>
                        </m:rPr>
                        <a:rPr lang="en-CA">
                          <a:latin typeface="Cambria Math" panose="02040503050406030204" pitchFamily="18" charset="0"/>
                        </a:rPr>
                        <m:t>On</m:t>
                      </m:r>
                      <m:r>
                        <m:rPr>
                          <m:nor/>
                        </m:rPr>
                        <a:rPr lang="en-CA">
                          <a:latin typeface="Cambria Math" panose="02040503050406030204" pitchFamily="18" charset="0"/>
                        </a:rPr>
                        <m:t>−</m:t>
                      </m:r>
                      <m:r>
                        <m:rPr>
                          <m:nor/>
                        </m:rPr>
                        <a:rPr lang="en-CA">
                          <a:latin typeface="Cambria Math" panose="02040503050406030204" pitchFamily="18" charset="0"/>
                        </a:rPr>
                        <m:t>order</m:t>
                      </m:r>
                      <m:r>
                        <m:rPr>
                          <m:nor/>
                        </m:rPr>
                        <a:rPr lang="en-CA">
                          <a:latin typeface="Cambria Math" panose="02040503050406030204" pitchFamily="18" charset="0"/>
                        </a:rPr>
                        <m:t> </m:t>
                      </m:r>
                      <m:r>
                        <m:rPr>
                          <m:nor/>
                        </m:rPr>
                        <a:rPr lang="en-CA">
                          <a:latin typeface="Cambria Math" panose="02040503050406030204" pitchFamily="18" charset="0"/>
                        </a:rPr>
                        <m:t>Inventory</m:t>
                      </m:r>
                      <m:r>
                        <m:rPr>
                          <m:nor/>
                        </m:rPr>
                        <a:rPr lang="en-CA">
                          <a:latin typeface="Cambria Math" panose="02040503050406030204" pitchFamily="18" charset="0"/>
                        </a:rPr>
                        <m:t> = </m:t>
                      </m:r>
                      <m:r>
                        <m:rPr>
                          <m:nor/>
                        </m:rPr>
                        <a:rPr lang="en-CA">
                          <a:latin typeface="Cambria Math" panose="02040503050406030204" pitchFamily="18" charset="0"/>
                          <a:ea typeface="Cambria Math" panose="02040503050406030204" pitchFamily="18" charset="0"/>
                        </a:rPr>
                        <m:t>Exp</m:t>
                      </m:r>
                      <m:r>
                        <m:rPr>
                          <m:nor/>
                        </m:rPr>
                        <a:rPr lang="en-CA">
                          <a:latin typeface="Cambria Math" panose="02040503050406030204" pitchFamily="18" charset="0"/>
                          <a:ea typeface="Cambria Math" panose="02040503050406030204" pitchFamily="18" charset="0"/>
                        </a:rPr>
                        <m:t> </m:t>
                      </m:r>
                      <m:r>
                        <m:rPr>
                          <m:nor/>
                        </m:rPr>
                        <a:rPr lang="en-CA">
                          <a:latin typeface="Cambria Math" panose="02040503050406030204" pitchFamily="18" charset="0"/>
                          <a:ea typeface="Cambria Math" panose="02040503050406030204" pitchFamily="18" charset="0"/>
                        </a:rPr>
                        <m:t>Demand</m:t>
                      </m:r>
                      <m:r>
                        <m:rPr>
                          <m:nor/>
                        </m:rPr>
                        <a:rPr lang="en-CA">
                          <a:latin typeface="Cambria Math" panose="02040503050406030204" pitchFamily="18" charset="0"/>
                          <a:ea typeface="Cambria Math" panose="02040503050406030204" pitchFamily="18" charset="0"/>
                        </a:rPr>
                        <m:t> </m:t>
                      </m:r>
                      <m:r>
                        <m:rPr>
                          <m:nor/>
                        </m:rPr>
                        <a:rPr lang="en-CA">
                          <a:latin typeface="Cambria Math" panose="02040503050406030204" pitchFamily="18" charset="0"/>
                          <a:ea typeface="Cambria Math" panose="02040503050406030204" pitchFamily="18" charset="0"/>
                        </a:rPr>
                        <m:t>in</m:t>
                      </m:r>
                      <m:r>
                        <m:rPr>
                          <m:nor/>
                        </m:rPr>
                        <a:rPr lang="en-CA">
                          <a:latin typeface="Cambria Math" panose="02040503050406030204" pitchFamily="18" charset="0"/>
                          <a:ea typeface="Cambria Math" panose="02040503050406030204" pitchFamily="18" charset="0"/>
                        </a:rPr>
                        <m:t> </m:t>
                      </m:r>
                      <m:r>
                        <m:rPr>
                          <m:nor/>
                        </m:rPr>
                        <a:rPr lang="en-CA">
                          <a:latin typeface="Cambria Math" panose="02040503050406030204" pitchFamily="18" charset="0"/>
                          <a:ea typeface="Cambria Math" panose="02040503050406030204" pitchFamily="18" charset="0"/>
                        </a:rPr>
                        <m:t>one</m:t>
                      </m:r>
                      <m:r>
                        <m:rPr>
                          <m:nor/>
                        </m:rPr>
                        <a:rPr lang="en-CA">
                          <a:latin typeface="Cambria Math" panose="02040503050406030204" pitchFamily="18" charset="0"/>
                          <a:ea typeface="Cambria Math" panose="02040503050406030204" pitchFamily="18" charset="0"/>
                        </a:rPr>
                        <m:t> </m:t>
                      </m:r>
                      <m:r>
                        <m:rPr>
                          <m:nor/>
                        </m:rPr>
                        <a:rPr lang="en-CA">
                          <a:latin typeface="Cambria Math" panose="02040503050406030204" pitchFamily="18" charset="0"/>
                          <a:ea typeface="Cambria Math" panose="02040503050406030204" pitchFamily="18" charset="0"/>
                        </a:rPr>
                        <m:t>period</m:t>
                      </m:r>
                      <m:r>
                        <m:rPr>
                          <m:nor/>
                        </m:rPr>
                        <a:rPr lang="en-CA">
                          <a:latin typeface="Cambria Math" panose="02040503050406030204" pitchFamily="18" charset="0"/>
                          <a:ea typeface="Cambria Math" panose="02040503050406030204" pitchFamily="18" charset="0"/>
                        </a:rPr>
                        <m:t> </m:t>
                      </m:r>
                      <m:r>
                        <a:rPr lang="en-CA" i="1">
                          <a:latin typeface="Cambria Math" panose="02040503050406030204" pitchFamily="18" charset="0"/>
                          <a:ea typeface="Cambria Math" panose="02040503050406030204" pitchFamily="18" charset="0"/>
                        </a:rPr>
                        <m:t>×</m:t>
                      </m:r>
                      <m:r>
                        <a:rPr lang="en-CA" i="1">
                          <a:latin typeface="Cambria Math" panose="02040503050406030204" pitchFamily="18" charset="0"/>
                          <a:ea typeface="Cambria Math" panose="02040503050406030204" pitchFamily="18" charset="0"/>
                        </a:rPr>
                        <m:t>𝑙</m:t>
                      </m:r>
                    </m:oMath>
                  </m:oMathPara>
                </a14:m>
                <a:endParaRPr lang="en-GB" u="sng" dirty="0"/>
              </a:p>
              <a:p>
                <a:pPr marL="0" indent="0">
                  <a:buNone/>
                </a:pPr>
                <a:endParaRPr lang="en-GB" u="sng" dirty="0">
                  <a:solidFill>
                    <a:schemeClr val="tx1"/>
                  </a:solidFill>
                </a:endParaRPr>
              </a:p>
              <a:p>
                <a:pPr marL="0" indent="0">
                  <a:buNone/>
                </a:pPr>
                <a:endParaRPr lang="en-GB" dirty="0">
                  <a:solidFill>
                    <a:schemeClr val="tx1"/>
                  </a:solidFill>
                </a:endParaRPr>
              </a:p>
              <a:p>
                <a:pPr marL="0" indent="0">
                  <a:buNone/>
                </a:pPr>
                <a:endParaRPr lang="en-CA" dirty="0">
                  <a:solidFill>
                    <a:schemeClr val="tx1"/>
                  </a:solidFill>
                </a:endParaRPr>
              </a:p>
            </p:txBody>
          </p:sp>
        </mc:Choice>
        <mc:Fallback>
          <p:sp>
            <p:nvSpPr>
              <p:cNvPr id="4" name="Content Placeholder 2">
                <a:extLst>
                  <a:ext uri="{FF2B5EF4-FFF2-40B4-BE49-F238E27FC236}">
                    <a16:creationId xmlns:a16="http://schemas.microsoft.com/office/drawing/2014/main" id="{4DF34F73-6454-83F3-646A-FD7D3A4E4DDC}"/>
                  </a:ext>
                </a:extLst>
              </p:cNvPr>
              <p:cNvSpPr>
                <a:spLocks noGrp="1" noRot="1" noChangeAspect="1" noMove="1" noResize="1" noEditPoints="1" noAdjustHandles="1" noChangeArrowheads="1" noChangeShapeType="1" noTextEdit="1"/>
              </p:cNvSpPr>
              <p:nvPr>
                <p:ph idx="1"/>
              </p:nvPr>
            </p:nvSpPr>
            <p:spPr>
              <a:xfrm>
                <a:off x="449994" y="1513079"/>
                <a:ext cx="11292012" cy="3585728"/>
              </a:xfrm>
              <a:blipFill>
                <a:blip r:embed="rId2"/>
                <a:stretch>
                  <a:fillRect l="-1944" t="-3061"/>
                </a:stretch>
              </a:blipFill>
            </p:spPr>
            <p:txBody>
              <a:bodyPr/>
              <a:lstStyle/>
              <a:p>
                <a:r>
                  <a:rPr lang="en-CA">
                    <a:noFill/>
                  </a:rPr>
                  <a:t> </a:t>
                </a:r>
              </a:p>
            </p:txBody>
          </p:sp>
        </mc:Fallback>
      </mc:AlternateContent>
      <p:sp>
        <p:nvSpPr>
          <p:cNvPr id="3" name="TextBox 2">
            <a:extLst>
              <a:ext uri="{FF2B5EF4-FFF2-40B4-BE49-F238E27FC236}">
                <a16:creationId xmlns:a16="http://schemas.microsoft.com/office/drawing/2014/main" id="{9996B03A-36D9-C380-46D2-4F947E14C663}"/>
              </a:ext>
            </a:extLst>
          </p:cNvPr>
          <p:cNvSpPr txBox="1"/>
          <p:nvPr/>
        </p:nvSpPr>
        <p:spPr>
          <a:xfrm>
            <a:off x="1645353" y="5293126"/>
            <a:ext cx="8744596" cy="369332"/>
          </a:xfrm>
          <a:prstGeom prst="rect">
            <a:avLst/>
          </a:prstGeom>
          <a:noFill/>
          <a:ln>
            <a:solidFill>
              <a:srgbClr val="FF0000"/>
            </a:solidFill>
          </a:ln>
        </p:spPr>
        <p:txBody>
          <a:bodyPr wrap="square" rtlCol="0">
            <a:spAutoFit/>
          </a:bodyPr>
          <a:lstStyle/>
          <a:p>
            <a:pPr algn="ctr"/>
            <a:r>
              <a:rPr lang="en-CA" dirty="0">
                <a:solidFill>
                  <a:srgbClr val="FF0000"/>
                </a:solidFill>
              </a:rPr>
              <a:t>Expected on-order inventory is often called the “Pipeline Inventory”</a:t>
            </a:r>
          </a:p>
        </p:txBody>
      </p:sp>
    </p:spTree>
    <p:extLst>
      <p:ext uri="{BB962C8B-B14F-4D97-AF65-F5344CB8AC3E}">
        <p14:creationId xmlns:p14="http://schemas.microsoft.com/office/powerpoint/2010/main" val="6713977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Order-Up-To Model</a:t>
            </a:r>
            <a:endParaRPr lang="en-CA" dirty="0"/>
          </a:p>
        </p:txBody>
      </p:sp>
      <mc:AlternateContent xmlns:mc="http://schemas.openxmlformats.org/markup-compatibility/2006">
        <mc:Choice xmlns:a14="http://schemas.microsoft.com/office/drawing/2010/main" Requires="a14">
          <p:sp>
            <p:nvSpPr>
              <p:cNvPr id="4" name="Content Placeholder 2">
                <a:extLst>
                  <a:ext uri="{FF2B5EF4-FFF2-40B4-BE49-F238E27FC236}">
                    <a16:creationId xmlns:a16="http://schemas.microsoft.com/office/drawing/2014/main" id="{4DF34F73-6454-83F3-646A-FD7D3A4E4DDC}"/>
                  </a:ext>
                </a:extLst>
              </p:cNvPr>
              <p:cNvSpPr>
                <a:spLocks noGrp="1"/>
              </p:cNvSpPr>
              <p:nvPr>
                <p:ph idx="1"/>
              </p:nvPr>
            </p:nvSpPr>
            <p:spPr>
              <a:xfrm>
                <a:off x="838200" y="1580432"/>
                <a:ext cx="10141857" cy="3585728"/>
              </a:xfrm>
            </p:spPr>
            <p:txBody>
              <a:bodyPr>
                <a:normAutofit/>
              </a:bodyPr>
              <a:lstStyle/>
              <a:p>
                <a:pPr marL="0" indent="0">
                  <a:buNone/>
                </a:pPr>
                <a:r>
                  <a:rPr lang="en-GB" u="sng" dirty="0">
                    <a:solidFill>
                      <a:schemeClr val="tx1"/>
                    </a:solidFill>
                  </a:rPr>
                  <a:t>Expected Back-order Inventory</a:t>
                </a:r>
              </a:p>
              <a:p>
                <a:pPr marL="685783" indent="-685783">
                  <a:buAutoNum type="arabicPeriod"/>
                </a:pPr>
                <a:r>
                  <a:rPr lang="en-GB" dirty="0"/>
                  <a:t>Find </a:t>
                </a:r>
                <a14:m>
                  <m:oMath xmlns:m="http://schemas.openxmlformats.org/officeDocument/2006/math">
                    <m:r>
                      <a:rPr lang="en-CA" b="0" i="1" smtClean="0">
                        <a:latin typeface="Cambria Math" panose="02040503050406030204" pitchFamily="18" charset="0"/>
                      </a:rPr>
                      <m:t>𝑧</m:t>
                    </m:r>
                  </m:oMath>
                </a14:m>
                <a:endParaRPr lang="en-GB" dirty="0"/>
              </a:p>
              <a:p>
                <a:pPr marL="685783" indent="-685783">
                  <a:buAutoNum type="arabicPeriod"/>
                </a:pPr>
                <a:r>
                  <a:rPr lang="en-GB" dirty="0"/>
                  <a:t>Find </a:t>
                </a:r>
                <a14:m>
                  <m:oMath xmlns:m="http://schemas.openxmlformats.org/officeDocument/2006/math">
                    <m:r>
                      <a:rPr lang="en-CA" b="0" i="1" smtClean="0">
                        <a:latin typeface="Cambria Math" panose="02040503050406030204" pitchFamily="18" charset="0"/>
                      </a:rPr>
                      <m:t>𝐿</m:t>
                    </m:r>
                    <m:r>
                      <a:rPr lang="en-CA" b="0" i="1" smtClean="0">
                        <a:latin typeface="Cambria Math" panose="02040503050406030204" pitchFamily="18" charset="0"/>
                      </a:rPr>
                      <m:t>(</m:t>
                    </m:r>
                    <m:r>
                      <a:rPr lang="en-CA" b="0" i="1" smtClean="0">
                        <a:latin typeface="Cambria Math" panose="02040503050406030204" pitchFamily="18" charset="0"/>
                      </a:rPr>
                      <m:t>𝑧</m:t>
                    </m:r>
                    <m:r>
                      <a:rPr lang="en-CA" b="0" i="1" smtClean="0">
                        <a:latin typeface="Cambria Math" panose="02040503050406030204" pitchFamily="18" charset="0"/>
                      </a:rPr>
                      <m:t>)</m:t>
                    </m:r>
                  </m:oMath>
                </a14:m>
                <a:r>
                  <a:rPr lang="en-GB" dirty="0"/>
                  <a:t> from a table</a:t>
                </a:r>
              </a:p>
              <a:p>
                <a:pPr marL="685783" indent="-685783">
                  <a:buAutoNum type="arabicPeriod"/>
                </a:pPr>
                <a:r>
                  <a:rPr lang="en-GB" dirty="0"/>
                  <a:t>Use below formula…</a:t>
                </a:r>
              </a:p>
              <a:p>
                <a:pPr marL="685783" indent="-685783">
                  <a:buAutoNum type="arabicPeriod"/>
                </a:pPr>
                <a:endParaRPr lang="en-GB" dirty="0"/>
              </a:p>
              <a:p>
                <a:pPr marL="0" indent="0">
                  <a:buNone/>
                </a:pPr>
                <a14:m>
                  <m:oMathPara xmlns:m="http://schemas.openxmlformats.org/officeDocument/2006/math">
                    <m:oMathParaPr>
                      <m:jc m:val="centerGroup"/>
                    </m:oMathParaPr>
                    <m:oMath xmlns:m="http://schemas.openxmlformats.org/officeDocument/2006/math">
                      <m:r>
                        <m:rPr>
                          <m:nor/>
                        </m:rPr>
                        <a:rPr lang="en-CA" b="0" i="0" smtClean="0">
                          <a:latin typeface="Cambria Math" panose="02040503050406030204" pitchFamily="18" charset="0"/>
                        </a:rPr>
                        <m:t>Expected</m:t>
                      </m:r>
                      <m:r>
                        <m:rPr>
                          <m:nor/>
                        </m:rPr>
                        <a:rPr lang="en-CA" b="0" i="0" smtClean="0">
                          <a:latin typeface="Cambria Math" panose="02040503050406030204" pitchFamily="18" charset="0"/>
                        </a:rPr>
                        <m:t> </m:t>
                      </m:r>
                      <m:r>
                        <m:rPr>
                          <m:nor/>
                        </m:rPr>
                        <a:rPr lang="en-CA" b="0" i="0" smtClean="0">
                          <a:latin typeface="Cambria Math" panose="02040503050406030204" pitchFamily="18" charset="0"/>
                        </a:rPr>
                        <m:t>Back</m:t>
                      </m:r>
                      <m:r>
                        <m:rPr>
                          <m:nor/>
                        </m:rPr>
                        <a:rPr lang="en-CA" b="0" i="0" smtClean="0">
                          <a:latin typeface="Cambria Math" panose="02040503050406030204" pitchFamily="18" charset="0"/>
                        </a:rPr>
                        <m:t>-</m:t>
                      </m:r>
                      <m:r>
                        <m:rPr>
                          <m:nor/>
                        </m:rPr>
                        <a:rPr lang="en-CA" b="0" i="0" smtClean="0">
                          <a:latin typeface="Cambria Math" panose="02040503050406030204" pitchFamily="18" charset="0"/>
                        </a:rPr>
                        <m:t>order</m:t>
                      </m:r>
                      <m:r>
                        <m:rPr>
                          <m:nor/>
                        </m:rPr>
                        <a:rPr lang="en-CA" b="0" i="0" smtClean="0">
                          <a:latin typeface="Cambria Math" panose="02040503050406030204" pitchFamily="18" charset="0"/>
                        </a:rPr>
                        <m:t> </m:t>
                      </m:r>
                      <m:r>
                        <m:rPr>
                          <m:nor/>
                        </m:rPr>
                        <a:rPr lang="en-CA" b="0" i="0" smtClean="0">
                          <a:latin typeface="Cambria Math" panose="02040503050406030204" pitchFamily="18" charset="0"/>
                        </a:rPr>
                        <m:t>Inventory</m:t>
                      </m:r>
                      <m:r>
                        <m:rPr>
                          <m:nor/>
                        </m:rPr>
                        <a:rPr lang="en-CA" b="0" i="0" smtClean="0">
                          <a:latin typeface="Cambria Math" panose="02040503050406030204" pitchFamily="18" charset="0"/>
                        </a:rPr>
                        <m:t> = </m:t>
                      </m:r>
                      <m:r>
                        <a:rPr lang="el-GR" i="1">
                          <a:latin typeface="Cambria Math" panose="02040503050406030204" pitchFamily="18" charset="0"/>
                          <a:ea typeface="Cambria Math" panose="02040503050406030204" pitchFamily="18" charset="0"/>
                        </a:rPr>
                        <m:t>𝜎</m:t>
                      </m:r>
                      <m:r>
                        <a:rPr lang="el-GR" i="1" smtClean="0">
                          <a:latin typeface="Cambria Math" panose="02040503050406030204" pitchFamily="18" charset="0"/>
                          <a:ea typeface="Cambria Math" panose="02040503050406030204" pitchFamily="18" charset="0"/>
                        </a:rPr>
                        <m:t>×</m:t>
                      </m:r>
                      <m:r>
                        <a:rPr lang="en-CA" b="0" i="1" smtClean="0">
                          <a:latin typeface="Cambria Math" panose="02040503050406030204" pitchFamily="18" charset="0"/>
                          <a:ea typeface="Cambria Math" panose="02040503050406030204" pitchFamily="18" charset="0"/>
                        </a:rPr>
                        <m:t>𝐿</m:t>
                      </m:r>
                      <m:r>
                        <a:rPr lang="en-CA" b="0" i="1" smtClean="0">
                          <a:latin typeface="Cambria Math" panose="02040503050406030204" pitchFamily="18" charset="0"/>
                          <a:ea typeface="Cambria Math" panose="02040503050406030204" pitchFamily="18" charset="0"/>
                        </a:rPr>
                        <m:t>(</m:t>
                      </m:r>
                      <m:r>
                        <a:rPr lang="en-CA" b="0" i="1" smtClean="0">
                          <a:latin typeface="Cambria Math" panose="02040503050406030204" pitchFamily="18" charset="0"/>
                          <a:ea typeface="Cambria Math" panose="02040503050406030204" pitchFamily="18" charset="0"/>
                        </a:rPr>
                        <m:t>𝑧</m:t>
                      </m:r>
                      <m:r>
                        <a:rPr lang="en-CA" b="0" i="1" smtClean="0">
                          <a:latin typeface="Cambria Math" panose="02040503050406030204" pitchFamily="18" charset="0"/>
                          <a:ea typeface="Cambria Math" panose="02040503050406030204" pitchFamily="18" charset="0"/>
                        </a:rPr>
                        <m:t>)</m:t>
                      </m:r>
                    </m:oMath>
                  </m:oMathPara>
                </a14:m>
                <a:endParaRPr lang="en-GB" dirty="0"/>
              </a:p>
              <a:p>
                <a:pPr marL="0" indent="0">
                  <a:buNone/>
                </a:pPr>
                <a:endParaRPr lang="en-GB" u="sng" dirty="0">
                  <a:solidFill>
                    <a:schemeClr val="tx1"/>
                  </a:solidFill>
                </a:endParaRPr>
              </a:p>
              <a:p>
                <a:pPr marL="0" indent="0">
                  <a:buNone/>
                </a:pPr>
                <a:endParaRPr lang="en-GB" u="sng" dirty="0">
                  <a:solidFill>
                    <a:schemeClr val="tx1"/>
                  </a:solidFill>
                </a:endParaRPr>
              </a:p>
              <a:p>
                <a:pPr marL="0" indent="0">
                  <a:buNone/>
                </a:pPr>
                <a:endParaRPr lang="en-GB" dirty="0">
                  <a:solidFill>
                    <a:schemeClr val="tx1"/>
                  </a:solidFill>
                </a:endParaRPr>
              </a:p>
              <a:p>
                <a:pPr marL="0" indent="0">
                  <a:buNone/>
                </a:pPr>
                <a:endParaRPr lang="en-CA" dirty="0">
                  <a:solidFill>
                    <a:schemeClr val="tx1"/>
                  </a:solidFill>
                </a:endParaRPr>
              </a:p>
            </p:txBody>
          </p:sp>
        </mc:Choice>
        <mc:Fallback>
          <p:sp>
            <p:nvSpPr>
              <p:cNvPr id="4" name="Content Placeholder 2">
                <a:extLst>
                  <a:ext uri="{FF2B5EF4-FFF2-40B4-BE49-F238E27FC236}">
                    <a16:creationId xmlns:a16="http://schemas.microsoft.com/office/drawing/2014/main" id="{4DF34F73-6454-83F3-646A-FD7D3A4E4DDC}"/>
                  </a:ext>
                </a:extLst>
              </p:cNvPr>
              <p:cNvSpPr>
                <a:spLocks noGrp="1" noRot="1" noChangeAspect="1" noMove="1" noResize="1" noEditPoints="1" noAdjustHandles="1" noChangeArrowheads="1" noChangeShapeType="1" noTextEdit="1"/>
              </p:cNvSpPr>
              <p:nvPr>
                <p:ph idx="1"/>
              </p:nvPr>
            </p:nvSpPr>
            <p:spPr>
              <a:xfrm>
                <a:off x="838200" y="1580432"/>
                <a:ext cx="10141857" cy="3585728"/>
              </a:xfrm>
              <a:blipFill>
                <a:blip r:embed="rId2"/>
                <a:stretch>
                  <a:fillRect l="-2165" t="-3061"/>
                </a:stretch>
              </a:blipFill>
            </p:spPr>
            <p:txBody>
              <a:bodyPr/>
              <a:lstStyle/>
              <a:p>
                <a:r>
                  <a:rPr lang="en-CA">
                    <a:noFill/>
                  </a:rPr>
                  <a:t> </a:t>
                </a:r>
              </a:p>
            </p:txBody>
          </p:sp>
        </mc:Fallback>
      </mc:AlternateContent>
    </p:spTree>
    <p:extLst>
      <p:ext uri="{BB962C8B-B14F-4D97-AF65-F5344CB8AC3E}">
        <p14:creationId xmlns:p14="http://schemas.microsoft.com/office/powerpoint/2010/main" val="414697939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Order-Up-To Model</a:t>
            </a:r>
            <a:endParaRPr lang="en-CA" dirty="0"/>
          </a:p>
        </p:txBody>
      </p:sp>
      <mc:AlternateContent xmlns:mc="http://schemas.openxmlformats.org/markup-compatibility/2006">
        <mc:Choice xmlns:a14="http://schemas.microsoft.com/office/drawing/2010/main" Requires="a14">
          <p:sp>
            <p:nvSpPr>
              <p:cNvPr id="4" name="Content Placeholder 2">
                <a:extLst>
                  <a:ext uri="{FF2B5EF4-FFF2-40B4-BE49-F238E27FC236}">
                    <a16:creationId xmlns:a16="http://schemas.microsoft.com/office/drawing/2014/main" id="{4DF34F73-6454-83F3-646A-FD7D3A4E4DDC}"/>
                  </a:ext>
                </a:extLst>
              </p:cNvPr>
              <p:cNvSpPr>
                <a:spLocks noGrp="1"/>
              </p:cNvSpPr>
              <p:nvPr>
                <p:ph idx="1"/>
              </p:nvPr>
            </p:nvSpPr>
            <p:spPr>
              <a:xfrm>
                <a:off x="873483" y="1660706"/>
                <a:ext cx="9743717" cy="3585728"/>
              </a:xfrm>
            </p:spPr>
            <p:txBody>
              <a:bodyPr>
                <a:normAutofit/>
              </a:bodyPr>
              <a:lstStyle/>
              <a:p>
                <a:pPr marL="0" indent="0">
                  <a:buNone/>
                </a:pPr>
                <a:r>
                  <a:rPr lang="en-GB" u="sng" dirty="0">
                    <a:solidFill>
                      <a:schemeClr val="tx1"/>
                    </a:solidFill>
                  </a:rPr>
                  <a:t>Choosing the OUL as a function of Service Level</a:t>
                </a:r>
              </a:p>
              <a:p>
                <a:pPr marL="685783" indent="-685783">
                  <a:buAutoNum type="arabicPeriod"/>
                </a:pPr>
                <a:r>
                  <a:rPr lang="en-CA" dirty="0"/>
                  <a:t>Identify the </a:t>
                </a:r>
                <a14:m>
                  <m:oMath xmlns:m="http://schemas.openxmlformats.org/officeDocument/2006/math">
                    <m:r>
                      <a:rPr lang="en-CA" b="0" i="1" smtClean="0">
                        <a:latin typeface="Cambria Math" panose="02040503050406030204" pitchFamily="18" charset="0"/>
                      </a:rPr>
                      <m:t>𝑧</m:t>
                    </m:r>
                  </m:oMath>
                </a14:m>
                <a:r>
                  <a:rPr lang="en-GB" dirty="0"/>
                  <a:t>-value corresponding with the service level</a:t>
                </a:r>
              </a:p>
              <a:p>
                <a:pPr marL="685783" indent="-685783">
                  <a:buAutoNum type="arabicPeriod"/>
                </a:pPr>
                <a:r>
                  <a:rPr lang="en-CA" dirty="0"/>
                  <a:t>Work backwards to calculate </a:t>
                </a:r>
                <a14:m>
                  <m:oMath xmlns:m="http://schemas.openxmlformats.org/officeDocument/2006/math">
                    <m:r>
                      <a:rPr lang="en-CA" b="0" i="1" smtClean="0">
                        <a:latin typeface="Cambria Math" panose="02040503050406030204" pitchFamily="18" charset="0"/>
                      </a:rPr>
                      <m:t>𝑆</m:t>
                    </m:r>
                  </m:oMath>
                </a14:m>
                <a:r>
                  <a:rPr lang="en-GB" dirty="0"/>
                  <a:t>…</a:t>
                </a:r>
              </a:p>
              <a:p>
                <a:pPr marL="0" indent="0">
                  <a:buNone/>
                </a:pPr>
                <a:endParaRPr lang="en-GB" dirty="0"/>
              </a:p>
              <a:p>
                <a:pPr marL="0" indent="0">
                  <a:buNone/>
                </a:pPr>
                <a14:m>
                  <m:oMathPara xmlns:m="http://schemas.openxmlformats.org/officeDocument/2006/math">
                    <m:oMathParaPr>
                      <m:jc m:val="centerGroup"/>
                    </m:oMathParaPr>
                    <m:oMath xmlns:m="http://schemas.openxmlformats.org/officeDocument/2006/math">
                      <m:r>
                        <a:rPr lang="en-CA" b="0" i="1" smtClean="0">
                          <a:latin typeface="Cambria Math" panose="02040503050406030204" pitchFamily="18" charset="0"/>
                        </a:rPr>
                        <m:t>𝑆</m:t>
                      </m:r>
                      <m:r>
                        <a:rPr lang="en-CA" b="0" i="1" smtClean="0">
                          <a:latin typeface="Cambria Math" panose="02040503050406030204" pitchFamily="18" charset="0"/>
                        </a:rPr>
                        <m:t>=</m:t>
                      </m:r>
                      <m:r>
                        <a:rPr lang="en-CA" b="0" i="1" smtClean="0">
                          <a:latin typeface="Cambria Math" panose="02040503050406030204" pitchFamily="18" charset="0"/>
                          <a:ea typeface="Cambria Math" panose="02040503050406030204" pitchFamily="18" charset="0"/>
                        </a:rPr>
                        <m:t>𝜇</m:t>
                      </m:r>
                      <m:r>
                        <a:rPr lang="en-CA" b="0" i="1" smtClean="0">
                          <a:latin typeface="Cambria Math" panose="02040503050406030204" pitchFamily="18" charset="0"/>
                          <a:ea typeface="Cambria Math" panose="02040503050406030204" pitchFamily="18" charset="0"/>
                        </a:rPr>
                        <m:t>+</m:t>
                      </m:r>
                      <m:r>
                        <a:rPr lang="en-CA" b="0" i="1" smtClean="0">
                          <a:latin typeface="Cambria Math" panose="02040503050406030204" pitchFamily="18" charset="0"/>
                          <a:ea typeface="Cambria Math" panose="02040503050406030204" pitchFamily="18" charset="0"/>
                        </a:rPr>
                        <m:t>𝑧</m:t>
                      </m:r>
                      <m:r>
                        <a:rPr lang="en-CA" b="0" i="1" smtClean="0">
                          <a:latin typeface="Cambria Math" panose="02040503050406030204" pitchFamily="18" charset="0"/>
                          <a:ea typeface="Cambria Math" panose="02040503050406030204" pitchFamily="18" charset="0"/>
                        </a:rPr>
                        <m:t>𝜎</m:t>
                      </m:r>
                    </m:oMath>
                  </m:oMathPara>
                </a14:m>
                <a:endParaRPr lang="en-GB" u="sng" dirty="0">
                  <a:solidFill>
                    <a:schemeClr val="tx1"/>
                  </a:solidFill>
                </a:endParaRPr>
              </a:p>
              <a:p>
                <a:pPr marL="0" indent="0">
                  <a:buNone/>
                </a:pPr>
                <a:endParaRPr lang="en-GB" u="sng" dirty="0">
                  <a:solidFill>
                    <a:schemeClr val="tx1"/>
                  </a:solidFill>
                </a:endParaRPr>
              </a:p>
              <a:p>
                <a:pPr marL="0" indent="0">
                  <a:buNone/>
                </a:pPr>
                <a:endParaRPr lang="en-GB" dirty="0">
                  <a:solidFill>
                    <a:schemeClr val="tx1"/>
                  </a:solidFill>
                </a:endParaRPr>
              </a:p>
              <a:p>
                <a:pPr marL="0" indent="0">
                  <a:buNone/>
                </a:pPr>
                <a:endParaRPr lang="en-CA" dirty="0">
                  <a:solidFill>
                    <a:schemeClr val="tx1"/>
                  </a:solidFill>
                </a:endParaRPr>
              </a:p>
            </p:txBody>
          </p:sp>
        </mc:Choice>
        <mc:Fallback>
          <p:sp>
            <p:nvSpPr>
              <p:cNvPr id="4" name="Content Placeholder 2">
                <a:extLst>
                  <a:ext uri="{FF2B5EF4-FFF2-40B4-BE49-F238E27FC236}">
                    <a16:creationId xmlns:a16="http://schemas.microsoft.com/office/drawing/2014/main" id="{4DF34F73-6454-83F3-646A-FD7D3A4E4DDC}"/>
                  </a:ext>
                </a:extLst>
              </p:cNvPr>
              <p:cNvSpPr>
                <a:spLocks noGrp="1" noRot="1" noChangeAspect="1" noMove="1" noResize="1" noEditPoints="1" noAdjustHandles="1" noChangeArrowheads="1" noChangeShapeType="1" noTextEdit="1"/>
              </p:cNvSpPr>
              <p:nvPr>
                <p:ph idx="1"/>
              </p:nvPr>
            </p:nvSpPr>
            <p:spPr>
              <a:xfrm>
                <a:off x="873483" y="1660706"/>
                <a:ext cx="9743717" cy="3585728"/>
              </a:xfrm>
              <a:blipFill>
                <a:blip r:embed="rId2"/>
                <a:stretch>
                  <a:fillRect l="-2189" t="-3056"/>
                </a:stretch>
              </a:blipFill>
            </p:spPr>
            <p:txBody>
              <a:bodyPr/>
              <a:lstStyle/>
              <a:p>
                <a:r>
                  <a:rPr lang="en-CA">
                    <a:noFill/>
                  </a:rPr>
                  <a:t> </a:t>
                </a:r>
              </a:p>
            </p:txBody>
          </p:sp>
        </mc:Fallback>
      </mc:AlternateContent>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F5012992-4F7E-DA61-CE5E-07E7029BF6A5}"/>
                  </a:ext>
                </a:extLst>
              </p:cNvPr>
              <p:cNvSpPr txBox="1"/>
              <p:nvPr/>
            </p:nvSpPr>
            <p:spPr>
              <a:xfrm>
                <a:off x="6845920" y="4444141"/>
                <a:ext cx="4738449" cy="646331"/>
              </a:xfrm>
              <a:prstGeom prst="rect">
                <a:avLst/>
              </a:prstGeom>
              <a:noFill/>
              <a:ln>
                <a:solidFill>
                  <a:srgbClr val="FF0000"/>
                </a:solidFill>
              </a:ln>
            </p:spPr>
            <p:txBody>
              <a:bodyPr wrap="square" rtlCol="0">
                <a:spAutoFit/>
              </a:bodyPr>
              <a:lstStyle/>
              <a:p>
                <a:r>
                  <a:rPr lang="en-GB" dirty="0">
                    <a:solidFill>
                      <a:srgbClr val="FF0000"/>
                    </a:solidFill>
                  </a:rPr>
                  <a:t>Standard Deviation of the Demand Function across </a:t>
                </a:r>
                <a14:m>
                  <m:oMath xmlns:m="http://schemas.openxmlformats.org/officeDocument/2006/math">
                    <m:r>
                      <a:rPr lang="en-GB" b="0" i="1" smtClean="0">
                        <a:solidFill>
                          <a:srgbClr val="FF0000"/>
                        </a:solidFill>
                        <a:latin typeface="Cambria Math" panose="02040503050406030204" pitchFamily="18" charset="0"/>
                      </a:rPr>
                      <m:t>𝑙</m:t>
                    </m:r>
                    <m:r>
                      <a:rPr lang="en-GB" b="0" i="1" smtClean="0">
                        <a:solidFill>
                          <a:srgbClr val="FF0000"/>
                        </a:solidFill>
                        <a:latin typeface="Cambria Math" panose="02040503050406030204" pitchFamily="18" charset="0"/>
                      </a:rPr>
                      <m:t>+1</m:t>
                    </m:r>
                  </m:oMath>
                </a14:m>
                <a:r>
                  <a:rPr lang="en-CA" dirty="0">
                    <a:solidFill>
                      <a:srgbClr val="FF0000"/>
                    </a:solidFill>
                  </a:rPr>
                  <a:t> periods</a:t>
                </a:r>
              </a:p>
            </p:txBody>
          </p:sp>
        </mc:Choice>
        <mc:Fallback>
          <p:sp>
            <p:nvSpPr>
              <p:cNvPr id="3" name="TextBox 2">
                <a:extLst>
                  <a:ext uri="{FF2B5EF4-FFF2-40B4-BE49-F238E27FC236}">
                    <a16:creationId xmlns:a16="http://schemas.microsoft.com/office/drawing/2014/main" id="{F5012992-4F7E-DA61-CE5E-07E7029BF6A5}"/>
                  </a:ext>
                </a:extLst>
              </p:cNvPr>
              <p:cNvSpPr txBox="1">
                <a:spLocks noRot="1" noChangeAspect="1" noMove="1" noResize="1" noEditPoints="1" noAdjustHandles="1" noChangeArrowheads="1" noChangeShapeType="1" noTextEdit="1"/>
              </p:cNvSpPr>
              <p:nvPr/>
            </p:nvSpPr>
            <p:spPr>
              <a:xfrm>
                <a:off x="6845920" y="4444141"/>
                <a:ext cx="4738449" cy="646331"/>
              </a:xfrm>
              <a:prstGeom prst="rect">
                <a:avLst/>
              </a:prstGeom>
              <a:blipFill>
                <a:blip r:embed="rId3"/>
                <a:stretch>
                  <a:fillRect l="-899" t="-3704" b="-12963"/>
                </a:stretch>
              </a:blipFill>
              <a:ln>
                <a:solidFill>
                  <a:srgbClr val="FF0000"/>
                </a:solidFill>
              </a:ln>
            </p:spPr>
            <p:txBody>
              <a:bodyPr/>
              <a:lstStyle/>
              <a:p>
                <a:r>
                  <a:rPr lang="en-CA">
                    <a:noFill/>
                  </a:rPr>
                  <a:t> </a:t>
                </a:r>
              </a:p>
            </p:txBody>
          </p:sp>
        </mc:Fallback>
      </mc:AlternateContent>
      <p:cxnSp>
        <p:nvCxnSpPr>
          <p:cNvPr id="5" name="Straight Connector 4">
            <a:extLst>
              <a:ext uri="{FF2B5EF4-FFF2-40B4-BE49-F238E27FC236}">
                <a16:creationId xmlns:a16="http://schemas.microsoft.com/office/drawing/2014/main" id="{8D537B19-92FD-2316-9D56-546E8A23D38D}"/>
              </a:ext>
            </a:extLst>
          </p:cNvPr>
          <p:cNvCxnSpPr>
            <a:cxnSpLocks/>
          </p:cNvCxnSpPr>
          <p:nvPr/>
        </p:nvCxnSpPr>
        <p:spPr>
          <a:xfrm flipH="1" flipV="1">
            <a:off x="6586513" y="4120425"/>
            <a:ext cx="259407" cy="323716"/>
          </a:xfrm>
          <a:prstGeom prst="line">
            <a:avLst/>
          </a:prstGeom>
          <a:ln w="12700">
            <a:solidFill>
              <a:srgbClr val="FF0000"/>
            </a:solidFill>
          </a:ln>
          <a:effectLst/>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8AE2F118-343C-33C8-5933-CCB4D30EC7BD}"/>
                  </a:ext>
                </a:extLst>
              </p:cNvPr>
              <p:cNvSpPr txBox="1"/>
              <p:nvPr/>
            </p:nvSpPr>
            <p:spPr>
              <a:xfrm>
                <a:off x="467111" y="4367717"/>
                <a:ext cx="4738449" cy="646331"/>
              </a:xfrm>
              <a:prstGeom prst="rect">
                <a:avLst/>
              </a:prstGeom>
              <a:noFill/>
              <a:ln>
                <a:solidFill>
                  <a:srgbClr val="FF0000"/>
                </a:solidFill>
              </a:ln>
            </p:spPr>
            <p:txBody>
              <a:bodyPr wrap="square" rtlCol="0">
                <a:spAutoFit/>
              </a:bodyPr>
              <a:lstStyle/>
              <a:p>
                <a:r>
                  <a:rPr lang="en-GB" dirty="0">
                    <a:solidFill>
                      <a:srgbClr val="FF0000"/>
                    </a:solidFill>
                  </a:rPr>
                  <a:t>Expected Value for demand across </a:t>
                </a:r>
                <a14:m>
                  <m:oMath xmlns:m="http://schemas.openxmlformats.org/officeDocument/2006/math">
                    <m:r>
                      <a:rPr lang="en-GB" b="0" i="1" smtClean="0">
                        <a:solidFill>
                          <a:srgbClr val="FF0000"/>
                        </a:solidFill>
                        <a:latin typeface="Cambria Math" panose="02040503050406030204" pitchFamily="18" charset="0"/>
                      </a:rPr>
                      <m:t>𝑙</m:t>
                    </m:r>
                    <m:r>
                      <a:rPr lang="en-GB" b="0" i="1" smtClean="0">
                        <a:solidFill>
                          <a:srgbClr val="FF0000"/>
                        </a:solidFill>
                        <a:latin typeface="Cambria Math" panose="02040503050406030204" pitchFamily="18" charset="0"/>
                      </a:rPr>
                      <m:t>+1</m:t>
                    </m:r>
                  </m:oMath>
                </a14:m>
                <a:r>
                  <a:rPr lang="en-CA" dirty="0">
                    <a:solidFill>
                      <a:srgbClr val="FF0000"/>
                    </a:solidFill>
                  </a:rPr>
                  <a:t> periods</a:t>
                </a:r>
              </a:p>
            </p:txBody>
          </p:sp>
        </mc:Choice>
        <mc:Fallback>
          <p:sp>
            <p:nvSpPr>
              <p:cNvPr id="7" name="TextBox 6">
                <a:extLst>
                  <a:ext uri="{FF2B5EF4-FFF2-40B4-BE49-F238E27FC236}">
                    <a16:creationId xmlns:a16="http://schemas.microsoft.com/office/drawing/2014/main" id="{8AE2F118-343C-33C8-5933-CCB4D30EC7BD}"/>
                  </a:ext>
                </a:extLst>
              </p:cNvPr>
              <p:cNvSpPr txBox="1">
                <a:spLocks noRot="1" noChangeAspect="1" noMove="1" noResize="1" noEditPoints="1" noAdjustHandles="1" noChangeArrowheads="1" noChangeShapeType="1" noTextEdit="1"/>
              </p:cNvSpPr>
              <p:nvPr/>
            </p:nvSpPr>
            <p:spPr>
              <a:xfrm>
                <a:off x="467111" y="4367717"/>
                <a:ext cx="4738449" cy="646331"/>
              </a:xfrm>
              <a:prstGeom prst="rect">
                <a:avLst/>
              </a:prstGeom>
              <a:blipFill>
                <a:blip r:embed="rId4"/>
                <a:stretch>
                  <a:fillRect l="-1027" t="-3670" b="-11927"/>
                </a:stretch>
              </a:blipFill>
              <a:ln>
                <a:solidFill>
                  <a:srgbClr val="FF0000"/>
                </a:solidFill>
              </a:ln>
            </p:spPr>
            <p:txBody>
              <a:bodyPr/>
              <a:lstStyle/>
              <a:p>
                <a:r>
                  <a:rPr lang="en-CA">
                    <a:noFill/>
                  </a:rPr>
                  <a:t> </a:t>
                </a:r>
              </a:p>
            </p:txBody>
          </p:sp>
        </mc:Fallback>
      </mc:AlternateContent>
      <p:cxnSp>
        <p:nvCxnSpPr>
          <p:cNvPr id="8" name="Straight Connector 7">
            <a:extLst>
              <a:ext uri="{FF2B5EF4-FFF2-40B4-BE49-F238E27FC236}">
                <a16:creationId xmlns:a16="http://schemas.microsoft.com/office/drawing/2014/main" id="{7F615C08-014D-72FB-40B2-FDF545A10F10}"/>
              </a:ext>
            </a:extLst>
          </p:cNvPr>
          <p:cNvCxnSpPr>
            <a:cxnSpLocks/>
          </p:cNvCxnSpPr>
          <p:nvPr/>
        </p:nvCxnSpPr>
        <p:spPr>
          <a:xfrm flipV="1">
            <a:off x="5205560" y="4205858"/>
            <a:ext cx="270225" cy="161859"/>
          </a:xfrm>
          <a:prstGeom prst="line">
            <a:avLst/>
          </a:prstGeom>
          <a:ln w="12700">
            <a:solidFill>
              <a:srgbClr val="FF0000"/>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3922880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Order-Up-To Model</a:t>
            </a:r>
            <a:endParaRPr lang="en-CA" dirty="0"/>
          </a:p>
        </p:txBody>
      </p:sp>
      <mc:AlternateContent xmlns:mc="http://schemas.openxmlformats.org/markup-compatibility/2006">
        <mc:Choice xmlns:a14="http://schemas.microsoft.com/office/drawing/2010/main" Requires="a14">
          <p:sp>
            <p:nvSpPr>
              <p:cNvPr id="4" name="Content Placeholder 2">
                <a:extLst>
                  <a:ext uri="{FF2B5EF4-FFF2-40B4-BE49-F238E27FC236}">
                    <a16:creationId xmlns:a16="http://schemas.microsoft.com/office/drawing/2014/main" id="{4DF34F73-6454-83F3-646A-FD7D3A4E4DDC}"/>
                  </a:ext>
                </a:extLst>
              </p:cNvPr>
              <p:cNvSpPr>
                <a:spLocks noGrp="1"/>
              </p:cNvSpPr>
              <p:nvPr>
                <p:ph idx="1"/>
              </p:nvPr>
            </p:nvSpPr>
            <p:spPr>
              <a:xfrm>
                <a:off x="838200" y="1754603"/>
                <a:ext cx="10461171" cy="3585728"/>
              </a:xfrm>
            </p:spPr>
            <p:txBody>
              <a:bodyPr>
                <a:normAutofit/>
              </a:bodyPr>
              <a:lstStyle/>
              <a:p>
                <a:pPr marL="0" indent="0">
                  <a:buNone/>
                </a:pPr>
                <a:r>
                  <a:rPr lang="en-GB" u="sng" dirty="0">
                    <a:solidFill>
                      <a:schemeClr val="tx1"/>
                    </a:solidFill>
                  </a:rPr>
                  <a:t>What Service Level makes most financial sense?</a:t>
                </a:r>
              </a:p>
              <a:p>
                <a:pPr marL="0" indent="0">
                  <a:buNone/>
                </a:pPr>
                <a:endParaRPr lang="en-GB" u="sng" dirty="0">
                  <a:solidFill>
                    <a:schemeClr val="tx1"/>
                  </a:solidFill>
                </a:endParaRPr>
              </a:p>
              <a:p>
                <a:pPr marL="0" indent="0">
                  <a:buNone/>
                </a:pPr>
                <a14:m>
                  <m:oMathPara xmlns:m="http://schemas.openxmlformats.org/officeDocument/2006/math">
                    <m:oMathParaPr>
                      <m:jc m:val="centerGroup"/>
                    </m:oMathParaPr>
                    <m:oMath xmlns:m="http://schemas.openxmlformats.org/officeDocument/2006/math">
                      <m:r>
                        <a:rPr lang="en-CA" b="0" i="1" smtClean="0">
                          <a:solidFill>
                            <a:schemeClr val="tx1"/>
                          </a:solidFill>
                          <a:latin typeface="Cambria Math" panose="02040503050406030204" pitchFamily="18" charset="0"/>
                        </a:rPr>
                        <m:t>𝐹</m:t>
                      </m:r>
                      <m:d>
                        <m:dPr>
                          <m:ctrlPr>
                            <a:rPr lang="en-CA" b="0" i="1" smtClean="0">
                              <a:solidFill>
                                <a:schemeClr val="tx1"/>
                              </a:solidFill>
                              <a:latin typeface="Cambria Math" panose="02040503050406030204" pitchFamily="18" charset="0"/>
                            </a:rPr>
                          </m:ctrlPr>
                        </m:dPr>
                        <m:e>
                          <m:r>
                            <a:rPr lang="en-CA" b="0" i="1" smtClean="0">
                              <a:solidFill>
                                <a:schemeClr val="tx1"/>
                              </a:solidFill>
                              <a:latin typeface="Cambria Math" panose="02040503050406030204" pitchFamily="18" charset="0"/>
                            </a:rPr>
                            <m:t>𝑄</m:t>
                          </m:r>
                        </m:e>
                      </m:d>
                      <m:r>
                        <a:rPr lang="en-CA" b="0" i="1" smtClean="0">
                          <a:solidFill>
                            <a:schemeClr val="tx1"/>
                          </a:solidFill>
                          <a:latin typeface="Cambria Math" panose="02040503050406030204" pitchFamily="18" charset="0"/>
                        </a:rPr>
                        <m:t>=</m:t>
                      </m:r>
                      <m:f>
                        <m:fPr>
                          <m:ctrlPr>
                            <a:rPr lang="en-CA" b="0" i="1" smtClean="0">
                              <a:solidFill>
                                <a:schemeClr val="tx1"/>
                              </a:solidFill>
                              <a:latin typeface="Cambria Math" panose="02040503050406030204" pitchFamily="18" charset="0"/>
                            </a:rPr>
                          </m:ctrlPr>
                        </m:fPr>
                        <m:num>
                          <m:sSub>
                            <m:sSubPr>
                              <m:ctrlPr>
                                <a:rPr lang="en-CA" b="0" i="1" smtClean="0">
                                  <a:solidFill>
                                    <a:schemeClr val="tx1"/>
                                  </a:solidFill>
                                  <a:latin typeface="Cambria Math" panose="02040503050406030204" pitchFamily="18" charset="0"/>
                                </a:rPr>
                              </m:ctrlPr>
                            </m:sSubPr>
                            <m:e>
                              <m:r>
                                <a:rPr lang="en-CA" b="0" i="1" smtClean="0">
                                  <a:solidFill>
                                    <a:schemeClr val="tx1"/>
                                  </a:solidFill>
                                  <a:latin typeface="Cambria Math" panose="02040503050406030204" pitchFamily="18" charset="0"/>
                                </a:rPr>
                                <m:t>𝑐</m:t>
                              </m:r>
                            </m:e>
                            <m:sub>
                              <m:r>
                                <a:rPr lang="en-CA" b="0" i="1" smtClean="0">
                                  <a:solidFill>
                                    <a:schemeClr val="tx1"/>
                                  </a:solidFill>
                                  <a:latin typeface="Cambria Math" panose="02040503050406030204" pitchFamily="18" charset="0"/>
                                </a:rPr>
                                <m:t>𝑢</m:t>
                              </m:r>
                            </m:sub>
                          </m:sSub>
                        </m:num>
                        <m:den>
                          <m:sSub>
                            <m:sSubPr>
                              <m:ctrlPr>
                                <a:rPr lang="en-CA" b="0" i="1" smtClean="0">
                                  <a:solidFill>
                                    <a:schemeClr val="tx1"/>
                                  </a:solidFill>
                                  <a:latin typeface="Cambria Math" panose="02040503050406030204" pitchFamily="18" charset="0"/>
                                </a:rPr>
                              </m:ctrlPr>
                            </m:sSubPr>
                            <m:e>
                              <m:r>
                                <a:rPr lang="en-CA" b="0" i="1" smtClean="0">
                                  <a:solidFill>
                                    <a:schemeClr val="tx1"/>
                                  </a:solidFill>
                                  <a:latin typeface="Cambria Math" panose="02040503050406030204" pitchFamily="18" charset="0"/>
                                </a:rPr>
                                <m:t>𝑐</m:t>
                              </m:r>
                            </m:e>
                            <m:sub>
                              <m:r>
                                <a:rPr lang="en-CA" b="0" i="1" smtClean="0">
                                  <a:solidFill>
                                    <a:schemeClr val="tx1"/>
                                  </a:solidFill>
                                  <a:latin typeface="Cambria Math" panose="02040503050406030204" pitchFamily="18" charset="0"/>
                                </a:rPr>
                                <m:t>𝑢</m:t>
                              </m:r>
                            </m:sub>
                          </m:sSub>
                          <m:r>
                            <a:rPr lang="en-CA" b="0" i="1" smtClean="0">
                              <a:solidFill>
                                <a:schemeClr val="tx1"/>
                              </a:solidFill>
                              <a:latin typeface="Cambria Math" panose="02040503050406030204" pitchFamily="18" charset="0"/>
                            </a:rPr>
                            <m:t>+</m:t>
                          </m:r>
                          <m:sSub>
                            <m:sSubPr>
                              <m:ctrlPr>
                                <a:rPr lang="en-CA" b="0" i="1" smtClean="0">
                                  <a:solidFill>
                                    <a:schemeClr val="tx1"/>
                                  </a:solidFill>
                                  <a:latin typeface="Cambria Math" panose="02040503050406030204" pitchFamily="18" charset="0"/>
                                </a:rPr>
                              </m:ctrlPr>
                            </m:sSubPr>
                            <m:e>
                              <m:r>
                                <a:rPr lang="en-CA" b="0" i="1" smtClean="0">
                                  <a:solidFill>
                                    <a:schemeClr val="tx1"/>
                                  </a:solidFill>
                                  <a:latin typeface="Cambria Math" panose="02040503050406030204" pitchFamily="18" charset="0"/>
                                </a:rPr>
                                <m:t>𝑐</m:t>
                              </m:r>
                            </m:e>
                            <m:sub>
                              <m:r>
                                <a:rPr lang="en-CA" b="0" i="1" smtClean="0">
                                  <a:solidFill>
                                    <a:schemeClr val="tx1"/>
                                  </a:solidFill>
                                  <a:latin typeface="Cambria Math" panose="02040503050406030204" pitchFamily="18" charset="0"/>
                                </a:rPr>
                                <m:t>𝑜</m:t>
                              </m:r>
                            </m:sub>
                          </m:sSub>
                        </m:den>
                      </m:f>
                    </m:oMath>
                  </m:oMathPara>
                </a14:m>
                <a:endParaRPr lang="en-CA" b="0" dirty="0">
                  <a:solidFill>
                    <a:schemeClr val="tx1"/>
                  </a:solidFill>
                </a:endParaRPr>
              </a:p>
              <a:p>
                <a:pPr marL="0" indent="0">
                  <a:buNone/>
                </a:pPr>
                <a:endParaRPr lang="en-GB" dirty="0">
                  <a:solidFill>
                    <a:schemeClr val="tx1"/>
                  </a:solidFill>
                </a:endParaRPr>
              </a:p>
              <a:p>
                <a:pPr marL="0" indent="0">
                  <a:buNone/>
                </a:pPr>
                <a14:m>
                  <m:oMathPara xmlns:m="http://schemas.openxmlformats.org/officeDocument/2006/math">
                    <m:oMathParaPr>
                      <m:jc m:val="centerGroup"/>
                    </m:oMathParaPr>
                    <m:oMath xmlns:m="http://schemas.openxmlformats.org/officeDocument/2006/math">
                      <m:r>
                        <a:rPr lang="en-CA" b="0" i="1" smtClean="0">
                          <a:solidFill>
                            <a:schemeClr val="tx1"/>
                          </a:solidFill>
                          <a:latin typeface="Cambria Math" panose="02040503050406030204" pitchFamily="18" charset="0"/>
                        </a:rPr>
                        <m:t>𝑃</m:t>
                      </m:r>
                      <m:d>
                        <m:dPr>
                          <m:ctrlPr>
                            <a:rPr lang="en-CA" b="0" i="1" smtClean="0">
                              <a:solidFill>
                                <a:schemeClr val="tx1"/>
                              </a:solidFill>
                              <a:latin typeface="Cambria Math" panose="02040503050406030204" pitchFamily="18" charset="0"/>
                            </a:rPr>
                          </m:ctrlPr>
                        </m:dPr>
                        <m:e>
                          <m:r>
                            <m:rPr>
                              <m:nor/>
                            </m:rPr>
                            <a:rPr lang="en-CA" b="0" i="0" smtClean="0">
                              <a:solidFill>
                                <a:schemeClr val="tx1"/>
                              </a:solidFill>
                              <a:latin typeface="Cambria Math" panose="02040503050406030204" pitchFamily="18" charset="0"/>
                            </a:rPr>
                            <m:t>Demand</m:t>
                          </m:r>
                          <m:r>
                            <m:rPr>
                              <m:nor/>
                            </m:rPr>
                            <a:rPr lang="en-CA" b="0" i="0" smtClean="0">
                              <a:solidFill>
                                <a:schemeClr val="tx1"/>
                              </a:solidFill>
                              <a:latin typeface="Cambria Math" panose="02040503050406030204" pitchFamily="18" charset="0"/>
                            </a:rPr>
                            <m:t> </m:t>
                          </m:r>
                          <m:r>
                            <m:rPr>
                              <m:nor/>
                            </m:rPr>
                            <a:rPr lang="en-CA" b="0" i="0" smtClean="0">
                              <a:solidFill>
                                <a:schemeClr val="tx1"/>
                              </a:solidFill>
                              <a:latin typeface="Cambria Math" panose="02040503050406030204" pitchFamily="18" charset="0"/>
                            </a:rPr>
                            <m:t>over</m:t>
                          </m:r>
                          <m:r>
                            <m:rPr>
                              <m:nor/>
                            </m:rPr>
                            <a:rPr lang="en-CA" b="0" i="0" smtClean="0">
                              <a:solidFill>
                                <a:schemeClr val="tx1"/>
                              </a:solidFill>
                              <a:latin typeface="Cambria Math" panose="02040503050406030204" pitchFamily="18" charset="0"/>
                            </a:rPr>
                            <m:t> </m:t>
                          </m:r>
                          <m:r>
                            <a:rPr lang="en-CA" b="0" i="1" smtClean="0">
                              <a:solidFill>
                                <a:schemeClr val="tx1"/>
                              </a:solidFill>
                              <a:latin typeface="Cambria Math" panose="02040503050406030204" pitchFamily="18" charset="0"/>
                            </a:rPr>
                            <m:t>𝑙</m:t>
                          </m:r>
                          <m:r>
                            <a:rPr lang="en-CA" b="0" i="1" smtClean="0">
                              <a:solidFill>
                                <a:schemeClr val="tx1"/>
                              </a:solidFill>
                              <a:latin typeface="Cambria Math" panose="02040503050406030204" pitchFamily="18" charset="0"/>
                            </a:rPr>
                            <m:t>+1 </m:t>
                          </m:r>
                          <m:r>
                            <m:rPr>
                              <m:nor/>
                            </m:rPr>
                            <a:rPr lang="en-CA" b="0" i="0" smtClean="0">
                              <a:solidFill>
                                <a:schemeClr val="tx1"/>
                              </a:solidFill>
                              <a:latin typeface="Cambria Math" panose="02040503050406030204" pitchFamily="18" charset="0"/>
                            </a:rPr>
                            <m:t>periods</m:t>
                          </m:r>
                          <m:r>
                            <m:rPr>
                              <m:nor/>
                            </m:rPr>
                            <a:rPr lang="en-CA" b="0" i="0" smtClean="0">
                              <a:solidFill>
                                <a:schemeClr val="tx1"/>
                              </a:solidFill>
                              <a:latin typeface="Cambria Math" panose="02040503050406030204" pitchFamily="18" charset="0"/>
                            </a:rPr>
                            <m:t> &lt; </m:t>
                          </m:r>
                          <m:r>
                            <a:rPr lang="en-CA" b="0" i="1" smtClean="0">
                              <a:solidFill>
                                <a:schemeClr val="tx1"/>
                              </a:solidFill>
                              <a:latin typeface="Cambria Math" panose="02040503050406030204" pitchFamily="18" charset="0"/>
                            </a:rPr>
                            <m:t>𝑆</m:t>
                          </m:r>
                        </m:e>
                      </m:d>
                      <m:r>
                        <a:rPr lang="en-CA" b="0" i="1" smtClean="0">
                          <a:solidFill>
                            <a:schemeClr val="tx1"/>
                          </a:solidFill>
                          <a:latin typeface="Cambria Math" panose="02040503050406030204" pitchFamily="18" charset="0"/>
                        </a:rPr>
                        <m:t>=</m:t>
                      </m:r>
                      <m:f>
                        <m:fPr>
                          <m:ctrlPr>
                            <a:rPr lang="en-CA" b="0" i="1" smtClean="0">
                              <a:solidFill>
                                <a:schemeClr val="tx1"/>
                              </a:solidFill>
                              <a:latin typeface="Cambria Math" panose="02040503050406030204" pitchFamily="18" charset="0"/>
                            </a:rPr>
                          </m:ctrlPr>
                        </m:fPr>
                        <m:num>
                          <m:r>
                            <a:rPr lang="en-CA" b="0" i="1" smtClean="0">
                              <a:solidFill>
                                <a:schemeClr val="tx1"/>
                              </a:solidFill>
                              <a:latin typeface="Cambria Math" panose="02040503050406030204" pitchFamily="18" charset="0"/>
                            </a:rPr>
                            <m:t>𝑏</m:t>
                          </m:r>
                        </m:num>
                        <m:den>
                          <m:r>
                            <a:rPr lang="en-CA" b="0" i="1" smtClean="0">
                              <a:solidFill>
                                <a:schemeClr val="tx1"/>
                              </a:solidFill>
                              <a:latin typeface="Cambria Math" panose="02040503050406030204" pitchFamily="18" charset="0"/>
                            </a:rPr>
                            <m:t>𝑏</m:t>
                          </m:r>
                          <m:r>
                            <a:rPr lang="en-CA" b="0" i="1" smtClean="0">
                              <a:solidFill>
                                <a:schemeClr val="tx1"/>
                              </a:solidFill>
                              <a:latin typeface="Cambria Math" panose="02040503050406030204" pitchFamily="18" charset="0"/>
                            </a:rPr>
                            <m:t>+</m:t>
                          </m:r>
                          <m:r>
                            <a:rPr lang="en-CA" b="0" i="1" smtClean="0">
                              <a:solidFill>
                                <a:schemeClr val="tx1"/>
                              </a:solidFill>
                              <a:latin typeface="Cambria Math" panose="02040503050406030204" pitchFamily="18" charset="0"/>
                            </a:rPr>
                            <m:t>h</m:t>
                          </m:r>
                        </m:den>
                      </m:f>
                    </m:oMath>
                  </m:oMathPara>
                </a14:m>
                <a:endParaRPr lang="en-GB" dirty="0">
                  <a:solidFill>
                    <a:schemeClr val="tx1"/>
                  </a:solidFill>
                </a:endParaRPr>
              </a:p>
              <a:p>
                <a:pPr marL="0" indent="0">
                  <a:buNone/>
                </a:pPr>
                <a:endParaRPr lang="en-GB" dirty="0">
                  <a:solidFill>
                    <a:schemeClr val="tx1"/>
                  </a:solidFill>
                </a:endParaRPr>
              </a:p>
              <a:p>
                <a:pPr marL="0" indent="0">
                  <a:buNone/>
                </a:pPr>
                <a:endParaRPr lang="en-CA" dirty="0">
                  <a:solidFill>
                    <a:schemeClr val="tx1"/>
                  </a:solidFill>
                </a:endParaRPr>
              </a:p>
            </p:txBody>
          </p:sp>
        </mc:Choice>
        <mc:Fallback>
          <p:sp>
            <p:nvSpPr>
              <p:cNvPr id="4" name="Content Placeholder 2">
                <a:extLst>
                  <a:ext uri="{FF2B5EF4-FFF2-40B4-BE49-F238E27FC236}">
                    <a16:creationId xmlns:a16="http://schemas.microsoft.com/office/drawing/2014/main" id="{4DF34F73-6454-83F3-646A-FD7D3A4E4DDC}"/>
                  </a:ext>
                </a:extLst>
              </p:cNvPr>
              <p:cNvSpPr>
                <a:spLocks noGrp="1" noRot="1" noChangeAspect="1" noMove="1" noResize="1" noEditPoints="1" noAdjustHandles="1" noChangeArrowheads="1" noChangeShapeType="1" noTextEdit="1"/>
              </p:cNvSpPr>
              <p:nvPr>
                <p:ph idx="1"/>
              </p:nvPr>
            </p:nvSpPr>
            <p:spPr>
              <a:xfrm>
                <a:off x="838200" y="1754603"/>
                <a:ext cx="10461171" cy="3585728"/>
              </a:xfrm>
              <a:blipFill>
                <a:blip r:embed="rId2"/>
                <a:stretch>
                  <a:fillRect l="-2098" t="-3061"/>
                </a:stretch>
              </a:blipFill>
            </p:spPr>
            <p:txBody>
              <a:bodyPr/>
              <a:lstStyle/>
              <a:p>
                <a:r>
                  <a:rPr lang="en-CA">
                    <a:noFill/>
                  </a:rPr>
                  <a:t> </a:t>
                </a:r>
              </a:p>
            </p:txBody>
          </p:sp>
        </mc:Fallback>
      </mc:AlternateContent>
    </p:spTree>
    <p:extLst>
      <p:ext uri="{BB962C8B-B14F-4D97-AF65-F5344CB8AC3E}">
        <p14:creationId xmlns:p14="http://schemas.microsoft.com/office/powerpoint/2010/main" val="113880716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Content Placeholder 1">
                <a:extLst>
                  <a:ext uri="{FF2B5EF4-FFF2-40B4-BE49-F238E27FC236}">
                    <a16:creationId xmlns:a16="http://schemas.microsoft.com/office/drawing/2014/main" id="{CF6FBCB8-74E2-45C3-930B-338877F5F853}"/>
                  </a:ext>
                </a:extLst>
              </p:cNvPr>
              <p:cNvSpPr>
                <a:spLocks noGrp="1"/>
              </p:cNvSpPr>
              <p:nvPr>
                <p:ph idx="1"/>
              </p:nvPr>
            </p:nvSpPr>
            <p:spPr>
              <a:xfrm>
                <a:off x="785585" y="1484396"/>
                <a:ext cx="10620829" cy="3889208"/>
              </a:xfrm>
            </p:spPr>
            <p:txBody>
              <a:bodyPr>
                <a:noAutofit/>
              </a:bodyPr>
              <a:lstStyle/>
              <a:p>
                <a:pPr marL="0" indent="0">
                  <a:lnSpc>
                    <a:spcPct val="107000"/>
                  </a:lnSpc>
                  <a:spcAft>
                    <a:spcPts val="1067"/>
                  </a:spcAft>
                  <a:buNone/>
                </a:pPr>
                <a:r>
                  <a:rPr lang="en-CA" sz="2000" kern="100" dirty="0">
                    <a:latin typeface="Calibri" panose="020F0502020204030204" pitchFamily="34" charset="0"/>
                    <a:ea typeface="Calibri" panose="020F0502020204030204" pitchFamily="34" charset="0"/>
                    <a:cs typeface="Times New Roman" panose="02020603050405020304" pitchFamily="18" charset="0"/>
                  </a:rPr>
                  <a:t>You are the store manager at a large furniture store. One of your products is a study desk. Weekly demand for the desk is normally distributed with mean 40 and standard deviation 20. The lead time from the assembly plant to your store is two weeks and you order inventory replenishments weekly. You use the order-up-to model to control inventory. </a:t>
                </a:r>
              </a:p>
              <a:p>
                <a:pPr marL="457189" indent="-457189">
                  <a:lnSpc>
                    <a:spcPct val="107000"/>
                  </a:lnSpc>
                  <a:buFont typeface="+mj-lt"/>
                  <a:buAutoNum type="alphaLcParenR"/>
                </a:pPr>
                <a:r>
                  <a:rPr lang="en-CA" sz="2000" kern="100" dirty="0">
                    <a:latin typeface="Calibri" panose="020F0502020204030204" pitchFamily="34" charset="0"/>
                    <a:ea typeface="Calibri" panose="020F0502020204030204" pitchFamily="34" charset="0"/>
                    <a:cs typeface="Times New Roman" panose="02020603050405020304" pitchFamily="18" charset="0"/>
                  </a:rPr>
                  <a:t>Suppose your </a:t>
                </a:r>
                <a:r>
                  <a:rPr lang="en-CA" sz="2000" kern="100" dirty="0">
                    <a:latin typeface="Calibri" panose="020F0502020204030204" pitchFamily="34" charset="0"/>
                    <a:ea typeface="Times New Roman" panose="02020603050405020304" pitchFamily="18" charset="0"/>
                    <a:cs typeface="Times New Roman" panose="02020603050405020304" pitchFamily="18" charset="0"/>
                  </a:rPr>
                  <a:t>order-up-to-level </a:t>
                </a:r>
                <a:r>
                  <a:rPr lang="en-CA" sz="2000" kern="100" dirty="0">
                    <a:latin typeface="Calibri" panose="020F0502020204030204" pitchFamily="34" charset="0"/>
                    <a:ea typeface="Calibri" panose="020F0502020204030204" pitchFamily="34" charset="0"/>
                    <a:cs typeface="Times New Roman" panose="02020603050405020304" pitchFamily="18" charset="0"/>
                  </a:rPr>
                  <a:t>is </a:t>
                </a:r>
                <a14:m>
                  <m:oMath xmlns:m="http://schemas.openxmlformats.org/officeDocument/2006/math">
                    <m:r>
                      <a:rPr lang="en-CA" sz="2000" i="1" kern="100">
                        <a:latin typeface="Cambria Math" panose="02040503050406030204" pitchFamily="18" charset="0"/>
                        <a:ea typeface="Calibri" panose="020F0502020204030204" pitchFamily="34" charset="0"/>
                        <a:cs typeface="Times New Roman" panose="02020603050405020304" pitchFamily="18" charset="0"/>
                      </a:rPr>
                      <m:t>𝑆</m:t>
                    </m:r>
                    <m:r>
                      <a:rPr lang="en-CA" sz="2000" i="1" kern="100">
                        <a:latin typeface="Cambria Math" panose="02040503050406030204" pitchFamily="18" charset="0"/>
                        <a:ea typeface="Calibri" panose="020F0502020204030204" pitchFamily="34" charset="0"/>
                        <a:cs typeface="Times New Roman" panose="02020603050405020304" pitchFamily="18" charset="0"/>
                      </a:rPr>
                      <m:t>=220</m:t>
                    </m:r>
                  </m:oMath>
                </a14:m>
                <a:r>
                  <a:rPr lang="en-CA" sz="2000" kern="100" dirty="0">
                    <a:latin typeface="Calibri" panose="020F0502020204030204" pitchFamily="34" charset="0"/>
                    <a:ea typeface="Times New Roman" panose="02020603050405020304" pitchFamily="18" charset="0"/>
                    <a:cs typeface="Times New Roman" panose="02020603050405020304" pitchFamily="18" charset="0"/>
                  </a:rPr>
                  <a:t>. You are about to place an order and note that your inventory level is 100 and you have 85 desks on order. How many desks will you order?</a:t>
                </a:r>
                <a:endParaRPr lang="en-CA" sz="2000" kern="100" dirty="0">
                  <a:latin typeface="Calibri" panose="020F0502020204030204" pitchFamily="34" charset="0"/>
                  <a:ea typeface="Calibri" panose="020F0502020204030204" pitchFamily="34" charset="0"/>
                  <a:cs typeface="Times New Roman" panose="02020603050405020304" pitchFamily="18" charset="0"/>
                </a:endParaRPr>
              </a:p>
              <a:p>
                <a:pPr marL="457189" indent="-457189">
                  <a:lnSpc>
                    <a:spcPct val="107000"/>
                  </a:lnSpc>
                  <a:buFont typeface="+mj-lt"/>
                  <a:buAutoNum type="alphaLcParenR"/>
                </a:pPr>
                <a:r>
                  <a:rPr lang="en-CA" sz="2000" kern="100" dirty="0">
                    <a:latin typeface="Calibri" panose="020F0502020204030204" pitchFamily="34" charset="0"/>
                    <a:ea typeface="Times New Roman" panose="02020603050405020304" pitchFamily="18" charset="0"/>
                    <a:cs typeface="Times New Roman" panose="02020603050405020304" pitchFamily="18" charset="0"/>
                  </a:rPr>
                  <a:t>Suppose your order-up-to-level is </a:t>
                </a:r>
                <a14:m>
                  <m:oMath xmlns:m="http://schemas.openxmlformats.org/officeDocument/2006/math">
                    <m:r>
                      <a:rPr lang="en-CA" sz="2000" i="1" kern="100">
                        <a:latin typeface="Cambria Math" panose="02040503050406030204" pitchFamily="18" charset="0"/>
                        <a:ea typeface="Calibri" panose="020F0502020204030204" pitchFamily="34" charset="0"/>
                        <a:cs typeface="Times New Roman" panose="02020603050405020304" pitchFamily="18" charset="0"/>
                      </a:rPr>
                      <m:t>𝑆</m:t>
                    </m:r>
                    <m:r>
                      <a:rPr lang="en-CA" sz="2000" i="1" kern="100">
                        <a:latin typeface="Cambria Math" panose="02040503050406030204" pitchFamily="18" charset="0"/>
                        <a:ea typeface="Calibri" panose="020F0502020204030204" pitchFamily="34" charset="0"/>
                        <a:cs typeface="Times New Roman" panose="02020603050405020304" pitchFamily="18" charset="0"/>
                      </a:rPr>
                      <m:t>=220</m:t>
                    </m:r>
                  </m:oMath>
                </a14:m>
                <a:r>
                  <a:rPr lang="en-CA" sz="2000" kern="100" dirty="0">
                    <a:latin typeface="Calibri" panose="020F0502020204030204" pitchFamily="34" charset="0"/>
                    <a:ea typeface="Times New Roman" panose="02020603050405020304" pitchFamily="18" charset="0"/>
                    <a:cs typeface="Times New Roman" panose="02020603050405020304" pitchFamily="18" charset="0"/>
                  </a:rPr>
                  <a:t>. You are about to place an order and note that your inventory level is 160 and you have 65 desks on order. How many desks will you order?</a:t>
                </a:r>
                <a:endParaRPr lang="en-CA" sz="2000" kern="100" dirty="0">
                  <a:latin typeface="Calibri" panose="020F0502020204030204" pitchFamily="34" charset="0"/>
                  <a:ea typeface="Calibri" panose="020F0502020204030204" pitchFamily="34" charset="0"/>
                  <a:cs typeface="Times New Roman" panose="02020603050405020304" pitchFamily="18" charset="0"/>
                </a:endParaRPr>
              </a:p>
              <a:p>
                <a:pPr marL="457189" indent="-457189">
                  <a:lnSpc>
                    <a:spcPct val="107000"/>
                  </a:lnSpc>
                  <a:buFont typeface="+mj-lt"/>
                  <a:buAutoNum type="alphaLcParenR"/>
                </a:pPr>
                <a:r>
                  <a:rPr lang="en-CA" sz="2000" kern="100" dirty="0">
                    <a:latin typeface="Calibri" panose="020F0502020204030204" pitchFamily="34" charset="0"/>
                    <a:ea typeface="Times New Roman" panose="02020603050405020304" pitchFamily="18" charset="0"/>
                    <a:cs typeface="Times New Roman" panose="02020603050405020304" pitchFamily="18" charset="0"/>
                  </a:rPr>
                  <a:t>What is the optimal order-up-to level if you want to target a 98 percent in-stock probability?</a:t>
                </a:r>
                <a:endParaRPr lang="en-CA" sz="2000" kern="100" dirty="0">
                  <a:latin typeface="Calibri" panose="020F0502020204030204" pitchFamily="34" charset="0"/>
                  <a:ea typeface="Calibri" panose="020F0502020204030204" pitchFamily="34" charset="0"/>
                  <a:cs typeface="Times New Roman" panose="02020603050405020304" pitchFamily="18" charset="0"/>
                </a:endParaRPr>
              </a:p>
              <a:p>
                <a:pPr marL="457189" indent="-457189">
                  <a:lnSpc>
                    <a:spcPct val="107000"/>
                  </a:lnSpc>
                  <a:buFont typeface="+mj-lt"/>
                  <a:buAutoNum type="alphaLcParenR"/>
                </a:pPr>
                <a:r>
                  <a:rPr lang="en-CA" sz="2000" kern="100" dirty="0">
                    <a:latin typeface="Calibri" panose="020F0502020204030204" pitchFamily="34" charset="0"/>
                    <a:ea typeface="Times New Roman" panose="02020603050405020304" pitchFamily="18" charset="0"/>
                    <a:cs typeface="Times New Roman" panose="02020603050405020304" pitchFamily="18" charset="0"/>
                  </a:rPr>
                  <a:t>Suppose your order-up-to level is </a:t>
                </a:r>
                <a14:m>
                  <m:oMath xmlns:m="http://schemas.openxmlformats.org/officeDocument/2006/math">
                    <m:r>
                      <a:rPr lang="en-CA" sz="2000" i="1" kern="100">
                        <a:latin typeface="Cambria Math" panose="02040503050406030204" pitchFamily="18" charset="0"/>
                        <a:ea typeface="Calibri" panose="020F0502020204030204" pitchFamily="34" charset="0"/>
                        <a:cs typeface="Times New Roman" panose="02020603050405020304" pitchFamily="18" charset="0"/>
                      </a:rPr>
                      <m:t>𝑆</m:t>
                    </m:r>
                    <m:r>
                      <a:rPr lang="en-CA" sz="2000" i="1" kern="100">
                        <a:latin typeface="Cambria Math" panose="02040503050406030204" pitchFamily="18" charset="0"/>
                        <a:ea typeface="Calibri" panose="020F0502020204030204" pitchFamily="34" charset="0"/>
                        <a:cs typeface="Times New Roman" panose="02020603050405020304" pitchFamily="18" charset="0"/>
                      </a:rPr>
                      <m:t>=120</m:t>
                    </m:r>
                  </m:oMath>
                </a14:m>
                <a:r>
                  <a:rPr lang="en-CA" sz="2000" kern="100" dirty="0">
                    <a:latin typeface="Calibri" panose="020F0502020204030204" pitchFamily="34" charset="0"/>
                    <a:ea typeface="Times New Roman" panose="02020603050405020304" pitchFamily="18" charset="0"/>
                    <a:cs typeface="Times New Roman" panose="02020603050405020304" pitchFamily="18" charset="0"/>
                  </a:rPr>
                  <a:t>. What is your expected on-hand inventory?</a:t>
                </a:r>
                <a:endParaRPr lang="en-CA" sz="2000" kern="100" dirty="0">
                  <a:latin typeface="Calibri" panose="020F0502020204030204" pitchFamily="34" charset="0"/>
                  <a:ea typeface="Calibri" panose="020F0502020204030204" pitchFamily="34" charset="0"/>
                  <a:cs typeface="Times New Roman" panose="02020603050405020304" pitchFamily="18" charset="0"/>
                </a:endParaRPr>
              </a:p>
              <a:p>
                <a:pPr marL="457189" indent="-457189">
                  <a:lnSpc>
                    <a:spcPct val="107000"/>
                  </a:lnSpc>
                  <a:spcAft>
                    <a:spcPts val="1067"/>
                  </a:spcAft>
                  <a:buFont typeface="+mj-lt"/>
                  <a:buAutoNum type="alphaLcParenR"/>
                </a:pPr>
                <a:r>
                  <a:rPr lang="en-CA" sz="2000" kern="100" dirty="0">
                    <a:latin typeface="Calibri" panose="020F0502020204030204" pitchFamily="34" charset="0"/>
                    <a:ea typeface="Times New Roman" panose="02020603050405020304" pitchFamily="18" charset="0"/>
                    <a:cs typeface="Times New Roman" panose="02020603050405020304" pitchFamily="18" charset="0"/>
                  </a:rPr>
                  <a:t>Suppose your order-up-to level is </a:t>
                </a:r>
                <a14:m>
                  <m:oMath xmlns:m="http://schemas.openxmlformats.org/officeDocument/2006/math">
                    <m:r>
                      <a:rPr lang="en-CA" sz="2000" i="1" kern="100">
                        <a:latin typeface="Cambria Math" panose="02040503050406030204" pitchFamily="18" charset="0"/>
                        <a:ea typeface="Calibri" panose="020F0502020204030204" pitchFamily="34" charset="0"/>
                        <a:cs typeface="Times New Roman" panose="02020603050405020304" pitchFamily="18" charset="0"/>
                      </a:rPr>
                      <m:t>𝑆</m:t>
                    </m:r>
                    <m:r>
                      <a:rPr lang="en-CA" sz="2000" i="1" kern="100">
                        <a:latin typeface="Cambria Math" panose="02040503050406030204" pitchFamily="18" charset="0"/>
                        <a:ea typeface="Calibri" panose="020F0502020204030204" pitchFamily="34" charset="0"/>
                        <a:cs typeface="Times New Roman" panose="02020603050405020304" pitchFamily="18" charset="0"/>
                      </a:rPr>
                      <m:t>=120</m:t>
                    </m:r>
                  </m:oMath>
                </a14:m>
                <a:r>
                  <a:rPr lang="en-CA" sz="2000" kern="100" dirty="0">
                    <a:latin typeface="Calibri" panose="020F0502020204030204" pitchFamily="34" charset="0"/>
                    <a:ea typeface="Times New Roman" panose="02020603050405020304" pitchFamily="18" charset="0"/>
                    <a:cs typeface="Times New Roman" panose="02020603050405020304" pitchFamily="18" charset="0"/>
                  </a:rPr>
                  <a:t>. Your internal cost of capital is 15 percent and each desk costs $200. What is your total cost of capital for the year for inventory in the store?</a:t>
                </a:r>
                <a:endParaRPr lang="en-CA" sz="2000" kern="1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CA" dirty="0"/>
              </a:p>
            </p:txBody>
          </p:sp>
        </mc:Choice>
        <mc:Fallback>
          <p:sp>
            <p:nvSpPr>
              <p:cNvPr id="2" name="Content Placeholder 1">
                <a:extLst>
                  <a:ext uri="{FF2B5EF4-FFF2-40B4-BE49-F238E27FC236}">
                    <a16:creationId xmlns:a16="http://schemas.microsoft.com/office/drawing/2014/main" id="{CF6FBCB8-74E2-45C3-930B-338877F5F853}"/>
                  </a:ext>
                </a:extLst>
              </p:cNvPr>
              <p:cNvSpPr>
                <a:spLocks noGrp="1" noRot="1" noChangeAspect="1" noMove="1" noResize="1" noEditPoints="1" noAdjustHandles="1" noChangeArrowheads="1" noChangeShapeType="1" noTextEdit="1"/>
              </p:cNvSpPr>
              <p:nvPr>
                <p:ph idx="1"/>
              </p:nvPr>
            </p:nvSpPr>
            <p:spPr>
              <a:xfrm>
                <a:off x="785585" y="1484396"/>
                <a:ext cx="10620829" cy="3889208"/>
              </a:xfrm>
              <a:blipFill>
                <a:blip r:embed="rId2"/>
                <a:stretch>
                  <a:fillRect l="-1493" t="-1884" b="-24333"/>
                </a:stretch>
              </a:blipFill>
            </p:spPr>
            <p:txBody>
              <a:bodyPr/>
              <a:lstStyle/>
              <a:p>
                <a:r>
                  <a:rPr lang="en-CA">
                    <a:noFill/>
                  </a:rPr>
                  <a:t> </a:t>
                </a:r>
              </a:p>
            </p:txBody>
          </p:sp>
        </mc:Fallback>
      </mc:AlternateContent>
      <p:sp>
        <p:nvSpPr>
          <p:cNvPr id="3" name="Title 2">
            <a:extLst>
              <a:ext uri="{FF2B5EF4-FFF2-40B4-BE49-F238E27FC236}">
                <a16:creationId xmlns:a16="http://schemas.microsoft.com/office/drawing/2014/main" id="{43E5C5CE-9788-60F9-62CB-68DBE0D0BE08}"/>
              </a:ext>
            </a:extLst>
          </p:cNvPr>
          <p:cNvSpPr>
            <a:spLocks noGrp="1"/>
          </p:cNvSpPr>
          <p:nvPr>
            <p:ph type="title"/>
          </p:nvPr>
        </p:nvSpPr>
        <p:spPr/>
        <p:txBody>
          <a:bodyPr/>
          <a:lstStyle/>
          <a:p>
            <a:r>
              <a:rPr lang="en-CA" dirty="0"/>
              <a:t>Example</a:t>
            </a:r>
          </a:p>
        </p:txBody>
      </p:sp>
    </p:spTree>
    <p:extLst>
      <p:ext uri="{BB962C8B-B14F-4D97-AF65-F5344CB8AC3E}">
        <p14:creationId xmlns:p14="http://schemas.microsoft.com/office/powerpoint/2010/main" val="275808643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76E393-7BA5-0375-164D-61599B6BBCD5}"/>
              </a:ext>
            </a:extLst>
          </p:cNvPr>
          <p:cNvSpPr>
            <a:spLocks noGrp="1"/>
          </p:cNvSpPr>
          <p:nvPr>
            <p:ph type="title"/>
          </p:nvPr>
        </p:nvSpPr>
        <p:spPr/>
        <p:txBody>
          <a:bodyPr/>
          <a:lstStyle/>
          <a:p>
            <a:r>
              <a:rPr lang="en-CA" dirty="0"/>
              <a:t>Example</a:t>
            </a:r>
          </a:p>
        </p:txBody>
      </p:sp>
    </p:spTree>
    <p:extLst>
      <p:ext uri="{BB962C8B-B14F-4D97-AF65-F5344CB8AC3E}">
        <p14:creationId xmlns:p14="http://schemas.microsoft.com/office/powerpoint/2010/main" val="221149972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76E393-7BA5-0375-164D-61599B6BBCD5}"/>
              </a:ext>
            </a:extLst>
          </p:cNvPr>
          <p:cNvSpPr>
            <a:spLocks noGrp="1"/>
          </p:cNvSpPr>
          <p:nvPr>
            <p:ph type="title"/>
          </p:nvPr>
        </p:nvSpPr>
        <p:spPr/>
        <p:txBody>
          <a:bodyPr/>
          <a:lstStyle/>
          <a:p>
            <a:r>
              <a:rPr lang="en-CA" dirty="0"/>
              <a:t>Example</a:t>
            </a:r>
          </a:p>
        </p:txBody>
      </p:sp>
    </p:spTree>
    <p:extLst>
      <p:ext uri="{BB962C8B-B14F-4D97-AF65-F5344CB8AC3E}">
        <p14:creationId xmlns:p14="http://schemas.microsoft.com/office/powerpoint/2010/main" val="76040088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B93D2AA-C149-A634-3C20-E805DAFBD47D}"/>
              </a:ext>
            </a:extLst>
          </p:cNvPr>
          <p:cNvSpPr>
            <a:spLocks noGrp="1"/>
          </p:cNvSpPr>
          <p:nvPr>
            <p:ph type="title"/>
          </p:nvPr>
        </p:nvSpPr>
        <p:spPr/>
        <p:txBody>
          <a:bodyPr/>
          <a:lstStyle/>
          <a:p>
            <a:r>
              <a:rPr lang="en-CA" dirty="0"/>
              <a:t>The Beer Game – Take 2</a:t>
            </a:r>
          </a:p>
        </p:txBody>
      </p:sp>
    </p:spTree>
    <p:extLst>
      <p:ext uri="{BB962C8B-B14F-4D97-AF65-F5344CB8AC3E}">
        <p14:creationId xmlns:p14="http://schemas.microsoft.com/office/powerpoint/2010/main" val="111421047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31DB7D-2F8D-C0BC-06A2-364F03160DD6}"/>
              </a:ext>
            </a:extLst>
          </p:cNvPr>
          <p:cNvSpPr>
            <a:spLocks noGrp="1"/>
          </p:cNvSpPr>
          <p:nvPr>
            <p:ph type="title"/>
          </p:nvPr>
        </p:nvSpPr>
        <p:spPr/>
        <p:txBody>
          <a:bodyPr/>
          <a:lstStyle/>
          <a:p>
            <a:r>
              <a:rPr lang="en-CA" dirty="0"/>
              <a:t>The Beer Game – Take 2</a:t>
            </a:r>
          </a:p>
        </p:txBody>
      </p:sp>
      <p:sp>
        <p:nvSpPr>
          <p:cNvPr id="6" name="TextBox 5">
            <a:extLst>
              <a:ext uri="{FF2B5EF4-FFF2-40B4-BE49-F238E27FC236}">
                <a16:creationId xmlns:a16="http://schemas.microsoft.com/office/drawing/2014/main" id="{24B9BF69-04E9-BC1C-A66A-BFA6919B59AA}"/>
              </a:ext>
            </a:extLst>
          </p:cNvPr>
          <p:cNvSpPr txBox="1"/>
          <p:nvPr/>
        </p:nvSpPr>
        <p:spPr>
          <a:xfrm>
            <a:off x="1132114" y="1886857"/>
            <a:ext cx="9608457" cy="2246769"/>
          </a:xfrm>
          <a:prstGeom prst="rect">
            <a:avLst/>
          </a:prstGeom>
          <a:noFill/>
        </p:spPr>
        <p:txBody>
          <a:bodyPr wrap="square">
            <a:spAutoFit/>
          </a:bodyPr>
          <a:lstStyle/>
          <a:p>
            <a:pPr marL="0" indent="0" eaLnBrk="1" hangingPunct="1">
              <a:buNone/>
            </a:pPr>
            <a:r>
              <a:rPr lang="en-US" sz="2800" b="1" dirty="0"/>
              <a:t>Step 1: </a:t>
            </a:r>
            <a:r>
              <a:rPr lang="en-US" sz="2800" dirty="0"/>
              <a:t>Click the button labelled “</a:t>
            </a:r>
            <a:r>
              <a:rPr lang="en-US" sz="2800" b="1" dirty="0"/>
              <a:t>Join New Game Session</a:t>
            </a:r>
            <a:r>
              <a:rPr lang="en-US" sz="2800" dirty="0"/>
              <a:t>”</a:t>
            </a:r>
          </a:p>
          <a:p>
            <a:pPr marL="0" indent="0" eaLnBrk="1" hangingPunct="1">
              <a:buNone/>
            </a:pPr>
            <a:endParaRPr lang="en-US" sz="2800" dirty="0"/>
          </a:p>
          <a:p>
            <a:pPr marL="0" indent="0" eaLnBrk="1" hangingPunct="1">
              <a:buNone/>
            </a:pPr>
            <a:r>
              <a:rPr lang="en-US" sz="2800" b="1" dirty="0"/>
              <a:t>Step 3: </a:t>
            </a:r>
            <a:r>
              <a:rPr lang="en-US" sz="2800" dirty="0"/>
              <a:t>Use the code </a:t>
            </a:r>
            <a:r>
              <a:rPr lang="en-US" sz="2800" dirty="0">
                <a:highlight>
                  <a:srgbClr val="FFFF00"/>
                </a:highlight>
              </a:rPr>
              <a:t>62q1</a:t>
            </a:r>
            <a:endParaRPr lang="en-US" sz="2800" i="1" dirty="0">
              <a:highlight>
                <a:srgbClr val="FFFF00"/>
              </a:highlight>
            </a:endParaRPr>
          </a:p>
          <a:p>
            <a:pPr marL="0" indent="0" eaLnBrk="1" hangingPunct="1">
              <a:buNone/>
            </a:pPr>
            <a:endParaRPr lang="en-US" sz="2800" dirty="0"/>
          </a:p>
          <a:p>
            <a:pPr marL="0" indent="0" eaLnBrk="1" hangingPunct="1">
              <a:buNone/>
            </a:pPr>
            <a:endParaRPr lang="en-US" sz="2800" dirty="0"/>
          </a:p>
        </p:txBody>
      </p:sp>
    </p:spTree>
    <p:extLst>
      <p:ext uri="{BB962C8B-B14F-4D97-AF65-F5344CB8AC3E}">
        <p14:creationId xmlns:p14="http://schemas.microsoft.com/office/powerpoint/2010/main" val="124735994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1B8AA-6200-F2A2-47F4-A2DBADEFAE88}"/>
              </a:ext>
            </a:extLst>
          </p:cNvPr>
          <p:cNvSpPr>
            <a:spLocks noGrp="1"/>
          </p:cNvSpPr>
          <p:nvPr>
            <p:ph type="title"/>
          </p:nvPr>
        </p:nvSpPr>
        <p:spPr/>
        <p:txBody>
          <a:bodyPr/>
          <a:lstStyle/>
          <a:p>
            <a:endParaRPr lang="en-CA"/>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308124-12D7-4A8F-F04B-82D8B355CEFC}"/>
              </a:ext>
            </a:extLst>
          </p:cNvPr>
          <p:cNvSpPr>
            <a:spLocks noGrp="1"/>
          </p:cNvSpPr>
          <p:nvPr>
            <p:ph type="title"/>
          </p:nvPr>
        </p:nvSpPr>
        <p:spPr>
          <a:xfrm>
            <a:off x="362858" y="311995"/>
            <a:ext cx="9876611" cy="937444"/>
          </a:xfrm>
        </p:spPr>
        <p:txBody>
          <a:bodyPr/>
          <a:lstStyle/>
          <a:p>
            <a:r>
              <a:rPr lang="en-CA" dirty="0"/>
              <a:t>Newsvendor Model Recap….</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626538D-4759-0E53-41FB-41877723CB3C}"/>
                  </a:ext>
                </a:extLst>
              </p:cNvPr>
              <p:cNvSpPr>
                <a:spLocks noGrp="1"/>
              </p:cNvSpPr>
              <p:nvPr>
                <p:ph idx="1"/>
              </p:nvPr>
            </p:nvSpPr>
            <p:spPr>
              <a:xfrm>
                <a:off x="838200" y="1862659"/>
                <a:ext cx="10648950" cy="3889208"/>
              </a:xfrm>
            </p:spPr>
            <p:txBody>
              <a:bodyPr/>
              <a:lstStyle/>
              <a:p>
                <a:pPr marL="0" indent="0">
                  <a:buNone/>
                </a:pPr>
                <a:r>
                  <a:rPr lang="en-CA" dirty="0"/>
                  <a:t>Demand is stochastic, characterized by some probability distribution. </a:t>
                </a:r>
              </a:p>
              <a:p>
                <a:pPr marL="0" indent="0">
                  <a:buNone/>
                </a:pPr>
                <a:r>
                  <a:rPr lang="en-CA" dirty="0"/>
                  <a:t>Costs are considered as those that relate to either underestimating demand (</a:t>
                </a:r>
                <a14:m>
                  <m:oMath xmlns:m="http://schemas.openxmlformats.org/officeDocument/2006/math">
                    <m:sSub>
                      <m:sSubPr>
                        <m:ctrlPr>
                          <a:rPr lang="en-CA" i="1" smtClean="0">
                            <a:latin typeface="Cambria Math" panose="02040503050406030204" pitchFamily="18" charset="0"/>
                          </a:rPr>
                        </m:ctrlPr>
                      </m:sSubPr>
                      <m:e>
                        <m:r>
                          <a:rPr lang="en-CA" b="0" i="1" smtClean="0">
                            <a:latin typeface="Cambria Math" panose="02040503050406030204" pitchFamily="18" charset="0"/>
                          </a:rPr>
                          <m:t>𝑐</m:t>
                        </m:r>
                      </m:e>
                      <m:sub>
                        <m:r>
                          <a:rPr lang="en-CA" b="0" i="1" smtClean="0">
                            <a:latin typeface="Cambria Math" panose="02040503050406030204" pitchFamily="18" charset="0"/>
                          </a:rPr>
                          <m:t>𝑢</m:t>
                        </m:r>
                      </m:sub>
                    </m:sSub>
                  </m:oMath>
                </a14:m>
                <a:r>
                  <a:rPr lang="en-CA" dirty="0"/>
                  <a:t>) or overestimating demand (</a:t>
                </a:r>
                <a14:m>
                  <m:oMath xmlns:m="http://schemas.openxmlformats.org/officeDocument/2006/math">
                    <m:sSub>
                      <m:sSubPr>
                        <m:ctrlPr>
                          <a:rPr lang="en-CA" i="1" smtClean="0">
                            <a:latin typeface="Cambria Math" panose="02040503050406030204" pitchFamily="18" charset="0"/>
                          </a:rPr>
                        </m:ctrlPr>
                      </m:sSubPr>
                      <m:e>
                        <m:r>
                          <a:rPr lang="en-CA" b="0" i="1" smtClean="0">
                            <a:latin typeface="Cambria Math" panose="02040503050406030204" pitchFamily="18" charset="0"/>
                          </a:rPr>
                          <m:t>𝑐</m:t>
                        </m:r>
                      </m:e>
                      <m:sub>
                        <m:r>
                          <a:rPr lang="en-CA" b="0" i="1" smtClean="0">
                            <a:latin typeface="Cambria Math" panose="02040503050406030204" pitchFamily="18" charset="0"/>
                          </a:rPr>
                          <m:t>𝑜</m:t>
                        </m:r>
                      </m:sub>
                    </m:sSub>
                  </m:oMath>
                </a14:m>
                <a:r>
                  <a:rPr lang="en-CA" dirty="0"/>
                  <a:t>)</a:t>
                </a:r>
              </a:p>
              <a:p>
                <a:pPr marL="0" indent="0">
                  <a:buNone/>
                </a:pPr>
                <a:r>
                  <a:rPr lang="en-CA" dirty="0"/>
                  <a:t>In total, these costs are minimized with the following proportion of the demand distribution is covered:</a:t>
                </a:r>
              </a:p>
              <a:p>
                <a:pPr marL="0" indent="0">
                  <a:buNone/>
                </a:pPr>
                <a14:m>
                  <m:oMathPara xmlns:m="http://schemas.openxmlformats.org/officeDocument/2006/math">
                    <m:oMathParaPr>
                      <m:jc m:val="centerGroup"/>
                    </m:oMathParaPr>
                    <m:oMath xmlns:m="http://schemas.openxmlformats.org/officeDocument/2006/math">
                      <m:r>
                        <a:rPr lang="en-CA" b="0" i="1" smtClean="0">
                          <a:latin typeface="Cambria Math" panose="02040503050406030204" pitchFamily="18" charset="0"/>
                        </a:rPr>
                        <m:t>𝐹</m:t>
                      </m:r>
                      <m:d>
                        <m:dPr>
                          <m:ctrlPr>
                            <a:rPr lang="en-CA" b="0" i="1" smtClean="0">
                              <a:latin typeface="Cambria Math" panose="02040503050406030204" pitchFamily="18" charset="0"/>
                            </a:rPr>
                          </m:ctrlPr>
                        </m:dPr>
                        <m:e>
                          <m:r>
                            <a:rPr lang="en-CA" b="0" i="1" smtClean="0">
                              <a:latin typeface="Cambria Math" panose="02040503050406030204" pitchFamily="18" charset="0"/>
                            </a:rPr>
                            <m:t>𝑄</m:t>
                          </m:r>
                        </m:e>
                      </m:d>
                      <m:r>
                        <a:rPr lang="en-CA" b="0" i="1" smtClean="0">
                          <a:latin typeface="Cambria Math" panose="02040503050406030204" pitchFamily="18" charset="0"/>
                        </a:rPr>
                        <m:t>=</m:t>
                      </m:r>
                      <m:f>
                        <m:fPr>
                          <m:ctrlPr>
                            <a:rPr lang="en-CA" b="0" i="1" smtClean="0">
                              <a:latin typeface="Cambria Math" panose="02040503050406030204" pitchFamily="18" charset="0"/>
                            </a:rPr>
                          </m:ctrlPr>
                        </m:fPr>
                        <m:num>
                          <m:sSub>
                            <m:sSubPr>
                              <m:ctrlPr>
                                <a:rPr lang="en-CA" b="0" i="1" smtClean="0">
                                  <a:latin typeface="Cambria Math" panose="02040503050406030204" pitchFamily="18" charset="0"/>
                                </a:rPr>
                              </m:ctrlPr>
                            </m:sSubPr>
                            <m:e>
                              <m:r>
                                <a:rPr lang="en-CA" b="0" i="1" smtClean="0">
                                  <a:latin typeface="Cambria Math" panose="02040503050406030204" pitchFamily="18" charset="0"/>
                                </a:rPr>
                                <m:t>𝑐</m:t>
                              </m:r>
                            </m:e>
                            <m:sub>
                              <m:r>
                                <a:rPr lang="en-CA" b="0" i="1" smtClean="0">
                                  <a:latin typeface="Cambria Math" panose="02040503050406030204" pitchFamily="18" charset="0"/>
                                </a:rPr>
                                <m:t>𝑢</m:t>
                              </m:r>
                            </m:sub>
                          </m:sSub>
                        </m:num>
                        <m:den>
                          <m:sSub>
                            <m:sSubPr>
                              <m:ctrlPr>
                                <a:rPr lang="en-CA" b="0" i="1" smtClean="0">
                                  <a:latin typeface="Cambria Math" panose="02040503050406030204" pitchFamily="18" charset="0"/>
                                </a:rPr>
                              </m:ctrlPr>
                            </m:sSubPr>
                            <m:e>
                              <m:r>
                                <a:rPr lang="en-CA" b="0" i="1" smtClean="0">
                                  <a:latin typeface="Cambria Math" panose="02040503050406030204" pitchFamily="18" charset="0"/>
                                </a:rPr>
                                <m:t>𝑐</m:t>
                              </m:r>
                            </m:e>
                            <m:sub>
                              <m:r>
                                <a:rPr lang="en-CA" b="0" i="1" smtClean="0">
                                  <a:latin typeface="Cambria Math" panose="02040503050406030204" pitchFamily="18" charset="0"/>
                                </a:rPr>
                                <m:t>𝑢</m:t>
                              </m:r>
                            </m:sub>
                          </m:sSub>
                          <m:r>
                            <a:rPr lang="en-CA" b="0" i="1" smtClean="0">
                              <a:latin typeface="Cambria Math" panose="02040503050406030204" pitchFamily="18" charset="0"/>
                            </a:rPr>
                            <m:t>+</m:t>
                          </m:r>
                          <m:sSub>
                            <m:sSubPr>
                              <m:ctrlPr>
                                <a:rPr lang="en-CA" b="0" i="1" smtClean="0">
                                  <a:latin typeface="Cambria Math" panose="02040503050406030204" pitchFamily="18" charset="0"/>
                                </a:rPr>
                              </m:ctrlPr>
                            </m:sSubPr>
                            <m:e>
                              <m:r>
                                <a:rPr lang="en-CA" b="0" i="1" smtClean="0">
                                  <a:latin typeface="Cambria Math" panose="02040503050406030204" pitchFamily="18" charset="0"/>
                                </a:rPr>
                                <m:t>𝑐</m:t>
                              </m:r>
                            </m:e>
                            <m:sub>
                              <m:r>
                                <a:rPr lang="en-CA" b="0" i="1" smtClean="0">
                                  <a:latin typeface="Cambria Math" panose="02040503050406030204" pitchFamily="18" charset="0"/>
                                </a:rPr>
                                <m:t>𝑜</m:t>
                              </m:r>
                            </m:sub>
                          </m:sSub>
                        </m:den>
                      </m:f>
                    </m:oMath>
                  </m:oMathPara>
                </a14:m>
                <a:endParaRPr lang="en-CA" dirty="0"/>
              </a:p>
            </p:txBody>
          </p:sp>
        </mc:Choice>
        <mc:Fallback xmlns="">
          <p:sp>
            <p:nvSpPr>
              <p:cNvPr id="3" name="Content Placeholder 2">
                <a:extLst>
                  <a:ext uri="{FF2B5EF4-FFF2-40B4-BE49-F238E27FC236}">
                    <a16:creationId xmlns:a16="http://schemas.microsoft.com/office/drawing/2014/main" id="{B626538D-4759-0E53-41FB-41877723CB3C}"/>
                  </a:ext>
                </a:extLst>
              </p:cNvPr>
              <p:cNvSpPr>
                <a:spLocks noGrp="1" noRot="1" noChangeAspect="1" noMove="1" noResize="1" noEditPoints="1" noAdjustHandles="1" noChangeArrowheads="1" noChangeShapeType="1" noTextEdit="1"/>
              </p:cNvSpPr>
              <p:nvPr>
                <p:ph idx="1"/>
              </p:nvPr>
            </p:nvSpPr>
            <p:spPr>
              <a:xfrm>
                <a:off x="838200" y="1862659"/>
                <a:ext cx="10648950" cy="3889208"/>
              </a:xfrm>
              <a:blipFill>
                <a:blip r:embed="rId2"/>
                <a:stretch>
                  <a:fillRect l="-2062" t="-2821"/>
                </a:stretch>
              </a:blipFill>
            </p:spPr>
            <p:txBody>
              <a:bodyPr/>
              <a:lstStyle/>
              <a:p>
                <a:r>
                  <a:rPr lang="en-CA">
                    <a:noFill/>
                  </a:rPr>
                  <a:t> </a:t>
                </a:r>
              </a:p>
            </p:txBody>
          </p:sp>
        </mc:Fallback>
      </mc:AlternateContent>
    </p:spTree>
    <p:extLst>
      <p:ext uri="{BB962C8B-B14F-4D97-AF65-F5344CB8AC3E}">
        <p14:creationId xmlns:p14="http://schemas.microsoft.com/office/powerpoint/2010/main" val="23681690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308124-12D7-4A8F-F04B-82D8B355CEFC}"/>
              </a:ext>
            </a:extLst>
          </p:cNvPr>
          <p:cNvSpPr>
            <a:spLocks noGrp="1"/>
          </p:cNvSpPr>
          <p:nvPr>
            <p:ph type="title"/>
          </p:nvPr>
        </p:nvSpPr>
        <p:spPr>
          <a:xfrm>
            <a:off x="362858" y="311995"/>
            <a:ext cx="9876611" cy="937444"/>
          </a:xfrm>
        </p:spPr>
        <p:txBody>
          <a:bodyPr/>
          <a:lstStyle/>
          <a:p>
            <a:r>
              <a:rPr lang="en-CA" dirty="0"/>
              <a:t>Newsvendor Model Recap….</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626538D-4759-0E53-41FB-41877723CB3C}"/>
                  </a:ext>
                </a:extLst>
              </p:cNvPr>
              <p:cNvSpPr>
                <a:spLocks noGrp="1"/>
              </p:cNvSpPr>
              <p:nvPr>
                <p:ph idx="1"/>
              </p:nvPr>
            </p:nvSpPr>
            <p:spPr>
              <a:xfrm>
                <a:off x="771525" y="1536088"/>
                <a:ext cx="10648950" cy="3889208"/>
              </a:xfrm>
            </p:spPr>
            <p:txBody>
              <a:bodyPr/>
              <a:lstStyle/>
              <a:p>
                <a:pPr marL="0" indent="0">
                  <a:buNone/>
                </a:pPr>
                <a:r>
                  <a:rPr lang="en-CA" dirty="0"/>
                  <a:t>If demand is normally distributed, we can then obtain </a:t>
                </a:r>
                <a14:m>
                  <m:oMath xmlns:m="http://schemas.openxmlformats.org/officeDocument/2006/math">
                    <m:r>
                      <a:rPr lang="en-CA" b="0" i="1" smtClean="0">
                        <a:latin typeface="Cambria Math" panose="02040503050406030204" pitchFamily="18" charset="0"/>
                      </a:rPr>
                      <m:t>𝑧</m:t>
                    </m:r>
                  </m:oMath>
                </a14:m>
                <a:r>
                  <a:rPr lang="en-CA" dirty="0"/>
                  <a:t> by</a:t>
                </a:r>
              </a:p>
              <a:p>
                <a:pPr marL="0" indent="0" algn="ctr">
                  <a:buNone/>
                </a:pPr>
                <a:r>
                  <a:rPr lang="en-CA" dirty="0"/>
                  <a:t>=NORM.S.INV(</a:t>
                </a:r>
                <a14:m>
                  <m:oMath xmlns:m="http://schemas.openxmlformats.org/officeDocument/2006/math">
                    <m:r>
                      <a:rPr lang="en-CA" b="0" i="1" smtClean="0">
                        <a:latin typeface="Cambria Math" panose="02040503050406030204" pitchFamily="18" charset="0"/>
                      </a:rPr>
                      <m:t>𝐹</m:t>
                    </m:r>
                    <m:d>
                      <m:dPr>
                        <m:ctrlPr>
                          <a:rPr lang="en-CA" b="0" i="1" smtClean="0">
                            <a:latin typeface="Cambria Math" panose="02040503050406030204" pitchFamily="18" charset="0"/>
                          </a:rPr>
                        </m:ctrlPr>
                      </m:dPr>
                      <m:e>
                        <m:r>
                          <a:rPr lang="en-CA" b="0" i="1" smtClean="0">
                            <a:latin typeface="Cambria Math" panose="02040503050406030204" pitchFamily="18" charset="0"/>
                          </a:rPr>
                          <m:t>𝑄</m:t>
                        </m:r>
                      </m:e>
                    </m:d>
                  </m:oMath>
                </a14:m>
                <a:r>
                  <a:rPr lang="en-CA" dirty="0"/>
                  <a:t>)</a:t>
                </a:r>
              </a:p>
              <a:p>
                <a:pPr marL="0" indent="0">
                  <a:buNone/>
                </a:pPr>
                <a:r>
                  <a:rPr lang="en-CA" dirty="0"/>
                  <a:t>The resulting </a:t>
                </a:r>
                <a14:m>
                  <m:oMath xmlns:m="http://schemas.openxmlformats.org/officeDocument/2006/math">
                    <m:r>
                      <a:rPr lang="en-CA" b="0" i="1" smtClean="0">
                        <a:latin typeface="Cambria Math" panose="02040503050406030204" pitchFamily="18" charset="0"/>
                      </a:rPr>
                      <m:t>𝑧</m:t>
                    </m:r>
                  </m:oMath>
                </a14:m>
                <a:r>
                  <a:rPr lang="en-CA" dirty="0"/>
                  <a:t>-value can then be used to find the optimum order quantity (</a:t>
                </a:r>
                <a14:m>
                  <m:oMath xmlns:m="http://schemas.openxmlformats.org/officeDocument/2006/math">
                    <m:r>
                      <a:rPr lang="en-CA" b="0" i="1" smtClean="0">
                        <a:latin typeface="Cambria Math" panose="02040503050406030204" pitchFamily="18" charset="0"/>
                      </a:rPr>
                      <m:t>𝑄</m:t>
                    </m:r>
                  </m:oMath>
                </a14:m>
                <a:r>
                  <a:rPr lang="en-CA" dirty="0"/>
                  <a:t>) :</a:t>
                </a:r>
              </a:p>
              <a:p>
                <a:pPr marL="0" indent="0">
                  <a:buNone/>
                </a:pPr>
                <a14:m>
                  <m:oMathPara xmlns:m="http://schemas.openxmlformats.org/officeDocument/2006/math">
                    <m:oMathParaPr>
                      <m:jc m:val="centerGroup"/>
                    </m:oMathParaPr>
                    <m:oMath xmlns:m="http://schemas.openxmlformats.org/officeDocument/2006/math">
                      <m:r>
                        <a:rPr lang="en-CA" b="0" i="1" smtClean="0">
                          <a:latin typeface="Cambria Math" panose="02040503050406030204" pitchFamily="18" charset="0"/>
                        </a:rPr>
                        <m:t>𝑄</m:t>
                      </m:r>
                      <m:r>
                        <a:rPr lang="en-CA" b="0" i="1" smtClean="0">
                          <a:latin typeface="Cambria Math" panose="02040503050406030204" pitchFamily="18" charset="0"/>
                        </a:rPr>
                        <m:t>=</m:t>
                      </m:r>
                      <m:r>
                        <a:rPr lang="en-CA" b="0" i="1" smtClean="0">
                          <a:latin typeface="Cambria Math" panose="02040503050406030204" pitchFamily="18" charset="0"/>
                          <a:ea typeface="Cambria Math" panose="02040503050406030204" pitchFamily="18" charset="0"/>
                        </a:rPr>
                        <m:t>𝜇</m:t>
                      </m:r>
                      <m:r>
                        <a:rPr lang="en-CA" b="0" i="1" smtClean="0">
                          <a:latin typeface="Cambria Math" panose="02040503050406030204" pitchFamily="18" charset="0"/>
                          <a:ea typeface="Cambria Math" panose="02040503050406030204" pitchFamily="18" charset="0"/>
                        </a:rPr>
                        <m:t>+</m:t>
                      </m:r>
                      <m:r>
                        <a:rPr lang="en-CA" b="0" i="1" smtClean="0">
                          <a:latin typeface="Cambria Math" panose="02040503050406030204" pitchFamily="18" charset="0"/>
                          <a:ea typeface="Cambria Math" panose="02040503050406030204" pitchFamily="18" charset="0"/>
                        </a:rPr>
                        <m:t>𝑧</m:t>
                      </m:r>
                      <m:r>
                        <a:rPr lang="en-CA" b="0" i="1" smtClean="0">
                          <a:latin typeface="Cambria Math" panose="02040503050406030204" pitchFamily="18" charset="0"/>
                          <a:ea typeface="Cambria Math" panose="02040503050406030204" pitchFamily="18" charset="0"/>
                        </a:rPr>
                        <m:t>𝜎</m:t>
                      </m:r>
                    </m:oMath>
                  </m:oMathPara>
                </a14:m>
                <a:endParaRPr lang="en-CA" dirty="0"/>
              </a:p>
              <a:p>
                <a:pPr marL="0" indent="0">
                  <a:buNone/>
                </a:pPr>
                <a:r>
                  <a:rPr lang="en-CA" dirty="0"/>
                  <a:t>Where </a:t>
                </a:r>
                <a14:m>
                  <m:oMath xmlns:m="http://schemas.openxmlformats.org/officeDocument/2006/math">
                    <m:r>
                      <a:rPr lang="en-CA" i="1" smtClean="0">
                        <a:latin typeface="Cambria Math" panose="02040503050406030204" pitchFamily="18" charset="0"/>
                        <a:ea typeface="Cambria Math" panose="02040503050406030204" pitchFamily="18" charset="0"/>
                      </a:rPr>
                      <m:t>𝜇</m:t>
                    </m:r>
                  </m:oMath>
                </a14:m>
                <a:r>
                  <a:rPr lang="en-CA" dirty="0"/>
                  <a:t> and </a:t>
                </a:r>
                <a14:m>
                  <m:oMath xmlns:m="http://schemas.openxmlformats.org/officeDocument/2006/math">
                    <m:r>
                      <a:rPr lang="en-CA" i="1" smtClean="0">
                        <a:latin typeface="Cambria Math" panose="02040503050406030204" pitchFamily="18" charset="0"/>
                        <a:ea typeface="Cambria Math" panose="02040503050406030204" pitchFamily="18" charset="0"/>
                      </a:rPr>
                      <m:t>𝜎</m:t>
                    </m:r>
                  </m:oMath>
                </a14:m>
                <a:r>
                  <a:rPr lang="en-CA" dirty="0"/>
                  <a:t> are the mean and standard deviation of the demand distribution. </a:t>
                </a:r>
              </a:p>
              <a:p>
                <a:pPr marL="0" indent="0">
                  <a:buNone/>
                </a:pPr>
                <a:r>
                  <a:rPr lang="en-CA" dirty="0"/>
                  <a:t>We can also find </a:t>
                </a:r>
                <a14:m>
                  <m:oMath xmlns:m="http://schemas.openxmlformats.org/officeDocument/2006/math">
                    <m:r>
                      <a:rPr lang="en-CA" b="0" i="1" smtClean="0">
                        <a:latin typeface="Cambria Math" panose="02040503050406030204" pitchFamily="18" charset="0"/>
                      </a:rPr>
                      <m:t>𝑄</m:t>
                    </m:r>
                  </m:oMath>
                </a14:m>
                <a:r>
                  <a:rPr lang="en-CA" dirty="0"/>
                  <a:t> directly using:</a:t>
                </a:r>
              </a:p>
              <a:p>
                <a:pPr marL="0" indent="0" algn="ctr">
                  <a:buNone/>
                </a:pPr>
                <a:r>
                  <a:rPr lang="en-CA" dirty="0"/>
                  <a:t>=NORM.INV(</a:t>
                </a:r>
                <a14:m>
                  <m:oMath xmlns:m="http://schemas.openxmlformats.org/officeDocument/2006/math">
                    <m:r>
                      <a:rPr lang="en-CA" b="0" i="1" smtClean="0">
                        <a:latin typeface="Cambria Math" panose="02040503050406030204" pitchFamily="18" charset="0"/>
                      </a:rPr>
                      <m:t>𝐹</m:t>
                    </m:r>
                    <m:d>
                      <m:dPr>
                        <m:ctrlPr>
                          <a:rPr lang="en-CA" b="0" i="1" smtClean="0">
                            <a:latin typeface="Cambria Math" panose="02040503050406030204" pitchFamily="18" charset="0"/>
                          </a:rPr>
                        </m:ctrlPr>
                      </m:dPr>
                      <m:e>
                        <m:r>
                          <a:rPr lang="en-CA" b="0" i="1" smtClean="0">
                            <a:latin typeface="Cambria Math" panose="02040503050406030204" pitchFamily="18" charset="0"/>
                          </a:rPr>
                          <m:t>𝑄</m:t>
                        </m:r>
                      </m:e>
                    </m:d>
                  </m:oMath>
                </a14:m>
                <a:r>
                  <a:rPr lang="en-CA" dirty="0"/>
                  <a:t>, </a:t>
                </a:r>
                <a14:m>
                  <m:oMath xmlns:m="http://schemas.openxmlformats.org/officeDocument/2006/math">
                    <m:r>
                      <a:rPr lang="en-CA" i="1">
                        <a:latin typeface="Cambria Math" panose="02040503050406030204" pitchFamily="18" charset="0"/>
                        <a:ea typeface="Cambria Math" panose="02040503050406030204" pitchFamily="18" charset="0"/>
                      </a:rPr>
                      <m:t>𝜇</m:t>
                    </m:r>
                  </m:oMath>
                </a14:m>
                <a:r>
                  <a:rPr lang="en-CA" dirty="0"/>
                  <a:t>, </a:t>
                </a:r>
                <a14:m>
                  <m:oMath xmlns:m="http://schemas.openxmlformats.org/officeDocument/2006/math">
                    <m:r>
                      <a:rPr lang="en-CA" i="1">
                        <a:latin typeface="Cambria Math" panose="02040503050406030204" pitchFamily="18" charset="0"/>
                        <a:ea typeface="Cambria Math" panose="02040503050406030204" pitchFamily="18" charset="0"/>
                      </a:rPr>
                      <m:t>𝜎</m:t>
                    </m:r>
                  </m:oMath>
                </a14:m>
                <a:r>
                  <a:rPr lang="en-CA" dirty="0"/>
                  <a:t>)</a:t>
                </a:r>
              </a:p>
            </p:txBody>
          </p:sp>
        </mc:Choice>
        <mc:Fallback xmlns="">
          <p:sp>
            <p:nvSpPr>
              <p:cNvPr id="3" name="Content Placeholder 2">
                <a:extLst>
                  <a:ext uri="{FF2B5EF4-FFF2-40B4-BE49-F238E27FC236}">
                    <a16:creationId xmlns:a16="http://schemas.microsoft.com/office/drawing/2014/main" id="{B626538D-4759-0E53-41FB-41877723CB3C}"/>
                  </a:ext>
                </a:extLst>
              </p:cNvPr>
              <p:cNvSpPr>
                <a:spLocks noGrp="1" noRot="1" noChangeAspect="1" noMove="1" noResize="1" noEditPoints="1" noAdjustHandles="1" noChangeArrowheads="1" noChangeShapeType="1" noTextEdit="1"/>
              </p:cNvSpPr>
              <p:nvPr>
                <p:ph idx="1"/>
              </p:nvPr>
            </p:nvSpPr>
            <p:spPr>
              <a:xfrm>
                <a:off x="771525" y="1536088"/>
                <a:ext cx="10648950" cy="3889208"/>
              </a:xfrm>
              <a:blipFill>
                <a:blip r:embed="rId2"/>
                <a:stretch>
                  <a:fillRect l="-2062" t="-2978" b="-20376"/>
                </a:stretch>
              </a:blipFill>
            </p:spPr>
            <p:txBody>
              <a:bodyPr/>
              <a:lstStyle/>
              <a:p>
                <a:r>
                  <a:rPr lang="en-CA">
                    <a:noFill/>
                  </a:rPr>
                  <a:t> </a:t>
                </a:r>
              </a:p>
            </p:txBody>
          </p:sp>
        </mc:Fallback>
      </mc:AlternateContent>
    </p:spTree>
    <p:extLst>
      <p:ext uri="{BB962C8B-B14F-4D97-AF65-F5344CB8AC3E}">
        <p14:creationId xmlns:p14="http://schemas.microsoft.com/office/powerpoint/2010/main" val="21894507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308124-12D7-4A8F-F04B-82D8B355CEFC}"/>
              </a:ext>
            </a:extLst>
          </p:cNvPr>
          <p:cNvSpPr>
            <a:spLocks noGrp="1"/>
          </p:cNvSpPr>
          <p:nvPr>
            <p:ph type="title"/>
          </p:nvPr>
        </p:nvSpPr>
        <p:spPr>
          <a:xfrm>
            <a:off x="362858" y="311995"/>
            <a:ext cx="9876611" cy="937444"/>
          </a:xfrm>
        </p:spPr>
        <p:txBody>
          <a:bodyPr/>
          <a:lstStyle/>
          <a:p>
            <a:r>
              <a:rPr lang="en-CA" dirty="0"/>
              <a:t>Newsvendor Model Recap….</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626538D-4759-0E53-41FB-41877723CB3C}"/>
                  </a:ext>
                </a:extLst>
              </p:cNvPr>
              <p:cNvSpPr>
                <a:spLocks noGrp="1"/>
              </p:cNvSpPr>
              <p:nvPr>
                <p:ph idx="1"/>
              </p:nvPr>
            </p:nvSpPr>
            <p:spPr>
              <a:xfrm>
                <a:off x="771525" y="1536088"/>
                <a:ext cx="10648950" cy="3889208"/>
              </a:xfrm>
            </p:spPr>
            <p:txBody>
              <a:bodyPr/>
              <a:lstStyle/>
              <a:p>
                <a:pPr marL="0" indent="0">
                  <a:buNone/>
                </a:pPr>
                <a:r>
                  <a:rPr lang="en-CA" dirty="0"/>
                  <a:t>While that answers the question of “how much should I order”, we may also be interested in sales, leftover inventory, and expected profit. </a:t>
                </a:r>
              </a:p>
              <a:p>
                <a:pPr marL="0" indent="0">
                  <a:buNone/>
                </a:pPr>
                <a14:m>
                  <m:oMathPara xmlns:m="http://schemas.openxmlformats.org/officeDocument/2006/math">
                    <m:oMathParaPr>
                      <m:jc m:val="centerGroup"/>
                    </m:oMathParaPr>
                    <m:oMath xmlns:m="http://schemas.openxmlformats.org/officeDocument/2006/math">
                      <m:r>
                        <m:rPr>
                          <m:nor/>
                        </m:rPr>
                        <a:rPr lang="en-CA" b="0" i="0" smtClean="0">
                          <a:latin typeface="Cambria Math" panose="02040503050406030204" pitchFamily="18" charset="0"/>
                        </a:rPr>
                        <m:t>Expected</m:t>
                      </m:r>
                      <m:r>
                        <m:rPr>
                          <m:nor/>
                        </m:rPr>
                        <a:rPr lang="en-CA" b="0" i="0" smtClean="0">
                          <a:latin typeface="Cambria Math" panose="02040503050406030204" pitchFamily="18" charset="0"/>
                        </a:rPr>
                        <m:t> </m:t>
                      </m:r>
                      <m:r>
                        <m:rPr>
                          <m:nor/>
                        </m:rPr>
                        <a:rPr lang="en-CA" b="0" i="0" smtClean="0">
                          <a:latin typeface="Cambria Math" panose="02040503050406030204" pitchFamily="18" charset="0"/>
                        </a:rPr>
                        <m:t>Lost</m:t>
                      </m:r>
                      <m:r>
                        <m:rPr>
                          <m:nor/>
                        </m:rPr>
                        <a:rPr lang="en-CA" b="0" i="0" smtClean="0">
                          <a:latin typeface="Cambria Math" panose="02040503050406030204" pitchFamily="18" charset="0"/>
                        </a:rPr>
                        <m:t> </m:t>
                      </m:r>
                      <m:r>
                        <m:rPr>
                          <m:nor/>
                        </m:rPr>
                        <a:rPr lang="en-CA" b="0" i="0" smtClean="0">
                          <a:latin typeface="Cambria Math" panose="02040503050406030204" pitchFamily="18" charset="0"/>
                        </a:rPr>
                        <m:t>Sales</m:t>
                      </m:r>
                      <m:r>
                        <a:rPr lang="en-CA" b="0" i="1" smtClean="0">
                          <a:latin typeface="Cambria Math" panose="02040503050406030204" pitchFamily="18" charset="0"/>
                        </a:rPr>
                        <m:t>=</m:t>
                      </m:r>
                      <m:r>
                        <a:rPr lang="en-CA" b="0" i="1" smtClean="0">
                          <a:latin typeface="Cambria Math" panose="02040503050406030204" pitchFamily="18" charset="0"/>
                          <a:ea typeface="Cambria Math" panose="02040503050406030204" pitchFamily="18" charset="0"/>
                        </a:rPr>
                        <m:t>𝜎</m:t>
                      </m:r>
                      <m:r>
                        <a:rPr lang="en-CA" b="0" i="1" smtClean="0">
                          <a:latin typeface="Cambria Math" panose="02040503050406030204" pitchFamily="18" charset="0"/>
                          <a:ea typeface="Cambria Math" panose="02040503050406030204" pitchFamily="18" charset="0"/>
                        </a:rPr>
                        <m:t>×</m:t>
                      </m:r>
                      <m:r>
                        <a:rPr lang="en-CA" b="0" i="1" smtClean="0">
                          <a:latin typeface="Cambria Math" panose="02040503050406030204" pitchFamily="18" charset="0"/>
                          <a:ea typeface="Cambria Math" panose="02040503050406030204" pitchFamily="18" charset="0"/>
                        </a:rPr>
                        <m:t>𝐿</m:t>
                      </m:r>
                      <m:r>
                        <a:rPr lang="en-CA" b="0" i="1" smtClean="0">
                          <a:latin typeface="Cambria Math" panose="02040503050406030204" pitchFamily="18" charset="0"/>
                          <a:ea typeface="Cambria Math" panose="02040503050406030204" pitchFamily="18" charset="0"/>
                        </a:rPr>
                        <m:t>(</m:t>
                      </m:r>
                      <m:r>
                        <a:rPr lang="en-CA" b="0" i="1" smtClean="0">
                          <a:latin typeface="Cambria Math" panose="02040503050406030204" pitchFamily="18" charset="0"/>
                          <a:ea typeface="Cambria Math" panose="02040503050406030204" pitchFamily="18" charset="0"/>
                        </a:rPr>
                        <m:t>𝑧</m:t>
                      </m:r>
                      <m:r>
                        <a:rPr lang="en-CA" b="0" i="1" smtClean="0">
                          <a:latin typeface="Cambria Math" panose="02040503050406030204" pitchFamily="18" charset="0"/>
                          <a:ea typeface="Cambria Math" panose="02040503050406030204" pitchFamily="18" charset="0"/>
                        </a:rPr>
                        <m:t>)</m:t>
                      </m:r>
                    </m:oMath>
                  </m:oMathPara>
                </a14:m>
                <a:endParaRPr lang="en-CA" dirty="0"/>
              </a:p>
              <a:p>
                <a:pPr marL="0" indent="0">
                  <a:buNone/>
                </a:pPr>
                <a:endParaRPr lang="en-CA" dirty="0"/>
              </a:p>
              <a:p>
                <a:pPr marL="0" indent="0">
                  <a:buNone/>
                </a:pPr>
                <a14:m>
                  <m:oMathPara xmlns:m="http://schemas.openxmlformats.org/officeDocument/2006/math">
                    <m:oMathParaPr>
                      <m:jc m:val="centerGroup"/>
                    </m:oMathParaPr>
                    <m:oMath xmlns:m="http://schemas.openxmlformats.org/officeDocument/2006/math">
                      <m:r>
                        <m:rPr>
                          <m:nor/>
                        </m:rPr>
                        <a:rPr lang="en-CA" b="0" i="0" smtClean="0">
                          <a:latin typeface="Cambria Math" panose="02040503050406030204" pitchFamily="18" charset="0"/>
                        </a:rPr>
                        <m:t>Expected</m:t>
                      </m:r>
                      <m:r>
                        <m:rPr>
                          <m:nor/>
                        </m:rPr>
                        <a:rPr lang="en-CA" b="0" i="0" smtClean="0">
                          <a:latin typeface="Cambria Math" panose="02040503050406030204" pitchFamily="18" charset="0"/>
                        </a:rPr>
                        <m:t> </m:t>
                      </m:r>
                      <m:r>
                        <m:rPr>
                          <m:nor/>
                        </m:rPr>
                        <a:rPr lang="en-CA" b="0" i="0" smtClean="0">
                          <a:latin typeface="Cambria Math" panose="02040503050406030204" pitchFamily="18" charset="0"/>
                        </a:rPr>
                        <m:t>Sales</m:t>
                      </m:r>
                      <m:r>
                        <a:rPr lang="en-CA" b="0" i="1" smtClean="0">
                          <a:latin typeface="Cambria Math" panose="02040503050406030204" pitchFamily="18" charset="0"/>
                        </a:rPr>
                        <m:t>=</m:t>
                      </m:r>
                      <m:r>
                        <m:rPr>
                          <m:nor/>
                        </m:rPr>
                        <a:rPr lang="en-CA" b="0" i="0" smtClean="0">
                          <a:latin typeface="Cambria Math" panose="02040503050406030204" pitchFamily="18" charset="0"/>
                        </a:rPr>
                        <m:t>Expected</m:t>
                      </m:r>
                      <m:r>
                        <m:rPr>
                          <m:nor/>
                        </m:rPr>
                        <a:rPr lang="en-CA" b="0" i="0" smtClean="0">
                          <a:latin typeface="Cambria Math" panose="02040503050406030204" pitchFamily="18" charset="0"/>
                        </a:rPr>
                        <m:t> </m:t>
                      </m:r>
                      <m:r>
                        <m:rPr>
                          <m:nor/>
                        </m:rPr>
                        <a:rPr lang="en-CA" b="0" i="0" smtClean="0">
                          <a:latin typeface="Cambria Math" panose="02040503050406030204" pitchFamily="18" charset="0"/>
                        </a:rPr>
                        <m:t>Demand</m:t>
                      </m:r>
                      <m:r>
                        <a:rPr lang="en-CA" b="0" i="1" smtClean="0">
                          <a:latin typeface="Cambria Math" panose="02040503050406030204" pitchFamily="18" charset="0"/>
                        </a:rPr>
                        <m:t>−</m:t>
                      </m:r>
                      <m:r>
                        <m:rPr>
                          <m:nor/>
                        </m:rPr>
                        <a:rPr lang="en-CA" b="0" i="0" smtClean="0">
                          <a:latin typeface="Cambria Math" panose="02040503050406030204" pitchFamily="18" charset="0"/>
                        </a:rPr>
                        <m:t>Expected</m:t>
                      </m:r>
                      <m:r>
                        <m:rPr>
                          <m:nor/>
                        </m:rPr>
                        <a:rPr lang="en-CA" b="0" i="0" smtClean="0">
                          <a:latin typeface="Cambria Math" panose="02040503050406030204" pitchFamily="18" charset="0"/>
                        </a:rPr>
                        <m:t> </m:t>
                      </m:r>
                      <m:r>
                        <m:rPr>
                          <m:nor/>
                        </m:rPr>
                        <a:rPr lang="en-CA" b="0" i="0" smtClean="0">
                          <a:latin typeface="Cambria Math" panose="02040503050406030204" pitchFamily="18" charset="0"/>
                        </a:rPr>
                        <m:t>Lost</m:t>
                      </m:r>
                      <m:r>
                        <m:rPr>
                          <m:nor/>
                        </m:rPr>
                        <a:rPr lang="en-CA" b="0" i="0" smtClean="0">
                          <a:latin typeface="Cambria Math" panose="02040503050406030204" pitchFamily="18" charset="0"/>
                        </a:rPr>
                        <m:t> </m:t>
                      </m:r>
                      <m:r>
                        <m:rPr>
                          <m:nor/>
                        </m:rPr>
                        <a:rPr lang="en-CA" b="0" i="0" smtClean="0">
                          <a:latin typeface="Cambria Math" panose="02040503050406030204" pitchFamily="18" charset="0"/>
                        </a:rPr>
                        <m:t>Sales</m:t>
                      </m:r>
                    </m:oMath>
                  </m:oMathPara>
                </a14:m>
                <a:endParaRPr lang="en-CA" b="0" dirty="0"/>
              </a:p>
              <a:p>
                <a:pPr marL="0" indent="0">
                  <a:buNone/>
                </a:pPr>
                <a:endParaRPr lang="en-CA" b="0" dirty="0"/>
              </a:p>
              <a:p>
                <a:pPr marL="0" indent="0">
                  <a:buNone/>
                </a:pPr>
                <a14:m>
                  <m:oMathPara xmlns:m="http://schemas.openxmlformats.org/officeDocument/2006/math">
                    <m:oMathParaPr>
                      <m:jc m:val="centerGroup"/>
                    </m:oMathParaPr>
                    <m:oMath xmlns:m="http://schemas.openxmlformats.org/officeDocument/2006/math">
                      <m:r>
                        <m:rPr>
                          <m:nor/>
                        </m:rPr>
                        <a:rPr lang="en-CA" b="0" i="0" smtClean="0">
                          <a:latin typeface="Cambria Math" panose="02040503050406030204" pitchFamily="18" charset="0"/>
                        </a:rPr>
                        <m:t>Expected</m:t>
                      </m:r>
                      <m:r>
                        <m:rPr>
                          <m:nor/>
                        </m:rPr>
                        <a:rPr lang="en-CA" b="0" i="0" smtClean="0">
                          <a:latin typeface="Cambria Math" panose="02040503050406030204" pitchFamily="18" charset="0"/>
                        </a:rPr>
                        <m:t> </m:t>
                      </m:r>
                      <m:r>
                        <m:rPr>
                          <m:nor/>
                        </m:rPr>
                        <a:rPr lang="en-CA" b="0" i="0" smtClean="0">
                          <a:latin typeface="Cambria Math" panose="02040503050406030204" pitchFamily="18" charset="0"/>
                        </a:rPr>
                        <m:t>Leftover</m:t>
                      </m:r>
                      <m:r>
                        <m:rPr>
                          <m:nor/>
                        </m:rPr>
                        <a:rPr lang="en-CA" b="0" i="0" smtClean="0">
                          <a:latin typeface="Cambria Math" panose="02040503050406030204" pitchFamily="18" charset="0"/>
                        </a:rPr>
                        <m:t> </m:t>
                      </m:r>
                      <m:r>
                        <m:rPr>
                          <m:nor/>
                        </m:rPr>
                        <a:rPr lang="en-CA" b="0" i="0" smtClean="0">
                          <a:latin typeface="Cambria Math" panose="02040503050406030204" pitchFamily="18" charset="0"/>
                        </a:rPr>
                        <m:t>Inventory</m:t>
                      </m:r>
                      <m:r>
                        <a:rPr lang="en-CA" b="0" i="1" smtClean="0">
                          <a:latin typeface="Cambria Math" panose="02040503050406030204" pitchFamily="18" charset="0"/>
                        </a:rPr>
                        <m:t>=</m:t>
                      </m:r>
                      <m:r>
                        <a:rPr lang="en-CA" b="0" i="1" smtClean="0">
                          <a:latin typeface="Cambria Math" panose="02040503050406030204" pitchFamily="18" charset="0"/>
                        </a:rPr>
                        <m:t>𝑄</m:t>
                      </m:r>
                      <m:r>
                        <a:rPr lang="en-CA" b="0" i="1" smtClean="0">
                          <a:latin typeface="Cambria Math" panose="02040503050406030204" pitchFamily="18" charset="0"/>
                        </a:rPr>
                        <m:t>−</m:t>
                      </m:r>
                      <m:r>
                        <m:rPr>
                          <m:nor/>
                        </m:rPr>
                        <a:rPr lang="en-CA" b="0" i="0" smtClean="0">
                          <a:latin typeface="Cambria Math" panose="02040503050406030204" pitchFamily="18" charset="0"/>
                        </a:rPr>
                        <m:t>Expected</m:t>
                      </m:r>
                      <m:r>
                        <m:rPr>
                          <m:nor/>
                        </m:rPr>
                        <a:rPr lang="en-CA" b="0" i="0" smtClean="0">
                          <a:latin typeface="Cambria Math" panose="02040503050406030204" pitchFamily="18" charset="0"/>
                        </a:rPr>
                        <m:t> </m:t>
                      </m:r>
                      <m:r>
                        <m:rPr>
                          <m:nor/>
                        </m:rPr>
                        <a:rPr lang="en-CA" b="0" i="0" smtClean="0">
                          <a:latin typeface="Cambria Math" panose="02040503050406030204" pitchFamily="18" charset="0"/>
                        </a:rPr>
                        <m:t>Sales</m:t>
                      </m:r>
                    </m:oMath>
                  </m:oMathPara>
                </a14:m>
                <a:endParaRPr lang="en-CA" dirty="0"/>
              </a:p>
            </p:txBody>
          </p:sp>
        </mc:Choice>
        <mc:Fallback xmlns="">
          <p:sp>
            <p:nvSpPr>
              <p:cNvPr id="3" name="Content Placeholder 2">
                <a:extLst>
                  <a:ext uri="{FF2B5EF4-FFF2-40B4-BE49-F238E27FC236}">
                    <a16:creationId xmlns:a16="http://schemas.microsoft.com/office/drawing/2014/main" id="{B626538D-4759-0E53-41FB-41877723CB3C}"/>
                  </a:ext>
                </a:extLst>
              </p:cNvPr>
              <p:cNvSpPr>
                <a:spLocks noGrp="1" noRot="1" noChangeAspect="1" noMove="1" noResize="1" noEditPoints="1" noAdjustHandles="1" noChangeArrowheads="1" noChangeShapeType="1" noTextEdit="1"/>
              </p:cNvSpPr>
              <p:nvPr>
                <p:ph idx="1"/>
              </p:nvPr>
            </p:nvSpPr>
            <p:spPr>
              <a:xfrm>
                <a:off x="771525" y="1536088"/>
                <a:ext cx="10648950" cy="3889208"/>
              </a:xfrm>
              <a:blipFill>
                <a:blip r:embed="rId2"/>
                <a:stretch>
                  <a:fillRect l="-2062" t="-2821"/>
                </a:stretch>
              </a:blipFill>
            </p:spPr>
            <p:txBody>
              <a:bodyPr/>
              <a:lstStyle/>
              <a:p>
                <a:r>
                  <a:rPr lang="en-CA">
                    <a:noFill/>
                  </a:rPr>
                  <a:t> </a:t>
                </a:r>
              </a:p>
            </p:txBody>
          </p:sp>
        </mc:Fallback>
      </mc:AlternateContent>
    </p:spTree>
    <p:extLst>
      <p:ext uri="{BB962C8B-B14F-4D97-AF65-F5344CB8AC3E}">
        <p14:creationId xmlns:p14="http://schemas.microsoft.com/office/powerpoint/2010/main" val="15879804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308124-12D7-4A8F-F04B-82D8B355CEFC}"/>
              </a:ext>
            </a:extLst>
          </p:cNvPr>
          <p:cNvSpPr>
            <a:spLocks noGrp="1"/>
          </p:cNvSpPr>
          <p:nvPr>
            <p:ph type="title"/>
          </p:nvPr>
        </p:nvSpPr>
        <p:spPr>
          <a:xfrm>
            <a:off x="362858" y="311995"/>
            <a:ext cx="9876611" cy="937444"/>
          </a:xfrm>
        </p:spPr>
        <p:txBody>
          <a:bodyPr/>
          <a:lstStyle/>
          <a:p>
            <a:r>
              <a:rPr lang="en-CA" dirty="0"/>
              <a:t>Newsvendor Model Recap….</a:t>
            </a:r>
          </a:p>
        </p:txBody>
      </p:sp>
      <p:sp>
        <p:nvSpPr>
          <p:cNvPr id="3" name="Content Placeholder 2">
            <a:extLst>
              <a:ext uri="{FF2B5EF4-FFF2-40B4-BE49-F238E27FC236}">
                <a16:creationId xmlns:a16="http://schemas.microsoft.com/office/drawing/2014/main" id="{B626538D-4759-0E53-41FB-41877723CB3C}"/>
              </a:ext>
            </a:extLst>
          </p:cNvPr>
          <p:cNvSpPr>
            <a:spLocks noGrp="1"/>
          </p:cNvSpPr>
          <p:nvPr>
            <p:ph idx="1"/>
          </p:nvPr>
        </p:nvSpPr>
        <p:spPr>
          <a:xfrm>
            <a:off x="771525" y="1536088"/>
            <a:ext cx="10648950" cy="3889208"/>
          </a:xfrm>
        </p:spPr>
        <p:txBody>
          <a:bodyPr/>
          <a:lstStyle/>
          <a:p>
            <a:pPr marL="0" indent="0">
              <a:buNone/>
            </a:pPr>
            <a:r>
              <a:rPr lang="en-CA" dirty="0"/>
              <a:t>As illustrated to here, the Newsvendor model relates to a </a:t>
            </a:r>
            <a:r>
              <a:rPr lang="en-CA" i="1" dirty="0"/>
              <a:t>single</a:t>
            </a:r>
            <a:r>
              <a:rPr lang="en-CA" dirty="0"/>
              <a:t> demand period with only a </a:t>
            </a:r>
            <a:r>
              <a:rPr lang="en-CA" i="1" dirty="0"/>
              <a:t>single</a:t>
            </a:r>
            <a:r>
              <a:rPr lang="en-CA" dirty="0"/>
              <a:t> opportunity to obtain sufficient inventory to sustain operations throughout the demand period. </a:t>
            </a:r>
          </a:p>
          <a:p>
            <a:pPr marL="0" indent="0">
              <a:buNone/>
            </a:pPr>
            <a:endParaRPr lang="en-CA" dirty="0"/>
          </a:p>
          <a:p>
            <a:pPr marL="0" indent="0">
              <a:buNone/>
            </a:pPr>
            <a:r>
              <a:rPr lang="en-CA" dirty="0"/>
              <a:t>That changes when we add the possibility for </a:t>
            </a:r>
            <a:r>
              <a:rPr lang="en-CA" i="1" dirty="0"/>
              <a:t>reactive capacity</a:t>
            </a:r>
            <a:r>
              <a:rPr lang="en-CA" dirty="0"/>
              <a:t>…</a:t>
            </a:r>
          </a:p>
        </p:txBody>
      </p:sp>
    </p:spTree>
    <p:extLst>
      <p:ext uri="{BB962C8B-B14F-4D97-AF65-F5344CB8AC3E}">
        <p14:creationId xmlns:p14="http://schemas.microsoft.com/office/powerpoint/2010/main" val="18042802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308124-12D7-4A8F-F04B-82D8B355CEFC}"/>
              </a:ext>
            </a:extLst>
          </p:cNvPr>
          <p:cNvSpPr>
            <a:spLocks noGrp="1"/>
          </p:cNvSpPr>
          <p:nvPr>
            <p:ph type="title"/>
          </p:nvPr>
        </p:nvSpPr>
        <p:spPr>
          <a:xfrm>
            <a:off x="362858" y="311995"/>
            <a:ext cx="9876611" cy="937444"/>
          </a:xfrm>
        </p:spPr>
        <p:txBody>
          <a:bodyPr/>
          <a:lstStyle/>
          <a:p>
            <a:r>
              <a:rPr lang="en-CA" dirty="0"/>
              <a:t>Newsvendor Model with Reactive Capacity</a:t>
            </a:r>
          </a:p>
        </p:txBody>
      </p:sp>
      <p:sp>
        <p:nvSpPr>
          <p:cNvPr id="3" name="Content Placeholder 2">
            <a:extLst>
              <a:ext uri="{FF2B5EF4-FFF2-40B4-BE49-F238E27FC236}">
                <a16:creationId xmlns:a16="http://schemas.microsoft.com/office/drawing/2014/main" id="{B626538D-4759-0E53-41FB-41877723CB3C}"/>
              </a:ext>
            </a:extLst>
          </p:cNvPr>
          <p:cNvSpPr>
            <a:spLocks noGrp="1"/>
          </p:cNvSpPr>
          <p:nvPr>
            <p:ph idx="1"/>
          </p:nvPr>
        </p:nvSpPr>
        <p:spPr>
          <a:xfrm>
            <a:off x="771525" y="1536088"/>
            <a:ext cx="10648950" cy="3889208"/>
          </a:xfrm>
        </p:spPr>
        <p:txBody>
          <a:bodyPr/>
          <a:lstStyle/>
          <a:p>
            <a:pPr marL="0" indent="0">
              <a:buNone/>
            </a:pPr>
            <a:r>
              <a:rPr lang="en-CA" dirty="0"/>
              <a:t>As earlier, we start with the opportunity to purchase inventory </a:t>
            </a:r>
            <a:r>
              <a:rPr lang="en-CA" i="1" dirty="0"/>
              <a:t>in advance</a:t>
            </a:r>
            <a:r>
              <a:rPr lang="en-CA" dirty="0"/>
              <a:t> of the demand period. BUT now (with reactive capacity), we can make an additional purchase </a:t>
            </a:r>
            <a:r>
              <a:rPr lang="en-CA" i="1" dirty="0"/>
              <a:t>inside</a:t>
            </a:r>
            <a:r>
              <a:rPr lang="en-CA" dirty="0"/>
              <a:t> the demand period. </a:t>
            </a:r>
          </a:p>
          <a:p>
            <a:pPr marL="0" indent="0">
              <a:buNone/>
            </a:pPr>
            <a:endParaRPr lang="en-CA" dirty="0"/>
          </a:p>
          <a:p>
            <a:pPr marL="0" indent="0">
              <a:buNone/>
            </a:pPr>
            <a:r>
              <a:rPr lang="en-CA" dirty="0"/>
              <a:t>From our perspective, we will be:</a:t>
            </a:r>
          </a:p>
          <a:p>
            <a:pPr marL="514350" indent="-514350">
              <a:buAutoNum type="arabicParenR"/>
            </a:pPr>
            <a:r>
              <a:rPr lang="en-CA" dirty="0"/>
              <a:t>Deciding how much inventory should be purchased in advance of the demand period; and</a:t>
            </a:r>
          </a:p>
          <a:p>
            <a:pPr marL="514350" indent="-514350">
              <a:buAutoNum type="arabicParenR"/>
            </a:pPr>
            <a:r>
              <a:rPr lang="en-CA" dirty="0"/>
              <a:t>Estimating how much additional inventory we will likely purchase on a second order </a:t>
            </a:r>
            <a:r>
              <a:rPr lang="en-CA" i="1" dirty="0"/>
              <a:t>inside</a:t>
            </a:r>
            <a:r>
              <a:rPr lang="en-CA" dirty="0"/>
              <a:t> the demand period</a:t>
            </a:r>
          </a:p>
        </p:txBody>
      </p:sp>
    </p:spTree>
    <p:extLst>
      <p:ext uri="{BB962C8B-B14F-4D97-AF65-F5344CB8AC3E}">
        <p14:creationId xmlns:p14="http://schemas.microsoft.com/office/powerpoint/2010/main" val="37785481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F27894-11F0-5BD8-D7F1-5C9FFBB9F8CA}"/>
              </a:ext>
            </a:extLst>
          </p:cNvPr>
          <p:cNvSpPr>
            <a:spLocks noGrp="1"/>
          </p:cNvSpPr>
          <p:nvPr>
            <p:ph type="title"/>
          </p:nvPr>
        </p:nvSpPr>
        <p:spPr/>
        <p:txBody>
          <a:bodyPr/>
          <a:lstStyle/>
          <a:p>
            <a:r>
              <a:rPr lang="en-CA" dirty="0"/>
              <a:t>Newsvendor Model with Reactive Capacity</a:t>
            </a:r>
          </a:p>
        </p:txBody>
      </p:sp>
      <p:sp>
        <p:nvSpPr>
          <p:cNvPr id="3" name="Content Placeholder 2">
            <a:extLst>
              <a:ext uri="{FF2B5EF4-FFF2-40B4-BE49-F238E27FC236}">
                <a16:creationId xmlns:a16="http://schemas.microsoft.com/office/drawing/2014/main" id="{41FE7070-FEF4-4A84-277E-36526EDCE5DD}"/>
              </a:ext>
            </a:extLst>
          </p:cNvPr>
          <p:cNvSpPr>
            <a:spLocks noGrp="1"/>
          </p:cNvSpPr>
          <p:nvPr>
            <p:ph idx="1"/>
          </p:nvPr>
        </p:nvSpPr>
        <p:spPr>
          <a:xfrm>
            <a:off x="838200" y="1862659"/>
            <a:ext cx="10845800" cy="3889208"/>
          </a:xfrm>
        </p:spPr>
        <p:txBody>
          <a:bodyPr/>
          <a:lstStyle/>
          <a:p>
            <a:pPr marL="0" indent="0">
              <a:buNone/>
            </a:pPr>
            <a:r>
              <a:rPr lang="en-CA" dirty="0"/>
              <a:t>The kicker is that we will seldom (i.e., “never”) obtain the same purchase cost when issuing an urgent request inside the demand period, when compared to the cheaper costs associated with buying well in advance. </a:t>
            </a:r>
          </a:p>
        </p:txBody>
      </p:sp>
    </p:spTree>
    <p:extLst>
      <p:ext uri="{BB962C8B-B14F-4D97-AF65-F5344CB8AC3E}">
        <p14:creationId xmlns:p14="http://schemas.microsoft.com/office/powerpoint/2010/main" val="2613103854"/>
      </p:ext>
    </p:extLst>
  </p:cSld>
  <p:clrMapOvr>
    <a:masterClrMapping/>
  </p:clrMapOvr>
</p:sld>
</file>

<file path=ppt/theme/theme1.xml><?xml version="1.0" encoding="utf-8"?>
<a:theme xmlns:a="http://schemas.openxmlformats.org/drawingml/2006/main" name="Smith Theme White">
  <a:themeElements>
    <a:clrScheme name="SmithColours">
      <a:dk1>
        <a:srgbClr val="061D48"/>
      </a:dk1>
      <a:lt1>
        <a:srgbClr val="FFFFFF"/>
      </a:lt1>
      <a:dk2>
        <a:srgbClr val="0047BB"/>
      </a:dk2>
      <a:lt2>
        <a:srgbClr val="E7E6E6"/>
      </a:lt2>
      <a:accent1>
        <a:srgbClr val="097EB1"/>
      </a:accent1>
      <a:accent2>
        <a:srgbClr val="0399DE"/>
      </a:accent2>
      <a:accent3>
        <a:srgbClr val="00B39D"/>
      </a:accent3>
      <a:accent4>
        <a:srgbClr val="7CCCBF"/>
      </a:accent4>
      <a:accent5>
        <a:srgbClr val="C8205D"/>
      </a:accent5>
      <a:accent6>
        <a:srgbClr val="F04E5E"/>
      </a:accent6>
      <a:hlink>
        <a:srgbClr val="0399DE"/>
      </a:hlink>
      <a:folHlink>
        <a:srgbClr val="028AC8"/>
      </a:folHlink>
    </a:clrScheme>
    <a:fontScheme name="Test">
      <a:majorFont>
        <a:latin typeface="Lato Black"/>
        <a:ea typeface=""/>
        <a:cs typeface=""/>
      </a:majorFont>
      <a:minorFont>
        <a:latin typeface="Lat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mith-PPT-Template-2020" id="{345A85C9-168D-2E4D-8CD0-347546631F72}" vid="{3826B517-9EC1-514D-8AE6-FF11C3180FD4}"/>
    </a:ext>
  </a:extLst>
</a:theme>
</file>

<file path=ppt/theme/theme2.xml><?xml version="1.0" encoding="utf-8"?>
<a:theme xmlns:a="http://schemas.openxmlformats.org/drawingml/2006/main" name="Smith Theme Blue">
  <a:themeElements>
    <a:clrScheme name="SmithColours">
      <a:dk1>
        <a:srgbClr val="061D48"/>
      </a:dk1>
      <a:lt1>
        <a:srgbClr val="FFFFFF"/>
      </a:lt1>
      <a:dk2>
        <a:srgbClr val="0047BB"/>
      </a:dk2>
      <a:lt2>
        <a:srgbClr val="E7E6E6"/>
      </a:lt2>
      <a:accent1>
        <a:srgbClr val="097EB1"/>
      </a:accent1>
      <a:accent2>
        <a:srgbClr val="0399DE"/>
      </a:accent2>
      <a:accent3>
        <a:srgbClr val="00B39D"/>
      </a:accent3>
      <a:accent4>
        <a:srgbClr val="7CCCBF"/>
      </a:accent4>
      <a:accent5>
        <a:srgbClr val="C8205D"/>
      </a:accent5>
      <a:accent6>
        <a:srgbClr val="F04E5E"/>
      </a:accent6>
      <a:hlink>
        <a:srgbClr val="0399DE"/>
      </a:hlink>
      <a:folHlink>
        <a:srgbClr val="028AC8"/>
      </a:folHlink>
    </a:clrScheme>
    <a:fontScheme name="Test">
      <a:majorFont>
        <a:latin typeface="Lato Black"/>
        <a:ea typeface=""/>
        <a:cs typeface=""/>
      </a:majorFont>
      <a:minorFont>
        <a:latin typeface="Lat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mith-PPT-Template-2020" id="{345A85C9-168D-2E4D-8CD0-347546631F72}" vid="{9EC0CC30-5467-5F4A-BEFC-B400A349D79C}"/>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13610</TotalTime>
  <Words>1640</Words>
  <Application>Microsoft Office PowerPoint</Application>
  <PresentationFormat>Widescreen</PresentationFormat>
  <Paragraphs>184</Paragraphs>
  <Slides>39</Slides>
  <Notes>3</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39</vt:i4>
      </vt:variant>
    </vt:vector>
  </HeadingPairs>
  <TitlesOfParts>
    <vt:vector size="49" baseType="lpstr">
      <vt:lpstr>Arial</vt:lpstr>
      <vt:lpstr>Calibri</vt:lpstr>
      <vt:lpstr>Cambria Math</vt:lpstr>
      <vt:lpstr>Lato</vt:lpstr>
      <vt:lpstr>Lato Black</vt:lpstr>
      <vt:lpstr>Roboto</vt:lpstr>
      <vt:lpstr>Roboto Medium</vt:lpstr>
      <vt:lpstr>Times New Roman</vt:lpstr>
      <vt:lpstr>Smith Theme White</vt:lpstr>
      <vt:lpstr>Smith Theme Blue</vt:lpstr>
      <vt:lpstr>PowerPoint Presentation</vt:lpstr>
      <vt:lpstr>MMA841 Operations Management  Inventory Management</vt:lpstr>
      <vt:lpstr>Newsvendor Model with Reactive Capacity</vt:lpstr>
      <vt:lpstr>Newsvendor Model Recap….</vt:lpstr>
      <vt:lpstr>Newsvendor Model Recap….</vt:lpstr>
      <vt:lpstr>Newsvendor Model Recap….</vt:lpstr>
      <vt:lpstr>Newsvendor Model Recap….</vt:lpstr>
      <vt:lpstr>Newsvendor Model with Reactive Capacity</vt:lpstr>
      <vt:lpstr>Newsvendor Model with Reactive Capacity</vt:lpstr>
      <vt:lpstr>Newsvendor Model with Reactive Capacity</vt:lpstr>
      <vt:lpstr>Newsvendor Model with Reactive Capacity</vt:lpstr>
      <vt:lpstr>Newsvendor Model with Reactive Capacity</vt:lpstr>
      <vt:lpstr>The Beer Game</vt:lpstr>
      <vt:lpstr>The Beer Game</vt:lpstr>
      <vt:lpstr>The Beer Game</vt:lpstr>
      <vt:lpstr>The Beer Game</vt:lpstr>
      <vt:lpstr>The Beer Game</vt:lpstr>
      <vt:lpstr>The Beer Game</vt:lpstr>
      <vt:lpstr>The Beer Game</vt:lpstr>
      <vt:lpstr>Order-Up-to-Level (OUL) with Periodic Review</vt:lpstr>
      <vt:lpstr>Order-Up-To Model</vt:lpstr>
      <vt:lpstr>Order-Up-To Model</vt:lpstr>
      <vt:lpstr>Order-Up-To Model</vt:lpstr>
      <vt:lpstr>Order-Up-To Model</vt:lpstr>
      <vt:lpstr>Order-Up-To Model – Trick-er-oo #1</vt:lpstr>
      <vt:lpstr>Order-Up-To Model – Trick-er-oo #2</vt:lpstr>
      <vt:lpstr>Order-Up-To Model</vt:lpstr>
      <vt:lpstr>Order-Up-To Model</vt:lpstr>
      <vt:lpstr>Order-Up-To Model</vt:lpstr>
      <vt:lpstr>Order-Up-To Model</vt:lpstr>
      <vt:lpstr>Order-Up-To Model</vt:lpstr>
      <vt:lpstr>Order-Up-To Model</vt:lpstr>
      <vt:lpstr>Order-Up-To Model</vt:lpstr>
      <vt:lpstr>Example</vt:lpstr>
      <vt:lpstr>Example</vt:lpstr>
      <vt:lpstr>Example</vt:lpstr>
      <vt:lpstr>The Beer Game – Take 2</vt:lpstr>
      <vt:lpstr>The Beer Game – Take 2</vt:lpstr>
      <vt:lpstr>PowerPoint Presentation</vt:lpstr>
    </vt:vector>
  </TitlesOfParts>
  <Manager/>
  <Company>Smith School of Business</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Geoff</dc:creator>
  <cp:keywords/>
  <dc:description/>
  <cp:lastModifiedBy>Geoffrey Pond</cp:lastModifiedBy>
  <cp:revision>222</cp:revision>
  <dcterms:created xsi:type="dcterms:W3CDTF">2020-07-27T18:24:57Z</dcterms:created>
  <dcterms:modified xsi:type="dcterms:W3CDTF">2024-05-22T20:01:29Z</dcterms:modified>
  <cp:category/>
</cp:coreProperties>
</file>