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3F104-2A72-409F-BA12-4F44213A79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D2A94-6189-4B0E-B8CF-3F2A38AF9E4C}">
      <dgm:prSet/>
      <dgm:spPr/>
      <dgm:t>
        <a:bodyPr/>
        <a:lstStyle/>
        <a:p>
          <a:r>
            <a:rPr lang="ko-KR" dirty="0"/>
            <a:t>목표</a:t>
          </a:r>
          <a:r>
            <a:rPr lang="en-US" dirty="0"/>
            <a:t>: </a:t>
          </a:r>
          <a:r>
            <a:rPr lang="ko-KR" dirty="0"/>
            <a:t>데이터 분석 이전에 데이터 자체를 어떻게 불러오고</a:t>
          </a:r>
          <a:r>
            <a:rPr lang="en-US" dirty="0"/>
            <a:t>, </a:t>
          </a:r>
          <a:r>
            <a:rPr lang="ko-KR" dirty="0"/>
            <a:t>어떻게 분석에 용이한 형태의 데이터를 만드는 </a:t>
          </a:r>
          <a:r>
            <a:rPr lang="ko-KR" altLang="en-US" dirty="0"/>
            <a:t>것에 대한 공부</a:t>
          </a:r>
          <a:endParaRPr lang="en-US" dirty="0"/>
        </a:p>
      </dgm:t>
    </dgm:pt>
    <dgm:pt modelId="{F23DC3B1-78A3-4F24-BDF3-300EC5A37B6F}" type="parTrans" cxnId="{EE059774-EA15-4CEA-89DF-DB1F58173A08}">
      <dgm:prSet/>
      <dgm:spPr/>
      <dgm:t>
        <a:bodyPr/>
        <a:lstStyle/>
        <a:p>
          <a:endParaRPr lang="en-US"/>
        </a:p>
      </dgm:t>
    </dgm:pt>
    <dgm:pt modelId="{CAFFB609-5E28-4077-8CC3-23EB3C9C3A88}" type="sibTrans" cxnId="{EE059774-EA15-4CEA-89DF-DB1F58173A08}">
      <dgm:prSet/>
      <dgm:spPr/>
      <dgm:t>
        <a:bodyPr/>
        <a:lstStyle/>
        <a:p>
          <a:endParaRPr lang="en-US"/>
        </a:p>
      </dgm:t>
    </dgm:pt>
    <dgm:pt modelId="{48143062-823A-4A07-8307-00A7A9820D35}">
      <dgm:prSet/>
      <dgm:spPr/>
      <dgm:t>
        <a:bodyPr/>
        <a:lstStyle/>
        <a:p>
          <a:r>
            <a:rPr lang="ko-KR"/>
            <a:t>사용 언어</a:t>
          </a:r>
          <a:r>
            <a:rPr lang="en-US"/>
            <a:t>:python</a:t>
          </a:r>
        </a:p>
      </dgm:t>
    </dgm:pt>
    <dgm:pt modelId="{89E181B2-C41D-4625-AD14-4E8A40C55DD7}" type="parTrans" cxnId="{4AF75404-030C-4C04-863C-6666B7B79136}">
      <dgm:prSet/>
      <dgm:spPr/>
      <dgm:t>
        <a:bodyPr/>
        <a:lstStyle/>
        <a:p>
          <a:endParaRPr lang="en-US"/>
        </a:p>
      </dgm:t>
    </dgm:pt>
    <dgm:pt modelId="{DCE8028F-0D9A-47E6-96D9-3B30169082F2}" type="sibTrans" cxnId="{4AF75404-030C-4C04-863C-6666B7B79136}">
      <dgm:prSet/>
      <dgm:spPr/>
      <dgm:t>
        <a:bodyPr/>
        <a:lstStyle/>
        <a:p>
          <a:endParaRPr lang="en-US"/>
        </a:p>
      </dgm:t>
    </dgm:pt>
    <dgm:pt modelId="{06E1E63B-0AF4-4F0D-A2C7-7159A21FAE04}">
      <dgm:prSet/>
      <dgm:spPr/>
      <dgm:t>
        <a:bodyPr/>
        <a:lstStyle/>
        <a:p>
          <a:r>
            <a:rPr lang="ko-KR" dirty="0"/>
            <a:t>활동 일정</a:t>
          </a:r>
          <a:r>
            <a:rPr lang="en-US" dirty="0"/>
            <a:t>: 3</a:t>
          </a:r>
          <a:r>
            <a:rPr lang="ko-KR" dirty="0"/>
            <a:t>월</a:t>
          </a:r>
          <a:r>
            <a:rPr lang="en-US" dirty="0"/>
            <a:t>31</a:t>
          </a:r>
          <a:r>
            <a:rPr lang="ko-KR" dirty="0"/>
            <a:t>일 </a:t>
          </a:r>
          <a:r>
            <a:rPr lang="en-US" altLang="ko-KR" dirty="0"/>
            <a:t>: R</a:t>
          </a:r>
          <a:r>
            <a:rPr lang="ko-KR" altLang="en-US" dirty="0"/>
            <a:t>통 개요 </a:t>
          </a:r>
          <a:r>
            <a:rPr lang="en-US" altLang="ko-KR" dirty="0"/>
            <a:t>, </a:t>
          </a:r>
          <a:r>
            <a:rPr lang="en-US" dirty="0"/>
            <a:t>python </a:t>
          </a:r>
          <a:r>
            <a:rPr lang="ko-KR" dirty="0"/>
            <a:t>기본</a:t>
          </a:r>
          <a:r>
            <a:rPr lang="en-US" dirty="0"/>
            <a:t>(1)</a:t>
          </a:r>
        </a:p>
      </dgm:t>
    </dgm:pt>
    <dgm:pt modelId="{9CE1DD57-2688-4415-BED4-8E79E1403133}" type="parTrans" cxnId="{2D4296F8-812C-4605-890C-28429B191D75}">
      <dgm:prSet/>
      <dgm:spPr/>
      <dgm:t>
        <a:bodyPr/>
        <a:lstStyle/>
        <a:p>
          <a:endParaRPr lang="en-US"/>
        </a:p>
      </dgm:t>
    </dgm:pt>
    <dgm:pt modelId="{E1EACA3E-B6DE-4C1F-A800-C7D136B8536E}" type="sibTrans" cxnId="{2D4296F8-812C-4605-890C-28429B191D75}">
      <dgm:prSet/>
      <dgm:spPr/>
      <dgm:t>
        <a:bodyPr/>
        <a:lstStyle/>
        <a:p>
          <a:endParaRPr lang="en-US"/>
        </a:p>
      </dgm:t>
    </dgm:pt>
    <dgm:pt modelId="{3B52AAC3-EDDC-4E01-A6D8-E2847D8FA549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월 </a:t>
          </a:r>
          <a:r>
            <a:rPr lang="en-US" dirty="0"/>
            <a:t>7</a:t>
          </a:r>
          <a:r>
            <a:rPr lang="ko-KR" dirty="0"/>
            <a:t>일</a:t>
          </a:r>
          <a:r>
            <a:rPr lang="en-US" altLang="ko-KR" dirty="0"/>
            <a:t> </a:t>
          </a:r>
          <a:r>
            <a:rPr lang="ko-KR" altLang="en-US" dirty="0"/>
            <a:t>금요일 </a:t>
          </a:r>
          <a:r>
            <a:rPr lang="en-US" altLang="ko-KR" dirty="0"/>
            <a:t>1</a:t>
          </a:r>
          <a:r>
            <a:rPr lang="ko-KR" altLang="en-US" dirty="0"/>
            <a:t>시 </a:t>
          </a:r>
          <a:r>
            <a:rPr lang="en-US" altLang="ko-KR" dirty="0"/>
            <a:t>30</a:t>
          </a:r>
          <a:r>
            <a:rPr lang="ko-KR" altLang="en-US" dirty="0"/>
            <a:t>분</a:t>
          </a:r>
          <a:r>
            <a:rPr lang="en-US" altLang="ko-KR" dirty="0"/>
            <a:t>:</a:t>
          </a:r>
          <a:r>
            <a:rPr lang="ko-KR" dirty="0"/>
            <a:t> </a:t>
          </a:r>
          <a:r>
            <a:rPr lang="en-US" dirty="0"/>
            <a:t>python </a:t>
          </a:r>
          <a:r>
            <a:rPr lang="ko-KR" dirty="0"/>
            <a:t>기본</a:t>
          </a:r>
          <a:r>
            <a:rPr lang="en-US" dirty="0"/>
            <a:t>(2)</a:t>
          </a:r>
        </a:p>
      </dgm:t>
    </dgm:pt>
    <dgm:pt modelId="{618DF5EE-0075-4F84-BEA0-1B6CB6D2FC7B}" type="parTrans" cxnId="{AA9F0187-F496-4302-ADC0-BCDCF9C1AC9F}">
      <dgm:prSet/>
      <dgm:spPr/>
      <dgm:t>
        <a:bodyPr/>
        <a:lstStyle/>
        <a:p>
          <a:endParaRPr lang="en-US"/>
        </a:p>
      </dgm:t>
    </dgm:pt>
    <dgm:pt modelId="{B74ED973-10C2-4DDE-A8ED-2C61D4EFEED7}" type="sibTrans" cxnId="{AA9F0187-F496-4302-ADC0-BCDCF9C1AC9F}">
      <dgm:prSet/>
      <dgm:spPr/>
      <dgm:t>
        <a:bodyPr/>
        <a:lstStyle/>
        <a:p>
          <a:endParaRPr lang="en-US"/>
        </a:p>
      </dgm:t>
    </dgm:pt>
    <dgm:pt modelId="{85207E96-4791-45A9-ACD9-8A0C5B20899F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월 마지막 주 </a:t>
          </a:r>
          <a:r>
            <a:rPr lang="en-US" dirty="0"/>
            <a:t>: </a:t>
          </a:r>
          <a:r>
            <a:rPr lang="ko-KR" dirty="0" err="1"/>
            <a:t>웹크롤링</a:t>
          </a:r>
          <a:r>
            <a:rPr lang="en-US" dirty="0"/>
            <a:t>(</a:t>
          </a:r>
          <a:r>
            <a:rPr lang="ko-KR" dirty="0"/>
            <a:t>네이버 기사</a:t>
          </a:r>
          <a:r>
            <a:rPr lang="en-US" dirty="0"/>
            <a:t>) - </a:t>
          </a:r>
          <a:r>
            <a:rPr lang="ko-KR" dirty="0" err="1"/>
            <a:t>오장훈</a:t>
          </a:r>
          <a:endParaRPr lang="en-US" dirty="0"/>
        </a:p>
      </dgm:t>
    </dgm:pt>
    <dgm:pt modelId="{A92AEBBE-9CEA-49CE-AEFA-05E37390C382}" type="parTrans" cxnId="{C0C80459-AF6F-453A-9B40-A35AAB6DE861}">
      <dgm:prSet/>
      <dgm:spPr/>
      <dgm:t>
        <a:bodyPr/>
        <a:lstStyle/>
        <a:p>
          <a:endParaRPr lang="en-US"/>
        </a:p>
      </dgm:t>
    </dgm:pt>
    <dgm:pt modelId="{B8D41B3A-A0DA-4C45-A9AB-B401C39C465A}" type="sibTrans" cxnId="{C0C80459-AF6F-453A-9B40-A35AAB6DE861}">
      <dgm:prSet/>
      <dgm:spPr/>
      <dgm:t>
        <a:bodyPr/>
        <a:lstStyle/>
        <a:p>
          <a:endParaRPr lang="en-US"/>
        </a:p>
      </dgm:t>
    </dgm:pt>
    <dgm:pt modelId="{7438885A-EE25-4EE0-AB0B-188BD777B86E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1</a:t>
          </a:r>
          <a:r>
            <a:rPr lang="ko-KR" dirty="0"/>
            <a:t>주 </a:t>
          </a:r>
          <a:r>
            <a:rPr lang="en-US" dirty="0"/>
            <a:t>: </a:t>
          </a:r>
          <a:r>
            <a:rPr lang="ko-KR" dirty="0"/>
            <a:t>발표 </a:t>
          </a:r>
          <a:r>
            <a:rPr lang="en-US" dirty="0"/>
            <a:t>1, 2</a:t>
          </a:r>
        </a:p>
      </dgm:t>
    </dgm:pt>
    <dgm:pt modelId="{0F161D2E-63F4-4395-96C4-2F9D4A520C12}" type="parTrans" cxnId="{8A19AE1A-C034-4C81-9417-64CA43D732F1}">
      <dgm:prSet/>
      <dgm:spPr/>
      <dgm:t>
        <a:bodyPr/>
        <a:lstStyle/>
        <a:p>
          <a:endParaRPr lang="en-US"/>
        </a:p>
      </dgm:t>
    </dgm:pt>
    <dgm:pt modelId="{E924A871-29AF-4FDF-939E-8853B84A9141}" type="sibTrans" cxnId="{8A19AE1A-C034-4C81-9417-64CA43D732F1}">
      <dgm:prSet/>
      <dgm:spPr/>
      <dgm:t>
        <a:bodyPr/>
        <a:lstStyle/>
        <a:p>
          <a:endParaRPr lang="en-US"/>
        </a:p>
      </dgm:t>
    </dgm:pt>
    <dgm:pt modelId="{F8DDBFE7-DC84-43F7-9A67-6CFE43904F42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2</a:t>
          </a:r>
          <a:r>
            <a:rPr lang="ko-KR" dirty="0"/>
            <a:t>주 </a:t>
          </a:r>
          <a:r>
            <a:rPr lang="en-US" dirty="0"/>
            <a:t>: </a:t>
          </a:r>
          <a:r>
            <a:rPr lang="ko-KR" dirty="0"/>
            <a:t>발표 </a:t>
          </a:r>
          <a:r>
            <a:rPr lang="en-US" dirty="0"/>
            <a:t>3, 4</a:t>
          </a:r>
        </a:p>
      </dgm:t>
    </dgm:pt>
    <dgm:pt modelId="{C9180FE9-8176-4232-B1E7-8744A6062881}" type="parTrans" cxnId="{FE58CFDC-222F-4A46-A78F-E4145AB9B12A}">
      <dgm:prSet/>
      <dgm:spPr/>
      <dgm:t>
        <a:bodyPr/>
        <a:lstStyle/>
        <a:p>
          <a:endParaRPr lang="en-US"/>
        </a:p>
      </dgm:t>
    </dgm:pt>
    <dgm:pt modelId="{7C63FFA7-6D6E-4282-A6F1-24D2A33D9268}" type="sibTrans" cxnId="{FE58CFDC-222F-4A46-A78F-E4145AB9B12A}">
      <dgm:prSet/>
      <dgm:spPr/>
      <dgm:t>
        <a:bodyPr/>
        <a:lstStyle/>
        <a:p>
          <a:endParaRPr lang="en-US"/>
        </a:p>
      </dgm:t>
    </dgm:pt>
    <dgm:pt modelId="{64EC21AE-7C2B-4DBE-8D7E-3F9FA339890B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3</a:t>
          </a:r>
          <a:r>
            <a:rPr lang="ko-KR" dirty="0"/>
            <a:t>주 </a:t>
          </a:r>
          <a:r>
            <a:rPr lang="en-US" dirty="0"/>
            <a:t>: </a:t>
          </a:r>
          <a:r>
            <a:rPr lang="ko-KR" dirty="0"/>
            <a:t>발표 </a:t>
          </a:r>
          <a:r>
            <a:rPr lang="en-US" dirty="0"/>
            <a:t>5, 6</a:t>
          </a:r>
        </a:p>
      </dgm:t>
    </dgm:pt>
    <dgm:pt modelId="{165553FF-EF3D-4108-8D9E-74E03477FC27}" type="parTrans" cxnId="{1DBB7B9D-D927-479C-9169-08824B2566B2}">
      <dgm:prSet/>
      <dgm:spPr/>
      <dgm:t>
        <a:bodyPr/>
        <a:lstStyle/>
        <a:p>
          <a:endParaRPr lang="en-US"/>
        </a:p>
      </dgm:t>
    </dgm:pt>
    <dgm:pt modelId="{83DE3A17-9650-483A-994B-957817AC07F8}" type="sibTrans" cxnId="{1DBB7B9D-D927-479C-9169-08824B2566B2}">
      <dgm:prSet/>
      <dgm:spPr/>
      <dgm:t>
        <a:bodyPr/>
        <a:lstStyle/>
        <a:p>
          <a:endParaRPr lang="en-US"/>
        </a:p>
      </dgm:t>
    </dgm:pt>
    <dgm:pt modelId="{2E94F5A5-7163-4393-A1CF-CA842BD78664}">
      <dgm:prSet custT="1"/>
      <dgm:spPr/>
      <dgm:t>
        <a:bodyPr/>
        <a:lstStyle/>
        <a:p>
          <a:r>
            <a:rPr lang="en-US" sz="1300" dirty="0"/>
            <a:t>5</a:t>
          </a:r>
          <a:r>
            <a:rPr lang="ko-KR" sz="1300" dirty="0"/>
            <a:t>월 </a:t>
          </a:r>
          <a:r>
            <a:rPr lang="en-US" sz="1300" dirty="0"/>
            <a:t>4</a:t>
          </a:r>
          <a:r>
            <a:rPr lang="ko-KR" sz="1300" dirty="0"/>
            <a:t>주 </a:t>
          </a:r>
          <a:r>
            <a:rPr lang="en-US" sz="1300" dirty="0"/>
            <a:t>: </a:t>
          </a:r>
          <a:r>
            <a:rPr lang="ko-KR" sz="1300" dirty="0"/>
            <a:t> </a:t>
          </a:r>
          <a:r>
            <a:rPr lang="ko-KR" sz="1600" dirty="0"/>
            <a:t>발표 </a:t>
          </a:r>
          <a:r>
            <a:rPr lang="en-US" sz="1600" dirty="0"/>
            <a:t>7,</a:t>
          </a:r>
          <a:r>
            <a:rPr lang="ko-KR" sz="1600" dirty="0"/>
            <a:t>작년 </a:t>
          </a:r>
          <a:r>
            <a:rPr lang="ko-KR" sz="1600" dirty="0" err="1"/>
            <a:t>빅콘</a:t>
          </a:r>
          <a:r>
            <a:rPr lang="ko-KR" sz="1600" dirty="0"/>
            <a:t> 데이터 관련</a:t>
          </a:r>
          <a:r>
            <a:rPr lang="ko-KR" sz="1300" dirty="0"/>
            <a:t> </a:t>
          </a:r>
          <a:r>
            <a:rPr lang="en-US" sz="1300" dirty="0"/>
            <a:t>+ </a:t>
          </a:r>
          <a:r>
            <a:rPr lang="ko-KR" sz="800" dirty="0"/>
            <a:t>회식</a:t>
          </a:r>
          <a:r>
            <a:rPr lang="en-US" sz="800" dirty="0"/>
            <a:t>?</a:t>
          </a:r>
        </a:p>
      </dgm:t>
    </dgm:pt>
    <dgm:pt modelId="{171D0741-240B-410E-AFEB-10FB1EF3CCBD}" type="parTrans" cxnId="{5A3DDF0F-75CC-4FC9-A142-9A6023C85EC8}">
      <dgm:prSet/>
      <dgm:spPr/>
      <dgm:t>
        <a:bodyPr/>
        <a:lstStyle/>
        <a:p>
          <a:endParaRPr lang="en-US"/>
        </a:p>
      </dgm:t>
    </dgm:pt>
    <dgm:pt modelId="{A0DA7972-B806-44C5-BD8A-7357765DF327}" type="sibTrans" cxnId="{5A3DDF0F-75CC-4FC9-A142-9A6023C85EC8}">
      <dgm:prSet/>
      <dgm:spPr/>
      <dgm:t>
        <a:bodyPr/>
        <a:lstStyle/>
        <a:p>
          <a:endParaRPr lang="en-US"/>
        </a:p>
      </dgm:t>
    </dgm:pt>
    <dgm:pt modelId="{5696D761-753D-4E8F-BF47-93036B7C3621}">
      <dgm:prSet/>
      <dgm:spPr/>
      <dgm:t>
        <a:bodyPr/>
        <a:lstStyle/>
        <a:p>
          <a:r>
            <a:rPr lang="ko-KR" dirty="0"/>
            <a:t>발표 </a:t>
          </a:r>
          <a:r>
            <a:rPr lang="ko-KR" altLang="en-US" dirty="0"/>
            <a:t>하는 주의 모임</a:t>
          </a:r>
          <a:r>
            <a:rPr lang="ko-KR" dirty="0"/>
            <a:t> 시간은 해당 발표팀이 가능한 시간대로 정합니다</a:t>
          </a:r>
          <a:r>
            <a:rPr lang="en-US" dirty="0"/>
            <a:t>.</a:t>
          </a:r>
        </a:p>
      </dgm:t>
    </dgm:pt>
    <dgm:pt modelId="{AFDF0853-18B1-4DBA-AA9A-51A4889C88F6}" type="parTrans" cxnId="{AB861200-F476-405D-A66E-F4C1FEE87071}">
      <dgm:prSet/>
      <dgm:spPr/>
      <dgm:t>
        <a:bodyPr/>
        <a:lstStyle/>
        <a:p>
          <a:endParaRPr lang="en-US"/>
        </a:p>
      </dgm:t>
    </dgm:pt>
    <dgm:pt modelId="{520D626D-C185-44DD-A646-976B07F67436}" type="sibTrans" cxnId="{AB861200-F476-405D-A66E-F4C1FEE87071}">
      <dgm:prSet/>
      <dgm:spPr/>
      <dgm:t>
        <a:bodyPr/>
        <a:lstStyle/>
        <a:p>
          <a:endParaRPr lang="en-US"/>
        </a:p>
      </dgm:t>
    </dgm:pt>
    <dgm:pt modelId="{A5977DEA-F8F1-4AA8-87D5-ABDDA2E42081}">
      <dgm:prSet/>
      <dgm:spPr/>
      <dgm:t>
        <a:bodyPr/>
        <a:lstStyle/>
        <a:p>
          <a:r>
            <a:rPr lang="ko-KR" dirty="0"/>
            <a:t>해당 활동이외에 추가적으로 선배들의 강연</a:t>
          </a:r>
          <a:r>
            <a:rPr lang="en-US" dirty="0"/>
            <a:t>(</a:t>
          </a:r>
          <a:r>
            <a:rPr lang="ko-KR" dirty="0"/>
            <a:t>확정된 건 </a:t>
          </a:r>
          <a:r>
            <a:rPr lang="en-US" dirty="0"/>
            <a:t>1</a:t>
          </a:r>
          <a:r>
            <a:rPr lang="ko-KR" dirty="0"/>
            <a:t>개</a:t>
          </a:r>
          <a:r>
            <a:rPr lang="en-US" dirty="0"/>
            <a:t>)</a:t>
          </a:r>
          <a:r>
            <a:rPr lang="ko-KR" dirty="0"/>
            <a:t>이 있습니다</a:t>
          </a:r>
          <a:r>
            <a:rPr lang="en-US" dirty="0"/>
            <a:t>. </a:t>
          </a:r>
          <a:r>
            <a:rPr lang="ko-KR" dirty="0"/>
            <a:t>해당 사항은 생길 때마다 따로 공지</a:t>
          </a:r>
          <a:r>
            <a:rPr lang="ko-KR" altLang="en-US" dirty="0"/>
            <a:t>하겠습니다</a:t>
          </a:r>
          <a:r>
            <a:rPr lang="en-US" altLang="ko-KR" dirty="0"/>
            <a:t>.</a:t>
          </a:r>
          <a:r>
            <a:rPr lang="ko-KR" dirty="0"/>
            <a:t> </a:t>
          </a:r>
          <a:endParaRPr lang="en-US" dirty="0"/>
        </a:p>
      </dgm:t>
    </dgm:pt>
    <dgm:pt modelId="{2685337C-C6E7-4E4B-B1BC-BC1814796C42}" type="parTrans" cxnId="{F96D84FF-1793-4BEF-A0CD-8CF04DF035F3}">
      <dgm:prSet/>
      <dgm:spPr/>
      <dgm:t>
        <a:bodyPr/>
        <a:lstStyle/>
        <a:p>
          <a:endParaRPr lang="en-US"/>
        </a:p>
      </dgm:t>
    </dgm:pt>
    <dgm:pt modelId="{214B37AC-24EE-4AF9-B2DF-6B93B05A6B88}" type="sibTrans" cxnId="{F96D84FF-1793-4BEF-A0CD-8CF04DF035F3}">
      <dgm:prSet/>
      <dgm:spPr/>
      <dgm:t>
        <a:bodyPr/>
        <a:lstStyle/>
        <a:p>
          <a:endParaRPr lang="en-US"/>
        </a:p>
      </dgm:t>
    </dgm:pt>
    <dgm:pt modelId="{FE86B74E-1DB8-411A-A298-A933775BC813}" type="pres">
      <dgm:prSet presAssocID="{5523F104-2A72-409F-BA12-4F44213A796B}" presName="vert0" presStyleCnt="0">
        <dgm:presLayoutVars>
          <dgm:dir/>
          <dgm:animOne val="branch"/>
          <dgm:animLvl val="lvl"/>
        </dgm:presLayoutVars>
      </dgm:prSet>
      <dgm:spPr/>
    </dgm:pt>
    <dgm:pt modelId="{2FD59D37-76AD-41B5-B738-F3EF12C96FAA}" type="pres">
      <dgm:prSet presAssocID="{C60D2A94-6189-4B0E-B8CF-3F2A38AF9E4C}" presName="thickLine" presStyleLbl="alignNode1" presStyleIdx="0" presStyleCnt="11"/>
      <dgm:spPr/>
    </dgm:pt>
    <dgm:pt modelId="{7033C84C-FB30-4F1E-BE62-2D7F5BC060D9}" type="pres">
      <dgm:prSet presAssocID="{C60D2A94-6189-4B0E-B8CF-3F2A38AF9E4C}" presName="horz1" presStyleCnt="0"/>
      <dgm:spPr/>
    </dgm:pt>
    <dgm:pt modelId="{17AC7453-EB07-421D-A829-2ED4CF44DF25}" type="pres">
      <dgm:prSet presAssocID="{C60D2A94-6189-4B0E-B8CF-3F2A38AF9E4C}" presName="tx1" presStyleLbl="revTx" presStyleIdx="0" presStyleCnt="11"/>
      <dgm:spPr/>
    </dgm:pt>
    <dgm:pt modelId="{F2D1B9FE-CF9E-46AE-A59C-386C8FFFC3F6}" type="pres">
      <dgm:prSet presAssocID="{C60D2A94-6189-4B0E-B8CF-3F2A38AF9E4C}" presName="vert1" presStyleCnt="0"/>
      <dgm:spPr/>
    </dgm:pt>
    <dgm:pt modelId="{DD057A80-9A2D-4282-8933-0F9EFE9CAC1B}" type="pres">
      <dgm:prSet presAssocID="{48143062-823A-4A07-8307-00A7A9820D35}" presName="thickLine" presStyleLbl="alignNode1" presStyleIdx="1" presStyleCnt="11"/>
      <dgm:spPr/>
    </dgm:pt>
    <dgm:pt modelId="{C84D73C9-CE3D-4595-A0AF-E018A278125D}" type="pres">
      <dgm:prSet presAssocID="{48143062-823A-4A07-8307-00A7A9820D35}" presName="horz1" presStyleCnt="0"/>
      <dgm:spPr/>
    </dgm:pt>
    <dgm:pt modelId="{5EB19846-1F07-406B-9BCC-88D2324912F8}" type="pres">
      <dgm:prSet presAssocID="{48143062-823A-4A07-8307-00A7A9820D35}" presName="tx1" presStyleLbl="revTx" presStyleIdx="1" presStyleCnt="11"/>
      <dgm:spPr/>
    </dgm:pt>
    <dgm:pt modelId="{FFD09F29-2341-4F66-BDCC-922A272AEBC1}" type="pres">
      <dgm:prSet presAssocID="{48143062-823A-4A07-8307-00A7A9820D35}" presName="vert1" presStyleCnt="0"/>
      <dgm:spPr/>
    </dgm:pt>
    <dgm:pt modelId="{BCFD3760-3FB9-4216-8396-763B153BD30A}" type="pres">
      <dgm:prSet presAssocID="{06E1E63B-0AF4-4F0D-A2C7-7159A21FAE04}" presName="thickLine" presStyleLbl="alignNode1" presStyleIdx="2" presStyleCnt="11"/>
      <dgm:spPr/>
    </dgm:pt>
    <dgm:pt modelId="{1E57701A-63BA-411B-89AE-416F16BA3091}" type="pres">
      <dgm:prSet presAssocID="{06E1E63B-0AF4-4F0D-A2C7-7159A21FAE04}" presName="horz1" presStyleCnt="0"/>
      <dgm:spPr/>
    </dgm:pt>
    <dgm:pt modelId="{F969DBCF-2BDB-400E-85AB-52FC930ABFD3}" type="pres">
      <dgm:prSet presAssocID="{06E1E63B-0AF4-4F0D-A2C7-7159A21FAE04}" presName="tx1" presStyleLbl="revTx" presStyleIdx="2" presStyleCnt="11"/>
      <dgm:spPr/>
    </dgm:pt>
    <dgm:pt modelId="{6EC0D52D-A2DB-4ED7-9D41-B115E9B8437F}" type="pres">
      <dgm:prSet presAssocID="{06E1E63B-0AF4-4F0D-A2C7-7159A21FAE04}" presName="vert1" presStyleCnt="0"/>
      <dgm:spPr/>
    </dgm:pt>
    <dgm:pt modelId="{C1290541-9F14-4F87-88A5-D612FE179EB3}" type="pres">
      <dgm:prSet presAssocID="{3B52AAC3-EDDC-4E01-A6D8-E2847D8FA549}" presName="thickLine" presStyleLbl="alignNode1" presStyleIdx="3" presStyleCnt="11"/>
      <dgm:spPr/>
    </dgm:pt>
    <dgm:pt modelId="{97309916-673A-4373-B126-E55B935469FB}" type="pres">
      <dgm:prSet presAssocID="{3B52AAC3-EDDC-4E01-A6D8-E2847D8FA549}" presName="horz1" presStyleCnt="0"/>
      <dgm:spPr/>
    </dgm:pt>
    <dgm:pt modelId="{660B2DEC-97B2-415D-AC37-54A685C4067A}" type="pres">
      <dgm:prSet presAssocID="{3B52AAC3-EDDC-4E01-A6D8-E2847D8FA549}" presName="tx1" presStyleLbl="revTx" presStyleIdx="3" presStyleCnt="11"/>
      <dgm:spPr/>
    </dgm:pt>
    <dgm:pt modelId="{03BE53D2-C201-42E0-855B-96FE42A001E9}" type="pres">
      <dgm:prSet presAssocID="{3B52AAC3-EDDC-4E01-A6D8-E2847D8FA549}" presName="vert1" presStyleCnt="0"/>
      <dgm:spPr/>
    </dgm:pt>
    <dgm:pt modelId="{8D902BAB-A1D9-4CB0-AC19-62F5CB95E321}" type="pres">
      <dgm:prSet presAssocID="{85207E96-4791-45A9-ACD9-8A0C5B20899F}" presName="thickLine" presStyleLbl="alignNode1" presStyleIdx="4" presStyleCnt="11"/>
      <dgm:spPr/>
    </dgm:pt>
    <dgm:pt modelId="{8FA972B1-1508-49F3-8607-0CE16FC41E4E}" type="pres">
      <dgm:prSet presAssocID="{85207E96-4791-45A9-ACD9-8A0C5B20899F}" presName="horz1" presStyleCnt="0"/>
      <dgm:spPr/>
    </dgm:pt>
    <dgm:pt modelId="{CD47705A-6D40-4E31-A0B9-23350097ADC0}" type="pres">
      <dgm:prSet presAssocID="{85207E96-4791-45A9-ACD9-8A0C5B20899F}" presName="tx1" presStyleLbl="revTx" presStyleIdx="4" presStyleCnt="11"/>
      <dgm:spPr/>
    </dgm:pt>
    <dgm:pt modelId="{69CE919C-C47A-43AD-B2C2-D8545AD37A8E}" type="pres">
      <dgm:prSet presAssocID="{85207E96-4791-45A9-ACD9-8A0C5B20899F}" presName="vert1" presStyleCnt="0"/>
      <dgm:spPr/>
    </dgm:pt>
    <dgm:pt modelId="{3C65DBC5-FD16-4F72-A70E-9211924BA871}" type="pres">
      <dgm:prSet presAssocID="{7438885A-EE25-4EE0-AB0B-188BD777B86E}" presName="thickLine" presStyleLbl="alignNode1" presStyleIdx="5" presStyleCnt="11"/>
      <dgm:spPr/>
    </dgm:pt>
    <dgm:pt modelId="{1DAB2DEE-8A2C-4650-970B-15152AA1F7AA}" type="pres">
      <dgm:prSet presAssocID="{7438885A-EE25-4EE0-AB0B-188BD777B86E}" presName="horz1" presStyleCnt="0"/>
      <dgm:spPr/>
    </dgm:pt>
    <dgm:pt modelId="{C11CB5BC-0418-47E9-B331-23DD01AF692B}" type="pres">
      <dgm:prSet presAssocID="{7438885A-EE25-4EE0-AB0B-188BD777B86E}" presName="tx1" presStyleLbl="revTx" presStyleIdx="5" presStyleCnt="11"/>
      <dgm:spPr/>
    </dgm:pt>
    <dgm:pt modelId="{3E1252CC-3F48-4935-AFDB-393BCCCAF53A}" type="pres">
      <dgm:prSet presAssocID="{7438885A-EE25-4EE0-AB0B-188BD777B86E}" presName="vert1" presStyleCnt="0"/>
      <dgm:spPr/>
    </dgm:pt>
    <dgm:pt modelId="{827A61BB-5804-40CA-912C-DBCBC6A9192D}" type="pres">
      <dgm:prSet presAssocID="{F8DDBFE7-DC84-43F7-9A67-6CFE43904F42}" presName="thickLine" presStyleLbl="alignNode1" presStyleIdx="6" presStyleCnt="11"/>
      <dgm:spPr/>
    </dgm:pt>
    <dgm:pt modelId="{E8BC1C2E-B781-46DB-A1D8-68BD22BB9E54}" type="pres">
      <dgm:prSet presAssocID="{F8DDBFE7-DC84-43F7-9A67-6CFE43904F42}" presName="horz1" presStyleCnt="0"/>
      <dgm:spPr/>
    </dgm:pt>
    <dgm:pt modelId="{02A993DD-2C29-44FB-9CAC-9AC6138C459B}" type="pres">
      <dgm:prSet presAssocID="{F8DDBFE7-DC84-43F7-9A67-6CFE43904F42}" presName="tx1" presStyleLbl="revTx" presStyleIdx="6" presStyleCnt="11"/>
      <dgm:spPr/>
    </dgm:pt>
    <dgm:pt modelId="{D085D3D5-B7FA-49EF-B5B8-1EDCD290EC0C}" type="pres">
      <dgm:prSet presAssocID="{F8DDBFE7-DC84-43F7-9A67-6CFE43904F42}" presName="vert1" presStyleCnt="0"/>
      <dgm:spPr/>
    </dgm:pt>
    <dgm:pt modelId="{88B0C18F-8CEE-4068-BF0B-5F2B8A9EB01E}" type="pres">
      <dgm:prSet presAssocID="{64EC21AE-7C2B-4DBE-8D7E-3F9FA339890B}" presName="thickLine" presStyleLbl="alignNode1" presStyleIdx="7" presStyleCnt="11"/>
      <dgm:spPr/>
    </dgm:pt>
    <dgm:pt modelId="{6B18E3AF-AF94-4046-BC74-7C4F2DFEEC41}" type="pres">
      <dgm:prSet presAssocID="{64EC21AE-7C2B-4DBE-8D7E-3F9FA339890B}" presName="horz1" presStyleCnt="0"/>
      <dgm:spPr/>
    </dgm:pt>
    <dgm:pt modelId="{CABC9FB2-174A-4A22-835D-FF101C2CF193}" type="pres">
      <dgm:prSet presAssocID="{64EC21AE-7C2B-4DBE-8D7E-3F9FA339890B}" presName="tx1" presStyleLbl="revTx" presStyleIdx="7" presStyleCnt="11"/>
      <dgm:spPr/>
    </dgm:pt>
    <dgm:pt modelId="{78341092-F42F-402A-94CE-87E3315BBE03}" type="pres">
      <dgm:prSet presAssocID="{64EC21AE-7C2B-4DBE-8D7E-3F9FA339890B}" presName="vert1" presStyleCnt="0"/>
      <dgm:spPr/>
    </dgm:pt>
    <dgm:pt modelId="{2746EFC7-3AE4-4E53-B234-450FFCEBA62D}" type="pres">
      <dgm:prSet presAssocID="{2E94F5A5-7163-4393-A1CF-CA842BD78664}" presName="thickLine" presStyleLbl="alignNode1" presStyleIdx="8" presStyleCnt="11"/>
      <dgm:spPr/>
    </dgm:pt>
    <dgm:pt modelId="{07AAAD2D-408F-43F3-AE1B-359E31742BC5}" type="pres">
      <dgm:prSet presAssocID="{2E94F5A5-7163-4393-A1CF-CA842BD78664}" presName="horz1" presStyleCnt="0"/>
      <dgm:spPr/>
    </dgm:pt>
    <dgm:pt modelId="{42624F6B-13DB-458B-A74D-35967889CFB4}" type="pres">
      <dgm:prSet presAssocID="{2E94F5A5-7163-4393-A1CF-CA842BD78664}" presName="tx1" presStyleLbl="revTx" presStyleIdx="8" presStyleCnt="11"/>
      <dgm:spPr/>
    </dgm:pt>
    <dgm:pt modelId="{8022CB33-D230-47B9-985D-7DE527504859}" type="pres">
      <dgm:prSet presAssocID="{2E94F5A5-7163-4393-A1CF-CA842BD78664}" presName="vert1" presStyleCnt="0"/>
      <dgm:spPr/>
    </dgm:pt>
    <dgm:pt modelId="{9D89F143-F512-43B5-8E8F-373F965626AA}" type="pres">
      <dgm:prSet presAssocID="{5696D761-753D-4E8F-BF47-93036B7C3621}" presName="thickLine" presStyleLbl="alignNode1" presStyleIdx="9" presStyleCnt="11"/>
      <dgm:spPr/>
    </dgm:pt>
    <dgm:pt modelId="{6E8B290C-F764-4D73-8B74-78FC8B893F28}" type="pres">
      <dgm:prSet presAssocID="{5696D761-753D-4E8F-BF47-93036B7C3621}" presName="horz1" presStyleCnt="0"/>
      <dgm:spPr/>
    </dgm:pt>
    <dgm:pt modelId="{2855DD2E-E649-43FA-B6E1-FB32FEEFD6FB}" type="pres">
      <dgm:prSet presAssocID="{5696D761-753D-4E8F-BF47-93036B7C3621}" presName="tx1" presStyleLbl="revTx" presStyleIdx="9" presStyleCnt="11"/>
      <dgm:spPr/>
    </dgm:pt>
    <dgm:pt modelId="{03039C7D-EF12-495B-B161-88C9A2B3DF96}" type="pres">
      <dgm:prSet presAssocID="{5696D761-753D-4E8F-BF47-93036B7C3621}" presName="vert1" presStyleCnt="0"/>
      <dgm:spPr/>
    </dgm:pt>
    <dgm:pt modelId="{D70039D8-DDD7-490C-8E9C-E1363B9CF4B5}" type="pres">
      <dgm:prSet presAssocID="{A5977DEA-F8F1-4AA8-87D5-ABDDA2E42081}" presName="thickLine" presStyleLbl="alignNode1" presStyleIdx="10" presStyleCnt="11"/>
      <dgm:spPr/>
    </dgm:pt>
    <dgm:pt modelId="{A2A0824D-2FA8-40DF-86E6-C0108264FFAD}" type="pres">
      <dgm:prSet presAssocID="{A5977DEA-F8F1-4AA8-87D5-ABDDA2E42081}" presName="horz1" presStyleCnt="0"/>
      <dgm:spPr/>
    </dgm:pt>
    <dgm:pt modelId="{15D051CE-16A2-4145-98C7-B531A4373A1D}" type="pres">
      <dgm:prSet presAssocID="{A5977DEA-F8F1-4AA8-87D5-ABDDA2E42081}" presName="tx1" presStyleLbl="revTx" presStyleIdx="10" presStyleCnt="11"/>
      <dgm:spPr/>
    </dgm:pt>
    <dgm:pt modelId="{D371F7CC-7201-4B44-9F52-EA86AD490F76}" type="pres">
      <dgm:prSet presAssocID="{A5977DEA-F8F1-4AA8-87D5-ABDDA2E42081}" presName="vert1" presStyleCnt="0"/>
      <dgm:spPr/>
    </dgm:pt>
  </dgm:ptLst>
  <dgm:cxnLst>
    <dgm:cxn modelId="{AB861200-F476-405D-A66E-F4C1FEE87071}" srcId="{5523F104-2A72-409F-BA12-4F44213A796B}" destId="{5696D761-753D-4E8F-BF47-93036B7C3621}" srcOrd="9" destOrd="0" parTransId="{AFDF0853-18B1-4DBA-AA9A-51A4889C88F6}" sibTransId="{520D626D-C185-44DD-A646-976B07F67436}"/>
    <dgm:cxn modelId="{4AF75404-030C-4C04-863C-6666B7B79136}" srcId="{5523F104-2A72-409F-BA12-4F44213A796B}" destId="{48143062-823A-4A07-8307-00A7A9820D35}" srcOrd="1" destOrd="0" parTransId="{89E181B2-C41D-4625-AD14-4E8A40C55DD7}" sibTransId="{DCE8028F-0D9A-47E6-96D9-3B30169082F2}"/>
    <dgm:cxn modelId="{EC99490F-023E-41D9-B29A-39789A314B22}" type="presOf" srcId="{85207E96-4791-45A9-ACD9-8A0C5B20899F}" destId="{CD47705A-6D40-4E31-A0B9-23350097ADC0}" srcOrd="0" destOrd="0" presId="urn:microsoft.com/office/officeart/2008/layout/LinedList"/>
    <dgm:cxn modelId="{5A3DDF0F-75CC-4FC9-A142-9A6023C85EC8}" srcId="{5523F104-2A72-409F-BA12-4F44213A796B}" destId="{2E94F5A5-7163-4393-A1CF-CA842BD78664}" srcOrd="8" destOrd="0" parTransId="{171D0741-240B-410E-AFEB-10FB1EF3CCBD}" sibTransId="{A0DA7972-B806-44C5-BD8A-7357765DF327}"/>
    <dgm:cxn modelId="{D7241815-47BB-4298-B5DE-C403DFA07E8D}" type="presOf" srcId="{64EC21AE-7C2B-4DBE-8D7E-3F9FA339890B}" destId="{CABC9FB2-174A-4A22-835D-FF101C2CF193}" srcOrd="0" destOrd="0" presId="urn:microsoft.com/office/officeart/2008/layout/LinedList"/>
    <dgm:cxn modelId="{DF4C2916-708E-4A6D-B81E-D0D450E02925}" type="presOf" srcId="{C60D2A94-6189-4B0E-B8CF-3F2A38AF9E4C}" destId="{17AC7453-EB07-421D-A829-2ED4CF44DF25}" srcOrd="0" destOrd="0" presId="urn:microsoft.com/office/officeart/2008/layout/LinedList"/>
    <dgm:cxn modelId="{8A19AE1A-C034-4C81-9417-64CA43D732F1}" srcId="{5523F104-2A72-409F-BA12-4F44213A796B}" destId="{7438885A-EE25-4EE0-AB0B-188BD777B86E}" srcOrd="5" destOrd="0" parTransId="{0F161D2E-63F4-4395-96C4-2F9D4A520C12}" sibTransId="{E924A871-29AF-4FDF-939E-8853B84A9141}"/>
    <dgm:cxn modelId="{44B4B03D-3A98-412B-99E8-609CA697644B}" type="presOf" srcId="{5696D761-753D-4E8F-BF47-93036B7C3621}" destId="{2855DD2E-E649-43FA-B6E1-FB32FEEFD6FB}" srcOrd="0" destOrd="0" presId="urn:microsoft.com/office/officeart/2008/layout/LinedList"/>
    <dgm:cxn modelId="{AB87A540-7811-472B-8F82-CE15C5CC2EF5}" type="presOf" srcId="{7438885A-EE25-4EE0-AB0B-188BD777B86E}" destId="{C11CB5BC-0418-47E9-B331-23DD01AF692B}" srcOrd="0" destOrd="0" presId="urn:microsoft.com/office/officeart/2008/layout/LinedList"/>
    <dgm:cxn modelId="{78E50E53-1D44-4807-AE65-DECE761B823F}" type="presOf" srcId="{06E1E63B-0AF4-4F0D-A2C7-7159A21FAE04}" destId="{F969DBCF-2BDB-400E-85AB-52FC930ABFD3}" srcOrd="0" destOrd="0" presId="urn:microsoft.com/office/officeart/2008/layout/LinedList"/>
    <dgm:cxn modelId="{EE059774-EA15-4CEA-89DF-DB1F58173A08}" srcId="{5523F104-2A72-409F-BA12-4F44213A796B}" destId="{C60D2A94-6189-4B0E-B8CF-3F2A38AF9E4C}" srcOrd="0" destOrd="0" parTransId="{F23DC3B1-78A3-4F24-BDF3-300EC5A37B6F}" sibTransId="{CAFFB609-5E28-4077-8CC3-23EB3C9C3A88}"/>
    <dgm:cxn modelId="{D1EAAC57-1B80-46E3-BDB6-D6A238EF788B}" type="presOf" srcId="{5523F104-2A72-409F-BA12-4F44213A796B}" destId="{FE86B74E-1DB8-411A-A298-A933775BC813}" srcOrd="0" destOrd="0" presId="urn:microsoft.com/office/officeart/2008/layout/LinedList"/>
    <dgm:cxn modelId="{C0C80459-AF6F-453A-9B40-A35AAB6DE861}" srcId="{5523F104-2A72-409F-BA12-4F44213A796B}" destId="{85207E96-4791-45A9-ACD9-8A0C5B20899F}" srcOrd="4" destOrd="0" parTransId="{A92AEBBE-9CEA-49CE-AEFA-05E37390C382}" sibTransId="{B8D41B3A-A0DA-4C45-A9AB-B401C39C465A}"/>
    <dgm:cxn modelId="{AA9F0187-F496-4302-ADC0-BCDCF9C1AC9F}" srcId="{5523F104-2A72-409F-BA12-4F44213A796B}" destId="{3B52AAC3-EDDC-4E01-A6D8-E2847D8FA549}" srcOrd="3" destOrd="0" parTransId="{618DF5EE-0075-4F84-BEA0-1B6CB6D2FC7B}" sibTransId="{B74ED973-10C2-4DDE-A8ED-2C61D4EFEED7}"/>
    <dgm:cxn modelId="{1DBB7B9D-D927-479C-9169-08824B2566B2}" srcId="{5523F104-2A72-409F-BA12-4F44213A796B}" destId="{64EC21AE-7C2B-4DBE-8D7E-3F9FA339890B}" srcOrd="7" destOrd="0" parTransId="{165553FF-EF3D-4108-8D9E-74E03477FC27}" sibTransId="{83DE3A17-9650-483A-994B-957817AC07F8}"/>
    <dgm:cxn modelId="{64FEDFB2-E482-4FAB-8DB9-C580ADC34E87}" type="presOf" srcId="{2E94F5A5-7163-4393-A1CF-CA842BD78664}" destId="{42624F6B-13DB-458B-A74D-35967889CFB4}" srcOrd="0" destOrd="0" presId="urn:microsoft.com/office/officeart/2008/layout/LinedList"/>
    <dgm:cxn modelId="{7D1644D3-6497-402F-8F0F-EF4975BBC135}" type="presOf" srcId="{3B52AAC3-EDDC-4E01-A6D8-E2847D8FA549}" destId="{660B2DEC-97B2-415D-AC37-54A685C4067A}" srcOrd="0" destOrd="0" presId="urn:microsoft.com/office/officeart/2008/layout/LinedList"/>
    <dgm:cxn modelId="{E90153D8-D133-4F0B-8407-31075517CA32}" type="presOf" srcId="{A5977DEA-F8F1-4AA8-87D5-ABDDA2E42081}" destId="{15D051CE-16A2-4145-98C7-B531A4373A1D}" srcOrd="0" destOrd="0" presId="urn:microsoft.com/office/officeart/2008/layout/LinedList"/>
    <dgm:cxn modelId="{FE58CFDC-222F-4A46-A78F-E4145AB9B12A}" srcId="{5523F104-2A72-409F-BA12-4F44213A796B}" destId="{F8DDBFE7-DC84-43F7-9A67-6CFE43904F42}" srcOrd="6" destOrd="0" parTransId="{C9180FE9-8176-4232-B1E7-8744A6062881}" sibTransId="{7C63FFA7-6D6E-4282-A6F1-24D2A33D9268}"/>
    <dgm:cxn modelId="{21F755E5-4B13-433E-97BE-157B849C2CF1}" type="presOf" srcId="{F8DDBFE7-DC84-43F7-9A67-6CFE43904F42}" destId="{02A993DD-2C29-44FB-9CAC-9AC6138C459B}" srcOrd="0" destOrd="0" presId="urn:microsoft.com/office/officeart/2008/layout/LinedList"/>
    <dgm:cxn modelId="{628B0AF7-D353-4346-8D98-F62DC109E21D}" type="presOf" srcId="{48143062-823A-4A07-8307-00A7A9820D35}" destId="{5EB19846-1F07-406B-9BCC-88D2324912F8}" srcOrd="0" destOrd="0" presId="urn:microsoft.com/office/officeart/2008/layout/LinedList"/>
    <dgm:cxn modelId="{2D4296F8-812C-4605-890C-28429B191D75}" srcId="{5523F104-2A72-409F-BA12-4F44213A796B}" destId="{06E1E63B-0AF4-4F0D-A2C7-7159A21FAE04}" srcOrd="2" destOrd="0" parTransId="{9CE1DD57-2688-4415-BED4-8E79E1403133}" sibTransId="{E1EACA3E-B6DE-4C1F-A800-C7D136B8536E}"/>
    <dgm:cxn modelId="{F96D84FF-1793-4BEF-A0CD-8CF04DF035F3}" srcId="{5523F104-2A72-409F-BA12-4F44213A796B}" destId="{A5977DEA-F8F1-4AA8-87D5-ABDDA2E42081}" srcOrd="10" destOrd="0" parTransId="{2685337C-C6E7-4E4B-B1BC-BC1814796C42}" sibTransId="{214B37AC-24EE-4AF9-B2DF-6B93B05A6B88}"/>
    <dgm:cxn modelId="{4BD96158-5263-497E-801F-3844B59904BD}" type="presParOf" srcId="{FE86B74E-1DB8-411A-A298-A933775BC813}" destId="{2FD59D37-76AD-41B5-B738-F3EF12C96FAA}" srcOrd="0" destOrd="0" presId="urn:microsoft.com/office/officeart/2008/layout/LinedList"/>
    <dgm:cxn modelId="{F0577437-FC62-4D1D-BDA4-8CB55C07028A}" type="presParOf" srcId="{FE86B74E-1DB8-411A-A298-A933775BC813}" destId="{7033C84C-FB30-4F1E-BE62-2D7F5BC060D9}" srcOrd="1" destOrd="0" presId="urn:microsoft.com/office/officeart/2008/layout/LinedList"/>
    <dgm:cxn modelId="{53B7A6C8-93DD-483D-A9A4-78124678286D}" type="presParOf" srcId="{7033C84C-FB30-4F1E-BE62-2D7F5BC060D9}" destId="{17AC7453-EB07-421D-A829-2ED4CF44DF25}" srcOrd="0" destOrd="0" presId="urn:microsoft.com/office/officeart/2008/layout/LinedList"/>
    <dgm:cxn modelId="{33041A3B-5DD8-4DF4-B347-2395E3717BDF}" type="presParOf" srcId="{7033C84C-FB30-4F1E-BE62-2D7F5BC060D9}" destId="{F2D1B9FE-CF9E-46AE-A59C-386C8FFFC3F6}" srcOrd="1" destOrd="0" presId="urn:microsoft.com/office/officeart/2008/layout/LinedList"/>
    <dgm:cxn modelId="{29C50F07-A35D-4CB2-A99E-D04F7E802BB1}" type="presParOf" srcId="{FE86B74E-1DB8-411A-A298-A933775BC813}" destId="{DD057A80-9A2D-4282-8933-0F9EFE9CAC1B}" srcOrd="2" destOrd="0" presId="urn:microsoft.com/office/officeart/2008/layout/LinedList"/>
    <dgm:cxn modelId="{6EF7EE8D-44D4-4166-9863-2C4625E5E4A5}" type="presParOf" srcId="{FE86B74E-1DB8-411A-A298-A933775BC813}" destId="{C84D73C9-CE3D-4595-A0AF-E018A278125D}" srcOrd="3" destOrd="0" presId="urn:microsoft.com/office/officeart/2008/layout/LinedList"/>
    <dgm:cxn modelId="{7784308C-CA8C-449A-8974-7EBE9F5894B3}" type="presParOf" srcId="{C84D73C9-CE3D-4595-A0AF-E018A278125D}" destId="{5EB19846-1F07-406B-9BCC-88D2324912F8}" srcOrd="0" destOrd="0" presId="urn:microsoft.com/office/officeart/2008/layout/LinedList"/>
    <dgm:cxn modelId="{1E7217DD-1498-4CE0-AF5A-2A9198B096AC}" type="presParOf" srcId="{C84D73C9-CE3D-4595-A0AF-E018A278125D}" destId="{FFD09F29-2341-4F66-BDCC-922A272AEBC1}" srcOrd="1" destOrd="0" presId="urn:microsoft.com/office/officeart/2008/layout/LinedList"/>
    <dgm:cxn modelId="{FFB786FE-5F51-4103-9A04-B2448EC4AAE7}" type="presParOf" srcId="{FE86B74E-1DB8-411A-A298-A933775BC813}" destId="{BCFD3760-3FB9-4216-8396-763B153BD30A}" srcOrd="4" destOrd="0" presId="urn:microsoft.com/office/officeart/2008/layout/LinedList"/>
    <dgm:cxn modelId="{BCBA586D-F3D9-4819-B2D3-32BD9924E5C7}" type="presParOf" srcId="{FE86B74E-1DB8-411A-A298-A933775BC813}" destId="{1E57701A-63BA-411B-89AE-416F16BA3091}" srcOrd="5" destOrd="0" presId="urn:microsoft.com/office/officeart/2008/layout/LinedList"/>
    <dgm:cxn modelId="{77C75A17-FBFA-4522-8E39-5F70388B51CA}" type="presParOf" srcId="{1E57701A-63BA-411B-89AE-416F16BA3091}" destId="{F969DBCF-2BDB-400E-85AB-52FC930ABFD3}" srcOrd="0" destOrd="0" presId="urn:microsoft.com/office/officeart/2008/layout/LinedList"/>
    <dgm:cxn modelId="{86B11092-0E36-4034-B56A-4150A731C117}" type="presParOf" srcId="{1E57701A-63BA-411B-89AE-416F16BA3091}" destId="{6EC0D52D-A2DB-4ED7-9D41-B115E9B8437F}" srcOrd="1" destOrd="0" presId="urn:microsoft.com/office/officeart/2008/layout/LinedList"/>
    <dgm:cxn modelId="{7357551A-935A-4C3B-89F2-8C07841B31F4}" type="presParOf" srcId="{FE86B74E-1DB8-411A-A298-A933775BC813}" destId="{C1290541-9F14-4F87-88A5-D612FE179EB3}" srcOrd="6" destOrd="0" presId="urn:microsoft.com/office/officeart/2008/layout/LinedList"/>
    <dgm:cxn modelId="{DD7DBBE0-413E-4454-8074-14D3256F9B86}" type="presParOf" srcId="{FE86B74E-1DB8-411A-A298-A933775BC813}" destId="{97309916-673A-4373-B126-E55B935469FB}" srcOrd="7" destOrd="0" presId="urn:microsoft.com/office/officeart/2008/layout/LinedList"/>
    <dgm:cxn modelId="{BFA8EF74-74AA-498A-A62B-324E5348F09B}" type="presParOf" srcId="{97309916-673A-4373-B126-E55B935469FB}" destId="{660B2DEC-97B2-415D-AC37-54A685C4067A}" srcOrd="0" destOrd="0" presId="urn:microsoft.com/office/officeart/2008/layout/LinedList"/>
    <dgm:cxn modelId="{3D1D0F8A-CBC3-4019-B2D6-BF7CF57D81B4}" type="presParOf" srcId="{97309916-673A-4373-B126-E55B935469FB}" destId="{03BE53D2-C201-42E0-855B-96FE42A001E9}" srcOrd="1" destOrd="0" presId="urn:microsoft.com/office/officeart/2008/layout/LinedList"/>
    <dgm:cxn modelId="{3DEFB6D7-190F-4645-801E-5DBDBF49F309}" type="presParOf" srcId="{FE86B74E-1DB8-411A-A298-A933775BC813}" destId="{8D902BAB-A1D9-4CB0-AC19-62F5CB95E321}" srcOrd="8" destOrd="0" presId="urn:microsoft.com/office/officeart/2008/layout/LinedList"/>
    <dgm:cxn modelId="{B0D90F63-FEA9-4C7E-BC7D-E88B9C1E765C}" type="presParOf" srcId="{FE86B74E-1DB8-411A-A298-A933775BC813}" destId="{8FA972B1-1508-49F3-8607-0CE16FC41E4E}" srcOrd="9" destOrd="0" presId="urn:microsoft.com/office/officeart/2008/layout/LinedList"/>
    <dgm:cxn modelId="{DE826DAC-6135-4711-93DA-3F85DFD616B5}" type="presParOf" srcId="{8FA972B1-1508-49F3-8607-0CE16FC41E4E}" destId="{CD47705A-6D40-4E31-A0B9-23350097ADC0}" srcOrd="0" destOrd="0" presId="urn:microsoft.com/office/officeart/2008/layout/LinedList"/>
    <dgm:cxn modelId="{DDF7EC30-B88D-4FAF-8526-AB1267DF0E97}" type="presParOf" srcId="{8FA972B1-1508-49F3-8607-0CE16FC41E4E}" destId="{69CE919C-C47A-43AD-B2C2-D8545AD37A8E}" srcOrd="1" destOrd="0" presId="urn:microsoft.com/office/officeart/2008/layout/LinedList"/>
    <dgm:cxn modelId="{61FCD257-33FF-4559-A25A-3087FE66875F}" type="presParOf" srcId="{FE86B74E-1DB8-411A-A298-A933775BC813}" destId="{3C65DBC5-FD16-4F72-A70E-9211924BA871}" srcOrd="10" destOrd="0" presId="urn:microsoft.com/office/officeart/2008/layout/LinedList"/>
    <dgm:cxn modelId="{98D73C9F-6111-4DCC-8E7F-3D1ED6176A54}" type="presParOf" srcId="{FE86B74E-1DB8-411A-A298-A933775BC813}" destId="{1DAB2DEE-8A2C-4650-970B-15152AA1F7AA}" srcOrd="11" destOrd="0" presId="urn:microsoft.com/office/officeart/2008/layout/LinedList"/>
    <dgm:cxn modelId="{4249CB39-9FA2-4798-8038-786A6751C3E9}" type="presParOf" srcId="{1DAB2DEE-8A2C-4650-970B-15152AA1F7AA}" destId="{C11CB5BC-0418-47E9-B331-23DD01AF692B}" srcOrd="0" destOrd="0" presId="urn:microsoft.com/office/officeart/2008/layout/LinedList"/>
    <dgm:cxn modelId="{06FDA86D-02BB-438E-BE73-729D490E82B7}" type="presParOf" srcId="{1DAB2DEE-8A2C-4650-970B-15152AA1F7AA}" destId="{3E1252CC-3F48-4935-AFDB-393BCCCAF53A}" srcOrd="1" destOrd="0" presId="urn:microsoft.com/office/officeart/2008/layout/LinedList"/>
    <dgm:cxn modelId="{7F238343-4AC3-4C67-B61B-617A9F59F40F}" type="presParOf" srcId="{FE86B74E-1DB8-411A-A298-A933775BC813}" destId="{827A61BB-5804-40CA-912C-DBCBC6A9192D}" srcOrd="12" destOrd="0" presId="urn:microsoft.com/office/officeart/2008/layout/LinedList"/>
    <dgm:cxn modelId="{F2E42876-E8BF-4C5F-8C1B-17ECA767A34E}" type="presParOf" srcId="{FE86B74E-1DB8-411A-A298-A933775BC813}" destId="{E8BC1C2E-B781-46DB-A1D8-68BD22BB9E54}" srcOrd="13" destOrd="0" presId="urn:microsoft.com/office/officeart/2008/layout/LinedList"/>
    <dgm:cxn modelId="{ED995F72-E67E-4896-864E-BBC8FCFF52A4}" type="presParOf" srcId="{E8BC1C2E-B781-46DB-A1D8-68BD22BB9E54}" destId="{02A993DD-2C29-44FB-9CAC-9AC6138C459B}" srcOrd="0" destOrd="0" presId="urn:microsoft.com/office/officeart/2008/layout/LinedList"/>
    <dgm:cxn modelId="{18CF049E-E6F6-4415-99A3-F8A54B1300DF}" type="presParOf" srcId="{E8BC1C2E-B781-46DB-A1D8-68BD22BB9E54}" destId="{D085D3D5-B7FA-49EF-B5B8-1EDCD290EC0C}" srcOrd="1" destOrd="0" presId="urn:microsoft.com/office/officeart/2008/layout/LinedList"/>
    <dgm:cxn modelId="{4DB8A560-0804-4FA2-9F05-E1D59F972506}" type="presParOf" srcId="{FE86B74E-1DB8-411A-A298-A933775BC813}" destId="{88B0C18F-8CEE-4068-BF0B-5F2B8A9EB01E}" srcOrd="14" destOrd="0" presId="urn:microsoft.com/office/officeart/2008/layout/LinedList"/>
    <dgm:cxn modelId="{CA4B3829-26AC-4600-AC1F-17708150B1EE}" type="presParOf" srcId="{FE86B74E-1DB8-411A-A298-A933775BC813}" destId="{6B18E3AF-AF94-4046-BC74-7C4F2DFEEC41}" srcOrd="15" destOrd="0" presId="urn:microsoft.com/office/officeart/2008/layout/LinedList"/>
    <dgm:cxn modelId="{88D0BAE1-AC2C-4A5F-9973-493203E4E23C}" type="presParOf" srcId="{6B18E3AF-AF94-4046-BC74-7C4F2DFEEC41}" destId="{CABC9FB2-174A-4A22-835D-FF101C2CF193}" srcOrd="0" destOrd="0" presId="urn:microsoft.com/office/officeart/2008/layout/LinedList"/>
    <dgm:cxn modelId="{D94413CC-1986-4992-9668-7E035E94146A}" type="presParOf" srcId="{6B18E3AF-AF94-4046-BC74-7C4F2DFEEC41}" destId="{78341092-F42F-402A-94CE-87E3315BBE03}" srcOrd="1" destOrd="0" presId="urn:microsoft.com/office/officeart/2008/layout/LinedList"/>
    <dgm:cxn modelId="{3A54E98D-6612-438F-BC9E-1FB418534C58}" type="presParOf" srcId="{FE86B74E-1DB8-411A-A298-A933775BC813}" destId="{2746EFC7-3AE4-4E53-B234-450FFCEBA62D}" srcOrd="16" destOrd="0" presId="urn:microsoft.com/office/officeart/2008/layout/LinedList"/>
    <dgm:cxn modelId="{2615E59E-B540-4D53-B865-ACBAC369C63D}" type="presParOf" srcId="{FE86B74E-1DB8-411A-A298-A933775BC813}" destId="{07AAAD2D-408F-43F3-AE1B-359E31742BC5}" srcOrd="17" destOrd="0" presId="urn:microsoft.com/office/officeart/2008/layout/LinedList"/>
    <dgm:cxn modelId="{0EED767B-18B3-474D-92A7-564A16C1CB2E}" type="presParOf" srcId="{07AAAD2D-408F-43F3-AE1B-359E31742BC5}" destId="{42624F6B-13DB-458B-A74D-35967889CFB4}" srcOrd="0" destOrd="0" presId="urn:microsoft.com/office/officeart/2008/layout/LinedList"/>
    <dgm:cxn modelId="{9D9F4669-B914-43BB-914F-EC881A42F198}" type="presParOf" srcId="{07AAAD2D-408F-43F3-AE1B-359E31742BC5}" destId="{8022CB33-D230-47B9-985D-7DE527504859}" srcOrd="1" destOrd="0" presId="urn:microsoft.com/office/officeart/2008/layout/LinedList"/>
    <dgm:cxn modelId="{DBC7C9F4-DE99-4122-9BA2-E3CCEC7226EE}" type="presParOf" srcId="{FE86B74E-1DB8-411A-A298-A933775BC813}" destId="{9D89F143-F512-43B5-8E8F-373F965626AA}" srcOrd="18" destOrd="0" presId="urn:microsoft.com/office/officeart/2008/layout/LinedList"/>
    <dgm:cxn modelId="{1F1FBE96-FA85-47B8-B8B7-910E23621890}" type="presParOf" srcId="{FE86B74E-1DB8-411A-A298-A933775BC813}" destId="{6E8B290C-F764-4D73-8B74-78FC8B893F28}" srcOrd="19" destOrd="0" presId="urn:microsoft.com/office/officeart/2008/layout/LinedList"/>
    <dgm:cxn modelId="{1B0C7607-B3D1-480E-B1E7-10BF2C0C5074}" type="presParOf" srcId="{6E8B290C-F764-4D73-8B74-78FC8B893F28}" destId="{2855DD2E-E649-43FA-B6E1-FB32FEEFD6FB}" srcOrd="0" destOrd="0" presId="urn:microsoft.com/office/officeart/2008/layout/LinedList"/>
    <dgm:cxn modelId="{FDEDBE4D-4E7F-4CD5-9F4B-2A2879BB40E3}" type="presParOf" srcId="{6E8B290C-F764-4D73-8B74-78FC8B893F28}" destId="{03039C7D-EF12-495B-B161-88C9A2B3DF96}" srcOrd="1" destOrd="0" presId="urn:microsoft.com/office/officeart/2008/layout/LinedList"/>
    <dgm:cxn modelId="{30A1E225-EEC9-4402-947F-2E66DF10C842}" type="presParOf" srcId="{FE86B74E-1DB8-411A-A298-A933775BC813}" destId="{D70039D8-DDD7-490C-8E9C-E1363B9CF4B5}" srcOrd="20" destOrd="0" presId="urn:microsoft.com/office/officeart/2008/layout/LinedList"/>
    <dgm:cxn modelId="{C9CF91E2-7CD3-4844-9833-64D999003285}" type="presParOf" srcId="{FE86B74E-1DB8-411A-A298-A933775BC813}" destId="{A2A0824D-2FA8-40DF-86E6-C0108264FFAD}" srcOrd="21" destOrd="0" presId="urn:microsoft.com/office/officeart/2008/layout/LinedList"/>
    <dgm:cxn modelId="{D8E449ED-FA45-4BC2-811C-4ECD2EAD21CD}" type="presParOf" srcId="{A2A0824D-2FA8-40DF-86E6-C0108264FFAD}" destId="{15D051CE-16A2-4145-98C7-B531A4373A1D}" srcOrd="0" destOrd="0" presId="urn:microsoft.com/office/officeart/2008/layout/LinedList"/>
    <dgm:cxn modelId="{6A8B90AD-1F2A-4001-96A0-73C887927DEA}" type="presParOf" srcId="{A2A0824D-2FA8-40DF-86E6-C0108264FFAD}" destId="{D371F7CC-7201-4B44-9F52-EA86AD490F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0DF5C-F98C-43B8-A640-C46A82873E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5BD38-112C-4042-8889-578474C40215}">
      <dgm:prSet/>
      <dgm:spPr/>
      <dgm:t>
        <a:bodyPr/>
        <a:lstStyle/>
        <a:p>
          <a:r>
            <a:rPr lang="en-US" dirty="0"/>
            <a:t>1.</a:t>
          </a:r>
          <a:r>
            <a:rPr lang="ko-KR" dirty="0"/>
            <a:t>문자열데이터 처리</a:t>
          </a:r>
          <a:r>
            <a:rPr lang="en-US" dirty="0"/>
            <a:t>-</a:t>
          </a:r>
          <a:r>
            <a:rPr lang="ko-KR" dirty="0"/>
            <a:t>정규표현식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altLang="ko-KR" dirty="0"/>
            <a:t>4</a:t>
          </a:r>
          <a:r>
            <a:rPr lang="ko-KR" dirty="0"/>
            <a:t>주</a:t>
          </a:r>
          <a:endParaRPr lang="en-US" dirty="0"/>
        </a:p>
      </dgm:t>
    </dgm:pt>
    <dgm:pt modelId="{78E10E37-2240-409E-A679-DB1E4F40E7D7}" type="parTrans" cxnId="{F71EA473-BE74-4A03-9F81-DF326BFEA037}">
      <dgm:prSet/>
      <dgm:spPr/>
      <dgm:t>
        <a:bodyPr/>
        <a:lstStyle/>
        <a:p>
          <a:endParaRPr lang="en-US"/>
        </a:p>
      </dgm:t>
    </dgm:pt>
    <dgm:pt modelId="{D8301F5A-CCA2-4AF7-8F91-419A3F8D2AEC}" type="sibTrans" cxnId="{F71EA473-BE74-4A03-9F81-DF326BFEA037}">
      <dgm:prSet/>
      <dgm:spPr/>
      <dgm:t>
        <a:bodyPr/>
        <a:lstStyle/>
        <a:p>
          <a:endParaRPr lang="en-US"/>
        </a:p>
      </dgm:t>
    </dgm:pt>
    <dgm:pt modelId="{ECA5F9AB-969F-4166-97D6-065DA8610620}">
      <dgm:prSet/>
      <dgm:spPr/>
      <dgm:t>
        <a:bodyPr/>
        <a:lstStyle/>
        <a:p>
          <a:r>
            <a:rPr lang="en-US" dirty="0"/>
            <a:t>2.</a:t>
          </a:r>
          <a:r>
            <a:rPr lang="ko-KR" dirty="0"/>
            <a:t>결측 값</a:t>
          </a:r>
          <a:r>
            <a:rPr lang="en-US" dirty="0"/>
            <a:t>, </a:t>
          </a:r>
          <a:r>
            <a:rPr lang="ko-KR" dirty="0"/>
            <a:t>이상 값 처리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1</a:t>
          </a:r>
          <a:r>
            <a:rPr lang="ko-KR" dirty="0"/>
            <a:t>주</a:t>
          </a:r>
          <a:endParaRPr lang="en-US" dirty="0"/>
        </a:p>
      </dgm:t>
    </dgm:pt>
    <dgm:pt modelId="{B5C22931-49E9-479E-9427-A62026F2A88D}" type="parTrans" cxnId="{39BC7574-84F7-4921-BD67-A7D7B89C37D2}">
      <dgm:prSet/>
      <dgm:spPr/>
      <dgm:t>
        <a:bodyPr/>
        <a:lstStyle/>
        <a:p>
          <a:endParaRPr lang="en-US"/>
        </a:p>
      </dgm:t>
    </dgm:pt>
    <dgm:pt modelId="{0890B742-95F3-4711-9D91-CF5406D60B5A}" type="sibTrans" cxnId="{39BC7574-84F7-4921-BD67-A7D7B89C37D2}">
      <dgm:prSet/>
      <dgm:spPr/>
      <dgm:t>
        <a:bodyPr/>
        <a:lstStyle/>
        <a:p>
          <a:endParaRPr lang="en-US"/>
        </a:p>
      </dgm:t>
    </dgm:pt>
    <dgm:pt modelId="{3C13A3B9-3AB2-4BDC-8904-FC1187B2F958}">
      <dgm:prSet/>
      <dgm:spPr/>
      <dgm:t>
        <a:bodyPr/>
        <a:lstStyle/>
        <a:p>
          <a:r>
            <a:rPr lang="en-US" dirty="0"/>
            <a:t>3.</a:t>
          </a:r>
          <a:r>
            <a:rPr lang="ko-KR" dirty="0"/>
            <a:t>날짜 형식의 자료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2</a:t>
          </a:r>
          <a:r>
            <a:rPr lang="ko-KR" dirty="0"/>
            <a:t>주</a:t>
          </a:r>
          <a:endParaRPr lang="en-US" dirty="0"/>
        </a:p>
      </dgm:t>
    </dgm:pt>
    <dgm:pt modelId="{DCD66973-D26D-4FC9-A80F-3EEF75A5E5D5}" type="parTrans" cxnId="{AC23227E-5725-4E6F-AAB0-9F26B74FBF68}">
      <dgm:prSet/>
      <dgm:spPr/>
      <dgm:t>
        <a:bodyPr/>
        <a:lstStyle/>
        <a:p>
          <a:endParaRPr lang="en-US"/>
        </a:p>
      </dgm:t>
    </dgm:pt>
    <dgm:pt modelId="{95C8A3E7-93FF-449B-B238-60C3EE8549D7}" type="sibTrans" cxnId="{AC23227E-5725-4E6F-AAB0-9F26B74FBF68}">
      <dgm:prSet/>
      <dgm:spPr/>
      <dgm:t>
        <a:bodyPr/>
        <a:lstStyle/>
        <a:p>
          <a:endParaRPr lang="en-US"/>
        </a:p>
      </dgm:t>
    </dgm:pt>
    <dgm:pt modelId="{352AD928-0146-47AC-90DC-FDFB8BF1F965}">
      <dgm:prSet/>
      <dgm:spPr/>
      <dgm:t>
        <a:bodyPr/>
        <a:lstStyle/>
        <a:p>
          <a:r>
            <a:rPr lang="en-US" dirty="0"/>
            <a:t>4.</a:t>
          </a:r>
          <a:r>
            <a:rPr lang="ko-KR" dirty="0"/>
            <a:t>전반 적인 데이터 형식</a:t>
          </a:r>
          <a:r>
            <a:rPr lang="en-US" dirty="0"/>
            <a:t>(</a:t>
          </a:r>
          <a:r>
            <a:rPr lang="ko-KR" dirty="0"/>
            <a:t>날짜 데이터 제외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,</a:t>
          </a:r>
          <a:r>
            <a:rPr lang="ko-KR" dirty="0"/>
            <a:t>형식 변환 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1</a:t>
          </a:r>
          <a:r>
            <a:rPr lang="ko-KR" dirty="0"/>
            <a:t>주</a:t>
          </a:r>
          <a:endParaRPr lang="en-US" dirty="0"/>
        </a:p>
      </dgm:t>
    </dgm:pt>
    <dgm:pt modelId="{9A8CA37C-73F1-441E-962D-28FC649A8E66}" type="parTrans" cxnId="{EF90C06B-AD88-4C9F-B29D-3540B9814731}">
      <dgm:prSet/>
      <dgm:spPr/>
      <dgm:t>
        <a:bodyPr/>
        <a:lstStyle/>
        <a:p>
          <a:endParaRPr lang="en-US"/>
        </a:p>
      </dgm:t>
    </dgm:pt>
    <dgm:pt modelId="{6AA5C9CB-CD6D-4523-8376-5B4E1E2BC6E1}" type="sibTrans" cxnId="{EF90C06B-AD88-4C9F-B29D-3540B9814731}">
      <dgm:prSet/>
      <dgm:spPr/>
      <dgm:t>
        <a:bodyPr/>
        <a:lstStyle/>
        <a:p>
          <a:endParaRPr lang="en-US"/>
        </a:p>
      </dgm:t>
    </dgm:pt>
    <dgm:pt modelId="{512D5110-99B2-45A5-8343-072D2A384D40}">
      <dgm:prSet/>
      <dgm:spPr/>
      <dgm:t>
        <a:bodyPr/>
        <a:lstStyle/>
        <a:p>
          <a:r>
            <a:rPr lang="en-US" dirty="0"/>
            <a:t>5.Inner join</a:t>
          </a:r>
          <a:r>
            <a:rPr lang="ko-KR" dirty="0"/>
            <a:t>등 여러가지 데이터 결합 및 처리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dirty="0"/>
            <a:t>2</a:t>
          </a:r>
          <a:r>
            <a:rPr lang="ko-KR" dirty="0"/>
            <a:t>주</a:t>
          </a:r>
          <a:endParaRPr lang="en-US" dirty="0"/>
        </a:p>
      </dgm:t>
    </dgm:pt>
    <dgm:pt modelId="{8B25D1F9-476A-42BE-804D-478C6E0B0451}" type="parTrans" cxnId="{66110F0C-DCF8-49F4-AF58-881FC0584DEC}">
      <dgm:prSet/>
      <dgm:spPr/>
      <dgm:t>
        <a:bodyPr/>
        <a:lstStyle/>
        <a:p>
          <a:endParaRPr lang="en-US"/>
        </a:p>
      </dgm:t>
    </dgm:pt>
    <dgm:pt modelId="{CB140A14-7C41-4788-8379-9F6ADF01B5D2}" type="sibTrans" cxnId="{66110F0C-DCF8-49F4-AF58-881FC0584DEC}">
      <dgm:prSet/>
      <dgm:spPr/>
      <dgm:t>
        <a:bodyPr/>
        <a:lstStyle/>
        <a:p>
          <a:endParaRPr lang="en-US"/>
        </a:p>
      </dgm:t>
    </dgm:pt>
    <dgm:pt modelId="{30423370-7142-4ECA-AD60-B1F83B14A7EA}">
      <dgm:prSet/>
      <dgm:spPr/>
      <dgm:t>
        <a:bodyPr/>
        <a:lstStyle/>
        <a:p>
          <a:r>
            <a:rPr lang="en-US" dirty="0"/>
            <a:t>6.</a:t>
          </a:r>
          <a:r>
            <a:rPr lang="ko-KR" altLang="en-US" dirty="0"/>
            <a:t>시각화 </a:t>
          </a:r>
          <a:r>
            <a:rPr lang="en-US" altLang="ko-KR" dirty="0"/>
            <a:t>matplotlib 5</a:t>
          </a:r>
          <a:r>
            <a:rPr lang="ko-KR" altLang="en-US" dirty="0"/>
            <a:t>월 </a:t>
          </a:r>
          <a:r>
            <a:rPr lang="en-US" altLang="ko-KR" dirty="0"/>
            <a:t>3</a:t>
          </a:r>
          <a:r>
            <a:rPr lang="ko-KR" altLang="en-US" dirty="0"/>
            <a:t>주</a:t>
          </a:r>
          <a:r>
            <a:rPr lang="en-US" altLang="ko-KR" dirty="0"/>
            <a:t> </a:t>
          </a:r>
          <a:endParaRPr lang="en-US" dirty="0"/>
        </a:p>
      </dgm:t>
    </dgm:pt>
    <dgm:pt modelId="{450345CF-CA36-4390-B12A-D1991C011202}" type="parTrans" cxnId="{77F9036C-5050-416C-B14F-8502C057459C}">
      <dgm:prSet/>
      <dgm:spPr/>
      <dgm:t>
        <a:bodyPr/>
        <a:lstStyle/>
        <a:p>
          <a:endParaRPr lang="en-US"/>
        </a:p>
      </dgm:t>
    </dgm:pt>
    <dgm:pt modelId="{44E7EFE3-B09D-4340-97A9-11E1A8B4A106}" type="sibTrans" cxnId="{77F9036C-5050-416C-B14F-8502C057459C}">
      <dgm:prSet/>
      <dgm:spPr/>
      <dgm:t>
        <a:bodyPr/>
        <a:lstStyle/>
        <a:p>
          <a:endParaRPr lang="en-US"/>
        </a:p>
      </dgm:t>
    </dgm:pt>
    <dgm:pt modelId="{926F813D-EEEE-43C7-81BD-5CC25F90FD4B}">
      <dgm:prSet/>
      <dgm:spPr/>
      <dgm:t>
        <a:bodyPr/>
        <a:lstStyle/>
        <a:p>
          <a:r>
            <a:rPr lang="en-US" dirty="0"/>
            <a:t>7. </a:t>
          </a:r>
          <a:r>
            <a:rPr lang="ko-KR" dirty="0"/>
            <a:t>웹 </a:t>
          </a:r>
          <a:r>
            <a:rPr lang="ko-KR" dirty="0" err="1"/>
            <a:t>크롤링</a:t>
          </a:r>
          <a:r>
            <a:rPr lang="ko-KR" dirty="0"/>
            <a:t> </a:t>
          </a:r>
          <a:r>
            <a:rPr lang="ko-KR" dirty="0" err="1"/>
            <a:t>스크래핑</a:t>
          </a:r>
          <a:r>
            <a:rPr lang="ko-KR" dirty="0"/>
            <a:t> </a:t>
          </a:r>
          <a:r>
            <a:rPr lang="en-US" dirty="0"/>
            <a:t>5</a:t>
          </a:r>
          <a:r>
            <a:rPr lang="ko-KR" dirty="0"/>
            <a:t>월 </a:t>
          </a:r>
          <a:r>
            <a:rPr lang="en-US" altLang="ko-KR" dirty="0"/>
            <a:t>3</a:t>
          </a:r>
          <a:r>
            <a:rPr lang="ko-KR" dirty="0"/>
            <a:t>주</a:t>
          </a:r>
          <a:endParaRPr lang="en-US" dirty="0"/>
        </a:p>
      </dgm:t>
    </dgm:pt>
    <dgm:pt modelId="{BC7B8FDA-4115-42FE-99D7-879206E879CE}" type="parTrans" cxnId="{1319B133-666D-4716-BFEB-5C18A12AB896}">
      <dgm:prSet/>
      <dgm:spPr/>
      <dgm:t>
        <a:bodyPr/>
        <a:lstStyle/>
        <a:p>
          <a:endParaRPr lang="en-US"/>
        </a:p>
      </dgm:t>
    </dgm:pt>
    <dgm:pt modelId="{DD48ECCB-58DD-47E8-BF43-619BE698A0DD}" type="sibTrans" cxnId="{1319B133-666D-4716-BFEB-5C18A12AB896}">
      <dgm:prSet/>
      <dgm:spPr/>
      <dgm:t>
        <a:bodyPr/>
        <a:lstStyle/>
        <a:p>
          <a:endParaRPr lang="en-US"/>
        </a:p>
      </dgm:t>
    </dgm:pt>
    <dgm:pt modelId="{0C9B6DE2-1B85-43A2-B746-D52D7FE4DFA8}" type="pres">
      <dgm:prSet presAssocID="{4DE0DF5C-F98C-43B8-A640-C46A82873EED}" presName="linear" presStyleCnt="0">
        <dgm:presLayoutVars>
          <dgm:animLvl val="lvl"/>
          <dgm:resizeHandles val="exact"/>
        </dgm:presLayoutVars>
      </dgm:prSet>
      <dgm:spPr/>
    </dgm:pt>
    <dgm:pt modelId="{87F6AB79-4B68-45E2-A07F-B89F08CB07BA}" type="pres">
      <dgm:prSet presAssocID="{80B5BD38-112C-4042-8889-578474C4021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088F8F4-AE66-4538-9F5A-97539DF31901}" type="pres">
      <dgm:prSet presAssocID="{D8301F5A-CCA2-4AF7-8F91-419A3F8D2AEC}" presName="spacer" presStyleCnt="0"/>
      <dgm:spPr/>
    </dgm:pt>
    <dgm:pt modelId="{FFB44D03-AAF5-4A68-B232-3BA245626880}" type="pres">
      <dgm:prSet presAssocID="{ECA5F9AB-969F-4166-97D6-065DA861062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CBD031-C21A-44BE-A3F0-4A969CB0AA71}" type="pres">
      <dgm:prSet presAssocID="{0890B742-95F3-4711-9D91-CF5406D60B5A}" presName="spacer" presStyleCnt="0"/>
      <dgm:spPr/>
    </dgm:pt>
    <dgm:pt modelId="{56D72AB6-A65C-49E7-A65D-9A034639ADC4}" type="pres">
      <dgm:prSet presAssocID="{3C13A3B9-3AB2-4BDC-8904-FC1187B2F95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7C14887-014F-47E5-B7D8-E52EC08D4B79}" type="pres">
      <dgm:prSet presAssocID="{95C8A3E7-93FF-449B-B238-60C3EE8549D7}" presName="spacer" presStyleCnt="0"/>
      <dgm:spPr/>
    </dgm:pt>
    <dgm:pt modelId="{CBAF0EFA-EE8E-4D23-B87C-63627DDD9E1D}" type="pres">
      <dgm:prSet presAssocID="{352AD928-0146-47AC-90DC-FDFB8BF1F96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7B5682C-0B6C-4114-8784-CD415831C2A8}" type="pres">
      <dgm:prSet presAssocID="{6AA5C9CB-CD6D-4523-8376-5B4E1E2BC6E1}" presName="spacer" presStyleCnt="0"/>
      <dgm:spPr/>
    </dgm:pt>
    <dgm:pt modelId="{5CF2361C-882F-4057-B9E2-78728F4F1C87}" type="pres">
      <dgm:prSet presAssocID="{512D5110-99B2-45A5-8343-072D2A384D4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951ED2E-8CD8-4E77-850F-B57CD067F24C}" type="pres">
      <dgm:prSet presAssocID="{CB140A14-7C41-4788-8379-9F6ADF01B5D2}" presName="spacer" presStyleCnt="0"/>
      <dgm:spPr/>
    </dgm:pt>
    <dgm:pt modelId="{52D762E7-9274-4E18-AADC-A845EFA8F4E0}" type="pres">
      <dgm:prSet presAssocID="{30423370-7142-4ECA-AD60-B1F83B14A7E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3B03424-5042-448E-AD1B-B720AEC9F5DC}" type="pres">
      <dgm:prSet presAssocID="{44E7EFE3-B09D-4340-97A9-11E1A8B4A106}" presName="spacer" presStyleCnt="0"/>
      <dgm:spPr/>
    </dgm:pt>
    <dgm:pt modelId="{F197B549-1640-46D0-BF4F-D43530A1957C}" type="pres">
      <dgm:prSet presAssocID="{926F813D-EEEE-43C7-81BD-5CC25F90FD4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110F0C-DCF8-49F4-AF58-881FC0584DEC}" srcId="{4DE0DF5C-F98C-43B8-A640-C46A82873EED}" destId="{512D5110-99B2-45A5-8343-072D2A384D40}" srcOrd="4" destOrd="0" parTransId="{8B25D1F9-476A-42BE-804D-478C6E0B0451}" sibTransId="{CB140A14-7C41-4788-8379-9F6ADF01B5D2}"/>
    <dgm:cxn modelId="{1319B133-666D-4716-BFEB-5C18A12AB896}" srcId="{4DE0DF5C-F98C-43B8-A640-C46A82873EED}" destId="{926F813D-EEEE-43C7-81BD-5CC25F90FD4B}" srcOrd="6" destOrd="0" parTransId="{BC7B8FDA-4115-42FE-99D7-879206E879CE}" sibTransId="{DD48ECCB-58DD-47E8-BF43-619BE698A0DD}"/>
    <dgm:cxn modelId="{A47E3D35-EE62-4DCB-A5D7-D6572467B331}" type="presOf" srcId="{352AD928-0146-47AC-90DC-FDFB8BF1F965}" destId="{CBAF0EFA-EE8E-4D23-B87C-63627DDD9E1D}" srcOrd="0" destOrd="0" presId="urn:microsoft.com/office/officeart/2005/8/layout/vList2"/>
    <dgm:cxn modelId="{A2F78166-FA65-4AEF-B62E-FA8BAAD570E4}" type="presOf" srcId="{512D5110-99B2-45A5-8343-072D2A384D40}" destId="{5CF2361C-882F-4057-B9E2-78728F4F1C87}" srcOrd="0" destOrd="0" presId="urn:microsoft.com/office/officeart/2005/8/layout/vList2"/>
    <dgm:cxn modelId="{D9A7226A-B3BB-4E72-90B2-19C81E6A8753}" type="presOf" srcId="{30423370-7142-4ECA-AD60-B1F83B14A7EA}" destId="{52D762E7-9274-4E18-AADC-A845EFA8F4E0}" srcOrd="0" destOrd="0" presId="urn:microsoft.com/office/officeart/2005/8/layout/vList2"/>
    <dgm:cxn modelId="{EF90C06B-AD88-4C9F-B29D-3540B9814731}" srcId="{4DE0DF5C-F98C-43B8-A640-C46A82873EED}" destId="{352AD928-0146-47AC-90DC-FDFB8BF1F965}" srcOrd="3" destOrd="0" parTransId="{9A8CA37C-73F1-441E-962D-28FC649A8E66}" sibTransId="{6AA5C9CB-CD6D-4523-8376-5B4E1E2BC6E1}"/>
    <dgm:cxn modelId="{77F9036C-5050-416C-B14F-8502C057459C}" srcId="{4DE0DF5C-F98C-43B8-A640-C46A82873EED}" destId="{30423370-7142-4ECA-AD60-B1F83B14A7EA}" srcOrd="5" destOrd="0" parTransId="{450345CF-CA36-4390-B12A-D1991C011202}" sibTransId="{44E7EFE3-B09D-4340-97A9-11E1A8B4A106}"/>
    <dgm:cxn modelId="{F71EA473-BE74-4A03-9F81-DF326BFEA037}" srcId="{4DE0DF5C-F98C-43B8-A640-C46A82873EED}" destId="{80B5BD38-112C-4042-8889-578474C40215}" srcOrd="0" destOrd="0" parTransId="{78E10E37-2240-409E-A679-DB1E4F40E7D7}" sibTransId="{D8301F5A-CCA2-4AF7-8F91-419A3F8D2AEC}"/>
    <dgm:cxn modelId="{39BC7574-84F7-4921-BD67-A7D7B89C37D2}" srcId="{4DE0DF5C-F98C-43B8-A640-C46A82873EED}" destId="{ECA5F9AB-969F-4166-97D6-065DA8610620}" srcOrd="1" destOrd="0" parTransId="{B5C22931-49E9-479E-9427-A62026F2A88D}" sibTransId="{0890B742-95F3-4711-9D91-CF5406D60B5A}"/>
    <dgm:cxn modelId="{AC23227E-5725-4E6F-AAB0-9F26B74FBF68}" srcId="{4DE0DF5C-F98C-43B8-A640-C46A82873EED}" destId="{3C13A3B9-3AB2-4BDC-8904-FC1187B2F958}" srcOrd="2" destOrd="0" parTransId="{DCD66973-D26D-4FC9-A80F-3EEF75A5E5D5}" sibTransId="{95C8A3E7-93FF-449B-B238-60C3EE8549D7}"/>
    <dgm:cxn modelId="{45AB3585-ABDC-403B-8576-887DCB87EF06}" type="presOf" srcId="{3C13A3B9-3AB2-4BDC-8904-FC1187B2F958}" destId="{56D72AB6-A65C-49E7-A65D-9A034639ADC4}" srcOrd="0" destOrd="0" presId="urn:microsoft.com/office/officeart/2005/8/layout/vList2"/>
    <dgm:cxn modelId="{B56E0490-48F9-4547-8C04-1AB17C77815E}" type="presOf" srcId="{80B5BD38-112C-4042-8889-578474C40215}" destId="{87F6AB79-4B68-45E2-A07F-B89F08CB07BA}" srcOrd="0" destOrd="0" presId="urn:microsoft.com/office/officeart/2005/8/layout/vList2"/>
    <dgm:cxn modelId="{A661B794-3026-429A-AB08-2B4B96B5EAD9}" type="presOf" srcId="{ECA5F9AB-969F-4166-97D6-065DA8610620}" destId="{FFB44D03-AAF5-4A68-B232-3BA245626880}" srcOrd="0" destOrd="0" presId="urn:microsoft.com/office/officeart/2005/8/layout/vList2"/>
    <dgm:cxn modelId="{D12657C8-FC5C-485A-81B1-DCD335A95203}" type="presOf" srcId="{4DE0DF5C-F98C-43B8-A640-C46A82873EED}" destId="{0C9B6DE2-1B85-43A2-B746-D52D7FE4DFA8}" srcOrd="0" destOrd="0" presId="urn:microsoft.com/office/officeart/2005/8/layout/vList2"/>
    <dgm:cxn modelId="{360443D7-2DAD-4955-AFCB-030699D3C153}" type="presOf" srcId="{926F813D-EEEE-43C7-81BD-5CC25F90FD4B}" destId="{F197B549-1640-46D0-BF4F-D43530A1957C}" srcOrd="0" destOrd="0" presId="urn:microsoft.com/office/officeart/2005/8/layout/vList2"/>
    <dgm:cxn modelId="{CCF43EFA-B98B-4F1E-A653-57AF04B751DE}" type="presParOf" srcId="{0C9B6DE2-1B85-43A2-B746-D52D7FE4DFA8}" destId="{87F6AB79-4B68-45E2-A07F-B89F08CB07BA}" srcOrd="0" destOrd="0" presId="urn:microsoft.com/office/officeart/2005/8/layout/vList2"/>
    <dgm:cxn modelId="{E6F9D4E8-78B9-4497-8319-4FC0B1E3CD98}" type="presParOf" srcId="{0C9B6DE2-1B85-43A2-B746-D52D7FE4DFA8}" destId="{2088F8F4-AE66-4538-9F5A-97539DF31901}" srcOrd="1" destOrd="0" presId="urn:microsoft.com/office/officeart/2005/8/layout/vList2"/>
    <dgm:cxn modelId="{9A945B37-5AE1-4466-BA3C-2BA850B7F6CA}" type="presParOf" srcId="{0C9B6DE2-1B85-43A2-B746-D52D7FE4DFA8}" destId="{FFB44D03-AAF5-4A68-B232-3BA245626880}" srcOrd="2" destOrd="0" presId="urn:microsoft.com/office/officeart/2005/8/layout/vList2"/>
    <dgm:cxn modelId="{CD147E89-AC91-41E1-A3ED-B31D1740D6AB}" type="presParOf" srcId="{0C9B6DE2-1B85-43A2-B746-D52D7FE4DFA8}" destId="{00CBD031-C21A-44BE-A3F0-4A969CB0AA71}" srcOrd="3" destOrd="0" presId="urn:microsoft.com/office/officeart/2005/8/layout/vList2"/>
    <dgm:cxn modelId="{3B1AF64B-4101-4636-AB29-E4578AB332A1}" type="presParOf" srcId="{0C9B6DE2-1B85-43A2-B746-D52D7FE4DFA8}" destId="{56D72AB6-A65C-49E7-A65D-9A034639ADC4}" srcOrd="4" destOrd="0" presId="urn:microsoft.com/office/officeart/2005/8/layout/vList2"/>
    <dgm:cxn modelId="{B4CDE565-1A94-4AA3-8CE1-1AA000F02F9E}" type="presParOf" srcId="{0C9B6DE2-1B85-43A2-B746-D52D7FE4DFA8}" destId="{17C14887-014F-47E5-B7D8-E52EC08D4B79}" srcOrd="5" destOrd="0" presId="urn:microsoft.com/office/officeart/2005/8/layout/vList2"/>
    <dgm:cxn modelId="{E78693E9-4592-4AD0-AC7F-05E1A150FE39}" type="presParOf" srcId="{0C9B6DE2-1B85-43A2-B746-D52D7FE4DFA8}" destId="{CBAF0EFA-EE8E-4D23-B87C-63627DDD9E1D}" srcOrd="6" destOrd="0" presId="urn:microsoft.com/office/officeart/2005/8/layout/vList2"/>
    <dgm:cxn modelId="{D032C7B4-817C-4073-B73D-1C82A180CA68}" type="presParOf" srcId="{0C9B6DE2-1B85-43A2-B746-D52D7FE4DFA8}" destId="{77B5682C-0B6C-4114-8784-CD415831C2A8}" srcOrd="7" destOrd="0" presId="urn:microsoft.com/office/officeart/2005/8/layout/vList2"/>
    <dgm:cxn modelId="{56DBB1BA-83FE-4E7B-B0D1-B59B48C2AA4B}" type="presParOf" srcId="{0C9B6DE2-1B85-43A2-B746-D52D7FE4DFA8}" destId="{5CF2361C-882F-4057-B9E2-78728F4F1C87}" srcOrd="8" destOrd="0" presId="urn:microsoft.com/office/officeart/2005/8/layout/vList2"/>
    <dgm:cxn modelId="{97921563-3FED-4621-A68D-DD2372028B23}" type="presParOf" srcId="{0C9B6DE2-1B85-43A2-B746-D52D7FE4DFA8}" destId="{0951ED2E-8CD8-4E77-850F-B57CD067F24C}" srcOrd="9" destOrd="0" presId="urn:microsoft.com/office/officeart/2005/8/layout/vList2"/>
    <dgm:cxn modelId="{0D4B1A72-17F7-4A91-9B80-AE493660E330}" type="presParOf" srcId="{0C9B6DE2-1B85-43A2-B746-D52D7FE4DFA8}" destId="{52D762E7-9274-4E18-AADC-A845EFA8F4E0}" srcOrd="10" destOrd="0" presId="urn:microsoft.com/office/officeart/2005/8/layout/vList2"/>
    <dgm:cxn modelId="{417EF9AD-45AD-45D3-88A1-DC4B4A00C779}" type="presParOf" srcId="{0C9B6DE2-1B85-43A2-B746-D52D7FE4DFA8}" destId="{73B03424-5042-448E-AD1B-B720AEC9F5DC}" srcOrd="11" destOrd="0" presId="urn:microsoft.com/office/officeart/2005/8/layout/vList2"/>
    <dgm:cxn modelId="{85BD2DAF-7462-410F-B33D-E0A8479614AB}" type="presParOf" srcId="{0C9B6DE2-1B85-43A2-B746-D52D7FE4DFA8}" destId="{F197B549-1640-46D0-BF4F-D43530A1957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9D37-76AD-41B5-B738-F3EF12C96FAA}">
      <dsp:nvSpPr>
        <dsp:cNvPr id="0" name=""/>
        <dsp:cNvSpPr/>
      </dsp:nvSpPr>
      <dsp:spPr>
        <a:xfrm>
          <a:off x="0" y="3073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7453-EB07-421D-A829-2ED4CF44DF25}">
      <dsp:nvSpPr>
        <dsp:cNvPr id="0" name=""/>
        <dsp:cNvSpPr/>
      </dsp:nvSpPr>
      <dsp:spPr>
        <a:xfrm>
          <a:off x="0" y="3073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목표</a:t>
          </a:r>
          <a:r>
            <a:rPr lang="en-US" sz="1600" kern="1200" dirty="0"/>
            <a:t>: </a:t>
          </a:r>
          <a:r>
            <a:rPr lang="ko-KR" sz="1600" kern="1200" dirty="0"/>
            <a:t>데이터 분석 이전에 데이터 자체를 어떻게 불러오고</a:t>
          </a:r>
          <a:r>
            <a:rPr lang="en-US" sz="1600" kern="1200" dirty="0"/>
            <a:t>, </a:t>
          </a:r>
          <a:r>
            <a:rPr lang="ko-KR" sz="1600" kern="1200" dirty="0"/>
            <a:t>어떻게 분석에 용이한 형태의 데이터를 만드는 </a:t>
          </a:r>
          <a:r>
            <a:rPr lang="ko-KR" altLang="en-US" sz="1600" kern="1200" dirty="0"/>
            <a:t>것에 대한 공부</a:t>
          </a:r>
          <a:endParaRPr lang="en-US" sz="1600" kern="1200" dirty="0"/>
        </a:p>
      </dsp:txBody>
      <dsp:txXfrm>
        <a:off x="0" y="3073"/>
        <a:ext cx="11337236" cy="571694"/>
      </dsp:txXfrm>
    </dsp:sp>
    <dsp:sp modelId="{DD057A80-9A2D-4282-8933-0F9EFE9CAC1B}">
      <dsp:nvSpPr>
        <dsp:cNvPr id="0" name=""/>
        <dsp:cNvSpPr/>
      </dsp:nvSpPr>
      <dsp:spPr>
        <a:xfrm>
          <a:off x="0" y="574767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19846-1F07-406B-9BCC-88D2324912F8}">
      <dsp:nvSpPr>
        <dsp:cNvPr id="0" name=""/>
        <dsp:cNvSpPr/>
      </dsp:nvSpPr>
      <dsp:spPr>
        <a:xfrm>
          <a:off x="0" y="574767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사용 언어</a:t>
          </a:r>
          <a:r>
            <a:rPr lang="en-US" sz="1600" kern="1200"/>
            <a:t>:python</a:t>
          </a:r>
        </a:p>
      </dsp:txBody>
      <dsp:txXfrm>
        <a:off x="0" y="574767"/>
        <a:ext cx="11337236" cy="571694"/>
      </dsp:txXfrm>
    </dsp:sp>
    <dsp:sp modelId="{BCFD3760-3FB9-4216-8396-763B153BD30A}">
      <dsp:nvSpPr>
        <dsp:cNvPr id="0" name=""/>
        <dsp:cNvSpPr/>
      </dsp:nvSpPr>
      <dsp:spPr>
        <a:xfrm>
          <a:off x="0" y="1146461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DBCF-2BDB-400E-85AB-52FC930ABFD3}">
      <dsp:nvSpPr>
        <dsp:cNvPr id="0" name=""/>
        <dsp:cNvSpPr/>
      </dsp:nvSpPr>
      <dsp:spPr>
        <a:xfrm>
          <a:off x="0" y="1146461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활동 일정</a:t>
          </a:r>
          <a:r>
            <a:rPr lang="en-US" sz="1600" kern="1200" dirty="0"/>
            <a:t>: 3</a:t>
          </a:r>
          <a:r>
            <a:rPr lang="ko-KR" sz="1600" kern="1200" dirty="0"/>
            <a:t>월</a:t>
          </a:r>
          <a:r>
            <a:rPr lang="en-US" sz="1600" kern="1200" dirty="0"/>
            <a:t>31</a:t>
          </a:r>
          <a:r>
            <a:rPr lang="ko-KR" sz="1600" kern="1200" dirty="0"/>
            <a:t>일 </a:t>
          </a:r>
          <a:r>
            <a:rPr lang="en-US" altLang="ko-KR" sz="1600" kern="1200" dirty="0"/>
            <a:t>: R</a:t>
          </a:r>
          <a:r>
            <a:rPr lang="ko-KR" altLang="en-US" sz="1600" kern="1200" dirty="0"/>
            <a:t>통 개요 </a:t>
          </a:r>
          <a:r>
            <a:rPr lang="en-US" altLang="ko-KR" sz="1600" kern="1200" dirty="0"/>
            <a:t>, </a:t>
          </a:r>
          <a:r>
            <a:rPr lang="en-US" sz="1600" kern="1200" dirty="0"/>
            <a:t>python </a:t>
          </a:r>
          <a:r>
            <a:rPr lang="ko-KR" sz="1600" kern="1200" dirty="0"/>
            <a:t>기본</a:t>
          </a:r>
          <a:r>
            <a:rPr lang="en-US" sz="1600" kern="1200" dirty="0"/>
            <a:t>(1)</a:t>
          </a:r>
        </a:p>
      </dsp:txBody>
      <dsp:txXfrm>
        <a:off x="0" y="1146461"/>
        <a:ext cx="11337236" cy="571694"/>
      </dsp:txXfrm>
    </dsp:sp>
    <dsp:sp modelId="{C1290541-9F14-4F87-88A5-D612FE179EB3}">
      <dsp:nvSpPr>
        <dsp:cNvPr id="0" name=""/>
        <dsp:cNvSpPr/>
      </dsp:nvSpPr>
      <dsp:spPr>
        <a:xfrm>
          <a:off x="0" y="1718156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B2DEC-97B2-415D-AC37-54A685C4067A}">
      <dsp:nvSpPr>
        <dsp:cNvPr id="0" name=""/>
        <dsp:cNvSpPr/>
      </dsp:nvSpPr>
      <dsp:spPr>
        <a:xfrm>
          <a:off x="0" y="1718156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</a:t>
          </a:r>
          <a:r>
            <a:rPr lang="ko-KR" sz="1600" kern="1200" dirty="0"/>
            <a:t>월 </a:t>
          </a:r>
          <a:r>
            <a:rPr lang="en-US" sz="1600" kern="1200" dirty="0"/>
            <a:t>7</a:t>
          </a:r>
          <a:r>
            <a:rPr lang="ko-KR" sz="1600" kern="1200" dirty="0"/>
            <a:t>일</a:t>
          </a:r>
          <a:r>
            <a:rPr lang="en-US" altLang="ko-KR" sz="1600" kern="1200" dirty="0"/>
            <a:t> </a:t>
          </a:r>
          <a:r>
            <a:rPr lang="ko-KR" altLang="en-US" sz="1600" kern="1200" dirty="0"/>
            <a:t>금요일 </a:t>
          </a:r>
          <a:r>
            <a:rPr lang="en-US" altLang="ko-KR" sz="1600" kern="1200" dirty="0"/>
            <a:t>1</a:t>
          </a:r>
          <a:r>
            <a:rPr lang="ko-KR" altLang="en-US" sz="1600" kern="1200" dirty="0"/>
            <a:t>시 </a:t>
          </a:r>
          <a:r>
            <a:rPr lang="en-US" altLang="ko-KR" sz="1600" kern="1200" dirty="0"/>
            <a:t>30</a:t>
          </a:r>
          <a:r>
            <a:rPr lang="ko-KR" altLang="en-US" sz="1600" kern="1200" dirty="0"/>
            <a:t>분</a:t>
          </a:r>
          <a:r>
            <a:rPr lang="en-US" altLang="ko-KR" sz="1600" kern="1200" dirty="0"/>
            <a:t>:</a:t>
          </a:r>
          <a:r>
            <a:rPr lang="ko-KR" sz="1600" kern="1200" dirty="0"/>
            <a:t> </a:t>
          </a:r>
          <a:r>
            <a:rPr lang="en-US" sz="1600" kern="1200" dirty="0"/>
            <a:t>python </a:t>
          </a:r>
          <a:r>
            <a:rPr lang="ko-KR" sz="1600" kern="1200" dirty="0"/>
            <a:t>기본</a:t>
          </a:r>
          <a:r>
            <a:rPr lang="en-US" sz="1600" kern="1200" dirty="0"/>
            <a:t>(2)</a:t>
          </a:r>
        </a:p>
      </dsp:txBody>
      <dsp:txXfrm>
        <a:off x="0" y="1718156"/>
        <a:ext cx="11337236" cy="571694"/>
      </dsp:txXfrm>
    </dsp:sp>
    <dsp:sp modelId="{8D902BAB-A1D9-4CB0-AC19-62F5CB95E321}">
      <dsp:nvSpPr>
        <dsp:cNvPr id="0" name=""/>
        <dsp:cNvSpPr/>
      </dsp:nvSpPr>
      <dsp:spPr>
        <a:xfrm>
          <a:off x="0" y="2289850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7705A-6D40-4E31-A0B9-23350097ADC0}">
      <dsp:nvSpPr>
        <dsp:cNvPr id="0" name=""/>
        <dsp:cNvSpPr/>
      </dsp:nvSpPr>
      <dsp:spPr>
        <a:xfrm>
          <a:off x="0" y="2289850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</a:t>
          </a:r>
          <a:r>
            <a:rPr lang="ko-KR" sz="1600" kern="1200" dirty="0"/>
            <a:t>월 마지막 주 </a:t>
          </a:r>
          <a:r>
            <a:rPr lang="en-US" sz="1600" kern="1200" dirty="0"/>
            <a:t>: </a:t>
          </a:r>
          <a:r>
            <a:rPr lang="ko-KR" sz="1600" kern="1200" dirty="0" err="1"/>
            <a:t>웹크롤링</a:t>
          </a:r>
          <a:r>
            <a:rPr lang="en-US" sz="1600" kern="1200" dirty="0"/>
            <a:t>(</a:t>
          </a:r>
          <a:r>
            <a:rPr lang="ko-KR" sz="1600" kern="1200" dirty="0"/>
            <a:t>네이버 기사</a:t>
          </a:r>
          <a:r>
            <a:rPr lang="en-US" sz="1600" kern="1200" dirty="0"/>
            <a:t>) - </a:t>
          </a:r>
          <a:r>
            <a:rPr lang="ko-KR" sz="1600" kern="1200" dirty="0" err="1"/>
            <a:t>오장훈</a:t>
          </a:r>
          <a:endParaRPr lang="en-US" sz="1600" kern="1200" dirty="0"/>
        </a:p>
      </dsp:txBody>
      <dsp:txXfrm>
        <a:off x="0" y="2289850"/>
        <a:ext cx="11337236" cy="571694"/>
      </dsp:txXfrm>
    </dsp:sp>
    <dsp:sp modelId="{3C65DBC5-FD16-4F72-A70E-9211924BA871}">
      <dsp:nvSpPr>
        <dsp:cNvPr id="0" name=""/>
        <dsp:cNvSpPr/>
      </dsp:nvSpPr>
      <dsp:spPr>
        <a:xfrm>
          <a:off x="0" y="2861544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CB5BC-0418-47E9-B331-23DD01AF692B}">
      <dsp:nvSpPr>
        <dsp:cNvPr id="0" name=""/>
        <dsp:cNvSpPr/>
      </dsp:nvSpPr>
      <dsp:spPr>
        <a:xfrm>
          <a:off x="0" y="2861544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  <a:r>
            <a:rPr lang="ko-KR" sz="1600" kern="1200" dirty="0"/>
            <a:t>월 </a:t>
          </a:r>
          <a:r>
            <a:rPr lang="en-US" sz="1600" kern="1200" dirty="0"/>
            <a:t>1</a:t>
          </a:r>
          <a:r>
            <a:rPr lang="ko-KR" sz="1600" kern="1200" dirty="0"/>
            <a:t>주 </a:t>
          </a:r>
          <a:r>
            <a:rPr lang="en-US" sz="1600" kern="1200" dirty="0"/>
            <a:t>: </a:t>
          </a:r>
          <a:r>
            <a:rPr lang="ko-KR" sz="1600" kern="1200" dirty="0"/>
            <a:t>발표 </a:t>
          </a:r>
          <a:r>
            <a:rPr lang="en-US" sz="1600" kern="1200" dirty="0"/>
            <a:t>1, 2</a:t>
          </a:r>
        </a:p>
      </dsp:txBody>
      <dsp:txXfrm>
        <a:off x="0" y="2861544"/>
        <a:ext cx="11337236" cy="571694"/>
      </dsp:txXfrm>
    </dsp:sp>
    <dsp:sp modelId="{827A61BB-5804-40CA-912C-DBCBC6A9192D}">
      <dsp:nvSpPr>
        <dsp:cNvPr id="0" name=""/>
        <dsp:cNvSpPr/>
      </dsp:nvSpPr>
      <dsp:spPr>
        <a:xfrm>
          <a:off x="0" y="3433238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993DD-2C29-44FB-9CAC-9AC6138C459B}">
      <dsp:nvSpPr>
        <dsp:cNvPr id="0" name=""/>
        <dsp:cNvSpPr/>
      </dsp:nvSpPr>
      <dsp:spPr>
        <a:xfrm>
          <a:off x="0" y="3433238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  <a:r>
            <a:rPr lang="ko-KR" sz="1600" kern="1200" dirty="0"/>
            <a:t>월 </a:t>
          </a:r>
          <a:r>
            <a:rPr lang="en-US" sz="1600" kern="1200" dirty="0"/>
            <a:t>2</a:t>
          </a:r>
          <a:r>
            <a:rPr lang="ko-KR" sz="1600" kern="1200" dirty="0"/>
            <a:t>주 </a:t>
          </a:r>
          <a:r>
            <a:rPr lang="en-US" sz="1600" kern="1200" dirty="0"/>
            <a:t>: </a:t>
          </a:r>
          <a:r>
            <a:rPr lang="ko-KR" sz="1600" kern="1200" dirty="0"/>
            <a:t>발표 </a:t>
          </a:r>
          <a:r>
            <a:rPr lang="en-US" sz="1600" kern="1200" dirty="0"/>
            <a:t>3, 4</a:t>
          </a:r>
        </a:p>
      </dsp:txBody>
      <dsp:txXfrm>
        <a:off x="0" y="3433238"/>
        <a:ext cx="11337236" cy="571694"/>
      </dsp:txXfrm>
    </dsp:sp>
    <dsp:sp modelId="{88B0C18F-8CEE-4068-BF0B-5F2B8A9EB01E}">
      <dsp:nvSpPr>
        <dsp:cNvPr id="0" name=""/>
        <dsp:cNvSpPr/>
      </dsp:nvSpPr>
      <dsp:spPr>
        <a:xfrm>
          <a:off x="0" y="4004932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C9FB2-174A-4A22-835D-FF101C2CF193}">
      <dsp:nvSpPr>
        <dsp:cNvPr id="0" name=""/>
        <dsp:cNvSpPr/>
      </dsp:nvSpPr>
      <dsp:spPr>
        <a:xfrm>
          <a:off x="0" y="4004932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  <a:r>
            <a:rPr lang="ko-KR" sz="1600" kern="1200" dirty="0"/>
            <a:t>월 </a:t>
          </a:r>
          <a:r>
            <a:rPr lang="en-US" sz="1600" kern="1200" dirty="0"/>
            <a:t>3</a:t>
          </a:r>
          <a:r>
            <a:rPr lang="ko-KR" sz="1600" kern="1200" dirty="0"/>
            <a:t>주 </a:t>
          </a:r>
          <a:r>
            <a:rPr lang="en-US" sz="1600" kern="1200" dirty="0"/>
            <a:t>: </a:t>
          </a:r>
          <a:r>
            <a:rPr lang="ko-KR" sz="1600" kern="1200" dirty="0"/>
            <a:t>발표 </a:t>
          </a:r>
          <a:r>
            <a:rPr lang="en-US" sz="1600" kern="1200" dirty="0"/>
            <a:t>5, 6</a:t>
          </a:r>
        </a:p>
      </dsp:txBody>
      <dsp:txXfrm>
        <a:off x="0" y="4004932"/>
        <a:ext cx="11337236" cy="571694"/>
      </dsp:txXfrm>
    </dsp:sp>
    <dsp:sp modelId="{2746EFC7-3AE4-4E53-B234-450FFCEBA62D}">
      <dsp:nvSpPr>
        <dsp:cNvPr id="0" name=""/>
        <dsp:cNvSpPr/>
      </dsp:nvSpPr>
      <dsp:spPr>
        <a:xfrm>
          <a:off x="0" y="4576626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24F6B-13DB-458B-A74D-35967889CFB4}">
      <dsp:nvSpPr>
        <dsp:cNvPr id="0" name=""/>
        <dsp:cNvSpPr/>
      </dsp:nvSpPr>
      <dsp:spPr>
        <a:xfrm>
          <a:off x="0" y="4576626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ko-KR" sz="1300" kern="1200" dirty="0"/>
            <a:t>월 </a:t>
          </a:r>
          <a:r>
            <a:rPr lang="en-US" sz="1300" kern="1200" dirty="0"/>
            <a:t>4</a:t>
          </a:r>
          <a:r>
            <a:rPr lang="ko-KR" sz="1300" kern="1200" dirty="0"/>
            <a:t>주 </a:t>
          </a:r>
          <a:r>
            <a:rPr lang="en-US" sz="1300" kern="1200" dirty="0"/>
            <a:t>: </a:t>
          </a:r>
          <a:r>
            <a:rPr lang="ko-KR" sz="1300" kern="1200" dirty="0"/>
            <a:t> </a:t>
          </a:r>
          <a:r>
            <a:rPr lang="ko-KR" sz="1600" kern="1200" dirty="0"/>
            <a:t>발표 </a:t>
          </a:r>
          <a:r>
            <a:rPr lang="en-US" sz="1600" kern="1200" dirty="0"/>
            <a:t>7,</a:t>
          </a:r>
          <a:r>
            <a:rPr lang="ko-KR" sz="1600" kern="1200" dirty="0"/>
            <a:t>작년 </a:t>
          </a:r>
          <a:r>
            <a:rPr lang="ko-KR" sz="1600" kern="1200" dirty="0" err="1"/>
            <a:t>빅콘</a:t>
          </a:r>
          <a:r>
            <a:rPr lang="ko-KR" sz="1600" kern="1200" dirty="0"/>
            <a:t> 데이터 관련</a:t>
          </a:r>
          <a:r>
            <a:rPr lang="ko-KR" sz="1300" kern="1200" dirty="0"/>
            <a:t> </a:t>
          </a:r>
          <a:r>
            <a:rPr lang="en-US" sz="1300" kern="1200" dirty="0"/>
            <a:t>+ </a:t>
          </a:r>
          <a:r>
            <a:rPr lang="ko-KR" sz="800" kern="1200" dirty="0"/>
            <a:t>회식</a:t>
          </a:r>
          <a:r>
            <a:rPr lang="en-US" sz="800" kern="1200" dirty="0"/>
            <a:t>?</a:t>
          </a:r>
        </a:p>
      </dsp:txBody>
      <dsp:txXfrm>
        <a:off x="0" y="4576626"/>
        <a:ext cx="11337236" cy="571694"/>
      </dsp:txXfrm>
    </dsp:sp>
    <dsp:sp modelId="{9D89F143-F512-43B5-8E8F-373F965626AA}">
      <dsp:nvSpPr>
        <dsp:cNvPr id="0" name=""/>
        <dsp:cNvSpPr/>
      </dsp:nvSpPr>
      <dsp:spPr>
        <a:xfrm>
          <a:off x="0" y="5148321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5DD2E-E649-43FA-B6E1-FB32FEEFD6FB}">
      <dsp:nvSpPr>
        <dsp:cNvPr id="0" name=""/>
        <dsp:cNvSpPr/>
      </dsp:nvSpPr>
      <dsp:spPr>
        <a:xfrm>
          <a:off x="0" y="5148321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발표 </a:t>
          </a:r>
          <a:r>
            <a:rPr lang="ko-KR" altLang="en-US" sz="1600" kern="1200" dirty="0"/>
            <a:t>하는 주의 모임</a:t>
          </a:r>
          <a:r>
            <a:rPr lang="ko-KR" sz="1600" kern="1200" dirty="0"/>
            <a:t> 시간은 해당 발표팀이 가능한 시간대로 정합니다</a:t>
          </a:r>
          <a:r>
            <a:rPr lang="en-US" sz="1600" kern="1200" dirty="0"/>
            <a:t>.</a:t>
          </a:r>
        </a:p>
      </dsp:txBody>
      <dsp:txXfrm>
        <a:off x="0" y="5148321"/>
        <a:ext cx="11337236" cy="571694"/>
      </dsp:txXfrm>
    </dsp:sp>
    <dsp:sp modelId="{D70039D8-DDD7-490C-8E9C-E1363B9CF4B5}">
      <dsp:nvSpPr>
        <dsp:cNvPr id="0" name=""/>
        <dsp:cNvSpPr/>
      </dsp:nvSpPr>
      <dsp:spPr>
        <a:xfrm>
          <a:off x="0" y="5720015"/>
          <a:ext cx="11337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051CE-16A2-4145-98C7-B531A4373A1D}">
      <dsp:nvSpPr>
        <dsp:cNvPr id="0" name=""/>
        <dsp:cNvSpPr/>
      </dsp:nvSpPr>
      <dsp:spPr>
        <a:xfrm>
          <a:off x="0" y="5720015"/>
          <a:ext cx="11337236" cy="57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해당 활동이외에 추가적으로 선배들의 강연</a:t>
          </a:r>
          <a:r>
            <a:rPr lang="en-US" sz="1600" kern="1200" dirty="0"/>
            <a:t>(</a:t>
          </a:r>
          <a:r>
            <a:rPr lang="ko-KR" sz="1600" kern="1200" dirty="0"/>
            <a:t>확정된 건 </a:t>
          </a:r>
          <a:r>
            <a:rPr lang="en-US" sz="1600" kern="1200" dirty="0"/>
            <a:t>1</a:t>
          </a:r>
          <a:r>
            <a:rPr lang="ko-KR" sz="1600" kern="1200" dirty="0"/>
            <a:t>개</a:t>
          </a:r>
          <a:r>
            <a:rPr lang="en-US" sz="1600" kern="1200" dirty="0"/>
            <a:t>)</a:t>
          </a:r>
          <a:r>
            <a:rPr lang="ko-KR" sz="1600" kern="1200" dirty="0"/>
            <a:t>이 있습니다</a:t>
          </a:r>
          <a:r>
            <a:rPr lang="en-US" sz="1600" kern="1200" dirty="0"/>
            <a:t>. </a:t>
          </a:r>
          <a:r>
            <a:rPr lang="ko-KR" sz="1600" kern="1200" dirty="0"/>
            <a:t>해당 사항은 생길 때마다 따로 공지</a:t>
          </a:r>
          <a:r>
            <a:rPr lang="ko-KR" altLang="en-US" sz="1600" kern="1200" dirty="0"/>
            <a:t>하겠습니다</a:t>
          </a:r>
          <a:r>
            <a:rPr lang="en-US" altLang="ko-KR" sz="1600" kern="1200" dirty="0"/>
            <a:t>.</a:t>
          </a:r>
          <a:r>
            <a:rPr lang="ko-KR" sz="1600" kern="1200" dirty="0"/>
            <a:t> </a:t>
          </a:r>
          <a:endParaRPr lang="en-US" sz="1600" kern="1200" dirty="0"/>
        </a:p>
      </dsp:txBody>
      <dsp:txXfrm>
        <a:off x="0" y="5720015"/>
        <a:ext cx="11337236" cy="571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6AB79-4B68-45E2-A07F-B89F08CB07BA}">
      <dsp:nvSpPr>
        <dsp:cNvPr id="0" name=""/>
        <dsp:cNvSpPr/>
      </dsp:nvSpPr>
      <dsp:spPr>
        <a:xfrm>
          <a:off x="0" y="66834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</a:t>
          </a:r>
          <a:r>
            <a:rPr lang="ko-KR" sz="1800" kern="1200" dirty="0"/>
            <a:t>문자열데이터 처리</a:t>
          </a:r>
          <a:r>
            <a:rPr lang="en-US" sz="1800" kern="1200" dirty="0"/>
            <a:t>-</a:t>
          </a:r>
          <a:r>
            <a:rPr lang="ko-KR" sz="1800" kern="1200" dirty="0"/>
            <a:t>정규표현식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altLang="ko-KR" sz="1800" kern="1200" dirty="0"/>
            <a:t>4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94078"/>
        <a:ext cx="10461112" cy="503601"/>
      </dsp:txXfrm>
    </dsp:sp>
    <dsp:sp modelId="{FFB44D03-AAF5-4A68-B232-3BA245626880}">
      <dsp:nvSpPr>
        <dsp:cNvPr id="0" name=""/>
        <dsp:cNvSpPr/>
      </dsp:nvSpPr>
      <dsp:spPr>
        <a:xfrm>
          <a:off x="0" y="676764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</a:t>
          </a:r>
          <a:r>
            <a:rPr lang="ko-KR" sz="1800" kern="1200" dirty="0"/>
            <a:t>결측 값</a:t>
          </a:r>
          <a:r>
            <a:rPr lang="en-US" sz="1800" kern="1200" dirty="0"/>
            <a:t>, </a:t>
          </a:r>
          <a:r>
            <a:rPr lang="ko-KR" sz="1800" kern="1200" dirty="0"/>
            <a:t>이상 값 처리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sz="1800" kern="1200" dirty="0"/>
            <a:t>1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704008"/>
        <a:ext cx="10461112" cy="503601"/>
      </dsp:txXfrm>
    </dsp:sp>
    <dsp:sp modelId="{56D72AB6-A65C-49E7-A65D-9A034639ADC4}">
      <dsp:nvSpPr>
        <dsp:cNvPr id="0" name=""/>
        <dsp:cNvSpPr/>
      </dsp:nvSpPr>
      <dsp:spPr>
        <a:xfrm>
          <a:off x="0" y="1286694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</a:t>
          </a:r>
          <a:r>
            <a:rPr lang="ko-KR" sz="1800" kern="1200" dirty="0"/>
            <a:t>날짜 형식의 자료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sz="1800" kern="1200" dirty="0"/>
            <a:t>2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1313938"/>
        <a:ext cx="10461112" cy="503601"/>
      </dsp:txXfrm>
    </dsp:sp>
    <dsp:sp modelId="{CBAF0EFA-EE8E-4D23-B87C-63627DDD9E1D}">
      <dsp:nvSpPr>
        <dsp:cNvPr id="0" name=""/>
        <dsp:cNvSpPr/>
      </dsp:nvSpPr>
      <dsp:spPr>
        <a:xfrm>
          <a:off x="0" y="1896624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</a:t>
          </a:r>
          <a:r>
            <a:rPr lang="ko-KR" sz="1800" kern="1200" dirty="0"/>
            <a:t>전반 적인 데이터 형식</a:t>
          </a:r>
          <a:r>
            <a:rPr lang="en-US" sz="1800" kern="1200" dirty="0"/>
            <a:t>(</a:t>
          </a:r>
          <a:r>
            <a:rPr lang="ko-KR" sz="1800" kern="1200" dirty="0"/>
            <a:t>날짜 데이터 제외</a:t>
          </a:r>
          <a:r>
            <a:rPr lang="en-US" sz="1800" kern="1200" dirty="0"/>
            <a:t>)</a:t>
          </a:r>
          <a:r>
            <a:rPr lang="ko-KR" sz="1800" kern="1200" dirty="0"/>
            <a:t> </a:t>
          </a:r>
          <a:r>
            <a:rPr lang="en-US" sz="1800" kern="1200" dirty="0"/>
            <a:t>,</a:t>
          </a:r>
          <a:r>
            <a:rPr lang="ko-KR" sz="1800" kern="1200" dirty="0"/>
            <a:t>형식 변환 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sz="1800" kern="1200" dirty="0"/>
            <a:t>1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1923868"/>
        <a:ext cx="10461112" cy="503601"/>
      </dsp:txXfrm>
    </dsp:sp>
    <dsp:sp modelId="{5CF2361C-882F-4057-B9E2-78728F4F1C87}">
      <dsp:nvSpPr>
        <dsp:cNvPr id="0" name=""/>
        <dsp:cNvSpPr/>
      </dsp:nvSpPr>
      <dsp:spPr>
        <a:xfrm>
          <a:off x="0" y="2506553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5.Inner join</a:t>
          </a:r>
          <a:r>
            <a:rPr lang="ko-KR" sz="1800" kern="1200" dirty="0"/>
            <a:t>등 여러가지 데이터 결합 및 처리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sz="1800" kern="1200" dirty="0"/>
            <a:t>2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2533797"/>
        <a:ext cx="10461112" cy="503601"/>
      </dsp:txXfrm>
    </dsp:sp>
    <dsp:sp modelId="{52D762E7-9274-4E18-AADC-A845EFA8F4E0}">
      <dsp:nvSpPr>
        <dsp:cNvPr id="0" name=""/>
        <dsp:cNvSpPr/>
      </dsp:nvSpPr>
      <dsp:spPr>
        <a:xfrm>
          <a:off x="0" y="3116483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6.</a:t>
          </a:r>
          <a:r>
            <a:rPr lang="ko-KR" altLang="en-US" sz="1800" kern="1200" dirty="0"/>
            <a:t>시각화 </a:t>
          </a:r>
          <a:r>
            <a:rPr lang="en-US" altLang="ko-KR" sz="1800" kern="1200" dirty="0"/>
            <a:t>matplotlib 5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3</a:t>
          </a:r>
          <a:r>
            <a:rPr lang="ko-KR" altLang="en-US" sz="1800" kern="1200" dirty="0"/>
            <a:t>주</a:t>
          </a:r>
          <a:r>
            <a:rPr lang="en-US" altLang="ko-KR" sz="1800" kern="1200" dirty="0"/>
            <a:t> </a:t>
          </a:r>
          <a:endParaRPr lang="en-US" sz="1800" kern="1200" dirty="0"/>
        </a:p>
      </dsp:txBody>
      <dsp:txXfrm>
        <a:off x="27244" y="3143727"/>
        <a:ext cx="10461112" cy="503601"/>
      </dsp:txXfrm>
    </dsp:sp>
    <dsp:sp modelId="{F197B549-1640-46D0-BF4F-D43530A1957C}">
      <dsp:nvSpPr>
        <dsp:cNvPr id="0" name=""/>
        <dsp:cNvSpPr/>
      </dsp:nvSpPr>
      <dsp:spPr>
        <a:xfrm>
          <a:off x="0" y="3726413"/>
          <a:ext cx="10515600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7. </a:t>
          </a:r>
          <a:r>
            <a:rPr lang="ko-KR" sz="1800" kern="1200" dirty="0"/>
            <a:t>웹 </a:t>
          </a:r>
          <a:r>
            <a:rPr lang="ko-KR" sz="1800" kern="1200" dirty="0" err="1"/>
            <a:t>크롤링</a:t>
          </a:r>
          <a:r>
            <a:rPr lang="ko-KR" sz="1800" kern="1200" dirty="0"/>
            <a:t> </a:t>
          </a:r>
          <a:r>
            <a:rPr lang="ko-KR" sz="1800" kern="1200" dirty="0" err="1"/>
            <a:t>스크래핑</a:t>
          </a:r>
          <a:r>
            <a:rPr lang="ko-KR" sz="1800" kern="1200" dirty="0"/>
            <a:t> </a:t>
          </a:r>
          <a:r>
            <a:rPr lang="en-US" sz="1800" kern="1200" dirty="0"/>
            <a:t>5</a:t>
          </a:r>
          <a:r>
            <a:rPr lang="ko-KR" sz="1800" kern="1200" dirty="0"/>
            <a:t>월 </a:t>
          </a:r>
          <a:r>
            <a:rPr lang="en-US" altLang="ko-KR" sz="1800" kern="1200" dirty="0"/>
            <a:t>3</a:t>
          </a:r>
          <a:r>
            <a:rPr lang="ko-KR" sz="1800" kern="1200" dirty="0"/>
            <a:t>주</a:t>
          </a:r>
          <a:endParaRPr lang="en-US" sz="1800" kern="1200" dirty="0"/>
        </a:p>
      </dsp:txBody>
      <dsp:txXfrm>
        <a:off x="27244" y="3753657"/>
        <a:ext cx="10461112" cy="50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1F48-D128-4CB2-4D68-2F81ED13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63621A-BADB-CCD5-C290-1E9E0F6DA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9D1DB-73F4-33DF-6973-721BA502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813D4-E94B-8B3D-30DA-83378F60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0C26-4569-2E83-674A-3D5F0EA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09E06-1C23-3F21-9180-19D4443C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27757-85B5-4E49-BC30-B6CC9107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5AB6A-11AB-9421-E458-B96AB79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70B38-51E2-69A6-29D5-0C20E8A0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BB952-4C67-CAE6-F917-6AE53647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94104-C791-C01C-3849-51DDF894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A95AC-4548-3968-BFCF-21540E77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3178-5F23-FB4E-30B4-B1EE25F2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94172-5636-14CE-92D9-7F2E4786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2A40-C67D-C432-449D-3DDA12D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DB91-2BC2-0ACF-D0D7-96655952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317E1-A6A3-63E9-7D91-D7FCCB67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FDE1A-CE9E-EF82-65F9-D2BE1CC2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DE7A9-BAAB-C863-65CF-35E368F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56206-932A-C7DB-BF1A-A25B3788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BC5F9-5622-159E-80CA-9978921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592AD-CEC1-25B6-DA43-DEFD5A57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775C3-CD87-2B4A-B37F-F327F3EE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C6DF2-0428-0224-48F1-98CE8B3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D038-1A31-E106-885B-3CA4EA5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2409F-0831-2029-49DB-74CDF2B8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91A6C-4676-3457-8168-B72656FED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F88C-3BCA-2DC4-7F02-47C9BF12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9DA6-1FA5-8E18-2D72-DB2D16C2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47290-C5DC-0A47-C7B0-7B80ABCA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0467C-F89F-BC17-6D1D-313D32B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09AB6-EB9A-C36E-6C01-2480C32E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AA48-5037-8123-0817-7A590B0C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2567-4453-27EE-B3E3-675A5B58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5B572-9F03-1DDD-808F-CEDE204B9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0F328-97E3-B8F7-90C9-F5B7F9541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5B43D8-9747-4869-EC1A-698629FA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EFEC5-0B3E-4F84-D7F8-4B5C0A37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7E9697-1F00-6BB3-7604-56EEAE05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C45AF-02DE-96A9-313C-941C3A69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8FB6E9-A893-31B8-A3B7-D2E96E5E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28328-8446-72D7-993C-89C2ACE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4B380-1E1B-1335-585C-021BB3EB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27764-B68C-A017-ECB8-F1033588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378941-0A3C-9CED-001D-59515055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4A3EA-0154-989A-E95B-0E933A49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5751-DEA5-8A84-5A44-31EDAE3C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7ABC-04B8-D875-8B89-84DEDA1E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4B97A-8A0B-82EA-3977-F5BF287E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630D6-1E6C-F0A1-114B-C0B9324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CCAF3-BAC5-07D3-A434-032BD858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0684C-50F2-336F-87B0-A0E6997D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F094-BC48-3136-10F9-947D5F0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419C8-414E-08FC-C56C-DD2B4013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8F104-7E01-E809-7FA8-49981A45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E62F2-1972-143C-93C9-6AE83B6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AFF3-B7DC-8AB6-1E82-20EDD387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9DC1F-3915-9557-E0EA-741CE1E2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0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18324D-C19E-10C1-BD8D-F3952F3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2CBD-59AA-0377-1E7D-1D88A4FDD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149BF-EB2F-8D69-968E-26FACD55A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522F-EB43-422E-A0DC-ACEF793C593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94F1-FB44-6795-8FDA-426A0195B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D8DDF-694E-812A-F89B-14B08BF3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ECC3-0B2A-49EB-886C-48B6D1666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7D1FD6-7F5C-478E-803B-02E99BC0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chemeClr val="tx2"/>
                </a:solidFill>
              </a:rPr>
              <a:t>R</a:t>
            </a:r>
            <a:r>
              <a:rPr lang="ko-KR" altLang="en-US" sz="5200">
                <a:solidFill>
                  <a:schemeClr val="tx2"/>
                </a:solidFill>
              </a:rPr>
              <a:t>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BDAD9-BD3D-CE81-D22F-43A7D452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48E2A4E4-964B-63F6-859E-573A35005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197399"/>
              </p:ext>
            </p:extLst>
          </p:nvPr>
        </p:nvGraphicFramePr>
        <p:xfrm>
          <a:off x="377687" y="212034"/>
          <a:ext cx="11337236" cy="629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0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66A68B-CADA-65CD-2EC2-98331ED6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>
                <a:solidFill>
                  <a:schemeClr val="tx2"/>
                </a:solidFill>
              </a:rPr>
              <a:t>조별 스터디 </a:t>
            </a:r>
            <a:r>
              <a:rPr lang="en-US" altLang="ko-KR" sz="3600">
                <a:solidFill>
                  <a:schemeClr val="tx2"/>
                </a:solidFill>
              </a:rPr>
              <a:t>&amp; </a:t>
            </a:r>
            <a:r>
              <a:rPr lang="ko-KR" altLang="en-US" sz="3600">
                <a:solidFill>
                  <a:schemeClr val="tx2"/>
                </a:solidFill>
              </a:rPr>
              <a:t>발표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8D83E-F21D-839E-2773-AA7E3D23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4</a:t>
            </a:r>
            <a:r>
              <a:rPr lang="ko-KR" altLang="en-US" sz="1800" dirty="0">
                <a:solidFill>
                  <a:schemeClr val="tx2"/>
                </a:solidFill>
              </a:rPr>
              <a:t>인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>
                <a:solidFill>
                  <a:schemeClr val="tx2"/>
                </a:solidFill>
              </a:rPr>
              <a:t>조로 데이터 처리 관련 주제를 하나 배정해서 공부 후 정리해서 발표 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부탁사항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 err="1">
                <a:solidFill>
                  <a:schemeClr val="tx2"/>
                </a:solidFill>
              </a:rPr>
              <a:t>결측값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&amp; </a:t>
            </a:r>
            <a:r>
              <a:rPr lang="ko-KR" altLang="en-US" sz="1800" dirty="0" err="1">
                <a:solidFill>
                  <a:schemeClr val="tx2"/>
                </a:solidFill>
              </a:rPr>
              <a:t>이상값</a:t>
            </a:r>
            <a:r>
              <a:rPr lang="ko-KR" altLang="en-US" sz="1800" dirty="0">
                <a:solidFill>
                  <a:schemeClr val="tx2"/>
                </a:solidFill>
              </a:rPr>
              <a:t> 처리 처럼 이론적인 설명이 필요한 내용은 코드 돌리기 위주의 발표가 아닌 전반적인 관련 개념을 설명해주는 방식</a:t>
            </a:r>
            <a:r>
              <a:rPr lang="en-US" altLang="ko-KR" sz="1800" dirty="0">
                <a:solidFill>
                  <a:schemeClr val="tx2"/>
                </a:solidFill>
              </a:rPr>
              <a:t> -&gt; </a:t>
            </a:r>
            <a:r>
              <a:rPr lang="ko-KR" altLang="en-US" sz="1800" dirty="0">
                <a:solidFill>
                  <a:schemeClr val="tx2"/>
                </a:solidFill>
              </a:rPr>
              <a:t>실습으로 부탁드립니다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조원은 기본적으로 무작위 배정인데 자신이 꼭 이 사람이랑은 같이 </a:t>
            </a:r>
            <a:r>
              <a:rPr lang="ko-KR" altLang="en-US" sz="1800" dirty="0" err="1">
                <a:solidFill>
                  <a:schemeClr val="tx2"/>
                </a:solidFill>
              </a:rPr>
              <a:t>해야겠다</a:t>
            </a:r>
            <a:r>
              <a:rPr lang="ko-KR" altLang="en-US" sz="1800" dirty="0">
                <a:solidFill>
                  <a:schemeClr val="tx2"/>
                </a:solidFill>
              </a:rPr>
              <a:t> 하는 사람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>
                <a:solidFill>
                  <a:schemeClr val="tx2"/>
                </a:solidFill>
              </a:rPr>
              <a:t>명까지 같이 배정해드립니다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혹시 자신의 조가 데이터 처리 관련 다른 주제가 하고 싶으시다면 얘기 해주시면 됩니다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발표할 때 </a:t>
            </a:r>
            <a:r>
              <a:rPr lang="en-US" altLang="ko-KR" sz="1800" dirty="0">
                <a:solidFill>
                  <a:schemeClr val="tx2"/>
                </a:solidFill>
              </a:rPr>
              <a:t>ppt</a:t>
            </a:r>
            <a:r>
              <a:rPr lang="ko-KR" altLang="en-US" sz="1800" dirty="0">
                <a:solidFill>
                  <a:schemeClr val="tx2"/>
                </a:solidFill>
              </a:rPr>
              <a:t>까지는 안 만드셔도 되고 그냥 </a:t>
            </a:r>
            <a:r>
              <a:rPr lang="en-US" altLang="ko-KR" sz="1800" dirty="0">
                <a:solidFill>
                  <a:schemeClr val="tx2"/>
                </a:solidFill>
              </a:rPr>
              <a:t>html</a:t>
            </a:r>
            <a:r>
              <a:rPr lang="ko-KR" altLang="en-US" sz="1800" dirty="0">
                <a:solidFill>
                  <a:schemeClr val="tx2"/>
                </a:solidFill>
              </a:rPr>
              <a:t>등의 형식에 설명을 조금 추가해주시면 됩니다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1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860C3-78C5-5466-C5E4-EECF9196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ko-KR" altLang="en-US" sz="1600" dirty="0"/>
              <a:t>발표시기는 제가 생각한 난이도 순으로 배치한 것인데 변경사항이 생길 수도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72F4DE3D-8A25-A8C8-2EA3-22083F815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842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4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326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R통</vt:lpstr>
      <vt:lpstr>PowerPoint 프레젠테이션</vt:lpstr>
      <vt:lpstr>조별 스터디 &amp; 발표 </vt:lpstr>
      <vt:lpstr>주제 발표시기는 제가 생각한 난이도 순으로 배치한 것인데 변경사항이 생길 수도 있습니다.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R통</dc:title>
  <dc:creator>문지환</dc:creator>
  <cp:lastModifiedBy>문지환</cp:lastModifiedBy>
  <cp:revision>6</cp:revision>
  <dcterms:created xsi:type="dcterms:W3CDTF">2023-03-29T12:39:46Z</dcterms:created>
  <dcterms:modified xsi:type="dcterms:W3CDTF">2023-03-30T15:13:36Z</dcterms:modified>
</cp:coreProperties>
</file>