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388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8715-E217-CB63-190E-D5643513C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C0ECE-7428-8D57-10E4-2E7FCAB1DB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92E42-4677-CF40-559C-A9A08381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3566-C028-A72C-EBC3-20147BF2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8676D-6BF8-F8A3-0547-E264A4B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3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9FE4-22AF-43E6-6418-5BA0D2F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A3D4D-8596-1481-E626-4A1356436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7ABD-F6B3-8461-7279-19FE0822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D2CB6-3673-4C23-3987-2DC5AC99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6F692-478B-DB69-2FD6-6127181D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7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9753F-A2C6-C9CB-98DE-920532A6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B1E31-783A-EE7F-55F2-5F45FE21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90E1E-7520-32F4-4AEA-1DF3717E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1A77-405A-C623-EDBB-ECCD99915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7CF87-BC88-C3A3-3243-FFC31B32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1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345A-509B-AF87-6304-DD26003B2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A4780-7FF6-B2FE-89C3-CB1BFCE07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8CEE0-9484-B956-075E-3F37119C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84B4-5D72-51CD-A8F9-01515011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6045B-71DD-DBCD-725F-1ADB557E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2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85C8-321E-7319-7B85-D7CC09BF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5CA5-0112-A66F-A20D-7D27B3E3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BA6B8-2040-B41A-3017-AD96B197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1AE44-4D23-CB9D-C169-18EAFBB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BF03-300D-7A48-BA8D-4E8C7BE3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5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E34C-1A92-E0F8-6690-45460545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2F2F-CBB1-BD07-D6EC-925D2AFD2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1283-BCD8-3DF2-576B-B67CC777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1EAA0-97A9-1D44-E515-DB4EE501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679A-5587-6378-0AB1-10364BAC3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D21F-B48E-FC1E-50CD-E45B032D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6069-86E3-FE2D-6ED3-16A2714A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8A5DB-F088-8494-04E6-8F213FB9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341AC-B233-B08B-1FBB-4B0AE0C84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A78F4-3393-CD78-58B7-816404D8F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3E69-2060-EFD6-6542-45FB7E83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31EBE-7808-B280-9F36-11A52396A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802A4-2D17-9994-8DC8-850229CC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DFBDE-C37F-FE20-9C22-B98CB266B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B6A5-D8BB-82CD-29AC-0BA3BE1F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E2EBC-E982-F635-81EC-00624C38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9D239-8F69-9174-0148-765A3F57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38F0-8DC5-C757-9F6E-A0B8D9E0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64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32D83-B91B-653A-2087-30A7749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7DD2-2A72-80BA-187E-D5786A2B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85E6-AF9C-81D3-9517-1C04562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166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892D-B055-7C90-1416-23FEA147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7F1C-3727-4070-9B3B-D7F517C3E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735D3-7165-EBAE-6F04-4DAD98124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BF262-33B0-09A4-E492-62FF975A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A2B8-FB8B-1D4B-E12C-F22EBA33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5E03B-6CA4-C6A0-9283-C7A15348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859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D160-D4DD-0B81-41E3-76D99B6F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39E8-45AB-745F-72EA-D6208BC568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39B1C-2D08-E274-A347-E28EC71F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9609A-E53A-EDB6-942C-F9228752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CABD9-3ADD-EA83-6536-5F4239FF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CC6C2-CDD5-0538-223A-67F137DF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6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0D40A-5866-EDE5-0EBB-672A2F16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E6F18-030D-707B-C5AB-0C6B499C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823E-BE2C-E7DC-49AB-1B183998C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B21F-63D4-41C7-8C6A-E2206D2F76CE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6C73C-0FF0-0BE2-AAA2-FB5865F75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AB018-EDB9-16AE-7836-48EC5CBE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74D1D-0373-4C7E-9FC7-2AD70A7BAF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730B-B43C-D444-2BC6-FBCB1FE96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dirty="0"/>
              <a:t>Python in Geosciences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0FBD6-02B1-9125-BADB-846EFD380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Landscape evolution modelling using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1456A-EE4A-F777-6436-7F61EFEE8037}"/>
              </a:ext>
            </a:extLst>
          </p:cNvPr>
          <p:cNvSpPr txBox="1"/>
          <p:nvPr/>
        </p:nvSpPr>
        <p:spPr>
          <a:xfrm>
            <a:off x="8364071" y="5082988"/>
            <a:ext cx="3235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Ramendra Sahoo</a:t>
            </a:r>
          </a:p>
          <a:p>
            <a:r>
              <a:rPr lang="en-IN" i="1" dirty="0"/>
              <a:t>Earth Process Modelling Division</a:t>
            </a:r>
          </a:p>
        </p:txBody>
      </p:sp>
    </p:spTree>
    <p:extLst>
      <p:ext uri="{BB962C8B-B14F-4D97-AF65-F5344CB8AC3E}">
        <p14:creationId xmlns:p14="http://schemas.microsoft.com/office/powerpoint/2010/main" val="83981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2A4F-F772-6E2D-7D21-D4BE58878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slide of a fluvial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3482-EC3F-5D6F-FBAC-6D690DAF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ECCC-777F-0B85-BDDC-32610F83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Parametrization of fluvial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1313-1DDE-4E2B-055F-DCA1B2291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0289-035D-2D6B-9AFA-11053B7E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Landscape evolution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A1F9-ED73-F110-3630-A608B7FD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3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4EB0-FE91-1AE7-8254-93B6BF1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Few geomorphic markers and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D9A92-54B3-9D22-0E0A-2BC4E4C38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56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F1F4-0EAE-AF19-E540-592C726F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Inversion of river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2DE0-20D0-029B-D6F1-0B20F515D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18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6B53-98E6-7FBF-5401-1EA72E95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E928-C79B-AD15-F114-5C0672EF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4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Python in Geosciences</vt:lpstr>
      <vt:lpstr>Example slide of a fluvial landscape</vt:lpstr>
      <vt:lpstr>Parametrization of fluvial processes</vt:lpstr>
      <vt:lpstr>Landscape evolution modeling</vt:lpstr>
      <vt:lpstr>Few geomorphic markers and indices</vt:lpstr>
      <vt:lpstr>Inversion of river profiles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Sonam S</dc:creator>
  <cp:lastModifiedBy>Sonam S</cp:lastModifiedBy>
  <cp:revision>2</cp:revision>
  <dcterms:created xsi:type="dcterms:W3CDTF">2025-01-10T01:26:51Z</dcterms:created>
  <dcterms:modified xsi:type="dcterms:W3CDTF">2025-01-10T02:41:24Z</dcterms:modified>
</cp:coreProperties>
</file>