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95"/>
              <a:t> </a:t>
            </a:r>
            <a:r>
              <a:rPr dirty="0"/>
              <a:t>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95"/>
              <a:t> </a:t>
            </a:r>
            <a:r>
              <a:rPr dirty="0"/>
              <a:t>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95"/>
              <a:t> </a:t>
            </a:r>
            <a:r>
              <a:rPr dirty="0"/>
              <a:t>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95"/>
              <a:t> </a:t>
            </a:r>
            <a:r>
              <a:rPr dirty="0"/>
              <a:t>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95"/>
              <a:t> </a:t>
            </a:r>
            <a:r>
              <a:rPr dirty="0"/>
              <a:t>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641328" y="10361328"/>
            <a:ext cx="26098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95"/>
              <a:t> </a:t>
            </a:r>
            <a:r>
              <a:rPr dirty="0"/>
              <a:t>6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s://accounts.google.com/signin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121" y="165100"/>
            <a:ext cx="1658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01 - Jupyter Notebooks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Intro.md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0217" y="165100"/>
            <a:ext cx="5892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11/30/2019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099" y="1109662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 h="0">
                <a:moveTo>
                  <a:pt x="0" y="0"/>
                </a:moveTo>
                <a:lnTo>
                  <a:pt x="6476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6099" y="2709862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 h="0">
                <a:moveTo>
                  <a:pt x="0" y="0"/>
                </a:moveTo>
                <a:lnTo>
                  <a:pt x="6476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6099" y="7100887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 h="0">
                <a:moveTo>
                  <a:pt x="0" y="0"/>
                </a:moveTo>
                <a:lnTo>
                  <a:pt x="6476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6099" y="8624887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 h="0">
                <a:moveTo>
                  <a:pt x="0" y="0"/>
                </a:moveTo>
                <a:lnTo>
                  <a:pt x="6476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27599" y="904875"/>
            <a:ext cx="1904999" cy="83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3399" y="701675"/>
            <a:ext cx="198882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Segoe UI"/>
                <a:cs typeface="Segoe UI"/>
              </a:rPr>
              <a:t>Notebook</a:t>
            </a:r>
            <a:r>
              <a:rPr dirty="0" sz="2100" spc="-85">
                <a:latin typeface="Segoe UI"/>
                <a:cs typeface="Segoe UI"/>
              </a:rPr>
              <a:t> </a:t>
            </a:r>
            <a:r>
              <a:rPr dirty="0" sz="2100">
                <a:latin typeface="Segoe UI"/>
                <a:cs typeface="Segoe UI"/>
              </a:rPr>
              <a:t>Basics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399" y="1252219"/>
            <a:ext cx="415226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In this lesson we'll learn how to work with </a:t>
            </a:r>
            <a:r>
              <a:rPr dirty="0" sz="1050" spc="-5" b="1">
                <a:latin typeface="Segoe UI"/>
                <a:cs typeface="Segoe UI"/>
              </a:rPr>
              <a:t>notebooks</a:t>
            </a:r>
            <a:r>
              <a:rPr dirty="0" sz="1050" spc="-5">
                <a:latin typeface="Segoe UI"/>
                <a:cs typeface="Segoe UI"/>
              </a:rPr>
              <a:t>. </a:t>
            </a:r>
            <a:r>
              <a:rPr dirty="0" sz="1050">
                <a:latin typeface="Segoe UI"/>
                <a:cs typeface="Segoe UI"/>
              </a:rPr>
              <a:t>Notebooks  allow us to do interactive and visual computing which makes it a</a:t>
            </a:r>
            <a:r>
              <a:rPr dirty="0" sz="1050" spc="-10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great  learning tool. </a:t>
            </a:r>
            <a:r>
              <a:rPr dirty="0" sz="1050" spc="-10">
                <a:latin typeface="Segoe UI"/>
                <a:cs typeface="Segoe UI"/>
              </a:rPr>
              <a:t>We'll </a:t>
            </a:r>
            <a:r>
              <a:rPr dirty="0" sz="1050">
                <a:latin typeface="Segoe UI"/>
                <a:cs typeface="Segoe UI"/>
              </a:rPr>
              <a:t>use notebooks to code in Python and learn the  basics of machine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learning.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399" y="2301875"/>
            <a:ext cx="81026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Segoe UI"/>
                <a:cs typeface="Segoe UI"/>
              </a:rPr>
              <a:t>Set</a:t>
            </a:r>
            <a:r>
              <a:rPr dirty="0" sz="2100" spc="-85">
                <a:latin typeface="Segoe UI"/>
                <a:cs typeface="Segoe UI"/>
              </a:rPr>
              <a:t> </a:t>
            </a:r>
            <a:r>
              <a:rPr dirty="0" sz="2100">
                <a:latin typeface="Segoe UI"/>
                <a:cs typeface="Segoe UI"/>
              </a:rPr>
              <a:t>Up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1049" y="2852420"/>
            <a:ext cx="621284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5415" marR="196215" indent="-133350">
              <a:lnSpc>
                <a:spcPct val="131000"/>
              </a:lnSpc>
              <a:spcBef>
                <a:spcPts val="100"/>
              </a:spcBef>
              <a:buAutoNum type="arabicPeriod"/>
              <a:tabLst>
                <a:tab pos="146050" algn="l"/>
              </a:tabLst>
            </a:pPr>
            <a:r>
              <a:rPr dirty="0" sz="1050">
                <a:latin typeface="Segoe UI"/>
                <a:cs typeface="Segoe UI"/>
              </a:rPr>
              <a:t>Sign into your </a:t>
            </a:r>
            <a:r>
              <a:rPr dirty="0" sz="1050">
                <a:solidFill>
                  <a:srgbClr val="4080D0"/>
                </a:solidFill>
                <a:latin typeface="Segoe UI"/>
                <a:cs typeface="Segoe UI"/>
                <a:hlinkClick r:id="rId3"/>
              </a:rPr>
              <a:t>Google </a:t>
            </a:r>
            <a:r>
              <a:rPr dirty="0" sz="1050">
                <a:latin typeface="Segoe UI"/>
                <a:cs typeface="Segoe UI"/>
              </a:rPr>
              <a:t>account to start using the notebook. If you don't want to save your work,</a:t>
            </a:r>
            <a:r>
              <a:rPr dirty="0" sz="1050" spc="-1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you  can skip the steps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below.</a:t>
            </a:r>
            <a:endParaRPr sz="1050">
              <a:latin typeface="Segoe UI"/>
              <a:cs typeface="Segoe UI"/>
            </a:endParaRPr>
          </a:p>
          <a:p>
            <a:pPr marL="145415" marR="5080" indent="-133350">
              <a:lnSpc>
                <a:spcPct val="131000"/>
              </a:lnSpc>
              <a:buAutoNum type="arabicPeriod"/>
              <a:tabLst>
                <a:tab pos="146050" algn="l"/>
              </a:tabLst>
            </a:pPr>
            <a:r>
              <a:rPr dirty="0" sz="1050">
                <a:latin typeface="Segoe UI"/>
                <a:cs typeface="Segoe UI"/>
              </a:rPr>
              <a:t>If you do want to save your work, click the </a:t>
            </a:r>
            <a:r>
              <a:rPr dirty="0" sz="1050" spc="-5" b="1">
                <a:latin typeface="Segoe UI"/>
                <a:cs typeface="Segoe UI"/>
              </a:rPr>
              <a:t>COPY </a:t>
            </a:r>
            <a:r>
              <a:rPr dirty="0" sz="1050" spc="-20" b="1">
                <a:latin typeface="Segoe UI"/>
                <a:cs typeface="Segoe UI"/>
              </a:rPr>
              <a:t>TO </a:t>
            </a:r>
            <a:r>
              <a:rPr dirty="0" sz="1050" b="1">
                <a:latin typeface="Segoe UI"/>
                <a:cs typeface="Segoe UI"/>
              </a:rPr>
              <a:t>DRIVE </a:t>
            </a:r>
            <a:r>
              <a:rPr dirty="0" sz="1050">
                <a:latin typeface="Segoe UI"/>
                <a:cs typeface="Segoe UI"/>
              </a:rPr>
              <a:t>button on the toolbar. This will open a</a:t>
            </a:r>
            <a:r>
              <a:rPr dirty="0" sz="1050" spc="-8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new  notebook in a new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tab.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2799" y="3945010"/>
            <a:ext cx="3047999" cy="672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81049" y="4785995"/>
            <a:ext cx="561975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5415" marR="5080" indent="-133350">
              <a:lnSpc>
                <a:spcPct val="131000"/>
              </a:lnSpc>
              <a:spcBef>
                <a:spcPts val="100"/>
              </a:spcBef>
            </a:pPr>
            <a:r>
              <a:rPr dirty="0" sz="1050" spc="-25">
                <a:latin typeface="Segoe UI"/>
                <a:cs typeface="Segoe UI"/>
              </a:rPr>
              <a:t>3. </a:t>
            </a:r>
            <a:r>
              <a:rPr dirty="0" sz="1050" spc="-10">
                <a:latin typeface="Segoe UI"/>
                <a:cs typeface="Segoe UI"/>
              </a:rPr>
              <a:t>Rename </a:t>
            </a:r>
            <a:r>
              <a:rPr dirty="0" sz="1050">
                <a:latin typeface="Segoe UI"/>
                <a:cs typeface="Segoe UI"/>
              </a:rPr>
              <a:t>this new notebook by removing the words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Copy of </a:t>
            </a:r>
            <a:r>
              <a:rPr dirty="0" sz="1050">
                <a:latin typeface="Segoe UI"/>
                <a:cs typeface="Segoe UI"/>
              </a:rPr>
              <a:t>from the title (change </a:t>
            </a:r>
            <a:r>
              <a:rPr dirty="0" sz="1050" spc="-5">
                <a:latin typeface="Segoe UI"/>
                <a:cs typeface="Segoe UI"/>
              </a:rPr>
              <a:t>"</a:t>
            </a:r>
            <a:r>
              <a:rPr dirty="0" sz="1050" spc="-5">
                <a:solidFill>
                  <a:srgbClr val="C8AE74"/>
                </a:solidFill>
                <a:latin typeface="Consolas"/>
                <a:cs typeface="Consolas"/>
              </a:rPr>
              <a:t>Copy</a:t>
            </a:r>
            <a:r>
              <a:rPr dirty="0" sz="1050" spc="-310">
                <a:solidFill>
                  <a:srgbClr val="C8AE7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of  </a:t>
            </a:r>
            <a:r>
              <a:rPr dirty="0" sz="1050" spc="-5">
                <a:solidFill>
                  <a:srgbClr val="C8AE74"/>
                </a:solidFill>
                <a:latin typeface="Consolas"/>
                <a:cs typeface="Consolas"/>
              </a:rPr>
              <a:t>00_Notebooks</a:t>
            </a:r>
            <a:r>
              <a:rPr dirty="0" sz="1050" spc="-5">
                <a:latin typeface="Segoe UI"/>
                <a:cs typeface="Segoe UI"/>
              </a:rPr>
              <a:t>"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5">
                <a:latin typeface="Segoe UI"/>
                <a:cs typeface="Segoe UI"/>
              </a:rPr>
              <a:t> </a:t>
            </a:r>
            <a:r>
              <a:rPr dirty="0" sz="1050" spc="-5">
                <a:latin typeface="Segoe UI"/>
                <a:cs typeface="Segoe UI"/>
              </a:rPr>
              <a:t>"</a:t>
            </a:r>
            <a:r>
              <a:rPr dirty="0" sz="1050" spc="-5">
                <a:solidFill>
                  <a:srgbClr val="C8AE74"/>
                </a:solidFill>
                <a:latin typeface="Consolas"/>
                <a:cs typeface="Consolas"/>
              </a:rPr>
              <a:t>00_Notebooks</a:t>
            </a:r>
            <a:r>
              <a:rPr dirty="0" sz="1050" spc="-5">
                <a:latin typeface="Segoe UI"/>
                <a:cs typeface="Segoe UI"/>
              </a:rPr>
              <a:t>").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2799" y="5381625"/>
            <a:ext cx="3048000" cy="742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81049" y="6321424"/>
            <a:ext cx="546036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>
                <a:latin typeface="Segoe UI"/>
                <a:cs typeface="Segoe UI"/>
              </a:rPr>
              <a:t>4. </a:t>
            </a:r>
            <a:r>
              <a:rPr dirty="0" sz="1050">
                <a:latin typeface="Segoe UI"/>
                <a:cs typeface="Segoe UI"/>
              </a:rPr>
              <a:t>Now you can run the code, make changes and it's all saved to your personal Google</a:t>
            </a:r>
            <a:r>
              <a:rPr dirty="0" sz="1050" spc="-6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Drive.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399" y="6692900"/>
            <a:ext cx="157988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25">
                <a:latin typeface="Segoe UI"/>
                <a:cs typeface="Segoe UI"/>
              </a:rPr>
              <a:t>Types </a:t>
            </a:r>
            <a:r>
              <a:rPr dirty="0" sz="2100">
                <a:latin typeface="Segoe UI"/>
                <a:cs typeface="Segoe UI"/>
              </a:rPr>
              <a:t>of</a:t>
            </a:r>
            <a:r>
              <a:rPr dirty="0" sz="2100" spc="-65">
                <a:latin typeface="Segoe UI"/>
                <a:cs typeface="Segoe UI"/>
              </a:rPr>
              <a:t> </a:t>
            </a:r>
            <a:r>
              <a:rPr dirty="0" sz="2100">
                <a:latin typeface="Segoe UI"/>
                <a:cs typeface="Segoe UI"/>
              </a:rPr>
              <a:t>cells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5174" y="77057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5174" y="79152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33399" y="7292975"/>
            <a:ext cx="4789805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Notebooks are made up of cells. Each cell can either be a </a:t>
            </a:r>
            <a:r>
              <a:rPr dirty="0" sz="1050" b="1">
                <a:latin typeface="Segoe UI"/>
                <a:cs typeface="Segoe UI"/>
              </a:rPr>
              <a:t>code cell </a:t>
            </a:r>
            <a:r>
              <a:rPr dirty="0" sz="1050">
                <a:latin typeface="Segoe UI"/>
                <a:cs typeface="Segoe UI"/>
              </a:rPr>
              <a:t>or a </a:t>
            </a:r>
            <a:r>
              <a:rPr dirty="0" sz="1050" spc="-5" b="1">
                <a:latin typeface="Segoe UI"/>
                <a:cs typeface="Segoe UI"/>
              </a:rPr>
              <a:t>text</a:t>
            </a:r>
            <a:r>
              <a:rPr dirty="0" sz="1050" spc="-80" b="1">
                <a:latin typeface="Segoe UI"/>
                <a:cs typeface="Segoe UI"/>
              </a:rPr>
              <a:t> </a:t>
            </a:r>
            <a:r>
              <a:rPr dirty="0" sz="1050" spc="-5" b="1">
                <a:latin typeface="Segoe UI"/>
                <a:cs typeface="Segoe UI"/>
              </a:rPr>
              <a:t>cell</a:t>
            </a:r>
            <a:r>
              <a:rPr dirty="0" sz="1050" spc="-5">
                <a:latin typeface="Segoe UI"/>
                <a:cs typeface="Segoe UI"/>
              </a:rPr>
              <a:t>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</a:pPr>
            <a:r>
              <a:rPr dirty="0" sz="1050" b="1">
                <a:latin typeface="Segoe UI"/>
                <a:cs typeface="Segoe UI"/>
              </a:rPr>
              <a:t>code </a:t>
            </a:r>
            <a:r>
              <a:rPr dirty="0" sz="1050" spc="-5" b="1">
                <a:latin typeface="Segoe UI"/>
                <a:cs typeface="Segoe UI"/>
              </a:rPr>
              <a:t>cell</a:t>
            </a:r>
            <a:r>
              <a:rPr dirty="0" sz="1050" spc="-5">
                <a:latin typeface="Segoe UI"/>
                <a:cs typeface="Segoe UI"/>
              </a:rPr>
              <a:t>: </a:t>
            </a:r>
            <a:r>
              <a:rPr dirty="0" sz="1050">
                <a:latin typeface="Segoe UI"/>
                <a:cs typeface="Segoe UI"/>
              </a:rPr>
              <a:t>used for writing and executing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code.</a:t>
            </a:r>
            <a:endParaRPr sz="1050">
              <a:latin typeface="Segoe UI"/>
              <a:cs typeface="Segoe UI"/>
            </a:endParaRPr>
          </a:p>
          <a:p>
            <a:pPr marL="393065">
              <a:lnSpc>
                <a:spcPct val="100000"/>
              </a:lnSpc>
              <a:spcBef>
                <a:spcPts val="390"/>
              </a:spcBef>
            </a:pPr>
            <a:r>
              <a:rPr dirty="0" sz="1050" spc="-5" b="1">
                <a:latin typeface="Segoe UI"/>
                <a:cs typeface="Segoe UI"/>
              </a:rPr>
              <a:t>text cell</a:t>
            </a:r>
            <a:r>
              <a:rPr dirty="0" sz="1050" spc="-5">
                <a:latin typeface="Segoe UI"/>
                <a:cs typeface="Segoe UI"/>
              </a:rPr>
              <a:t>: </a:t>
            </a:r>
            <a:r>
              <a:rPr dirty="0" sz="1050">
                <a:latin typeface="Segoe UI"/>
                <a:cs typeface="Segoe UI"/>
              </a:rPr>
              <a:t>used for writing text, HTML, Markdown,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etc.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/</a:t>
            </a:r>
            <a:r>
              <a:rPr dirty="0" spc="-95"/>
              <a:t> </a:t>
            </a:r>
            <a:r>
              <a:rPr dirty="0"/>
              <a:t>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3399" y="8216900"/>
            <a:ext cx="159956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Segoe UI"/>
                <a:cs typeface="Segoe UI"/>
              </a:rPr>
              <a:t>Creating</a:t>
            </a:r>
            <a:r>
              <a:rPr dirty="0" sz="2100" spc="-90">
                <a:latin typeface="Segoe UI"/>
                <a:cs typeface="Segoe UI"/>
              </a:rPr>
              <a:t> </a:t>
            </a:r>
            <a:r>
              <a:rPr dirty="0" sz="2100">
                <a:latin typeface="Segoe UI"/>
                <a:cs typeface="Segoe UI"/>
              </a:rPr>
              <a:t>cells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399" y="8816975"/>
            <a:ext cx="6338570" cy="1294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 i="1">
                <a:latin typeface="Segoe UI"/>
                <a:cs typeface="Segoe UI"/>
              </a:rPr>
              <a:t>Add</a:t>
            </a:r>
            <a:r>
              <a:rPr dirty="0" sz="1050" spc="-5" b="1" i="1">
                <a:latin typeface="Segoe UI"/>
                <a:cs typeface="Segoe UI"/>
              </a:rPr>
              <a:t> </a:t>
            </a:r>
            <a:r>
              <a:rPr dirty="0" sz="1050" b="1" i="1">
                <a:latin typeface="Segoe UI"/>
                <a:cs typeface="Segoe UI"/>
              </a:rPr>
              <a:t>Shortcuts: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93700" indent="-133985">
              <a:lnSpc>
                <a:spcPct val="100000"/>
              </a:lnSpc>
              <a:buFont typeface="Segoe UI"/>
              <a:buAutoNum type="arabicPeriod"/>
              <a:tabLst>
                <a:tab pos="393700" algn="l"/>
              </a:tabLst>
            </a:pPr>
            <a:r>
              <a:rPr dirty="0" sz="1050" i="1">
                <a:latin typeface="Segoe UI"/>
                <a:cs typeface="Segoe UI"/>
              </a:rPr>
              <a:t>New Code Cell:</a:t>
            </a:r>
            <a:r>
              <a:rPr dirty="0" sz="1050" spc="-5" i="1">
                <a:latin typeface="Segoe UI"/>
                <a:cs typeface="Segoe UI"/>
              </a:rPr>
              <a:t> </a:t>
            </a:r>
            <a:r>
              <a:rPr dirty="0" sz="1050" i="1">
                <a:latin typeface="Segoe UI"/>
                <a:cs typeface="Segoe UI"/>
              </a:rPr>
              <a:t>$Alt+N$</a:t>
            </a:r>
            <a:endParaRPr sz="1050">
              <a:latin typeface="Segoe UI"/>
              <a:cs typeface="Segoe UI"/>
            </a:endParaRPr>
          </a:p>
          <a:p>
            <a:pPr marL="393700" indent="-133985">
              <a:lnSpc>
                <a:spcPct val="100000"/>
              </a:lnSpc>
              <a:spcBef>
                <a:spcPts val="390"/>
              </a:spcBef>
              <a:buFont typeface="Segoe UI"/>
              <a:buAutoNum type="arabicPeriod"/>
              <a:tabLst>
                <a:tab pos="393700" algn="l"/>
              </a:tabLst>
            </a:pPr>
            <a:r>
              <a:rPr dirty="0" sz="1050" i="1">
                <a:latin typeface="Segoe UI"/>
                <a:cs typeface="Segoe UI"/>
              </a:rPr>
              <a:t>New text Cell:</a:t>
            </a:r>
            <a:r>
              <a:rPr dirty="0" sz="1050" spc="-5" i="1">
                <a:latin typeface="Segoe UI"/>
                <a:cs typeface="Segoe UI"/>
              </a:rPr>
              <a:t> </a:t>
            </a:r>
            <a:r>
              <a:rPr dirty="0" sz="1050" i="1">
                <a:latin typeface="Segoe UI"/>
                <a:cs typeface="Segoe UI"/>
              </a:rPr>
              <a:t>$Alt+T$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First, let's create a text cell. Click on a desired location in the notebook and create the cell by clicking on</a:t>
            </a:r>
            <a:r>
              <a:rPr dirty="0" sz="1050" spc="-10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 spc="-30">
                <a:latin typeface="Segoe UI Emoji"/>
                <a:cs typeface="Segoe UI Emoji"/>
              </a:rPr>
              <a:t>➕</a:t>
            </a:r>
            <a:r>
              <a:rPr dirty="0" sz="1050" spc="-30" b="1">
                <a:latin typeface="Segoe UI"/>
                <a:cs typeface="Segoe UI"/>
              </a:rPr>
              <a:t>TEXT </a:t>
            </a:r>
            <a:r>
              <a:rPr dirty="0" sz="1050">
                <a:latin typeface="Segoe UI"/>
                <a:cs typeface="Segoe UI"/>
              </a:rPr>
              <a:t>(located in the top left</a:t>
            </a:r>
            <a:r>
              <a:rPr dirty="0" sz="1050" spc="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corner).</a:t>
            </a:r>
            <a:endParaRPr sz="1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121" y="165100"/>
            <a:ext cx="1658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01 - Jupyter Notebooks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Intro.md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0217" y="165100"/>
            <a:ext cx="5892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11/30/2019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862" y="1833562"/>
            <a:ext cx="6467475" cy="809625"/>
          </a:xfrm>
          <a:custGeom>
            <a:avLst/>
            <a:gdLst/>
            <a:ahLst/>
            <a:cxnLst/>
            <a:rect l="l" t="t" r="r" b="b"/>
            <a:pathLst>
              <a:path w="6467475" h="809625">
                <a:moveTo>
                  <a:pt x="6446819" y="809624"/>
                </a:moveTo>
                <a:lnTo>
                  <a:pt x="20654" y="809624"/>
                </a:lnTo>
                <a:lnTo>
                  <a:pt x="17617" y="809020"/>
                </a:lnTo>
                <a:lnTo>
                  <a:pt x="0" y="788969"/>
                </a:lnTo>
                <a:lnTo>
                  <a:pt x="0" y="20653"/>
                </a:lnTo>
                <a:lnTo>
                  <a:pt x="20654" y="0"/>
                </a:lnTo>
                <a:lnTo>
                  <a:pt x="6446819" y="0"/>
                </a:lnTo>
                <a:lnTo>
                  <a:pt x="6467474" y="20653"/>
                </a:lnTo>
                <a:lnTo>
                  <a:pt x="6467474" y="788969"/>
                </a:lnTo>
                <a:lnTo>
                  <a:pt x="6446819" y="80962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0862" y="1833562"/>
            <a:ext cx="6467475" cy="809625"/>
          </a:xfrm>
          <a:custGeom>
            <a:avLst/>
            <a:gdLst/>
            <a:ahLst/>
            <a:cxnLst/>
            <a:rect l="l" t="t" r="r" b="b"/>
            <a:pathLst>
              <a:path w="6467475" h="809625">
                <a:moveTo>
                  <a:pt x="0" y="785812"/>
                </a:moveTo>
                <a:lnTo>
                  <a:pt x="0" y="23812"/>
                </a:lnTo>
                <a:lnTo>
                  <a:pt x="0" y="20653"/>
                </a:lnTo>
                <a:lnTo>
                  <a:pt x="604" y="17615"/>
                </a:lnTo>
                <a:lnTo>
                  <a:pt x="1812" y="14697"/>
                </a:lnTo>
                <a:lnTo>
                  <a:pt x="3021" y="11780"/>
                </a:lnTo>
                <a:lnTo>
                  <a:pt x="4741" y="9206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19"/>
                </a:lnTo>
                <a:lnTo>
                  <a:pt x="14699" y="1811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6443662" y="0"/>
                </a:lnTo>
                <a:lnTo>
                  <a:pt x="6446819" y="0"/>
                </a:lnTo>
                <a:lnTo>
                  <a:pt x="6449856" y="603"/>
                </a:lnTo>
                <a:lnTo>
                  <a:pt x="6452774" y="1811"/>
                </a:lnTo>
                <a:lnTo>
                  <a:pt x="6455691" y="3019"/>
                </a:lnTo>
                <a:lnTo>
                  <a:pt x="6458266" y="4740"/>
                </a:lnTo>
                <a:lnTo>
                  <a:pt x="6460499" y="6974"/>
                </a:lnTo>
                <a:lnTo>
                  <a:pt x="6462732" y="9206"/>
                </a:lnTo>
                <a:lnTo>
                  <a:pt x="6467474" y="23812"/>
                </a:lnTo>
                <a:lnTo>
                  <a:pt x="6467474" y="785812"/>
                </a:lnTo>
                <a:lnTo>
                  <a:pt x="6452774" y="807811"/>
                </a:lnTo>
                <a:lnTo>
                  <a:pt x="6449856" y="809020"/>
                </a:lnTo>
                <a:lnTo>
                  <a:pt x="6446819" y="809624"/>
                </a:lnTo>
                <a:lnTo>
                  <a:pt x="6443662" y="809624"/>
                </a:lnTo>
                <a:lnTo>
                  <a:pt x="23812" y="809624"/>
                </a:lnTo>
                <a:lnTo>
                  <a:pt x="20654" y="809624"/>
                </a:lnTo>
                <a:lnTo>
                  <a:pt x="17617" y="809020"/>
                </a:lnTo>
                <a:lnTo>
                  <a:pt x="14699" y="807811"/>
                </a:lnTo>
                <a:lnTo>
                  <a:pt x="11782" y="806603"/>
                </a:lnTo>
                <a:lnTo>
                  <a:pt x="0" y="788969"/>
                </a:lnTo>
                <a:lnTo>
                  <a:pt x="0" y="78581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6099" y="3957637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 h="0">
                <a:moveTo>
                  <a:pt x="0" y="0"/>
                </a:moveTo>
                <a:lnTo>
                  <a:pt x="6476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3724" y="5038725"/>
            <a:ext cx="6362700" cy="1543050"/>
          </a:xfrm>
          <a:custGeom>
            <a:avLst/>
            <a:gdLst/>
            <a:ahLst/>
            <a:cxnLst/>
            <a:rect l="l" t="t" r="r" b="b"/>
            <a:pathLst>
              <a:path w="6362700" h="1543050">
                <a:moveTo>
                  <a:pt x="0" y="0"/>
                </a:moveTo>
                <a:lnTo>
                  <a:pt x="6362699" y="0"/>
                </a:lnTo>
                <a:lnTo>
                  <a:pt x="6362699" y="1543049"/>
                </a:lnTo>
                <a:lnTo>
                  <a:pt x="0" y="1543049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7537" y="5038725"/>
            <a:ext cx="0" cy="1543050"/>
          </a:xfrm>
          <a:custGeom>
            <a:avLst/>
            <a:gdLst/>
            <a:ahLst/>
            <a:cxnLst/>
            <a:rect l="l" t="t" r="r" b="b"/>
            <a:pathLst>
              <a:path w="0" h="1543050">
                <a:moveTo>
                  <a:pt x="0" y="0"/>
                </a:moveTo>
                <a:lnTo>
                  <a:pt x="0" y="1543049"/>
                </a:lnTo>
              </a:path>
            </a:pathLst>
          </a:custGeom>
          <a:ln w="47624">
            <a:solidFill>
              <a:srgbClr val="007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1362" y="5043487"/>
            <a:ext cx="6057900" cy="1533525"/>
          </a:xfrm>
          <a:custGeom>
            <a:avLst/>
            <a:gdLst/>
            <a:ahLst/>
            <a:cxnLst/>
            <a:rect l="l" t="t" r="r" b="b"/>
            <a:pathLst>
              <a:path w="6057900" h="1533525">
                <a:moveTo>
                  <a:pt x="6037244" y="1533523"/>
                </a:moveTo>
                <a:lnTo>
                  <a:pt x="20654" y="1533523"/>
                </a:lnTo>
                <a:lnTo>
                  <a:pt x="17617" y="1532919"/>
                </a:lnTo>
                <a:lnTo>
                  <a:pt x="0" y="1512869"/>
                </a:lnTo>
                <a:lnTo>
                  <a:pt x="0" y="20653"/>
                </a:lnTo>
                <a:lnTo>
                  <a:pt x="20654" y="0"/>
                </a:lnTo>
                <a:lnTo>
                  <a:pt x="6037244" y="0"/>
                </a:lnTo>
                <a:lnTo>
                  <a:pt x="6057899" y="20653"/>
                </a:lnTo>
                <a:lnTo>
                  <a:pt x="6057899" y="1512869"/>
                </a:lnTo>
                <a:lnTo>
                  <a:pt x="6037244" y="1533523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1362" y="5043486"/>
            <a:ext cx="6057900" cy="1533525"/>
          </a:xfrm>
          <a:custGeom>
            <a:avLst/>
            <a:gdLst/>
            <a:ahLst/>
            <a:cxnLst/>
            <a:rect l="l" t="t" r="r" b="b"/>
            <a:pathLst>
              <a:path w="6057900" h="1533525">
                <a:moveTo>
                  <a:pt x="0" y="1509712"/>
                </a:moveTo>
                <a:lnTo>
                  <a:pt x="0" y="23812"/>
                </a:lnTo>
                <a:lnTo>
                  <a:pt x="0" y="20653"/>
                </a:lnTo>
                <a:lnTo>
                  <a:pt x="604" y="17616"/>
                </a:lnTo>
                <a:lnTo>
                  <a:pt x="1812" y="14699"/>
                </a:lnTo>
                <a:lnTo>
                  <a:pt x="3021" y="11780"/>
                </a:lnTo>
                <a:lnTo>
                  <a:pt x="4741" y="9205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19"/>
                </a:lnTo>
                <a:lnTo>
                  <a:pt x="14699" y="1811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6034087" y="0"/>
                </a:lnTo>
                <a:lnTo>
                  <a:pt x="6037244" y="0"/>
                </a:lnTo>
                <a:lnTo>
                  <a:pt x="6040281" y="603"/>
                </a:lnTo>
                <a:lnTo>
                  <a:pt x="6043199" y="1811"/>
                </a:lnTo>
                <a:lnTo>
                  <a:pt x="6046115" y="3019"/>
                </a:lnTo>
                <a:lnTo>
                  <a:pt x="6048691" y="4740"/>
                </a:lnTo>
                <a:lnTo>
                  <a:pt x="6050924" y="6974"/>
                </a:lnTo>
                <a:lnTo>
                  <a:pt x="6053157" y="9205"/>
                </a:lnTo>
                <a:lnTo>
                  <a:pt x="6054877" y="11780"/>
                </a:lnTo>
                <a:lnTo>
                  <a:pt x="6056085" y="14699"/>
                </a:lnTo>
                <a:lnTo>
                  <a:pt x="6057294" y="17616"/>
                </a:lnTo>
                <a:lnTo>
                  <a:pt x="6057898" y="20653"/>
                </a:lnTo>
                <a:lnTo>
                  <a:pt x="6057899" y="23812"/>
                </a:lnTo>
                <a:lnTo>
                  <a:pt x="6057899" y="1509712"/>
                </a:lnTo>
                <a:lnTo>
                  <a:pt x="6057898" y="1512869"/>
                </a:lnTo>
                <a:lnTo>
                  <a:pt x="6057294" y="1515905"/>
                </a:lnTo>
                <a:lnTo>
                  <a:pt x="6056085" y="1518822"/>
                </a:lnTo>
                <a:lnTo>
                  <a:pt x="6054877" y="1521739"/>
                </a:lnTo>
                <a:lnTo>
                  <a:pt x="6043199" y="1531709"/>
                </a:lnTo>
                <a:lnTo>
                  <a:pt x="6040281" y="1532919"/>
                </a:lnTo>
                <a:lnTo>
                  <a:pt x="6037244" y="1533523"/>
                </a:lnTo>
                <a:lnTo>
                  <a:pt x="6034087" y="1533524"/>
                </a:lnTo>
                <a:lnTo>
                  <a:pt x="23812" y="1533524"/>
                </a:lnTo>
                <a:lnTo>
                  <a:pt x="20654" y="1533523"/>
                </a:lnTo>
                <a:lnTo>
                  <a:pt x="17617" y="1532919"/>
                </a:lnTo>
                <a:lnTo>
                  <a:pt x="14699" y="1531709"/>
                </a:lnTo>
                <a:lnTo>
                  <a:pt x="11782" y="1530501"/>
                </a:lnTo>
                <a:lnTo>
                  <a:pt x="1812" y="1518822"/>
                </a:lnTo>
                <a:lnTo>
                  <a:pt x="604" y="1515905"/>
                </a:lnTo>
                <a:lnTo>
                  <a:pt x="0" y="1512869"/>
                </a:lnTo>
                <a:lnTo>
                  <a:pt x="0" y="150971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8537" y="7058025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0"/>
                </a:moveTo>
                <a:lnTo>
                  <a:pt x="0" y="209549"/>
                </a:lnTo>
              </a:path>
            </a:pathLst>
          </a:custGeom>
          <a:ln w="47624">
            <a:solidFill>
              <a:srgbClr val="007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98537" y="7743825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0"/>
                </a:moveTo>
                <a:lnTo>
                  <a:pt x="0" y="209549"/>
                </a:lnTo>
              </a:path>
            </a:pathLst>
          </a:custGeom>
          <a:ln w="47624">
            <a:solidFill>
              <a:srgbClr val="007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98537" y="8429625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0"/>
                </a:moveTo>
                <a:lnTo>
                  <a:pt x="0" y="209549"/>
                </a:lnTo>
              </a:path>
            </a:pathLst>
          </a:custGeom>
          <a:ln w="47624">
            <a:solidFill>
              <a:srgbClr val="007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6099" y="617289"/>
            <a:ext cx="3047999" cy="653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33399" y="1492250"/>
            <a:ext cx="6473190" cy="9188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Once you create the cell, click on it and type the following inside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it: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 marR="475742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### This is a</a:t>
            </a:r>
            <a:r>
              <a:rPr dirty="0" sz="1050" spc="-10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header  Hello</a:t>
            </a:r>
            <a:r>
              <a:rPr dirty="0" sz="1050" spc="-15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world!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399" y="2812700"/>
            <a:ext cx="1087755" cy="5511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10">
                <a:latin typeface="Segoe UI"/>
                <a:cs typeface="Segoe UI"/>
              </a:rPr>
              <a:t>This </a:t>
            </a:r>
            <a:r>
              <a:rPr dirty="0" sz="1200" spc="5">
                <a:latin typeface="Segoe UI"/>
                <a:cs typeface="Segoe UI"/>
              </a:rPr>
              <a:t>is </a:t>
            </a:r>
            <a:r>
              <a:rPr dirty="0" sz="1200" spc="10">
                <a:latin typeface="Segoe UI"/>
                <a:cs typeface="Segoe UI"/>
              </a:rPr>
              <a:t>a</a:t>
            </a:r>
            <a:r>
              <a:rPr dirty="0" sz="1200" spc="-50">
                <a:latin typeface="Segoe UI"/>
                <a:cs typeface="Segoe UI"/>
              </a:rPr>
              <a:t> </a:t>
            </a:r>
            <a:r>
              <a:rPr dirty="0" sz="1200" spc="10">
                <a:latin typeface="Segoe UI"/>
                <a:cs typeface="Segoe UI"/>
              </a:rPr>
              <a:t>header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1050">
                <a:latin typeface="Segoe UI"/>
                <a:cs typeface="Segoe UI"/>
              </a:rPr>
              <a:t>Hello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world!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399" y="3549650"/>
            <a:ext cx="26543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Segoe UI"/>
                <a:cs typeface="Segoe UI"/>
              </a:rPr>
              <a:t>Markdown</a:t>
            </a:r>
            <a:r>
              <a:rPr dirty="0" sz="2100" spc="-85">
                <a:latin typeface="Segoe UI"/>
                <a:cs typeface="Segoe UI"/>
              </a:rPr>
              <a:t> </a:t>
            </a:r>
            <a:r>
              <a:rPr dirty="0" sz="2100">
                <a:latin typeface="Segoe UI"/>
                <a:cs typeface="Segoe UI"/>
              </a:rPr>
              <a:t>Formatting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5174" y="45624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8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69"/>
                </a:lnTo>
                <a:lnTo>
                  <a:pt x="26970" y="47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46174" y="47720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9"/>
                </a:lnTo>
                <a:lnTo>
                  <a:pt x="47020" y="30006"/>
                </a:lnTo>
                <a:lnTo>
                  <a:pt x="45812" y="32923"/>
                </a:lnTo>
                <a:lnTo>
                  <a:pt x="44603" y="35840"/>
                </a:lnTo>
                <a:lnTo>
                  <a:pt x="32925" y="45811"/>
                </a:lnTo>
                <a:lnTo>
                  <a:pt x="30007" y="47020"/>
                </a:lnTo>
                <a:lnTo>
                  <a:pt x="26970" y="47624"/>
                </a:lnTo>
                <a:lnTo>
                  <a:pt x="23812" y="47624"/>
                </a:lnTo>
                <a:lnTo>
                  <a:pt x="20654" y="47624"/>
                </a:lnTo>
                <a:lnTo>
                  <a:pt x="17617" y="47020"/>
                </a:lnTo>
                <a:lnTo>
                  <a:pt x="14699" y="45811"/>
                </a:lnTo>
                <a:lnTo>
                  <a:pt x="11782" y="44603"/>
                </a:lnTo>
                <a:lnTo>
                  <a:pt x="1812" y="32923"/>
                </a:lnTo>
                <a:lnTo>
                  <a:pt x="604" y="30006"/>
                </a:lnTo>
                <a:lnTo>
                  <a:pt x="0" y="26969"/>
                </a:lnTo>
                <a:lnTo>
                  <a:pt x="0" y="23812"/>
                </a:lnTo>
                <a:lnTo>
                  <a:pt x="0" y="20653"/>
                </a:lnTo>
                <a:lnTo>
                  <a:pt x="6974" y="6974"/>
                </a:lnTo>
                <a:lnTo>
                  <a:pt x="9207" y="4740"/>
                </a:lnTo>
                <a:lnTo>
                  <a:pt x="11782" y="3019"/>
                </a:lnTo>
                <a:lnTo>
                  <a:pt x="14699" y="1811"/>
                </a:lnTo>
                <a:lnTo>
                  <a:pt x="17617" y="603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3"/>
                </a:lnTo>
                <a:lnTo>
                  <a:pt x="32925" y="1811"/>
                </a:lnTo>
                <a:lnTo>
                  <a:pt x="35842" y="3019"/>
                </a:lnTo>
                <a:lnTo>
                  <a:pt x="38417" y="474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1"/>
                </a:lnTo>
                <a:lnTo>
                  <a:pt x="45812" y="14699"/>
                </a:lnTo>
                <a:lnTo>
                  <a:pt x="47020" y="17616"/>
                </a:lnTo>
                <a:lnTo>
                  <a:pt x="47624" y="20653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53474" y="4443095"/>
            <a:ext cx="6033770" cy="190182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490"/>
              </a:spcBef>
            </a:pPr>
            <a:r>
              <a:rPr dirty="0" sz="1050" b="1">
                <a:latin typeface="Segoe UI"/>
                <a:cs typeface="Segoe UI"/>
              </a:rPr>
              <a:t>Headers</a:t>
            </a:r>
            <a:endParaRPr sz="1050">
              <a:latin typeface="Segoe UI"/>
              <a:cs typeface="Segoe UI"/>
            </a:endParaRPr>
          </a:p>
          <a:p>
            <a:pPr marL="554355">
              <a:lnSpc>
                <a:spcPct val="100000"/>
              </a:lnSpc>
              <a:spcBef>
                <a:spcPts val="390"/>
              </a:spcBef>
            </a:pPr>
            <a:r>
              <a:rPr dirty="0" sz="1050" spc="-25">
                <a:latin typeface="Segoe UI"/>
                <a:cs typeface="Segoe UI"/>
              </a:rPr>
              <a:t>Texts </a:t>
            </a:r>
            <a:r>
              <a:rPr dirty="0" sz="1050">
                <a:latin typeface="Segoe UI"/>
                <a:cs typeface="Segoe UI"/>
              </a:rPr>
              <a:t>in order of large to</a:t>
            </a:r>
            <a:r>
              <a:rPr dirty="0" sz="1050" spc="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small.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# Header</a:t>
            </a:r>
            <a:r>
              <a:rPr dirty="0" sz="1050" spc="-5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## Header</a:t>
            </a:r>
            <a:r>
              <a:rPr dirty="0" sz="1050" spc="-5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### Header</a:t>
            </a:r>
            <a:r>
              <a:rPr dirty="0" sz="1050" spc="-5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#### Header</a:t>
            </a:r>
            <a:r>
              <a:rPr dirty="0" sz="1050" spc="-5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##### Header</a:t>
            </a:r>
            <a:r>
              <a:rPr dirty="0" sz="1050" spc="-5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###### Header</a:t>
            </a:r>
            <a:r>
              <a:rPr dirty="0" sz="1050" spc="-5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6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5174" y="67913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3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14400" y="6721475"/>
            <a:ext cx="10261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Segoe UI"/>
                <a:cs typeface="Segoe UI"/>
              </a:rPr>
              <a:t>Bold </a:t>
            </a:r>
            <a:r>
              <a:rPr dirty="0" sz="1050">
                <a:latin typeface="Segoe UI"/>
                <a:cs typeface="Segoe UI"/>
              </a:rPr>
              <a:t>-</a:t>
            </a:r>
            <a:r>
              <a:rPr dirty="0" sz="1050" spc="-95"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**Text**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2349" y="7058025"/>
            <a:ext cx="5934075" cy="209550"/>
          </a:xfrm>
          <a:prstGeom prst="rect">
            <a:avLst/>
          </a:prstGeom>
          <a:solidFill>
            <a:srgbClr val="7E7E7E">
              <a:alpha val="10198"/>
            </a:srgbClr>
          </a:solidFill>
        </p:spPr>
        <p:txBody>
          <a:bodyPr wrap="square" lIns="0" tIns="1905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50"/>
              </a:spcBef>
            </a:pPr>
            <a:r>
              <a:rPr dirty="0" sz="1050" b="1">
                <a:latin typeface="Segoe UI"/>
                <a:cs typeface="Segoe UI"/>
              </a:rPr>
              <a:t>Bold</a:t>
            </a:r>
            <a:r>
              <a:rPr dirty="0" sz="1050" spc="-5" b="1">
                <a:latin typeface="Segoe UI"/>
                <a:cs typeface="Segoe UI"/>
              </a:rPr>
              <a:t> </a:t>
            </a:r>
            <a:r>
              <a:rPr dirty="0" sz="1050" spc="-25" b="1">
                <a:latin typeface="Segoe UI"/>
                <a:cs typeface="Segoe UI"/>
              </a:rPr>
              <a:t>Text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5174" y="74771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3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14400" y="7407275"/>
            <a:ext cx="9563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Segoe UI"/>
                <a:cs typeface="Segoe UI"/>
              </a:rPr>
              <a:t>Italics </a:t>
            </a:r>
            <a:r>
              <a:rPr dirty="0" sz="1050">
                <a:latin typeface="Segoe UI"/>
                <a:cs typeface="Segoe UI"/>
              </a:rPr>
              <a:t>-</a:t>
            </a:r>
            <a:r>
              <a:rPr dirty="0" sz="1050" spc="-95"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*Text*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2349" y="7743825"/>
            <a:ext cx="5934075" cy="209550"/>
          </a:xfrm>
          <a:prstGeom prst="rect">
            <a:avLst/>
          </a:prstGeom>
          <a:solidFill>
            <a:srgbClr val="7E7E7E">
              <a:alpha val="10198"/>
            </a:srgbClr>
          </a:solidFill>
        </p:spPr>
        <p:txBody>
          <a:bodyPr wrap="square" lIns="0" tIns="1905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50"/>
              </a:spcBef>
            </a:pPr>
            <a:r>
              <a:rPr dirty="0" sz="1050" i="1">
                <a:latin typeface="Segoe UI"/>
                <a:cs typeface="Segoe UI"/>
              </a:rPr>
              <a:t>Italicised</a:t>
            </a:r>
            <a:r>
              <a:rPr dirty="0" sz="1050" spc="-5" i="1">
                <a:latin typeface="Segoe UI"/>
                <a:cs typeface="Segoe UI"/>
              </a:rPr>
              <a:t> </a:t>
            </a:r>
            <a:r>
              <a:rPr dirty="0" sz="1050" i="1">
                <a:latin typeface="Segoe UI"/>
                <a:cs typeface="Segoe UI"/>
              </a:rPr>
              <a:t>Text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5174" y="81629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8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3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14400" y="8093075"/>
            <a:ext cx="201168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Segoe UI"/>
                <a:cs typeface="Segoe UI"/>
              </a:rPr>
              <a:t>Links </a:t>
            </a:r>
            <a:r>
              <a:rPr dirty="0" sz="1050">
                <a:latin typeface="Segoe UI"/>
                <a:cs typeface="Segoe UI"/>
              </a:rPr>
              <a:t>-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[link</a:t>
            </a:r>
            <a:r>
              <a:rPr dirty="0" sz="1050" spc="-105">
                <a:solidFill>
                  <a:srgbClr val="C8AE7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text](https://)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2349" y="8429625"/>
            <a:ext cx="5934075" cy="209550"/>
          </a:xfrm>
          <a:prstGeom prst="rect">
            <a:avLst/>
          </a:prstGeom>
          <a:solidFill>
            <a:srgbClr val="7E7E7E">
              <a:alpha val="10198"/>
            </a:srgbClr>
          </a:solidFill>
        </p:spPr>
        <p:txBody>
          <a:bodyPr wrap="square" lIns="0" tIns="1905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50"/>
              </a:spcBef>
            </a:pPr>
            <a:r>
              <a:rPr dirty="0" sz="1050">
                <a:solidFill>
                  <a:srgbClr val="4080D0"/>
                </a:solidFill>
                <a:latin typeface="Segoe UI"/>
                <a:cs typeface="Segoe UI"/>
              </a:rPr>
              <a:t>A</a:t>
            </a:r>
            <a:r>
              <a:rPr dirty="0" sz="1050" spc="-5">
                <a:solidFill>
                  <a:srgbClr val="4080D0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4080D0"/>
                </a:solidFill>
                <a:latin typeface="Segoe UI"/>
                <a:cs typeface="Segoe UI"/>
              </a:rPr>
              <a:t>link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5174" y="88487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3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3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14400" y="8778875"/>
            <a:ext cx="2082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Segoe UI"/>
                <a:cs typeface="Segoe UI"/>
              </a:rPr>
              <a:t>Image </a:t>
            </a:r>
            <a:r>
              <a:rPr dirty="0" sz="1050">
                <a:latin typeface="Segoe UI"/>
                <a:cs typeface="Segoe UI"/>
              </a:rPr>
              <a:t>-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![alt</a:t>
            </a:r>
            <a:r>
              <a:rPr dirty="0" sz="1050" spc="-105">
                <a:solidFill>
                  <a:srgbClr val="C8AE7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text](https://)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/</a:t>
            </a:r>
            <a:r>
              <a:rPr dirty="0" spc="-95"/>
              <a:t> 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121" y="165100"/>
            <a:ext cx="1658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01 - Jupyter Notebooks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Intro.md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0217" y="165100"/>
            <a:ext cx="5892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11/30/2019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4725" y="533400"/>
            <a:ext cx="5981700" cy="2495550"/>
          </a:xfrm>
          <a:custGeom>
            <a:avLst/>
            <a:gdLst/>
            <a:ahLst/>
            <a:cxnLst/>
            <a:rect l="l" t="t" r="r" b="b"/>
            <a:pathLst>
              <a:path w="5981700" h="2495550">
                <a:moveTo>
                  <a:pt x="0" y="0"/>
                </a:moveTo>
                <a:lnTo>
                  <a:pt x="5981699" y="0"/>
                </a:lnTo>
                <a:lnTo>
                  <a:pt x="5981699" y="2495549"/>
                </a:lnTo>
                <a:lnTo>
                  <a:pt x="0" y="2495549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8537" y="533400"/>
            <a:ext cx="0" cy="2495550"/>
          </a:xfrm>
          <a:custGeom>
            <a:avLst/>
            <a:gdLst/>
            <a:ahLst/>
            <a:cxnLst/>
            <a:rect l="l" t="t" r="r" b="b"/>
            <a:pathLst>
              <a:path w="0" h="2495550">
                <a:moveTo>
                  <a:pt x="0" y="0"/>
                </a:moveTo>
                <a:lnTo>
                  <a:pt x="0" y="2495549"/>
                </a:lnTo>
              </a:path>
            </a:pathLst>
          </a:custGeom>
          <a:ln w="47624">
            <a:solidFill>
              <a:srgbClr val="007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8537" y="3505200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0"/>
                </a:moveTo>
                <a:lnTo>
                  <a:pt x="0" y="209549"/>
                </a:lnTo>
              </a:path>
            </a:pathLst>
          </a:custGeom>
          <a:ln w="47624">
            <a:solidFill>
              <a:srgbClr val="007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9037" y="3505200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0"/>
                </a:moveTo>
                <a:lnTo>
                  <a:pt x="0" y="209549"/>
                </a:lnTo>
              </a:path>
            </a:pathLst>
          </a:custGeom>
          <a:ln w="47624">
            <a:solidFill>
              <a:srgbClr val="007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4725" y="4191000"/>
            <a:ext cx="5981700" cy="628650"/>
          </a:xfrm>
          <a:custGeom>
            <a:avLst/>
            <a:gdLst/>
            <a:ahLst/>
            <a:cxnLst/>
            <a:rect l="l" t="t" r="r" b="b"/>
            <a:pathLst>
              <a:path w="5981700" h="628650">
                <a:moveTo>
                  <a:pt x="0" y="0"/>
                </a:moveTo>
                <a:lnTo>
                  <a:pt x="5981699" y="0"/>
                </a:lnTo>
                <a:lnTo>
                  <a:pt x="5981699" y="628649"/>
                </a:lnTo>
                <a:lnTo>
                  <a:pt x="0" y="628649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98537" y="4191000"/>
            <a:ext cx="0" cy="628650"/>
          </a:xfrm>
          <a:custGeom>
            <a:avLst/>
            <a:gdLst/>
            <a:ahLst/>
            <a:cxnLst/>
            <a:rect l="l" t="t" r="r" b="b"/>
            <a:pathLst>
              <a:path w="0" h="628650">
                <a:moveTo>
                  <a:pt x="0" y="0"/>
                </a:moveTo>
                <a:lnTo>
                  <a:pt x="0" y="628649"/>
                </a:lnTo>
              </a:path>
            </a:pathLst>
          </a:custGeom>
          <a:ln w="47624">
            <a:solidFill>
              <a:srgbClr val="007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4725" y="5505450"/>
            <a:ext cx="5981700" cy="628650"/>
          </a:xfrm>
          <a:custGeom>
            <a:avLst/>
            <a:gdLst/>
            <a:ahLst/>
            <a:cxnLst/>
            <a:rect l="l" t="t" r="r" b="b"/>
            <a:pathLst>
              <a:path w="5981700" h="628650">
                <a:moveTo>
                  <a:pt x="0" y="0"/>
                </a:moveTo>
                <a:lnTo>
                  <a:pt x="5981699" y="0"/>
                </a:lnTo>
                <a:lnTo>
                  <a:pt x="5981699" y="628649"/>
                </a:lnTo>
                <a:lnTo>
                  <a:pt x="0" y="628649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8537" y="5505450"/>
            <a:ext cx="0" cy="628650"/>
          </a:xfrm>
          <a:custGeom>
            <a:avLst/>
            <a:gdLst/>
            <a:ahLst/>
            <a:cxnLst/>
            <a:rect l="l" t="t" r="r" b="b"/>
            <a:pathLst>
              <a:path w="0" h="628650">
                <a:moveTo>
                  <a:pt x="0" y="0"/>
                </a:moveTo>
                <a:lnTo>
                  <a:pt x="0" y="628649"/>
                </a:lnTo>
              </a:path>
            </a:pathLst>
          </a:custGeom>
          <a:ln w="47624">
            <a:solidFill>
              <a:srgbClr val="007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74725" y="6610350"/>
            <a:ext cx="5981700" cy="419100"/>
          </a:xfrm>
          <a:custGeom>
            <a:avLst/>
            <a:gdLst/>
            <a:ahLst/>
            <a:cxnLst/>
            <a:rect l="l" t="t" r="r" b="b"/>
            <a:pathLst>
              <a:path w="5981700" h="419100">
                <a:moveTo>
                  <a:pt x="0" y="0"/>
                </a:moveTo>
                <a:lnTo>
                  <a:pt x="5981699" y="0"/>
                </a:lnTo>
                <a:lnTo>
                  <a:pt x="5981699" y="419099"/>
                </a:lnTo>
                <a:lnTo>
                  <a:pt x="0" y="419099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98537" y="6610350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099"/>
                </a:lnTo>
              </a:path>
            </a:pathLst>
          </a:custGeom>
          <a:ln w="47624">
            <a:solidFill>
              <a:srgbClr val="007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3724" y="7505700"/>
            <a:ext cx="6362700" cy="1000125"/>
          </a:xfrm>
          <a:custGeom>
            <a:avLst/>
            <a:gdLst/>
            <a:ahLst/>
            <a:cxnLst/>
            <a:rect l="l" t="t" r="r" b="b"/>
            <a:pathLst>
              <a:path w="6362700" h="1000125">
                <a:moveTo>
                  <a:pt x="0" y="0"/>
                </a:moveTo>
                <a:lnTo>
                  <a:pt x="6362699" y="0"/>
                </a:lnTo>
                <a:lnTo>
                  <a:pt x="6362699" y="1000124"/>
                </a:lnTo>
                <a:lnTo>
                  <a:pt x="0" y="1000124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7537" y="7505700"/>
            <a:ext cx="0" cy="1000125"/>
          </a:xfrm>
          <a:custGeom>
            <a:avLst/>
            <a:gdLst/>
            <a:ahLst/>
            <a:cxnLst/>
            <a:rect l="l" t="t" r="r" b="b"/>
            <a:pathLst>
              <a:path w="0" h="1000125">
                <a:moveTo>
                  <a:pt x="0" y="0"/>
                </a:moveTo>
                <a:lnTo>
                  <a:pt x="0" y="1000124"/>
                </a:lnTo>
              </a:path>
            </a:pathLst>
          </a:custGeom>
          <a:ln w="47624">
            <a:solidFill>
              <a:srgbClr val="007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1362" y="7510462"/>
            <a:ext cx="6057900" cy="990600"/>
          </a:xfrm>
          <a:custGeom>
            <a:avLst/>
            <a:gdLst/>
            <a:ahLst/>
            <a:cxnLst/>
            <a:rect l="l" t="t" r="r" b="b"/>
            <a:pathLst>
              <a:path w="6057900" h="990600">
                <a:moveTo>
                  <a:pt x="6037244" y="990598"/>
                </a:moveTo>
                <a:lnTo>
                  <a:pt x="20654" y="990598"/>
                </a:lnTo>
                <a:lnTo>
                  <a:pt x="17617" y="989993"/>
                </a:lnTo>
                <a:lnTo>
                  <a:pt x="0" y="969943"/>
                </a:lnTo>
                <a:lnTo>
                  <a:pt x="0" y="20652"/>
                </a:lnTo>
                <a:lnTo>
                  <a:pt x="20654" y="0"/>
                </a:lnTo>
                <a:lnTo>
                  <a:pt x="6037244" y="0"/>
                </a:lnTo>
                <a:lnTo>
                  <a:pt x="6057899" y="20652"/>
                </a:lnTo>
                <a:lnTo>
                  <a:pt x="6057899" y="969943"/>
                </a:lnTo>
                <a:lnTo>
                  <a:pt x="6037244" y="990598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1362" y="7510460"/>
            <a:ext cx="6057900" cy="990600"/>
          </a:xfrm>
          <a:custGeom>
            <a:avLst/>
            <a:gdLst/>
            <a:ahLst/>
            <a:cxnLst/>
            <a:rect l="l" t="t" r="r" b="b"/>
            <a:pathLst>
              <a:path w="6057900" h="990600">
                <a:moveTo>
                  <a:pt x="0" y="966787"/>
                </a:moveTo>
                <a:lnTo>
                  <a:pt x="0" y="23812"/>
                </a:lnTo>
                <a:lnTo>
                  <a:pt x="0" y="20652"/>
                </a:lnTo>
                <a:lnTo>
                  <a:pt x="604" y="17612"/>
                </a:lnTo>
                <a:lnTo>
                  <a:pt x="1812" y="14697"/>
                </a:lnTo>
                <a:lnTo>
                  <a:pt x="3021" y="11778"/>
                </a:lnTo>
                <a:lnTo>
                  <a:pt x="4741" y="9204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0"/>
                </a:lnTo>
                <a:lnTo>
                  <a:pt x="14699" y="1811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6034087" y="0"/>
                </a:lnTo>
                <a:lnTo>
                  <a:pt x="6037244" y="0"/>
                </a:lnTo>
                <a:lnTo>
                  <a:pt x="6040281" y="604"/>
                </a:lnTo>
                <a:lnTo>
                  <a:pt x="6043199" y="1811"/>
                </a:lnTo>
                <a:lnTo>
                  <a:pt x="6046115" y="3020"/>
                </a:lnTo>
                <a:lnTo>
                  <a:pt x="6048691" y="4741"/>
                </a:lnTo>
                <a:lnTo>
                  <a:pt x="6050924" y="6974"/>
                </a:lnTo>
                <a:lnTo>
                  <a:pt x="6053157" y="9204"/>
                </a:lnTo>
                <a:lnTo>
                  <a:pt x="6054877" y="11778"/>
                </a:lnTo>
                <a:lnTo>
                  <a:pt x="6056085" y="14697"/>
                </a:lnTo>
                <a:lnTo>
                  <a:pt x="6057294" y="17612"/>
                </a:lnTo>
                <a:lnTo>
                  <a:pt x="6057898" y="20652"/>
                </a:lnTo>
                <a:lnTo>
                  <a:pt x="6057899" y="23812"/>
                </a:lnTo>
                <a:lnTo>
                  <a:pt x="6057899" y="966787"/>
                </a:lnTo>
                <a:lnTo>
                  <a:pt x="6034087" y="990599"/>
                </a:lnTo>
                <a:lnTo>
                  <a:pt x="23812" y="990599"/>
                </a:lnTo>
                <a:lnTo>
                  <a:pt x="0" y="969943"/>
                </a:lnTo>
                <a:lnTo>
                  <a:pt x="0" y="96678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3724" y="8982075"/>
            <a:ext cx="6362700" cy="142875"/>
          </a:xfrm>
          <a:custGeom>
            <a:avLst/>
            <a:gdLst/>
            <a:ahLst/>
            <a:cxnLst/>
            <a:rect l="l" t="t" r="r" b="b"/>
            <a:pathLst>
              <a:path w="6362700" h="142875">
                <a:moveTo>
                  <a:pt x="0" y="0"/>
                </a:moveTo>
                <a:lnTo>
                  <a:pt x="6362699" y="0"/>
                </a:lnTo>
                <a:lnTo>
                  <a:pt x="636269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7537" y="8982075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4"/>
                </a:lnTo>
              </a:path>
            </a:pathLst>
          </a:custGeom>
          <a:ln w="47624">
            <a:solidFill>
              <a:srgbClr val="007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6599" y="9010650"/>
            <a:ext cx="6067425" cy="0"/>
          </a:xfrm>
          <a:custGeom>
            <a:avLst/>
            <a:gdLst/>
            <a:ahLst/>
            <a:cxnLst/>
            <a:rect l="l" t="t" r="r" b="b"/>
            <a:pathLst>
              <a:path w="6067425" h="0">
                <a:moveTo>
                  <a:pt x="0" y="0"/>
                </a:moveTo>
                <a:lnTo>
                  <a:pt x="606742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6599" y="9115425"/>
            <a:ext cx="6067425" cy="0"/>
          </a:xfrm>
          <a:custGeom>
            <a:avLst/>
            <a:gdLst/>
            <a:ahLst/>
            <a:cxnLst/>
            <a:rect l="l" t="t" r="r" b="b"/>
            <a:pathLst>
              <a:path w="6067425" h="0">
                <a:moveTo>
                  <a:pt x="0" y="0"/>
                </a:moveTo>
                <a:lnTo>
                  <a:pt x="606742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6099" y="9701212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 h="0">
                <a:moveTo>
                  <a:pt x="0" y="0"/>
                </a:moveTo>
                <a:lnTo>
                  <a:pt x="6476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17599" y="533400"/>
            <a:ext cx="2438399" cy="2438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5174" y="32385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8"/>
                </a:lnTo>
                <a:lnTo>
                  <a:pt x="0" y="26968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68"/>
                </a:lnTo>
                <a:lnTo>
                  <a:pt x="26970" y="47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14400" y="3168650"/>
            <a:ext cx="226949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 b="1">
                <a:latin typeface="Segoe UI"/>
                <a:cs typeface="Segoe UI"/>
              </a:rPr>
              <a:t>Indented </a:t>
            </a:r>
            <a:r>
              <a:rPr dirty="0" sz="1050" b="1">
                <a:latin typeface="Segoe UI"/>
                <a:cs typeface="Segoe UI"/>
              </a:rPr>
              <a:t>Block </a:t>
            </a:r>
            <a:r>
              <a:rPr dirty="0" sz="1050">
                <a:latin typeface="Segoe UI"/>
                <a:cs typeface="Segoe UI"/>
              </a:rPr>
              <a:t>-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&gt; Indented</a:t>
            </a:r>
            <a:r>
              <a:rPr dirty="0" sz="1050" spc="-70">
                <a:solidFill>
                  <a:srgbClr val="C8AE7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block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2849" y="3505200"/>
            <a:ext cx="5743575" cy="209550"/>
          </a:xfrm>
          <a:prstGeom prst="rect">
            <a:avLst/>
          </a:prstGeom>
          <a:solidFill>
            <a:srgbClr val="7E7E7E">
              <a:alpha val="10198"/>
            </a:srgbClr>
          </a:solidFill>
        </p:spPr>
        <p:txBody>
          <a:bodyPr wrap="square" lIns="0" tIns="1905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50"/>
              </a:spcBef>
            </a:pPr>
            <a:r>
              <a:rPr dirty="0" sz="1050">
                <a:latin typeface="Segoe UI"/>
                <a:cs typeface="Segoe UI"/>
              </a:rPr>
              <a:t>This is as indented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block!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5174" y="39243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5"/>
                </a:lnTo>
                <a:lnTo>
                  <a:pt x="0" y="26968"/>
                </a:lnTo>
                <a:lnTo>
                  <a:pt x="0" y="20652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2"/>
                </a:lnTo>
                <a:lnTo>
                  <a:pt x="47624" y="26968"/>
                </a:lnTo>
                <a:lnTo>
                  <a:pt x="26970" y="47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46174" y="489584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8"/>
                </a:lnTo>
                <a:lnTo>
                  <a:pt x="47020" y="30002"/>
                </a:lnTo>
                <a:lnTo>
                  <a:pt x="45812" y="32921"/>
                </a:lnTo>
                <a:lnTo>
                  <a:pt x="44603" y="35839"/>
                </a:lnTo>
                <a:lnTo>
                  <a:pt x="32925" y="45808"/>
                </a:lnTo>
                <a:lnTo>
                  <a:pt x="30007" y="47018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8"/>
                </a:lnTo>
                <a:lnTo>
                  <a:pt x="14699" y="45808"/>
                </a:lnTo>
                <a:lnTo>
                  <a:pt x="11782" y="44599"/>
                </a:lnTo>
                <a:lnTo>
                  <a:pt x="1812" y="32921"/>
                </a:lnTo>
                <a:lnTo>
                  <a:pt x="604" y="30002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604" y="17615"/>
                </a:lnTo>
                <a:lnTo>
                  <a:pt x="1812" y="14698"/>
                </a:lnTo>
                <a:lnTo>
                  <a:pt x="3021" y="1178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5812" y="14698"/>
                </a:lnTo>
                <a:lnTo>
                  <a:pt x="47020" y="17615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5174" y="52387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8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68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36674" y="558164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8"/>
                </a:lnTo>
                <a:lnTo>
                  <a:pt x="47020" y="30004"/>
                </a:lnTo>
                <a:lnTo>
                  <a:pt x="45812" y="32921"/>
                </a:lnTo>
                <a:lnTo>
                  <a:pt x="44603" y="35839"/>
                </a:lnTo>
                <a:lnTo>
                  <a:pt x="32925" y="45806"/>
                </a:lnTo>
                <a:lnTo>
                  <a:pt x="30007" y="47015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5"/>
                </a:lnTo>
                <a:lnTo>
                  <a:pt x="14699" y="45806"/>
                </a:lnTo>
                <a:lnTo>
                  <a:pt x="11782" y="44599"/>
                </a:lnTo>
                <a:lnTo>
                  <a:pt x="1812" y="32921"/>
                </a:lnTo>
                <a:lnTo>
                  <a:pt x="604" y="30004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36674" y="579119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8"/>
                </a:lnTo>
                <a:lnTo>
                  <a:pt x="47020" y="30004"/>
                </a:lnTo>
                <a:lnTo>
                  <a:pt x="45812" y="32921"/>
                </a:lnTo>
                <a:lnTo>
                  <a:pt x="44603" y="35839"/>
                </a:lnTo>
                <a:lnTo>
                  <a:pt x="32925" y="45808"/>
                </a:lnTo>
                <a:lnTo>
                  <a:pt x="30007" y="47018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8"/>
                </a:lnTo>
                <a:lnTo>
                  <a:pt x="14699" y="45808"/>
                </a:lnTo>
                <a:lnTo>
                  <a:pt x="11782" y="44599"/>
                </a:lnTo>
                <a:lnTo>
                  <a:pt x="1812" y="32921"/>
                </a:lnTo>
                <a:lnTo>
                  <a:pt x="604" y="30004"/>
                </a:lnTo>
                <a:lnTo>
                  <a:pt x="0" y="26968"/>
                </a:lnTo>
                <a:lnTo>
                  <a:pt x="0" y="23812"/>
                </a:lnTo>
                <a:lnTo>
                  <a:pt x="0" y="20654"/>
                </a:lnTo>
                <a:lnTo>
                  <a:pt x="604" y="17615"/>
                </a:lnTo>
                <a:lnTo>
                  <a:pt x="1812" y="14697"/>
                </a:lnTo>
                <a:lnTo>
                  <a:pt x="3020" y="11778"/>
                </a:lnTo>
                <a:lnTo>
                  <a:pt x="4741" y="9204"/>
                </a:lnTo>
                <a:lnTo>
                  <a:pt x="6974" y="6974"/>
                </a:lnTo>
                <a:lnTo>
                  <a:pt x="9207" y="4739"/>
                </a:lnTo>
                <a:lnTo>
                  <a:pt x="11782" y="3018"/>
                </a:lnTo>
                <a:lnTo>
                  <a:pt x="14699" y="1811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4"/>
                </a:lnTo>
                <a:lnTo>
                  <a:pt x="44603" y="11778"/>
                </a:lnTo>
                <a:lnTo>
                  <a:pt x="45812" y="14697"/>
                </a:lnTo>
                <a:lnTo>
                  <a:pt x="47020" y="17615"/>
                </a:lnTo>
                <a:lnTo>
                  <a:pt x="47624" y="20654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36674" y="600074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23812" y="47624"/>
                </a:lnTo>
                <a:lnTo>
                  <a:pt x="20654" y="47623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604" y="17615"/>
                </a:lnTo>
                <a:lnTo>
                  <a:pt x="1812" y="14698"/>
                </a:lnTo>
                <a:lnTo>
                  <a:pt x="3020" y="11780"/>
                </a:lnTo>
                <a:lnTo>
                  <a:pt x="4741" y="9204"/>
                </a:lnTo>
                <a:lnTo>
                  <a:pt x="6974" y="6971"/>
                </a:lnTo>
                <a:lnTo>
                  <a:pt x="9207" y="4736"/>
                </a:lnTo>
                <a:lnTo>
                  <a:pt x="11782" y="3018"/>
                </a:lnTo>
                <a:lnTo>
                  <a:pt x="14699" y="1811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1"/>
                </a:lnTo>
                <a:lnTo>
                  <a:pt x="42883" y="9204"/>
                </a:lnTo>
                <a:lnTo>
                  <a:pt x="44603" y="11780"/>
                </a:lnTo>
                <a:lnTo>
                  <a:pt x="45812" y="14698"/>
                </a:lnTo>
                <a:lnTo>
                  <a:pt x="47020" y="17615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5174" y="63436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8"/>
                </a:lnTo>
                <a:lnTo>
                  <a:pt x="0" y="20652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2"/>
                </a:lnTo>
                <a:lnTo>
                  <a:pt x="47624" y="26968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36674" y="668654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4" y="26968"/>
                </a:lnTo>
                <a:lnTo>
                  <a:pt x="47020" y="30004"/>
                </a:lnTo>
                <a:lnTo>
                  <a:pt x="45812" y="32921"/>
                </a:lnTo>
                <a:lnTo>
                  <a:pt x="44603" y="35839"/>
                </a:lnTo>
                <a:lnTo>
                  <a:pt x="32925" y="45808"/>
                </a:lnTo>
                <a:lnTo>
                  <a:pt x="30007" y="47018"/>
                </a:lnTo>
                <a:lnTo>
                  <a:pt x="26970" y="47623"/>
                </a:lnTo>
                <a:lnTo>
                  <a:pt x="23812" y="47624"/>
                </a:lnTo>
                <a:lnTo>
                  <a:pt x="20654" y="47623"/>
                </a:lnTo>
                <a:lnTo>
                  <a:pt x="17617" y="47018"/>
                </a:lnTo>
                <a:lnTo>
                  <a:pt x="14699" y="45808"/>
                </a:lnTo>
                <a:lnTo>
                  <a:pt x="11782" y="44599"/>
                </a:lnTo>
                <a:lnTo>
                  <a:pt x="1812" y="32921"/>
                </a:lnTo>
                <a:lnTo>
                  <a:pt x="604" y="30004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604" y="17612"/>
                </a:lnTo>
                <a:lnTo>
                  <a:pt x="1812" y="14694"/>
                </a:lnTo>
                <a:lnTo>
                  <a:pt x="3020" y="11775"/>
                </a:lnTo>
                <a:lnTo>
                  <a:pt x="4741" y="9202"/>
                </a:lnTo>
                <a:lnTo>
                  <a:pt x="6974" y="6971"/>
                </a:lnTo>
                <a:lnTo>
                  <a:pt x="9207" y="4739"/>
                </a:lnTo>
                <a:lnTo>
                  <a:pt x="11782" y="3018"/>
                </a:lnTo>
                <a:lnTo>
                  <a:pt x="14699" y="1808"/>
                </a:lnTo>
                <a:lnTo>
                  <a:pt x="17617" y="601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1"/>
                </a:lnTo>
                <a:lnTo>
                  <a:pt x="42883" y="9202"/>
                </a:lnTo>
                <a:lnTo>
                  <a:pt x="44603" y="11775"/>
                </a:lnTo>
                <a:lnTo>
                  <a:pt x="45812" y="14694"/>
                </a:lnTo>
                <a:lnTo>
                  <a:pt x="47020" y="17612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36674" y="689609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23812" y="47624"/>
                </a:lnTo>
                <a:lnTo>
                  <a:pt x="20654" y="47623"/>
                </a:lnTo>
                <a:lnTo>
                  <a:pt x="0" y="26968"/>
                </a:lnTo>
                <a:lnTo>
                  <a:pt x="0" y="23812"/>
                </a:lnTo>
                <a:lnTo>
                  <a:pt x="0" y="20652"/>
                </a:lnTo>
                <a:lnTo>
                  <a:pt x="604" y="17615"/>
                </a:lnTo>
                <a:lnTo>
                  <a:pt x="1812" y="14698"/>
                </a:lnTo>
                <a:lnTo>
                  <a:pt x="3020" y="11780"/>
                </a:lnTo>
                <a:lnTo>
                  <a:pt x="4741" y="9206"/>
                </a:lnTo>
                <a:lnTo>
                  <a:pt x="6974" y="6974"/>
                </a:lnTo>
                <a:lnTo>
                  <a:pt x="9207" y="4739"/>
                </a:lnTo>
                <a:lnTo>
                  <a:pt x="11782" y="3018"/>
                </a:lnTo>
                <a:lnTo>
                  <a:pt x="14699" y="1811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0650" y="6974"/>
                </a:lnTo>
                <a:lnTo>
                  <a:pt x="42883" y="9206"/>
                </a:lnTo>
                <a:lnTo>
                  <a:pt x="44603" y="11780"/>
                </a:lnTo>
                <a:lnTo>
                  <a:pt x="45812" y="14698"/>
                </a:lnTo>
                <a:lnTo>
                  <a:pt x="47020" y="17615"/>
                </a:lnTo>
                <a:lnTo>
                  <a:pt x="47624" y="20652"/>
                </a:lnTo>
                <a:lnTo>
                  <a:pt x="47625" y="238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5174" y="72390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8"/>
                </a:lnTo>
                <a:lnTo>
                  <a:pt x="0" y="26968"/>
                </a:lnTo>
                <a:lnTo>
                  <a:pt x="0" y="20652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2"/>
                </a:lnTo>
                <a:lnTo>
                  <a:pt x="47624" y="26968"/>
                </a:lnTo>
                <a:lnTo>
                  <a:pt x="26970" y="47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53474" y="3854450"/>
            <a:ext cx="6203315" cy="441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100"/>
              </a:spcBef>
            </a:pPr>
            <a:r>
              <a:rPr dirty="0" sz="1050" spc="-5" b="1">
                <a:latin typeface="Segoe UI"/>
                <a:cs typeface="Segoe UI"/>
              </a:rPr>
              <a:t>Ordered </a:t>
            </a:r>
            <a:r>
              <a:rPr dirty="0" sz="1050" b="1">
                <a:latin typeface="Segoe UI"/>
                <a:cs typeface="Segoe UI"/>
              </a:rPr>
              <a:t>lists </a:t>
            </a:r>
            <a:r>
              <a:rPr dirty="0" sz="1050">
                <a:latin typeface="Segoe UI"/>
                <a:cs typeface="Segoe UI"/>
              </a:rPr>
              <a:t>-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1. </a:t>
            </a:r>
            <a:r>
              <a:rPr dirty="0" sz="1050">
                <a:latin typeface="Segoe UI"/>
                <a:cs typeface="Segoe UI"/>
              </a:rPr>
              <a:t>,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2. </a:t>
            </a:r>
            <a:r>
              <a:rPr dirty="0" sz="1050">
                <a:latin typeface="Segoe UI"/>
                <a:cs typeface="Segoe UI"/>
              </a:rPr>
              <a:t>,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3.</a:t>
            </a:r>
            <a:r>
              <a:rPr dirty="0" sz="1050" spc="-40">
                <a:solidFill>
                  <a:srgbClr val="C8AE74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Segoe UI"/>
                <a:cs typeface="Segoe UI"/>
              </a:rPr>
              <a:t>...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744855" indent="-133985">
              <a:lnSpc>
                <a:spcPct val="100000"/>
              </a:lnSpc>
              <a:buAutoNum type="arabicPeriod"/>
              <a:tabLst>
                <a:tab pos="745490" algn="l"/>
              </a:tabLst>
            </a:pPr>
            <a:r>
              <a:rPr dirty="0" sz="1050">
                <a:latin typeface="Segoe UI"/>
                <a:cs typeface="Segoe UI"/>
              </a:rPr>
              <a:t>Item</a:t>
            </a:r>
            <a:r>
              <a:rPr dirty="0" sz="1050" spc="-10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1</a:t>
            </a:r>
            <a:endParaRPr sz="1050">
              <a:latin typeface="Segoe UI"/>
              <a:cs typeface="Segoe UI"/>
            </a:endParaRPr>
          </a:p>
          <a:p>
            <a:pPr marL="744855" indent="-133985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745490" algn="l"/>
              </a:tabLst>
            </a:pPr>
            <a:r>
              <a:rPr dirty="0" sz="1050">
                <a:latin typeface="Segoe UI"/>
                <a:cs typeface="Segoe UI"/>
              </a:rPr>
              <a:t>Item</a:t>
            </a:r>
            <a:r>
              <a:rPr dirty="0" sz="1050" spc="-10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2</a:t>
            </a:r>
            <a:endParaRPr sz="1050">
              <a:latin typeface="Segoe UI"/>
              <a:cs typeface="Segoe UI"/>
            </a:endParaRPr>
          </a:p>
          <a:p>
            <a:pPr marL="744855" indent="-133985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745490" algn="l"/>
              </a:tabLst>
            </a:pPr>
            <a:r>
              <a:rPr dirty="0" sz="1050">
                <a:latin typeface="Segoe UI"/>
                <a:cs typeface="Segoe UI"/>
              </a:rPr>
              <a:t>Item</a:t>
            </a:r>
            <a:r>
              <a:rPr dirty="0" sz="1050" spc="-10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3</a:t>
            </a:r>
            <a:endParaRPr sz="1050">
              <a:latin typeface="Segoe UI"/>
              <a:cs typeface="Segoe UI"/>
            </a:endParaRPr>
          </a:p>
          <a:p>
            <a:pPr marL="554355">
              <a:lnSpc>
                <a:spcPct val="100000"/>
              </a:lnSpc>
              <a:spcBef>
                <a:spcPts val="390"/>
              </a:spcBef>
            </a:pPr>
            <a:r>
              <a:rPr dirty="0" sz="1050" i="1">
                <a:latin typeface="Segoe UI"/>
                <a:cs typeface="Segoe UI"/>
              </a:rPr>
              <a:t>Note: </a:t>
            </a:r>
            <a:r>
              <a:rPr dirty="0" sz="1050">
                <a:latin typeface="Segoe UI"/>
                <a:cs typeface="Segoe UI"/>
              </a:rPr>
              <a:t>The list numbers get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auto-numbered.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</a:pPr>
            <a:r>
              <a:rPr dirty="0" sz="1050" spc="-5" b="1">
                <a:latin typeface="Segoe UI"/>
                <a:cs typeface="Segoe UI"/>
              </a:rPr>
              <a:t>Unordered </a:t>
            </a:r>
            <a:r>
              <a:rPr dirty="0" sz="1050" b="1">
                <a:latin typeface="Segoe UI"/>
                <a:cs typeface="Segoe UI"/>
              </a:rPr>
              <a:t>Lists </a:t>
            </a:r>
            <a:r>
              <a:rPr dirty="0" sz="1050">
                <a:latin typeface="Segoe UI"/>
                <a:cs typeface="Segoe UI"/>
              </a:rPr>
              <a:t>-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-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744855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Item</a:t>
            </a:r>
            <a:r>
              <a:rPr dirty="0" sz="1050" spc="-10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1</a:t>
            </a:r>
            <a:endParaRPr sz="1050">
              <a:latin typeface="Segoe UI"/>
              <a:cs typeface="Segoe UI"/>
            </a:endParaRPr>
          </a:p>
          <a:p>
            <a:pPr marL="744855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Segoe UI"/>
                <a:cs typeface="Segoe UI"/>
              </a:rPr>
              <a:t>Item</a:t>
            </a:r>
            <a:r>
              <a:rPr dirty="0" sz="1050" spc="-10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2</a:t>
            </a:r>
            <a:endParaRPr sz="1050">
              <a:latin typeface="Segoe UI"/>
              <a:cs typeface="Segoe UI"/>
            </a:endParaRPr>
          </a:p>
          <a:p>
            <a:pPr marL="744855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Segoe UI"/>
                <a:cs typeface="Segoe UI"/>
              </a:rPr>
              <a:t>Item</a:t>
            </a:r>
            <a:r>
              <a:rPr dirty="0" sz="1050" spc="-10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3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</a:pPr>
            <a:r>
              <a:rPr dirty="0" sz="1050" spc="-5" b="1">
                <a:latin typeface="Segoe UI"/>
                <a:cs typeface="Segoe UI"/>
              </a:rPr>
              <a:t>Latex </a:t>
            </a:r>
            <a:r>
              <a:rPr dirty="0" sz="1050">
                <a:latin typeface="Segoe UI"/>
                <a:cs typeface="Segoe UI"/>
              </a:rPr>
              <a:t>-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$$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744855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$\rightarrow$</a:t>
            </a:r>
            <a:endParaRPr sz="1050">
              <a:latin typeface="Segoe UI"/>
              <a:cs typeface="Segoe UI"/>
            </a:endParaRPr>
          </a:p>
          <a:p>
            <a:pPr marL="744855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Segoe UI"/>
                <a:cs typeface="Segoe UI"/>
              </a:rPr>
              <a:t>$\sum$ $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$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</a:pPr>
            <a:r>
              <a:rPr dirty="0" sz="1050" b="1">
                <a:latin typeface="Segoe UI"/>
                <a:cs typeface="Segoe UI"/>
              </a:rPr>
              <a:t>Block </a:t>
            </a:r>
            <a:r>
              <a:rPr dirty="0" sz="1050" spc="-5" b="1">
                <a:latin typeface="Segoe UI"/>
                <a:cs typeface="Segoe UI"/>
              </a:rPr>
              <a:t>Latex</a:t>
            </a:r>
            <a:r>
              <a:rPr dirty="0" sz="1050" spc="-10" b="1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-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\begin{...}</a:t>
            </a:r>
            <a:endParaRPr sz="1050">
              <a:latin typeface="Consolas"/>
              <a:cs typeface="Consolas"/>
            </a:endParaRPr>
          </a:p>
          <a:p>
            <a:pPr marL="211454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...</a:t>
            </a:r>
            <a:endParaRPr sz="1050">
              <a:latin typeface="Consolas"/>
              <a:cs typeface="Consolas"/>
            </a:endParaRPr>
          </a:p>
          <a:p>
            <a:pPr marL="211454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\end{...}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5174" y="87153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8"/>
                </a:lnTo>
                <a:lnTo>
                  <a:pt x="0" y="26968"/>
                </a:lnTo>
                <a:lnTo>
                  <a:pt x="0" y="20652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2"/>
                </a:lnTo>
                <a:lnTo>
                  <a:pt x="47624" y="26968"/>
                </a:lnTo>
                <a:lnTo>
                  <a:pt x="26970" y="47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14400" y="8645525"/>
            <a:ext cx="15443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Horizontal Line - </a:t>
            </a:r>
            <a:r>
              <a:rPr dirty="0" sz="1050" spc="-5">
                <a:solidFill>
                  <a:srgbClr val="C8AE74"/>
                </a:solidFill>
                <a:latin typeface="Consolas"/>
                <a:cs typeface="Consolas"/>
              </a:rPr>
              <a:t>---</a:t>
            </a:r>
            <a:r>
              <a:rPr dirty="0" sz="1050" spc="-5">
                <a:latin typeface="Segoe UI"/>
                <a:cs typeface="Segoe UI"/>
              </a:rPr>
              <a:t>,</a:t>
            </a:r>
            <a:r>
              <a:rPr dirty="0" sz="1050" spc="-90"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***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/</a:t>
            </a:r>
            <a:r>
              <a:rPr dirty="0" spc="-95"/>
              <a:t> </a:t>
            </a:r>
            <a:r>
              <a:rPr dirty="0"/>
              <a:t>6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33399" y="9293225"/>
            <a:ext cx="158877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Segoe UI"/>
                <a:cs typeface="Segoe UI"/>
              </a:rPr>
              <a:t>Running</a:t>
            </a:r>
            <a:r>
              <a:rPr dirty="0" sz="2100" spc="-85">
                <a:latin typeface="Segoe UI"/>
                <a:cs typeface="Segoe UI"/>
              </a:rPr>
              <a:t> </a:t>
            </a:r>
            <a:r>
              <a:rPr dirty="0" sz="2100">
                <a:latin typeface="Segoe UI"/>
                <a:cs typeface="Segoe UI"/>
              </a:rPr>
              <a:t>cells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3399" y="9893300"/>
            <a:ext cx="1751964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Once you type inside the</a:t>
            </a:r>
            <a:r>
              <a:rPr dirty="0" sz="1050" spc="-9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cell,</a:t>
            </a:r>
            <a:endParaRPr sz="1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121" y="165100"/>
            <a:ext cx="1658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01 - Jupyter Notebooks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Intro.md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0217" y="165100"/>
            <a:ext cx="5892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11/30/2019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099" y="1528762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 h="0">
                <a:moveTo>
                  <a:pt x="0" y="0"/>
                </a:moveTo>
                <a:lnTo>
                  <a:pt x="6476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6099" y="2500312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 h="0">
                <a:moveTo>
                  <a:pt x="0" y="0"/>
                </a:moveTo>
                <a:lnTo>
                  <a:pt x="6476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6099" y="5414962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 h="0">
                <a:moveTo>
                  <a:pt x="0" y="0"/>
                </a:moveTo>
                <a:lnTo>
                  <a:pt x="6476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6099" y="7453312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 h="0">
                <a:moveTo>
                  <a:pt x="0" y="0"/>
                </a:moveTo>
                <a:lnTo>
                  <a:pt x="6476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0862" y="9701212"/>
            <a:ext cx="6467475" cy="628650"/>
          </a:xfrm>
          <a:custGeom>
            <a:avLst/>
            <a:gdLst/>
            <a:ahLst/>
            <a:cxnLst/>
            <a:rect l="l" t="t" r="r" b="b"/>
            <a:pathLst>
              <a:path w="6467475" h="628650">
                <a:moveTo>
                  <a:pt x="6446819" y="628645"/>
                </a:moveTo>
                <a:lnTo>
                  <a:pt x="20654" y="628645"/>
                </a:lnTo>
                <a:lnTo>
                  <a:pt x="17617" y="628040"/>
                </a:lnTo>
                <a:lnTo>
                  <a:pt x="0" y="607995"/>
                </a:lnTo>
                <a:lnTo>
                  <a:pt x="0" y="20652"/>
                </a:lnTo>
                <a:lnTo>
                  <a:pt x="20654" y="0"/>
                </a:lnTo>
                <a:lnTo>
                  <a:pt x="6446819" y="0"/>
                </a:lnTo>
                <a:lnTo>
                  <a:pt x="6467474" y="20652"/>
                </a:lnTo>
                <a:lnTo>
                  <a:pt x="6467474" y="607995"/>
                </a:lnTo>
                <a:lnTo>
                  <a:pt x="6446819" y="628645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0862" y="9701210"/>
            <a:ext cx="6467475" cy="628650"/>
          </a:xfrm>
          <a:custGeom>
            <a:avLst/>
            <a:gdLst/>
            <a:ahLst/>
            <a:cxnLst/>
            <a:rect l="l" t="t" r="r" b="b"/>
            <a:pathLst>
              <a:path w="6467475" h="628650">
                <a:moveTo>
                  <a:pt x="0" y="604837"/>
                </a:moveTo>
                <a:lnTo>
                  <a:pt x="0" y="23812"/>
                </a:lnTo>
                <a:lnTo>
                  <a:pt x="0" y="20652"/>
                </a:lnTo>
                <a:lnTo>
                  <a:pt x="604" y="17612"/>
                </a:lnTo>
                <a:lnTo>
                  <a:pt x="1812" y="14694"/>
                </a:lnTo>
                <a:lnTo>
                  <a:pt x="3021" y="11775"/>
                </a:lnTo>
                <a:lnTo>
                  <a:pt x="4741" y="9202"/>
                </a:lnTo>
                <a:lnTo>
                  <a:pt x="6974" y="6971"/>
                </a:lnTo>
                <a:lnTo>
                  <a:pt x="9207" y="4739"/>
                </a:lnTo>
                <a:lnTo>
                  <a:pt x="11782" y="3018"/>
                </a:lnTo>
                <a:lnTo>
                  <a:pt x="14699" y="1808"/>
                </a:lnTo>
                <a:lnTo>
                  <a:pt x="17617" y="601"/>
                </a:lnTo>
                <a:lnTo>
                  <a:pt x="20654" y="0"/>
                </a:lnTo>
                <a:lnTo>
                  <a:pt x="23812" y="0"/>
                </a:lnTo>
                <a:lnTo>
                  <a:pt x="6443662" y="0"/>
                </a:lnTo>
                <a:lnTo>
                  <a:pt x="6446819" y="0"/>
                </a:lnTo>
                <a:lnTo>
                  <a:pt x="6449856" y="601"/>
                </a:lnTo>
                <a:lnTo>
                  <a:pt x="6452774" y="1808"/>
                </a:lnTo>
                <a:lnTo>
                  <a:pt x="6455691" y="3018"/>
                </a:lnTo>
                <a:lnTo>
                  <a:pt x="6458266" y="4739"/>
                </a:lnTo>
                <a:lnTo>
                  <a:pt x="6460499" y="6971"/>
                </a:lnTo>
                <a:lnTo>
                  <a:pt x="6462732" y="9202"/>
                </a:lnTo>
                <a:lnTo>
                  <a:pt x="6467474" y="23812"/>
                </a:lnTo>
                <a:lnTo>
                  <a:pt x="6467474" y="604837"/>
                </a:lnTo>
                <a:lnTo>
                  <a:pt x="6443662" y="628649"/>
                </a:lnTo>
                <a:lnTo>
                  <a:pt x="23812" y="628649"/>
                </a:lnTo>
                <a:lnTo>
                  <a:pt x="0" y="607994"/>
                </a:lnTo>
                <a:lnTo>
                  <a:pt x="0" y="6048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5174" y="6096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8"/>
                </a:lnTo>
                <a:lnTo>
                  <a:pt x="0" y="26968"/>
                </a:lnTo>
                <a:lnTo>
                  <a:pt x="0" y="20652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2"/>
                </a:lnTo>
                <a:lnTo>
                  <a:pt x="47624" y="26968"/>
                </a:lnTo>
                <a:lnTo>
                  <a:pt x="26970" y="47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5174" y="8191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3"/>
                </a:moveTo>
                <a:lnTo>
                  <a:pt x="20654" y="47623"/>
                </a:lnTo>
                <a:lnTo>
                  <a:pt x="17617" y="47015"/>
                </a:lnTo>
                <a:lnTo>
                  <a:pt x="0" y="26968"/>
                </a:lnTo>
                <a:lnTo>
                  <a:pt x="0" y="20652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2"/>
                </a:lnTo>
                <a:lnTo>
                  <a:pt x="47624" y="26968"/>
                </a:lnTo>
                <a:lnTo>
                  <a:pt x="26970" y="47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4400" y="490219"/>
            <a:ext cx="3458210" cy="4445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050">
                <a:latin typeface="Segoe UI"/>
                <a:cs typeface="Segoe UI"/>
              </a:rPr>
              <a:t>press $SHIFT+ENTER$ to run 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cell.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Segoe UI"/>
                <a:cs typeface="Segoe UI"/>
              </a:rPr>
              <a:t>press $CTRL+ENTER$ to run the cell and move to new</a:t>
            </a:r>
            <a:r>
              <a:rPr dirty="0" sz="1050" spc="-10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cell.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399" y="1120775"/>
            <a:ext cx="14230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Segoe UI"/>
                <a:cs typeface="Segoe UI"/>
              </a:rPr>
              <a:t>Editing</a:t>
            </a:r>
            <a:r>
              <a:rPr dirty="0" sz="2100" spc="-90">
                <a:latin typeface="Segoe UI"/>
                <a:cs typeface="Segoe UI"/>
              </a:rPr>
              <a:t> </a:t>
            </a:r>
            <a:r>
              <a:rPr dirty="0" sz="2100">
                <a:latin typeface="Segoe UI"/>
                <a:cs typeface="Segoe UI"/>
              </a:rPr>
              <a:t>cells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399" y="1720850"/>
            <a:ext cx="29921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5">
                <a:latin typeface="Segoe UI"/>
                <a:cs typeface="Segoe UI"/>
              </a:rPr>
              <a:t>To </a:t>
            </a:r>
            <a:r>
              <a:rPr dirty="0" sz="1050">
                <a:latin typeface="Segoe UI"/>
                <a:cs typeface="Segoe UI"/>
              </a:rPr>
              <a:t>edit a cell, double click on it and you can edit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it.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399" y="2092325"/>
            <a:ext cx="149987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Segoe UI"/>
                <a:cs typeface="Segoe UI"/>
              </a:rPr>
              <a:t>Moving</a:t>
            </a:r>
            <a:r>
              <a:rPr dirty="0" sz="2100" spc="-85">
                <a:latin typeface="Segoe UI"/>
                <a:cs typeface="Segoe UI"/>
              </a:rPr>
              <a:t> </a:t>
            </a:r>
            <a:r>
              <a:rPr dirty="0" sz="2100">
                <a:latin typeface="Segoe UI"/>
                <a:cs typeface="Segoe UI"/>
              </a:rPr>
              <a:t>cells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399" y="2692400"/>
            <a:ext cx="6362065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 i="1">
                <a:latin typeface="Segoe UI"/>
                <a:cs typeface="Segoe UI"/>
              </a:rPr>
              <a:t>Add</a:t>
            </a:r>
            <a:r>
              <a:rPr dirty="0" sz="1050" spc="-5" b="1" i="1">
                <a:latin typeface="Segoe UI"/>
                <a:cs typeface="Segoe UI"/>
              </a:rPr>
              <a:t> </a:t>
            </a:r>
            <a:r>
              <a:rPr dirty="0" sz="1050" b="1" i="1">
                <a:latin typeface="Segoe UI"/>
                <a:cs typeface="Segoe UI"/>
              </a:rPr>
              <a:t>Shortcuts: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93700" indent="-133985">
              <a:lnSpc>
                <a:spcPct val="100000"/>
              </a:lnSpc>
              <a:buFont typeface="Segoe UI"/>
              <a:buAutoNum type="arabicPeriod"/>
              <a:tabLst>
                <a:tab pos="393700" algn="l"/>
              </a:tabLst>
            </a:pPr>
            <a:r>
              <a:rPr dirty="0" sz="1050" i="1">
                <a:latin typeface="Segoe UI"/>
                <a:cs typeface="Segoe UI"/>
              </a:rPr>
              <a:t>New Code Cell:</a:t>
            </a:r>
            <a:r>
              <a:rPr dirty="0" sz="1050" spc="-5" i="1">
                <a:latin typeface="Segoe UI"/>
                <a:cs typeface="Segoe UI"/>
              </a:rPr>
              <a:t> </a:t>
            </a:r>
            <a:r>
              <a:rPr dirty="0" sz="1050" i="1">
                <a:latin typeface="Segoe UI"/>
                <a:cs typeface="Segoe UI"/>
              </a:rPr>
              <a:t>$ALT+\uparrow$</a:t>
            </a:r>
            <a:endParaRPr sz="1050">
              <a:latin typeface="Segoe UI"/>
              <a:cs typeface="Segoe UI"/>
            </a:endParaRPr>
          </a:p>
          <a:p>
            <a:pPr marL="393700" indent="-133985">
              <a:lnSpc>
                <a:spcPct val="100000"/>
              </a:lnSpc>
              <a:spcBef>
                <a:spcPts val="390"/>
              </a:spcBef>
              <a:buFont typeface="Segoe UI"/>
              <a:buAutoNum type="arabicPeriod"/>
              <a:tabLst>
                <a:tab pos="393700" algn="l"/>
              </a:tabLst>
            </a:pPr>
            <a:r>
              <a:rPr dirty="0" sz="1050" i="1">
                <a:latin typeface="Segoe UI"/>
                <a:cs typeface="Segoe UI"/>
              </a:rPr>
              <a:t>New text Cell:</a:t>
            </a:r>
            <a:r>
              <a:rPr dirty="0" sz="1050" spc="-5" i="1">
                <a:latin typeface="Segoe UI"/>
                <a:cs typeface="Segoe UI"/>
              </a:rPr>
              <a:t> </a:t>
            </a:r>
            <a:r>
              <a:rPr dirty="0" sz="1050" i="1">
                <a:latin typeface="Segoe UI"/>
                <a:cs typeface="Segoe UI"/>
              </a:rPr>
              <a:t>$ALT+\downarrow$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Once you create the cell, you can move it up and down by clicking on the cell and then pressing the </a:t>
            </a:r>
            <a:r>
              <a:rPr dirty="0" sz="1050">
                <a:latin typeface="Segoe UI Emoji"/>
                <a:cs typeface="Segoe UI Emoji"/>
              </a:rPr>
              <a:t>⬆</a:t>
            </a:r>
            <a:r>
              <a:rPr dirty="0" sz="1050" spc="-100">
                <a:latin typeface="Segoe UI Emoji"/>
                <a:cs typeface="Segoe UI Emoj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Segoe UI Emoji"/>
                <a:cs typeface="Segoe UI Emoji"/>
              </a:rPr>
              <a:t>⬇ </a:t>
            </a:r>
            <a:r>
              <a:rPr dirty="0" sz="1050">
                <a:latin typeface="Segoe UI"/>
                <a:cs typeface="Segoe UI"/>
              </a:rPr>
              <a:t>button on the top right of 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cell.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6099" y="4144076"/>
            <a:ext cx="4762500" cy="637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33399" y="4997450"/>
            <a:ext cx="15970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Segoe UI"/>
                <a:cs typeface="Segoe UI"/>
              </a:rPr>
              <a:t>Deleting</a:t>
            </a:r>
            <a:r>
              <a:rPr dirty="0" sz="2100" spc="-90">
                <a:latin typeface="Segoe UI"/>
                <a:cs typeface="Segoe UI"/>
              </a:rPr>
              <a:t> </a:t>
            </a:r>
            <a:r>
              <a:rPr dirty="0" sz="2100">
                <a:latin typeface="Segoe UI"/>
                <a:cs typeface="Segoe UI"/>
              </a:rPr>
              <a:t>cells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3399" y="5557519"/>
            <a:ext cx="631063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dirty="0" sz="1050" spc="-35">
                <a:latin typeface="Segoe UI"/>
                <a:cs typeface="Segoe UI"/>
              </a:rPr>
              <a:t>You </a:t>
            </a:r>
            <a:r>
              <a:rPr dirty="0" sz="1050">
                <a:latin typeface="Segoe UI"/>
                <a:cs typeface="Segoe UI"/>
              </a:rPr>
              <a:t>can delete the cell by clicking on it and pressing the trash can button </a:t>
            </a:r>
            <a:r>
              <a:rPr dirty="0" sz="1050">
                <a:latin typeface="Segoe UI Emoji"/>
                <a:cs typeface="Segoe UI Emoji"/>
              </a:rPr>
              <a:t>🗑 </a:t>
            </a:r>
            <a:r>
              <a:rPr dirty="0" sz="1050">
                <a:latin typeface="Segoe UI"/>
                <a:cs typeface="Segoe UI"/>
              </a:rPr>
              <a:t>on the top right corner of</a:t>
            </a:r>
            <a:r>
              <a:rPr dirty="0" sz="1050" spc="-5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  cell. Alternatively, you can also press $</a:t>
            </a:r>
            <a:r>
              <a:rPr dirty="0" sz="1050">
                <a:latin typeface="Cambria Math"/>
                <a:cs typeface="Cambria Math"/>
              </a:rPr>
              <a:t>⌘</a:t>
            </a:r>
            <a:r>
              <a:rPr dirty="0" sz="1050">
                <a:latin typeface="Segoe UI"/>
                <a:cs typeface="Segoe UI"/>
              </a:rPr>
              <a:t>/Ctrl + M +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D$.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6099" y="6166756"/>
            <a:ext cx="4762499" cy="653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33399" y="7035800"/>
            <a:ext cx="234442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Segoe UI"/>
                <a:cs typeface="Segoe UI"/>
              </a:rPr>
              <a:t>Creating a code</a:t>
            </a:r>
            <a:r>
              <a:rPr dirty="0" sz="2100" spc="-95">
                <a:latin typeface="Segoe UI"/>
                <a:cs typeface="Segoe UI"/>
              </a:rPr>
              <a:t> </a:t>
            </a:r>
            <a:r>
              <a:rPr dirty="0" sz="2100">
                <a:latin typeface="Segoe UI"/>
                <a:cs typeface="Segoe UI"/>
              </a:rPr>
              <a:t>cell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399" y="7586344"/>
            <a:ext cx="6232525" cy="44450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dirty="0" sz="1050" spc="-35">
                <a:latin typeface="Segoe UI"/>
                <a:cs typeface="Segoe UI"/>
              </a:rPr>
              <a:t>You </a:t>
            </a:r>
            <a:r>
              <a:rPr dirty="0" sz="1050">
                <a:latin typeface="Segoe UI"/>
                <a:cs typeface="Segoe UI"/>
              </a:rPr>
              <a:t>can repeat the steps above to create and edit a </a:t>
            </a:r>
            <a:r>
              <a:rPr dirty="0" sz="1050" i="1">
                <a:latin typeface="Segoe UI"/>
                <a:cs typeface="Segoe UI"/>
              </a:rPr>
              <a:t>code </a:t>
            </a:r>
            <a:r>
              <a:rPr dirty="0" sz="1050">
                <a:latin typeface="Segoe UI"/>
                <a:cs typeface="Segoe UI"/>
              </a:rPr>
              <a:t>cell. </a:t>
            </a:r>
            <a:r>
              <a:rPr dirty="0" sz="1050" spc="-35">
                <a:latin typeface="Segoe UI"/>
                <a:cs typeface="Segoe UI"/>
              </a:rPr>
              <a:t>You </a:t>
            </a:r>
            <a:r>
              <a:rPr dirty="0" sz="1050">
                <a:latin typeface="Segoe UI"/>
                <a:cs typeface="Segoe UI"/>
              </a:rPr>
              <a:t>can create a code cell by clicking on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050" spc="-10">
                <a:latin typeface="Segoe UI Emoji"/>
                <a:cs typeface="Segoe UI Emoji"/>
              </a:rPr>
              <a:t>➕</a:t>
            </a:r>
            <a:r>
              <a:rPr dirty="0" sz="1050" spc="-10">
                <a:latin typeface="Segoe UI"/>
                <a:cs typeface="Segoe UI"/>
              </a:rPr>
              <a:t>CODE </a:t>
            </a:r>
            <a:r>
              <a:rPr dirty="0" sz="1050">
                <a:latin typeface="Segoe UI"/>
                <a:cs typeface="Segoe UI"/>
              </a:rPr>
              <a:t>(located in the top left</a:t>
            </a:r>
            <a:r>
              <a:rPr dirty="0" sz="1050" spc="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corner).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6099" y="8266913"/>
            <a:ext cx="3047999" cy="661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33399" y="9100819"/>
            <a:ext cx="6165850" cy="99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Once you've created the code cell, double click on it, type the following inside it and then press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Shift</a:t>
            </a:r>
            <a:r>
              <a:rPr dirty="0" sz="1050" spc="-105">
                <a:solidFill>
                  <a:srgbClr val="C8AE74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C8AE74"/>
                </a:solidFill>
                <a:latin typeface="Consolas"/>
                <a:cs typeface="Consolas"/>
              </a:rPr>
              <a:t>+  Enter</a:t>
            </a:r>
            <a:r>
              <a:rPr dirty="0" sz="1050" spc="-295">
                <a:solidFill>
                  <a:srgbClr val="C8AE74"/>
                </a:solidFill>
                <a:latin typeface="Consolas"/>
                <a:cs typeface="Consolas"/>
              </a:rPr>
              <a:t> </a:t>
            </a:r>
            <a:r>
              <a:rPr dirty="0" sz="1050">
                <a:latin typeface="Segoe UI"/>
                <a:cs typeface="Segoe UI"/>
              </a:rPr>
              <a:t>to execute the code.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print ("Hello</a:t>
            </a:r>
            <a:r>
              <a:rPr dirty="0" sz="1050" spc="-5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world!")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/</a:t>
            </a:r>
            <a:r>
              <a:rPr dirty="0" spc="-95"/>
              <a:t> 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121" y="165100"/>
            <a:ext cx="1658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01 - Jupyter Notebooks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Intro.md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0217" y="165100"/>
            <a:ext cx="5892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11/30/2019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862" y="671512"/>
            <a:ext cx="6467475" cy="628650"/>
          </a:xfrm>
          <a:custGeom>
            <a:avLst/>
            <a:gdLst/>
            <a:ahLst/>
            <a:cxnLst/>
            <a:rect l="l" t="t" r="r" b="b"/>
            <a:pathLst>
              <a:path w="6467475" h="628650">
                <a:moveTo>
                  <a:pt x="6446819" y="628645"/>
                </a:moveTo>
                <a:lnTo>
                  <a:pt x="20654" y="628645"/>
                </a:lnTo>
                <a:lnTo>
                  <a:pt x="17617" y="628040"/>
                </a:lnTo>
                <a:lnTo>
                  <a:pt x="0" y="607991"/>
                </a:lnTo>
                <a:lnTo>
                  <a:pt x="0" y="20654"/>
                </a:lnTo>
                <a:lnTo>
                  <a:pt x="20654" y="0"/>
                </a:lnTo>
                <a:lnTo>
                  <a:pt x="6446819" y="0"/>
                </a:lnTo>
                <a:lnTo>
                  <a:pt x="6467474" y="20654"/>
                </a:lnTo>
                <a:lnTo>
                  <a:pt x="6467474" y="607991"/>
                </a:lnTo>
                <a:lnTo>
                  <a:pt x="6446819" y="628645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0862" y="671510"/>
            <a:ext cx="6467475" cy="628650"/>
          </a:xfrm>
          <a:custGeom>
            <a:avLst/>
            <a:gdLst/>
            <a:ahLst/>
            <a:cxnLst/>
            <a:rect l="l" t="t" r="r" b="b"/>
            <a:pathLst>
              <a:path w="6467475" h="628650">
                <a:moveTo>
                  <a:pt x="0" y="604837"/>
                </a:moveTo>
                <a:lnTo>
                  <a:pt x="0" y="23812"/>
                </a:lnTo>
                <a:lnTo>
                  <a:pt x="0" y="20654"/>
                </a:lnTo>
                <a:lnTo>
                  <a:pt x="604" y="17612"/>
                </a:lnTo>
                <a:lnTo>
                  <a:pt x="1812" y="14697"/>
                </a:lnTo>
                <a:lnTo>
                  <a:pt x="3021" y="11780"/>
                </a:lnTo>
                <a:lnTo>
                  <a:pt x="4741" y="9204"/>
                </a:lnTo>
                <a:lnTo>
                  <a:pt x="6974" y="6971"/>
                </a:lnTo>
                <a:lnTo>
                  <a:pt x="9207" y="4734"/>
                </a:lnTo>
                <a:lnTo>
                  <a:pt x="11782" y="3013"/>
                </a:lnTo>
                <a:lnTo>
                  <a:pt x="14699" y="1808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6443662" y="0"/>
                </a:lnTo>
                <a:lnTo>
                  <a:pt x="6446819" y="0"/>
                </a:lnTo>
                <a:lnTo>
                  <a:pt x="6449856" y="604"/>
                </a:lnTo>
                <a:lnTo>
                  <a:pt x="6452774" y="1808"/>
                </a:lnTo>
                <a:lnTo>
                  <a:pt x="6455691" y="3013"/>
                </a:lnTo>
                <a:lnTo>
                  <a:pt x="6458266" y="4734"/>
                </a:lnTo>
                <a:lnTo>
                  <a:pt x="6460499" y="6971"/>
                </a:lnTo>
                <a:lnTo>
                  <a:pt x="6462732" y="9204"/>
                </a:lnTo>
                <a:lnTo>
                  <a:pt x="6467474" y="23812"/>
                </a:lnTo>
                <a:lnTo>
                  <a:pt x="6467474" y="604837"/>
                </a:lnTo>
                <a:lnTo>
                  <a:pt x="6443662" y="628649"/>
                </a:lnTo>
                <a:lnTo>
                  <a:pt x="23812" y="628649"/>
                </a:lnTo>
                <a:lnTo>
                  <a:pt x="0" y="607991"/>
                </a:lnTo>
                <a:lnTo>
                  <a:pt x="0" y="6048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0862" y="1443037"/>
            <a:ext cx="6467475" cy="638175"/>
          </a:xfrm>
          <a:custGeom>
            <a:avLst/>
            <a:gdLst/>
            <a:ahLst/>
            <a:cxnLst/>
            <a:rect l="l" t="t" r="r" b="b"/>
            <a:pathLst>
              <a:path w="6467475" h="638175">
                <a:moveTo>
                  <a:pt x="6446819" y="638170"/>
                </a:moveTo>
                <a:lnTo>
                  <a:pt x="20654" y="638170"/>
                </a:lnTo>
                <a:lnTo>
                  <a:pt x="17617" y="637565"/>
                </a:lnTo>
                <a:lnTo>
                  <a:pt x="0" y="617516"/>
                </a:lnTo>
                <a:lnTo>
                  <a:pt x="0" y="20654"/>
                </a:lnTo>
                <a:lnTo>
                  <a:pt x="20654" y="0"/>
                </a:lnTo>
                <a:lnTo>
                  <a:pt x="6446819" y="0"/>
                </a:lnTo>
                <a:lnTo>
                  <a:pt x="6467474" y="20654"/>
                </a:lnTo>
                <a:lnTo>
                  <a:pt x="6467474" y="617516"/>
                </a:lnTo>
                <a:lnTo>
                  <a:pt x="6446819" y="63817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0862" y="1443035"/>
            <a:ext cx="6467475" cy="638175"/>
          </a:xfrm>
          <a:custGeom>
            <a:avLst/>
            <a:gdLst/>
            <a:ahLst/>
            <a:cxnLst/>
            <a:rect l="l" t="t" r="r" b="b"/>
            <a:pathLst>
              <a:path w="6467475" h="638175">
                <a:moveTo>
                  <a:pt x="0" y="614362"/>
                </a:moveTo>
                <a:lnTo>
                  <a:pt x="0" y="23812"/>
                </a:lnTo>
                <a:lnTo>
                  <a:pt x="0" y="20654"/>
                </a:lnTo>
                <a:lnTo>
                  <a:pt x="604" y="17612"/>
                </a:lnTo>
                <a:lnTo>
                  <a:pt x="1812" y="14697"/>
                </a:lnTo>
                <a:lnTo>
                  <a:pt x="3021" y="11780"/>
                </a:lnTo>
                <a:lnTo>
                  <a:pt x="4741" y="9204"/>
                </a:lnTo>
                <a:lnTo>
                  <a:pt x="6974" y="6971"/>
                </a:lnTo>
                <a:lnTo>
                  <a:pt x="9207" y="4734"/>
                </a:lnTo>
                <a:lnTo>
                  <a:pt x="11782" y="3013"/>
                </a:lnTo>
                <a:lnTo>
                  <a:pt x="14699" y="1808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6443662" y="0"/>
                </a:lnTo>
                <a:lnTo>
                  <a:pt x="6446819" y="0"/>
                </a:lnTo>
                <a:lnTo>
                  <a:pt x="6449856" y="604"/>
                </a:lnTo>
                <a:lnTo>
                  <a:pt x="6452774" y="1808"/>
                </a:lnTo>
                <a:lnTo>
                  <a:pt x="6455691" y="3013"/>
                </a:lnTo>
                <a:lnTo>
                  <a:pt x="6458266" y="4734"/>
                </a:lnTo>
                <a:lnTo>
                  <a:pt x="6460499" y="6971"/>
                </a:lnTo>
                <a:lnTo>
                  <a:pt x="6462732" y="9204"/>
                </a:lnTo>
                <a:lnTo>
                  <a:pt x="6467474" y="23812"/>
                </a:lnTo>
                <a:lnTo>
                  <a:pt x="6467474" y="614362"/>
                </a:lnTo>
                <a:lnTo>
                  <a:pt x="6443662" y="638174"/>
                </a:lnTo>
                <a:lnTo>
                  <a:pt x="23812" y="638174"/>
                </a:lnTo>
                <a:lnTo>
                  <a:pt x="0" y="617516"/>
                </a:lnTo>
                <a:lnTo>
                  <a:pt x="0" y="6143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6099" y="2247900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 h="0">
                <a:moveTo>
                  <a:pt x="0" y="0"/>
                </a:moveTo>
                <a:lnTo>
                  <a:pt x="64769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6099" y="2833687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 h="0">
                <a:moveTo>
                  <a:pt x="0" y="0"/>
                </a:moveTo>
                <a:lnTo>
                  <a:pt x="6476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2974" y="882650"/>
            <a:ext cx="64433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print ("Hello</a:t>
            </a:r>
            <a:r>
              <a:rPr dirty="0" sz="1050" spc="-5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dirty="0" sz="1050">
                <a:solidFill>
                  <a:srgbClr val="4D4D4B"/>
                </a:solidFill>
                <a:latin typeface="Consolas"/>
                <a:cs typeface="Consolas"/>
              </a:rPr>
              <a:t>world!")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974" y="1654175"/>
            <a:ext cx="64433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Consolas"/>
                <a:cs typeface="Consolas"/>
              </a:rPr>
              <a:t>Hello</a:t>
            </a:r>
            <a:r>
              <a:rPr dirty="0" sz="1050" spc="-5">
                <a:latin typeface="Consolas"/>
                <a:cs typeface="Consolas"/>
              </a:rPr>
              <a:t> </a:t>
            </a:r>
            <a:r>
              <a:rPr dirty="0" sz="1050">
                <a:latin typeface="Consolas"/>
                <a:cs typeface="Consolas"/>
              </a:rPr>
              <a:t>world!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399" y="2425700"/>
            <a:ext cx="313436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Segoe UI"/>
                <a:cs typeface="Segoe UI"/>
              </a:rPr>
              <a:t>Useful </a:t>
            </a:r>
            <a:r>
              <a:rPr dirty="0" sz="2100" spc="-5">
                <a:latin typeface="Segoe UI"/>
                <a:cs typeface="Segoe UI"/>
              </a:rPr>
              <a:t>Keyboard</a:t>
            </a:r>
            <a:r>
              <a:rPr dirty="0" sz="2100" spc="-85">
                <a:latin typeface="Segoe UI"/>
                <a:cs typeface="Segoe UI"/>
              </a:rPr>
              <a:t> </a:t>
            </a:r>
            <a:r>
              <a:rPr dirty="0" sz="2100">
                <a:latin typeface="Segoe UI"/>
                <a:cs typeface="Segoe UI"/>
              </a:rPr>
              <a:t>Shortcuts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5174" y="30956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70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0"/>
                </a:lnTo>
                <a:lnTo>
                  <a:pt x="47624" y="26970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5174" y="33051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66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5174" y="35147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5174" y="37242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70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5174" y="3933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66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5174" y="41433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0"/>
                </a:lnTo>
                <a:lnTo>
                  <a:pt x="0" y="26966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14400" y="2976245"/>
            <a:ext cx="244030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27025">
              <a:lnSpc>
                <a:spcPct val="131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Add Code Cell Above: $CTRL+M</a:t>
            </a:r>
            <a:r>
              <a:rPr dirty="0" sz="1050" spc="-10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A$  Add Code Cell Below: $CTRL+M B$  Convert to Code Cell: $CTRL+M Y$  Convert to </a:t>
            </a:r>
            <a:r>
              <a:rPr dirty="0" sz="1050" spc="-30">
                <a:latin typeface="Segoe UI"/>
                <a:cs typeface="Segoe UI"/>
              </a:rPr>
              <a:t>Text </a:t>
            </a:r>
            <a:r>
              <a:rPr dirty="0" sz="1050">
                <a:latin typeface="Segoe UI"/>
                <a:cs typeface="Segoe UI"/>
              </a:rPr>
              <a:t>Cell: $CTRL+M M$  Delete Cell Output:</a:t>
            </a:r>
            <a:r>
              <a:rPr dirty="0" sz="1050" spc="-15">
                <a:latin typeface="Segoe UI"/>
                <a:cs typeface="Segoe UI"/>
              </a:rPr>
              <a:t> $ALT+D$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Segoe UI"/>
                <a:cs typeface="Segoe UI"/>
              </a:rPr>
              <a:t>Delete All Cells Output:</a:t>
            </a:r>
            <a:r>
              <a:rPr dirty="0" sz="1050" spc="-9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$CTRL+SHFT+D$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5174" y="48291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66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14400" y="4759325"/>
            <a:ext cx="102489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Save -</a:t>
            </a:r>
            <a:r>
              <a:rPr dirty="0" sz="1050" spc="-9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$CTRL+S$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5174" y="55149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70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5174" y="57245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6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66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14400" y="5395594"/>
            <a:ext cx="137160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Indent: </a:t>
            </a:r>
            <a:r>
              <a:rPr dirty="0" sz="1050" spc="-25">
                <a:latin typeface="Segoe UI"/>
                <a:cs typeface="Segoe UI"/>
              </a:rPr>
              <a:t>$Tab$  </a:t>
            </a:r>
            <a:r>
              <a:rPr dirty="0" sz="1050">
                <a:latin typeface="Segoe UI"/>
                <a:cs typeface="Segoe UI"/>
              </a:rPr>
              <a:t>Unindent:</a:t>
            </a:r>
            <a:r>
              <a:rPr dirty="0" sz="1050" spc="-70">
                <a:latin typeface="Segoe UI"/>
                <a:cs typeface="Segoe UI"/>
              </a:rPr>
              <a:t> </a:t>
            </a:r>
            <a:r>
              <a:rPr dirty="0" sz="1050" spc="-15">
                <a:latin typeface="Segoe UI"/>
                <a:cs typeface="Segoe UI"/>
              </a:rPr>
              <a:t>$SHFT+Tab$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5174" y="64103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70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0"/>
                </a:lnTo>
                <a:lnTo>
                  <a:pt x="47624" y="26970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14400" y="6340474"/>
            <a:ext cx="214503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Auto-Complete: $CTRL+Space,</a:t>
            </a:r>
            <a:r>
              <a:rPr dirty="0" sz="1050" spc="-85">
                <a:latin typeface="Segoe UI"/>
                <a:cs typeface="Segoe UI"/>
              </a:rPr>
              <a:t> </a:t>
            </a:r>
            <a:r>
              <a:rPr dirty="0" sz="1050" spc="-30">
                <a:latin typeface="Segoe UI"/>
                <a:cs typeface="Segoe UI"/>
              </a:rPr>
              <a:t>Tab$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5174" y="70961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70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0"/>
                </a:lnTo>
                <a:lnTo>
                  <a:pt x="47624" y="26970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5174" y="73056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66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0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14400" y="6976744"/>
            <a:ext cx="102108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Undo:</a:t>
            </a:r>
            <a:r>
              <a:rPr dirty="0" sz="1050" spc="-10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$CTRL+Z$  </a:t>
            </a:r>
            <a:r>
              <a:rPr dirty="0" sz="1050" spc="-10">
                <a:latin typeface="Segoe UI"/>
                <a:cs typeface="Segoe UI"/>
              </a:rPr>
              <a:t>Redo:</a:t>
            </a:r>
            <a:r>
              <a:rPr dirty="0" sz="1050" spc="-5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$CTRL+Y$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5174" y="79914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66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5174" y="82010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70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0"/>
                </a:lnTo>
                <a:lnTo>
                  <a:pt x="47624" y="26970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14400" y="7872094"/>
            <a:ext cx="336994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Moving by words: $CTRL+\leftarrow or \rightarrow$  Select by words: $CTRL+SHFT+\leftarrow or</a:t>
            </a:r>
            <a:r>
              <a:rPr dirty="0" sz="1050" spc="-10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\rightarrow$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65174" y="8886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66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0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14400" y="8816975"/>
            <a:ext cx="299275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Select by letters: $SHFT+\leftarrow or</a:t>
            </a:r>
            <a:r>
              <a:rPr dirty="0" sz="1050" spc="-9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\rightarrow$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5174" y="95726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0"/>
                </a:lnTo>
                <a:lnTo>
                  <a:pt x="0" y="26966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14400" y="9502775"/>
            <a:ext cx="155448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Multi-Cursor:</a:t>
            </a:r>
            <a:r>
              <a:rPr dirty="0" sz="1050" spc="-5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$ALT+Click$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/</a:t>
            </a:r>
            <a:r>
              <a:rPr dirty="0" spc="-95"/>
              <a:t> 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121" y="165100"/>
            <a:ext cx="1658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01 - Jupyter Notebooks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Intro.md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0217" y="165100"/>
            <a:ext cx="5892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11/30/2019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862" y="881062"/>
            <a:ext cx="6467475" cy="628650"/>
          </a:xfrm>
          <a:custGeom>
            <a:avLst/>
            <a:gdLst/>
            <a:ahLst/>
            <a:cxnLst/>
            <a:rect l="l" t="t" r="r" b="b"/>
            <a:pathLst>
              <a:path w="6467475" h="628650">
                <a:moveTo>
                  <a:pt x="6446819" y="628649"/>
                </a:moveTo>
                <a:lnTo>
                  <a:pt x="20654" y="628649"/>
                </a:lnTo>
                <a:lnTo>
                  <a:pt x="17617" y="628045"/>
                </a:lnTo>
                <a:lnTo>
                  <a:pt x="0" y="607995"/>
                </a:lnTo>
                <a:lnTo>
                  <a:pt x="0" y="20654"/>
                </a:lnTo>
                <a:lnTo>
                  <a:pt x="20654" y="0"/>
                </a:lnTo>
                <a:lnTo>
                  <a:pt x="6446819" y="0"/>
                </a:lnTo>
                <a:lnTo>
                  <a:pt x="6467474" y="20654"/>
                </a:lnTo>
                <a:lnTo>
                  <a:pt x="6467474" y="607995"/>
                </a:lnTo>
                <a:lnTo>
                  <a:pt x="6446819" y="62864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0862" y="881060"/>
            <a:ext cx="6467475" cy="628650"/>
          </a:xfrm>
          <a:custGeom>
            <a:avLst/>
            <a:gdLst/>
            <a:ahLst/>
            <a:cxnLst/>
            <a:rect l="l" t="t" r="r" b="b"/>
            <a:pathLst>
              <a:path w="6467475" h="628650">
                <a:moveTo>
                  <a:pt x="0" y="604837"/>
                </a:moveTo>
                <a:lnTo>
                  <a:pt x="0" y="23812"/>
                </a:lnTo>
                <a:lnTo>
                  <a:pt x="0" y="20654"/>
                </a:lnTo>
                <a:lnTo>
                  <a:pt x="604" y="17612"/>
                </a:lnTo>
                <a:lnTo>
                  <a:pt x="1812" y="14697"/>
                </a:lnTo>
                <a:lnTo>
                  <a:pt x="3021" y="11780"/>
                </a:lnTo>
                <a:lnTo>
                  <a:pt x="4741" y="9204"/>
                </a:lnTo>
                <a:lnTo>
                  <a:pt x="20654" y="0"/>
                </a:lnTo>
                <a:lnTo>
                  <a:pt x="23812" y="0"/>
                </a:lnTo>
                <a:lnTo>
                  <a:pt x="6443662" y="0"/>
                </a:lnTo>
                <a:lnTo>
                  <a:pt x="6446819" y="0"/>
                </a:lnTo>
                <a:lnTo>
                  <a:pt x="6449856" y="604"/>
                </a:lnTo>
                <a:lnTo>
                  <a:pt x="6467474" y="23812"/>
                </a:lnTo>
                <a:lnTo>
                  <a:pt x="6467474" y="604837"/>
                </a:lnTo>
                <a:lnTo>
                  <a:pt x="6452774" y="626831"/>
                </a:lnTo>
                <a:lnTo>
                  <a:pt x="6449856" y="628045"/>
                </a:lnTo>
                <a:lnTo>
                  <a:pt x="6446819" y="628649"/>
                </a:lnTo>
                <a:lnTo>
                  <a:pt x="6443662" y="628649"/>
                </a:lnTo>
                <a:lnTo>
                  <a:pt x="23812" y="628649"/>
                </a:lnTo>
                <a:lnTo>
                  <a:pt x="20654" y="628649"/>
                </a:lnTo>
                <a:lnTo>
                  <a:pt x="17617" y="628045"/>
                </a:lnTo>
                <a:lnTo>
                  <a:pt x="14699" y="626831"/>
                </a:lnTo>
                <a:lnTo>
                  <a:pt x="11782" y="625626"/>
                </a:lnTo>
                <a:lnTo>
                  <a:pt x="0" y="607994"/>
                </a:lnTo>
                <a:lnTo>
                  <a:pt x="0" y="6048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5174" y="6096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66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0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4400" y="539750"/>
            <a:ext cx="2136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Command </a:t>
            </a:r>
            <a:r>
              <a:rPr dirty="0" sz="1050" spc="-5">
                <a:latin typeface="Segoe UI"/>
                <a:cs typeface="Segoe UI"/>
              </a:rPr>
              <a:t>Palette:</a:t>
            </a:r>
            <a:r>
              <a:rPr dirty="0" sz="1050" spc="-8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$CTRL+SHFT+P$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/</a:t>
            </a:r>
            <a:r>
              <a:rPr dirty="0" spc="-95"/>
              <a:t> 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80D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2020-06-23T19:17:44Z</dcterms:created>
  <dcterms:modified xsi:type="dcterms:W3CDTF">2020-06-23T19:17:44Z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2019-11-29T00:00:00Z</vt:filetime>
  </property>
  <property fmtid="{D5CDD505-2E9C-101B-9397-08002B2CF9AE}" pid="3" name="Creator">
    <vt:lpwstr>Chromium</vt:lpwstr>
  </property>
  <property fmtid="{D5CDD505-2E9C-101B-9397-08002B2CF9AE}" pid="4" name="LastSaved">
    <vt:filetime>2020-06-23T00:00:00Z</vt:filetime>
  </property>
</Properties>
</file>