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A9CF-6699-4A2B-8109-81C29237CB72}" type="datetimeFigureOut">
              <a:rPr lang="en-PH" smtClean="0"/>
              <a:t>3/27/2014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4471-A7C1-4641-94D4-790CF0369A40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609600" cy="61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599" y="1066800"/>
            <a:ext cx="68789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1676400"/>
            <a:ext cx="84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</a:t>
            </a:r>
          </a:p>
          <a:p>
            <a:r>
              <a:rPr lang="en-PH" dirty="0" smtClean="0"/>
              <a:t>Chart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676400"/>
            <a:ext cx="986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Doctor</a:t>
            </a:r>
          </a:p>
          <a:p>
            <a:r>
              <a:rPr lang="en-PH" dirty="0" smtClean="0"/>
              <a:t>Address </a:t>
            </a:r>
          </a:p>
          <a:p>
            <a:r>
              <a:rPr lang="en-PH" dirty="0" smtClean="0"/>
              <a:t>Book</a:t>
            </a:r>
            <a:endParaRPr lang="en-PH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066800"/>
            <a:ext cx="609599" cy="6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72000" y="1676400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Settings</a:t>
            </a:r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609600" cy="61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1676400"/>
            <a:ext cx="84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</a:t>
            </a:r>
          </a:p>
          <a:p>
            <a:r>
              <a:rPr lang="en-PH" dirty="0" smtClean="0"/>
              <a:t>Chart</a:t>
            </a:r>
            <a:endParaRPr lang="en-PH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066800"/>
            <a:ext cx="609599" cy="6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81400" y="1676400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Settings</a:t>
            </a:r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51054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438400" y="914400"/>
            <a:ext cx="4038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8400" y="1676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236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3124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581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41910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8400" y="4724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990600"/>
            <a:ext cx="533400" cy="5334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362200" y="0"/>
            <a:ext cx="21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Doctor Address Book</a:t>
            </a:r>
            <a:endParaRPr lang="en-PH" dirty="0"/>
          </a:p>
        </p:txBody>
      </p:sp>
      <p:pic>
        <p:nvPicPr>
          <p:cNvPr id="21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533400" cy="5334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553200" y="914400"/>
            <a:ext cx="38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</a:t>
            </a:r>
          </a:p>
          <a:p>
            <a:r>
              <a:rPr lang="en-PH" dirty="0" smtClean="0"/>
              <a:t>B</a:t>
            </a:r>
          </a:p>
          <a:p>
            <a:r>
              <a:rPr lang="en-PH" dirty="0" smtClean="0"/>
              <a:t>C</a:t>
            </a:r>
          </a:p>
          <a:p>
            <a:r>
              <a:rPr lang="en-PH" dirty="0" smtClean="0"/>
              <a:t>D</a:t>
            </a:r>
          </a:p>
          <a:p>
            <a:r>
              <a:rPr lang="en-PH" dirty="0" smtClean="0"/>
              <a:t>E</a:t>
            </a:r>
          </a:p>
          <a:p>
            <a:r>
              <a:rPr lang="en-PH" dirty="0" smtClean="0"/>
              <a:t>F</a:t>
            </a:r>
          </a:p>
          <a:p>
            <a:r>
              <a:rPr lang="en-PH" dirty="0" smtClean="0"/>
              <a:t>G</a:t>
            </a:r>
          </a:p>
          <a:p>
            <a:r>
              <a:rPr lang="en-PH" dirty="0" smtClean="0"/>
              <a:t>H</a:t>
            </a:r>
          </a:p>
          <a:p>
            <a:r>
              <a:rPr lang="en-PH" dirty="0" smtClean="0"/>
              <a:t>I</a:t>
            </a:r>
          </a:p>
          <a:p>
            <a:r>
              <a:rPr lang="en-PH" dirty="0" smtClean="0"/>
              <a:t>J</a:t>
            </a:r>
          </a:p>
          <a:p>
            <a:r>
              <a:rPr lang="en-PH" dirty="0" smtClean="0"/>
              <a:t>K</a:t>
            </a:r>
          </a:p>
          <a:p>
            <a:r>
              <a:rPr lang="en-PH" dirty="0" smtClean="0"/>
              <a:t>L</a:t>
            </a:r>
          </a:p>
          <a:p>
            <a:r>
              <a:rPr lang="en-PH" dirty="0" smtClean="0"/>
              <a:t>M</a:t>
            </a:r>
          </a:p>
          <a:p>
            <a:r>
              <a:rPr lang="en-PH" dirty="0" smtClean="0"/>
              <a:t>N</a:t>
            </a:r>
          </a:p>
          <a:p>
            <a:r>
              <a:rPr lang="en-PH" dirty="0" smtClean="0"/>
              <a:t>O</a:t>
            </a:r>
          </a:p>
          <a:p>
            <a:r>
              <a:rPr lang="en-PH" dirty="0" smtClean="0"/>
              <a:t>P</a:t>
            </a:r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990600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Zamora, Jessie MD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1219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231-9987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3200400" y="1752600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Zorro, </a:t>
            </a:r>
            <a:r>
              <a:rPr lang="en-PH" dirty="0" err="1" smtClean="0"/>
              <a:t>Dagul</a:t>
            </a:r>
            <a:r>
              <a:rPr lang="en-PH" dirty="0" smtClean="0"/>
              <a:t> MD</a:t>
            </a:r>
            <a:endParaRPr lang="en-PH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1981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231-9987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562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+</a:t>
            </a:r>
            <a:endParaRPr lang="en-P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86000" y="533400"/>
            <a:ext cx="5638800" cy="60960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438400" y="914400"/>
            <a:ext cx="5257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38400" y="23622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1219200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Zamora, Jessie</a:t>
            </a:r>
            <a:endParaRPr lang="en-PH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 Chart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2514600" y="9906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Chart No. 1127676778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1230868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Age 45</a:t>
            </a:r>
            <a:endParaRPr lang="en-PH" dirty="0"/>
          </a:p>
        </p:txBody>
      </p:sp>
      <p:pic>
        <p:nvPicPr>
          <p:cNvPr id="17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90600"/>
            <a:ext cx="685800" cy="685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514600" y="15240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Physician : 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1524000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Dr. Jessie </a:t>
            </a:r>
            <a:r>
              <a:rPr lang="en-PH" sz="1100" dirty="0" smtClean="0"/>
              <a:t>Zamora </a:t>
            </a:r>
          </a:p>
          <a:p>
            <a:r>
              <a:rPr lang="en-PH" sz="1100" dirty="0" smtClean="0"/>
              <a:t>(09178889854)</a:t>
            </a:r>
            <a:endParaRPr lang="en-PH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19050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Principal Diagnosis: Dengue </a:t>
            </a:r>
            <a:endParaRPr lang="en-PH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3276600"/>
            <a:ext cx="136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Check Vital Signs   </a:t>
            </a:r>
            <a:endParaRPr lang="en-PH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2514600" y="2895600"/>
            <a:ext cx="4876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14600" y="32766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89560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Activity</a:t>
            </a:r>
            <a:endParaRPr lang="en-PH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19600" y="2895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289560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Result</a:t>
            </a:r>
            <a:endParaRPr lang="en-PH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00" y="289560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Order By</a:t>
            </a:r>
            <a:endParaRPr lang="en-PH" sz="11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553200" y="2895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38800" y="2895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455863" y="2895600"/>
            <a:ext cx="954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/>
              <a:t>Schedule</a:t>
            </a:r>
            <a:endParaRPr lang="en-PH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2438400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Work Orders </a:t>
            </a:r>
            <a:endParaRPr lang="en-PH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514600" y="37338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90800" y="3810000"/>
            <a:ext cx="1719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Administer 2mg cocaine</a:t>
            </a:r>
            <a:endParaRPr lang="en-PH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495800" y="327660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2:20 AM</a:t>
            </a:r>
            <a:endParaRPr lang="en-PH" sz="1200" b="1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514600" y="41148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4114800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Serve Meal</a:t>
            </a:r>
            <a:endParaRPr lang="en-PH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572000" y="411480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5:00 AM</a:t>
            </a:r>
            <a:endParaRPr lang="en-PH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38400" y="5562600"/>
            <a:ext cx="126656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Clinical Info</a:t>
            </a:r>
            <a:endParaRPr lang="en-PH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562600"/>
            <a:ext cx="14057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Personal Info</a:t>
            </a:r>
            <a:endParaRPr lang="en-PH" dirty="0"/>
          </a:p>
        </p:txBody>
      </p:sp>
      <p:sp>
        <p:nvSpPr>
          <p:cNvPr id="80" name="TextBox 79"/>
          <p:cNvSpPr txBox="1"/>
          <p:nvPr/>
        </p:nvSpPr>
        <p:spPr>
          <a:xfrm>
            <a:off x="5410200" y="5562600"/>
            <a:ext cx="8510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History</a:t>
            </a:r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6019800"/>
            <a:ext cx="12192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dirty="0" smtClean="0"/>
              <a:t>Orders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3886200" y="6019800"/>
            <a:ext cx="13716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dirty="0" smtClean="0"/>
              <a:t>To do</a:t>
            </a:r>
            <a:endParaRPr lang="en-PH" dirty="0"/>
          </a:p>
        </p:txBody>
      </p:sp>
      <p:pic>
        <p:nvPicPr>
          <p:cNvPr id="19458" name="Picture 2" descr="http://icons.iconarchive.com/icons/visualpharm/icons8-metro-style/512/Very-Basic-Plu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495800"/>
            <a:ext cx="762000" cy="76200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4572000" y="373380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8, 12, 3</a:t>
            </a:r>
            <a:endParaRPr lang="en-PH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62400" y="2438400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Activity Type</a:t>
            </a:r>
            <a:endParaRPr lang="en-PH" dirty="0"/>
          </a:p>
        </p:txBody>
      </p:sp>
      <p:pic>
        <p:nvPicPr>
          <p:cNvPr id="55" name="Picture 2" descr="http://bkey-wiki.s3.amazonaws.com/images/workspace/common/icons32/combobox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286000"/>
            <a:ext cx="609600" cy="609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38400" y="914400"/>
            <a:ext cx="5257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 Chart</a:t>
            </a:r>
            <a:endParaRPr lang="en-PH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990600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Vital Sign</a:t>
            </a:r>
            <a:endParaRPr lang="en-PH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29200" y="4495800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OK</a:t>
            </a:r>
            <a:endParaRPr lang="en-PH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819400" y="1371600"/>
            <a:ext cx="23622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BP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PH" sz="32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R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0800" y="24384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Schedule</a:t>
            </a:r>
            <a:endParaRPr lang="en-PH" b="1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743200" y="2819400"/>
            <a:ext cx="23622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Once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PH" sz="32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 Time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Time Interval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029200" y="1828800"/>
            <a:ext cx="838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dirty="0">
                <a:solidFill>
                  <a:schemeClr val="tx1">
                    <a:tint val="75000"/>
                  </a:schemeClr>
                </a:solidFill>
              </a:rPr>
              <a:t>T</a:t>
            </a:r>
            <a:endParaRPr kumimoji="0" lang="en-PH" sz="3200" b="1" i="0" u="none" strike="noStrike" kern="1200" cap="none" spc="0" normalizeH="0" baseline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dirty="0" smtClean="0">
                <a:solidFill>
                  <a:schemeClr val="tx1">
                    <a:tint val="75000"/>
                  </a:schemeClr>
                </a:solidFill>
              </a:rPr>
              <a:t>W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PH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dirty="0" smtClean="0">
                <a:solidFill>
                  <a:schemeClr val="tx1">
                    <a:tint val="75000"/>
                  </a:schemeClr>
                </a:solidFill>
              </a:rPr>
              <a:t>F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791200" y="1905000"/>
            <a:ext cx="838200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P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dirty="0" smtClean="0">
                <a:solidFill>
                  <a:schemeClr val="tx1">
                    <a:tint val="75000"/>
                  </a:schemeClr>
                </a:solidFill>
              </a:rPr>
              <a:t>Sun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1752600"/>
            <a:ext cx="2209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38400" y="914400"/>
            <a:ext cx="5257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Work Order - Doctor</a:t>
            </a:r>
            <a:endParaRPr lang="en-PH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990600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Administer</a:t>
            </a:r>
            <a:endParaRPr lang="en-PH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29200" y="4495800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OK</a:t>
            </a:r>
            <a:endParaRPr lang="en-PH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819400" y="1371600"/>
            <a:ext cx="23622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BP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PH" sz="32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R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0800" y="24384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Schedule</a:t>
            </a:r>
            <a:endParaRPr lang="en-PH" b="1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743200" y="2819400"/>
            <a:ext cx="23622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Once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PH" sz="32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 Time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PH" sz="3200" b="1" noProof="0" dirty="0" smtClean="0">
                <a:solidFill>
                  <a:schemeClr val="tx1">
                    <a:tint val="75000"/>
                  </a:schemeClr>
                </a:solidFill>
              </a:rPr>
              <a:t>Time Interval</a:t>
            </a: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51054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438400" y="914400"/>
            <a:ext cx="4038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8400" y="1676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236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3124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581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41910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8400" y="4724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990600"/>
            <a:ext cx="533400" cy="5334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362200" y="0"/>
            <a:ext cx="21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Doctor Address Book</a:t>
            </a:r>
            <a:endParaRPr lang="en-PH" dirty="0"/>
          </a:p>
        </p:txBody>
      </p:sp>
      <p:pic>
        <p:nvPicPr>
          <p:cNvPr id="21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533400" cy="5334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553200" y="914400"/>
            <a:ext cx="38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</a:t>
            </a:r>
          </a:p>
          <a:p>
            <a:r>
              <a:rPr lang="en-PH" dirty="0" smtClean="0"/>
              <a:t>B</a:t>
            </a:r>
          </a:p>
          <a:p>
            <a:r>
              <a:rPr lang="en-PH" dirty="0" smtClean="0"/>
              <a:t>C</a:t>
            </a:r>
          </a:p>
          <a:p>
            <a:r>
              <a:rPr lang="en-PH" dirty="0" smtClean="0"/>
              <a:t>D</a:t>
            </a:r>
          </a:p>
          <a:p>
            <a:r>
              <a:rPr lang="en-PH" dirty="0" smtClean="0"/>
              <a:t>E</a:t>
            </a:r>
          </a:p>
          <a:p>
            <a:r>
              <a:rPr lang="en-PH" dirty="0" smtClean="0"/>
              <a:t>F</a:t>
            </a:r>
          </a:p>
          <a:p>
            <a:r>
              <a:rPr lang="en-PH" dirty="0" smtClean="0"/>
              <a:t>G</a:t>
            </a:r>
          </a:p>
          <a:p>
            <a:r>
              <a:rPr lang="en-PH" dirty="0" smtClean="0"/>
              <a:t>H</a:t>
            </a:r>
          </a:p>
          <a:p>
            <a:r>
              <a:rPr lang="en-PH" dirty="0" smtClean="0"/>
              <a:t>I</a:t>
            </a:r>
          </a:p>
          <a:p>
            <a:r>
              <a:rPr lang="en-PH" dirty="0" smtClean="0"/>
              <a:t>J</a:t>
            </a:r>
          </a:p>
          <a:p>
            <a:r>
              <a:rPr lang="en-PH" dirty="0" smtClean="0"/>
              <a:t>K</a:t>
            </a:r>
          </a:p>
          <a:p>
            <a:r>
              <a:rPr lang="en-PH" dirty="0" smtClean="0"/>
              <a:t>L</a:t>
            </a:r>
          </a:p>
          <a:p>
            <a:r>
              <a:rPr lang="en-PH" dirty="0" smtClean="0"/>
              <a:t>M</a:t>
            </a:r>
          </a:p>
          <a:p>
            <a:r>
              <a:rPr lang="en-PH" dirty="0" smtClean="0"/>
              <a:t>N</a:t>
            </a:r>
          </a:p>
          <a:p>
            <a:r>
              <a:rPr lang="en-PH" dirty="0" smtClean="0"/>
              <a:t>O</a:t>
            </a:r>
          </a:p>
          <a:p>
            <a:r>
              <a:rPr lang="en-PH" dirty="0" smtClean="0"/>
              <a:t>P</a:t>
            </a:r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990600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Zamora, Jessie MD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1219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231-9987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3200400" y="1752600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Zorro, </a:t>
            </a:r>
            <a:r>
              <a:rPr lang="en-PH" dirty="0" err="1" smtClean="0"/>
              <a:t>Dagul</a:t>
            </a:r>
            <a:r>
              <a:rPr lang="en-PH" dirty="0" smtClean="0"/>
              <a:t> MD</a:t>
            </a:r>
            <a:endParaRPr lang="en-PH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1981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231-9987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562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+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438400" y="914400"/>
            <a:ext cx="4038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38400" y="1676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36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24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3581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38400" y="41910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47244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1219200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Zamora, Jessie</a:t>
            </a:r>
            <a:endParaRPr lang="en-PH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 Chart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2514600" y="9906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Chart No. 1127676778</a:t>
            </a:r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533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Section</a:t>
            </a:r>
            <a:endParaRPr lang="en-PH" dirty="0"/>
          </a:p>
        </p:txBody>
      </p:sp>
      <p:pic>
        <p:nvPicPr>
          <p:cNvPr id="15362" name="Picture 2" descr="http://bkey-wiki.s3.amazonaws.com/images/workspace/common/icons32/combobox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1000"/>
            <a:ext cx="609600" cy="60960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7162800" y="457200"/>
            <a:ext cx="780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OPD</a:t>
            </a:r>
          </a:p>
          <a:p>
            <a:r>
              <a:rPr lang="en-PH" dirty="0" smtClean="0"/>
              <a:t>ER</a:t>
            </a:r>
          </a:p>
          <a:p>
            <a:r>
              <a:rPr lang="en-PH" dirty="0" smtClean="0"/>
              <a:t>WARD</a:t>
            </a:r>
            <a:endParaRPr lang="en-PH" dirty="0"/>
          </a:p>
        </p:txBody>
      </p:sp>
      <p:sp>
        <p:nvSpPr>
          <p:cNvPr id="46" name="TextBox 45"/>
          <p:cNvSpPr txBox="1"/>
          <p:nvPr/>
        </p:nvSpPr>
        <p:spPr>
          <a:xfrm>
            <a:off x="4343400" y="533400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Search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86000" y="533400"/>
            <a:ext cx="56388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438400" y="914400"/>
            <a:ext cx="5257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38400" y="19812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5146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1219200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Zamora, Jessie</a:t>
            </a:r>
            <a:endParaRPr lang="en-PH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Patient Chart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2514600" y="9906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Chart No. 1127676778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1230868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Age 45</a:t>
            </a:r>
            <a:endParaRPr lang="en-PH" dirty="0"/>
          </a:p>
        </p:txBody>
      </p:sp>
      <p:pic>
        <p:nvPicPr>
          <p:cNvPr id="17" name="Picture 2" descr="http://dupagemedicalgroup.com/images/physicians/Head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90600"/>
            <a:ext cx="685800" cy="685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514600" y="15240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Physician : 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1524000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Dr. Jessie </a:t>
            </a:r>
            <a:r>
              <a:rPr lang="en-PH" sz="1100" dirty="0" smtClean="0"/>
              <a:t>Zamora </a:t>
            </a:r>
          </a:p>
          <a:p>
            <a:r>
              <a:rPr lang="en-PH" sz="1100" dirty="0" smtClean="0"/>
              <a:t>(09178889854)</a:t>
            </a:r>
            <a:endParaRPr lang="en-PH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0574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Principal Diagnosis: Dengue </a:t>
            </a:r>
            <a:endParaRPr lang="en-PH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3581400"/>
            <a:ext cx="136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Check Vital Signs   </a:t>
            </a:r>
            <a:endParaRPr lang="en-PH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200400"/>
            <a:ext cx="4876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14600" y="35814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320040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Activity</a:t>
            </a:r>
            <a:endParaRPr lang="en-PH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379663" y="3200400"/>
            <a:ext cx="103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/>
              <a:t>Time </a:t>
            </a:r>
            <a:endParaRPr lang="en-PH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19600" y="3200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2" idx="1"/>
            <a:endCxn id="24" idx="2"/>
          </p:cNvCxnSpPr>
          <p:nvPr/>
        </p:nvCxnSpPr>
        <p:spPr>
          <a:xfrm>
            <a:off x="4953000" y="3483605"/>
            <a:ext cx="0" cy="13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320040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Result</a:t>
            </a:r>
            <a:endParaRPr lang="en-PH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00" y="320040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Status</a:t>
            </a:r>
            <a:endParaRPr lang="en-PH" sz="11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553200" y="3200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3000" y="3352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/>
              <a:t> Finished</a:t>
            </a:r>
            <a:endParaRPr lang="en-PH" sz="11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638800" y="3200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43400" y="3429000"/>
            <a:ext cx="64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/>
              <a:t>Due</a:t>
            </a:r>
            <a:endParaRPr lang="en-PH" sz="11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419600" y="3429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icondatabase.net/download/icon/348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581400"/>
            <a:ext cx="228600" cy="2286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4267200" y="365760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2:30 AM</a:t>
            </a:r>
            <a:endParaRPr lang="en-PH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2819400"/>
            <a:ext cx="70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To do</a:t>
            </a:r>
            <a:endParaRPr lang="en-PH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514600" y="40386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90800" y="4114800"/>
            <a:ext cx="178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Administer 2mm Cocaine</a:t>
            </a:r>
            <a:endParaRPr lang="en-PH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43400" y="411480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2:20 AM</a:t>
            </a:r>
            <a:endParaRPr lang="en-PH" sz="1200" b="1" dirty="0"/>
          </a:p>
        </p:txBody>
      </p:sp>
      <p:sp>
        <p:nvSpPr>
          <p:cNvPr id="74" name="Rectangle 73"/>
          <p:cNvSpPr/>
          <p:nvPr/>
        </p:nvSpPr>
        <p:spPr>
          <a:xfrm flipV="1">
            <a:off x="2514600" y="4038600"/>
            <a:ext cx="4876800" cy="76200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5" name="Straight Connector 74"/>
          <p:cNvCxnSpPr/>
          <p:nvPr/>
        </p:nvCxnSpPr>
        <p:spPr>
          <a:xfrm>
            <a:off x="2514600" y="44196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4419600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Serve Meal</a:t>
            </a:r>
            <a:endParaRPr lang="en-PH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343400" y="441960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 smtClean="0"/>
              <a:t>5:00 AM</a:t>
            </a:r>
            <a:endParaRPr lang="en-PH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38400" y="5562600"/>
            <a:ext cx="126656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Clinical Info</a:t>
            </a:r>
            <a:endParaRPr lang="en-PH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562600"/>
            <a:ext cx="14057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Personal Info</a:t>
            </a:r>
            <a:endParaRPr lang="en-PH" dirty="0"/>
          </a:p>
        </p:txBody>
      </p:sp>
      <p:sp>
        <p:nvSpPr>
          <p:cNvPr id="80" name="TextBox 79"/>
          <p:cNvSpPr txBox="1"/>
          <p:nvPr/>
        </p:nvSpPr>
        <p:spPr>
          <a:xfrm>
            <a:off x="5410200" y="5562600"/>
            <a:ext cx="8510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PH" dirty="0" smtClean="0"/>
              <a:t>History</a:t>
            </a:r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52600" y="457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/>
              <a:t>Activity Types</a:t>
            </a:r>
            <a:endParaRPr lang="en-PH" sz="3600" dirty="0"/>
          </a:p>
        </p:txBody>
      </p:sp>
      <p:sp>
        <p:nvSpPr>
          <p:cNvPr id="16386" name="AutoShape 2" descr="data:image/jpeg;base64,/9j/4AAQSkZJRgABAQAAAQABAAD/2wCEAAkGBwgHBgkIBwgKCgkLDRYPDQwMDRsUFRAWIB0iIiAdHx8kKDQsJCYxJx8fLT0tMTU3Ojo6Iys/RD84QzQ5OjcBCgoKBQUFDgUFDisZExkrKysrKysrKysrKysrKysrKysrKysrKysrKysrKysrKysrKysrKysrKysrKysrKysrK//AABEIABIAHwMBIgACEQEDEQH/xAAZAAACAwEAAAAAAAAAAAAAAAAABwIEBgX/xAAtEAABAgQBCQkAAAAAAAAAAAACAQMABAURBhIhIzFBVZLR0wcTFBUXUVOBk//EABQBAQAAAAAAAAAAAAAAAAAAAAD/xAAUEQEAAAAAAAAAAAAAAAAAAAAA/9oADAMBAAIRAxEAPwCz2bYSYxRQjm52ozrJsm2yIsCzZU8Oyaqqm2SqqqZbY1npbTd8VXhlejFXsRRWMJOk+ito6+2banmyx8MwN0vrS4ql/dF9oYXftfKHEkBh/S2m74qvDK9GK9TwXTaDR554HX51wwDJKbBrR6Qb5OQA677b/We7A79r5Q4kjh4zITw/NKBISII3st7aQIBeMVKflmG2JedmWmWhQG223SEQFEsiIiLmRE2RPziqbynP3LnBBAHnFU3lOfuXOIP1KfmGiafnpl1stYG8RIv0qwQ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3200" noProof="0" dirty="0" smtClean="0">
                <a:solidFill>
                  <a:schemeClr val="tx1">
                    <a:tint val="75000"/>
                  </a:schemeClr>
                </a:solidFill>
              </a:rPr>
              <a:t>Administer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Vital</a:t>
            </a:r>
            <a:r>
              <a:rPr kumimoji="0" lang="en-PH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3200" baseline="0" noProof="0" dirty="0" smtClean="0">
                <a:solidFill>
                  <a:schemeClr val="tx1">
                    <a:tint val="75000"/>
                  </a:schemeClr>
                </a:solidFill>
              </a:rPr>
              <a:t>Meals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Housekeeping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3200" baseline="0" noProof="0" dirty="0" smtClean="0">
                <a:solidFill>
                  <a:schemeClr val="tx1">
                    <a:tint val="75000"/>
                  </a:schemeClr>
                </a:solidFill>
              </a:rPr>
              <a:t>Workup 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Miscellaneous</a:t>
            </a: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438400" y="914400"/>
            <a:ext cx="40386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v</a:t>
            </a:r>
            <a:r>
              <a:rPr lang="en-PH" dirty="0" err="1" smtClean="0"/>
              <a:t>ital_sign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457200"/>
            <a:ext cx="780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OPD</a:t>
            </a:r>
          </a:p>
          <a:p>
            <a:r>
              <a:rPr lang="en-PH" dirty="0" smtClean="0"/>
              <a:t>ER</a:t>
            </a:r>
          </a:p>
          <a:p>
            <a:r>
              <a:rPr lang="en-PH" dirty="0" smtClean="0"/>
              <a:t>WARD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1066800"/>
            <a:ext cx="26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Activity : Check Vital Signs</a:t>
            </a:r>
            <a:endParaRPr lang="en-PH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1981200"/>
            <a:ext cx="20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Blood Pressure (BP)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2514600" y="1600200"/>
            <a:ext cx="3581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14600" y="1981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1600200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Vital Sign</a:t>
            </a:r>
            <a:endParaRPr lang="en-PH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29200" y="1600200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Result</a:t>
            </a:r>
            <a:endParaRPr lang="en-PH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76800" y="1600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14600" y="2362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823" y="2362200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Temperature</a:t>
            </a:r>
            <a:endParaRPr lang="en-PH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08740" y="2777196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67000" y="274320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Heart Rate</a:t>
            </a:r>
            <a:endParaRPr lang="en-PH" dirty="0"/>
          </a:p>
        </p:txBody>
      </p:sp>
      <p:sp>
        <p:nvSpPr>
          <p:cNvPr id="39" name="Rounded Rectangle 38"/>
          <p:cNvSpPr/>
          <p:nvPr/>
        </p:nvSpPr>
        <p:spPr>
          <a:xfrm>
            <a:off x="4724400" y="37338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Complete</a:t>
            </a:r>
            <a:endParaRPr lang="en-PH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3124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67000" y="3124200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Respiratory</a:t>
            </a:r>
            <a:endParaRPr lang="en-PH" dirty="0"/>
          </a:p>
        </p:txBody>
      </p:sp>
      <p:sp>
        <p:nvSpPr>
          <p:cNvPr id="16386" name="AutoShape 2" descr="data:image/jpeg;base64,/9j/4AAQSkZJRgABAQAAAQABAAD/2wCEAAkGBwgHBgkIBwgKCgkLDRYPDQwMDRsUFRAWIB0iIiAdHx8kKDQsJCYxJx8fLT0tMTU3Ojo6Iys/RD84QzQ5OjcBCgoKBQUFDgUFDisZExkrKysrKysrKysrKysrKysrKysrKysrKysrKysrKysrKysrKysrKysrKysrKysrKysrK//AABEIABIAHwMBIgACEQEDEQH/xAAZAAACAwEAAAAAAAAAAAAAAAAABwIEBgX/xAAtEAABAgQBCQkAAAAAAAAAAAACAQMABAURBhIhIzFBVZLR0wcTFBUXUVOBk//EABQBAQAAAAAAAAAAAAAAAAAAAAD/xAAUEQEAAAAAAAAAAAAAAAAAAAAA/9oADAMBAAIRAxEAPwCz2bYSYxRQjm52ozrJsm2yIsCzZU8Oyaqqm2SqqqZbY1npbTd8VXhlejFXsRRWMJOk+ito6+2banmyx8MwN0vrS4ql/dF9oYXftfKHEkBh/S2m74qvDK9GK9TwXTaDR554HX51wwDJKbBrR6Qb5OQA677b/We7A79r5Q4kjh4zITw/NKBISII3st7aQIBeMVKflmG2JedmWmWhQG223SEQFEsiIiLmRE2RPziqbynP3LnBBAHnFU3lOfuXOIP1KfmGiafnpl1stYG8RIv0qwQ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6388" name="Picture 4" descr="http://bkey-wiki.s3.amazonaws.com/images/workspace/common/icons32/textedit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05000"/>
            <a:ext cx="533400" cy="533402"/>
          </a:xfrm>
          <a:prstGeom prst="rect">
            <a:avLst/>
          </a:prstGeom>
          <a:noFill/>
        </p:spPr>
      </p:pic>
      <p:pic>
        <p:nvPicPr>
          <p:cNvPr id="49" name="Picture 4" descr="http://bkey-wiki.s3.amazonaws.com/images/workspace/common/icons32/textedit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0"/>
            <a:ext cx="533400" cy="533402"/>
          </a:xfrm>
          <a:prstGeom prst="rect">
            <a:avLst/>
          </a:prstGeom>
          <a:noFill/>
        </p:spPr>
      </p:pic>
      <p:pic>
        <p:nvPicPr>
          <p:cNvPr id="50" name="Picture 4" descr="http://bkey-wiki.s3.amazonaws.com/images/workspace/common/icons32/textedit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667000"/>
            <a:ext cx="533400" cy="533402"/>
          </a:xfrm>
          <a:prstGeom prst="rect">
            <a:avLst/>
          </a:prstGeom>
          <a:noFill/>
        </p:spPr>
      </p:pic>
      <p:pic>
        <p:nvPicPr>
          <p:cNvPr id="51" name="Picture 4" descr="http://bkey-wiki.s3.amazonaws.com/images/workspace/common/icons32/textedit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048000"/>
            <a:ext cx="533400" cy="533402"/>
          </a:xfrm>
          <a:prstGeom prst="rect">
            <a:avLst/>
          </a:prstGeom>
          <a:noFill/>
        </p:spPr>
      </p:pic>
      <p:sp>
        <p:nvSpPr>
          <p:cNvPr id="52" name="Rounded Rectangle 51"/>
          <p:cNvSpPr/>
          <p:nvPr/>
        </p:nvSpPr>
        <p:spPr>
          <a:xfrm>
            <a:off x="2590800" y="3733800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Discontinue</a:t>
            </a:r>
            <a:endParaRPr lang="en-P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meal 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457200"/>
            <a:ext cx="780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OPD</a:t>
            </a:r>
          </a:p>
          <a:p>
            <a:r>
              <a:rPr lang="en-PH" dirty="0" smtClean="0"/>
              <a:t>ER</a:t>
            </a:r>
          </a:p>
          <a:p>
            <a:r>
              <a:rPr lang="en-PH" dirty="0" smtClean="0"/>
              <a:t>WARD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6858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Activity : Meal</a:t>
            </a:r>
            <a:endParaRPr lang="en-PH" dirty="0"/>
          </a:p>
        </p:txBody>
      </p:sp>
      <p:sp>
        <p:nvSpPr>
          <p:cNvPr id="16386" name="AutoShape 2" descr="data:image/jpeg;base64,/9j/4AAQSkZJRgABAQAAAQABAAD/2wCEAAkGBwgHBgkIBwgKCgkLDRYPDQwMDRsUFRAWIB0iIiAdHx8kKDQsJCYxJx8fLT0tMTU3Ojo6Iys/RD84QzQ5OjcBCgoKBQUFDgUFDisZExkrKysrKysrKysrKysrKysrKysrKysrKysrKysrKysrKysrKysrKysrKysrKysrKysrK//AABEIABIAHwMBIgACEQEDEQH/xAAZAAACAwEAAAAAAAAAAAAAAAAABwIEBgX/xAAtEAABAgQBCQkAAAAAAAAAAAACAQMABAURBhIhIzFBVZLR0wcTFBUXUVOBk//EABQBAQAAAAAAAAAAAAAAAAAAAAD/xAAUEQEAAAAAAAAAAAAAAAAAAAAA/9oADAMBAAIRAxEAPwCz2bYSYxRQjm52ozrJsm2yIsCzZU8Oyaqqm2SqqqZbY1npbTd8VXhlejFXsRRWMJOk+ito6+2banmyx8MwN0vrS4ql/dF9oYXftfKHEkBh/S2m74qvDK9GK9TwXTaDR554HX51wwDJKbBrR6Qb5OQA677b/We7A79r5Q4kjh4zITw/NKBISII3st7aQIBeMVKflmG2JedmWmWhQG223SEQFEsiIiLmRE2RPziqbynP3LnBBAHnFU3lOfuXOIP1KfmGiafnpl1stYG8RIv0qwQ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" name="TextBox 24"/>
          <p:cNvSpPr txBox="1"/>
          <p:nvPr/>
        </p:nvSpPr>
        <p:spPr>
          <a:xfrm>
            <a:off x="2362200" y="990600"/>
            <a:ext cx="19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Dietary Instruction</a:t>
            </a:r>
            <a:endParaRPr lang="en-PH" dirty="0"/>
          </a:p>
        </p:txBody>
      </p:sp>
      <p:sp>
        <p:nvSpPr>
          <p:cNvPr id="29" name="Rounded Rectangle 28"/>
          <p:cNvSpPr/>
          <p:nvPr/>
        </p:nvSpPr>
        <p:spPr>
          <a:xfrm>
            <a:off x="2514600" y="38862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Complete</a:t>
            </a:r>
            <a:endParaRPr lang="en-PH" dirty="0"/>
          </a:p>
        </p:txBody>
      </p:sp>
      <p:sp>
        <p:nvSpPr>
          <p:cNvPr id="31" name="TextBox 30"/>
          <p:cNvSpPr txBox="1"/>
          <p:nvPr/>
        </p:nvSpPr>
        <p:spPr>
          <a:xfrm>
            <a:off x="2590800" y="19812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Rice</a:t>
            </a:r>
            <a:endParaRPr lang="en-PH" dirty="0"/>
          </a:p>
        </p:txBody>
      </p:sp>
      <p:sp>
        <p:nvSpPr>
          <p:cNvPr id="32" name="Rectangle 31"/>
          <p:cNvSpPr/>
          <p:nvPr/>
        </p:nvSpPr>
        <p:spPr>
          <a:xfrm>
            <a:off x="2514600" y="1600200"/>
            <a:ext cx="3581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/>
          <p:nvPr/>
        </p:nvCxnSpPr>
        <p:spPr>
          <a:xfrm>
            <a:off x="2514600" y="1981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0800" y="160020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Food</a:t>
            </a:r>
            <a:endParaRPr lang="en-PH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1600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Unit</a:t>
            </a:r>
            <a:endParaRPr lang="en-PH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876800" y="1600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14600" y="2362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0800" y="23622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Fruit</a:t>
            </a:r>
            <a:endParaRPr lang="en-PH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508740" y="2777196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0" y="3124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5400" y="19812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1 cup</a:t>
            </a:r>
            <a:endParaRPr lang="en-PH" dirty="0"/>
          </a:p>
        </p:txBody>
      </p:sp>
      <p:sp>
        <p:nvSpPr>
          <p:cNvPr id="61" name="TextBox 60"/>
          <p:cNvSpPr txBox="1"/>
          <p:nvPr/>
        </p:nvSpPr>
        <p:spPr>
          <a:xfrm>
            <a:off x="5105400" y="2362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1 pc</a:t>
            </a:r>
            <a:endParaRPr lang="en-PH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274320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Vegetable</a:t>
            </a:r>
            <a:endParaRPr lang="en-PH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124200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Chicken Soup</a:t>
            </a:r>
            <a:endParaRPr lang="en-PH" dirty="0"/>
          </a:p>
        </p:txBody>
      </p:sp>
      <p:sp>
        <p:nvSpPr>
          <p:cNvPr id="64" name="TextBox 63"/>
          <p:cNvSpPr txBox="1"/>
          <p:nvPr/>
        </p:nvSpPr>
        <p:spPr>
          <a:xfrm>
            <a:off x="5105400" y="2743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1 pc</a:t>
            </a:r>
            <a:endParaRPr lang="en-PH" dirty="0"/>
          </a:p>
        </p:txBody>
      </p:sp>
      <p:sp>
        <p:nvSpPr>
          <p:cNvPr id="65" name="TextBox 64"/>
          <p:cNvSpPr txBox="1"/>
          <p:nvPr/>
        </p:nvSpPr>
        <p:spPr>
          <a:xfrm>
            <a:off x="5105400" y="3124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1 pc</a:t>
            </a:r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209800" y="533400"/>
            <a:ext cx="4648200" cy="579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62200" y="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meal 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685800"/>
            <a:ext cx="20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Activity : Administer</a:t>
            </a:r>
            <a:endParaRPr lang="en-PH" dirty="0"/>
          </a:p>
        </p:txBody>
      </p:sp>
      <p:sp>
        <p:nvSpPr>
          <p:cNvPr id="16386" name="AutoShape 2" descr="data:image/jpeg;base64,/9j/4AAQSkZJRgABAQAAAQABAAD/2wCEAAkGBwgHBgkIBwgKCgkLDRYPDQwMDRsUFRAWIB0iIiAdHx8kKDQsJCYxJx8fLT0tMTU3Ojo6Iys/RD84QzQ5OjcBCgoKBQUFDgUFDisZExkrKysrKysrKysrKysrKysrKysrKysrKysrKysrKysrKysrKysrKysrKysrKysrKysrK//AABEIABIAHwMBIgACEQEDEQH/xAAZAAACAwEAAAAAAAAAAAAAAAAABwIEBgX/xAAtEAABAgQBCQkAAAAAAAAAAAACAQMABAURBhIhIzFBVZLR0wcTFBUXUVOBk//EABQBAQAAAAAAAAAAAAAAAAAAAAD/xAAUEQEAAAAAAAAAAAAAAAAAAAAA/9oADAMBAAIRAxEAPwCz2bYSYxRQjm52ozrJsm2yIsCzZU8Oyaqqm2SqqqZbY1npbTd8VXhlejFXsRRWMJOk+ito6+2banmyx8MwN0vrS4ql/dF9oYXftfKHEkBh/S2m74qvDK9GK9TwXTaDR554HX51wwDJKbBrR6Qb5OQA677b/We7A79r5Q4kjh4zITw/NKBISII3st7aQIBeMVKflmG2JedmWmWhQG223SEQFEsiIiLmRE2RPziqbynP3LnBBAHnFU3lOfuXOIP1KfmGiafnpl1stYG8RIv0qwQ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" name="TextBox 24"/>
          <p:cNvSpPr txBox="1"/>
          <p:nvPr/>
        </p:nvSpPr>
        <p:spPr>
          <a:xfrm>
            <a:off x="2362200" y="990600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Dr. </a:t>
            </a:r>
            <a:r>
              <a:rPr lang="en-PH" dirty="0" err="1" smtClean="0"/>
              <a:t>Manolo</a:t>
            </a: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29" name="Rounded Rectangle 28"/>
          <p:cNvSpPr/>
          <p:nvPr/>
        </p:nvSpPr>
        <p:spPr>
          <a:xfrm>
            <a:off x="2514600" y="5181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Complete</a:t>
            </a:r>
            <a:endParaRPr lang="en-PH" dirty="0"/>
          </a:p>
        </p:txBody>
      </p:sp>
      <p:sp>
        <p:nvSpPr>
          <p:cNvPr id="31" name="TextBox 30"/>
          <p:cNvSpPr txBox="1"/>
          <p:nvPr/>
        </p:nvSpPr>
        <p:spPr>
          <a:xfrm>
            <a:off x="2590800" y="1981200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Amoxycillin</a:t>
            </a:r>
            <a:endParaRPr lang="en-PH" dirty="0"/>
          </a:p>
        </p:txBody>
      </p:sp>
      <p:sp>
        <p:nvSpPr>
          <p:cNvPr id="32" name="Rectangle 31"/>
          <p:cNvSpPr/>
          <p:nvPr/>
        </p:nvSpPr>
        <p:spPr>
          <a:xfrm>
            <a:off x="2514600" y="1600200"/>
            <a:ext cx="3581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/>
          <p:nvPr/>
        </p:nvCxnSpPr>
        <p:spPr>
          <a:xfrm>
            <a:off x="2514600" y="1981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0800" y="16002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Medicine</a:t>
            </a:r>
            <a:endParaRPr lang="en-PH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1600200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Dosage</a:t>
            </a:r>
            <a:endParaRPr lang="en-PH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514600" y="2362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5400" y="19812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5 mg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2514600" y="4038600"/>
            <a:ext cx="3581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2514600" y="3733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/>
              <a:t>Remarks</a:t>
            </a: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30" name="Rectangle 29"/>
          <p:cNvSpPr/>
          <p:nvPr/>
        </p:nvSpPr>
        <p:spPr>
          <a:xfrm>
            <a:off x="2514600" y="2971800"/>
            <a:ext cx="3581400" cy="68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/>
          <p:cNvSpPr txBox="1"/>
          <p:nvPr/>
        </p:nvSpPr>
        <p:spPr>
          <a:xfrm>
            <a:off x="2438400" y="2743200"/>
            <a:ext cx="1073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 smtClean="0"/>
              <a:t>Doctors Notes</a:t>
            </a:r>
            <a:endParaRPr lang="en-PH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1600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PH" dirty="0" smtClean="0"/>
              <a:t>Doctors Orders</a:t>
            </a:r>
            <a:endParaRPr lang="en-P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305</Words>
  <Application>Microsoft Office PowerPoint</Application>
  <PresentationFormat>On-screen Show (4:3)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Doctors Orders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Elmo</dc:creator>
  <cp:lastModifiedBy>Elmo</cp:lastModifiedBy>
  <cp:revision>31</cp:revision>
  <dcterms:created xsi:type="dcterms:W3CDTF">2014-03-27T10:16:43Z</dcterms:created>
  <dcterms:modified xsi:type="dcterms:W3CDTF">2014-03-27T12:47:34Z</dcterms:modified>
</cp:coreProperties>
</file>