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5402-3789-49BA-B6E0-AAA5A524B220}" type="datetimeFigureOut">
              <a:rPr lang="en-US" smtClean="0"/>
              <a:t>8/14/2017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2FB6D-382A-42D8-AC9F-B5F131CB087A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800" y="844060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GDX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2057400" y="838200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FILIPIZEN</a:t>
            </a:r>
          </a:p>
        </p:txBody>
      </p:sp>
      <p:sp>
        <p:nvSpPr>
          <p:cNvPr id="6" name="Smiley Face 5"/>
          <p:cNvSpPr/>
          <p:nvPr/>
        </p:nvSpPr>
        <p:spPr>
          <a:xfrm>
            <a:off x="533400" y="838200"/>
            <a:ext cx="533400" cy="533400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Arrow Connector 7"/>
          <p:cNvCxnSpPr>
            <a:stCxn id="6" idx="6"/>
            <a:endCxn id="5" idx="1"/>
          </p:cNvCxnSpPr>
          <p:nvPr/>
        </p:nvCxnSpPr>
        <p:spPr>
          <a:xfrm>
            <a:off x="1066800" y="1104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>
            <a:off x="3200400" y="1104900"/>
            <a:ext cx="1295400" cy="5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4191000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LGU 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6553200" y="41910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LGU-GDX</a:t>
            </a:r>
            <a:endParaRPr lang="en-PH" dirty="0"/>
          </a:p>
        </p:txBody>
      </p:sp>
      <p:cxnSp>
        <p:nvCxnSpPr>
          <p:cNvPr id="14" name="Straight Arrow Connector 13"/>
          <p:cNvCxnSpPr>
            <a:stCxn id="4" idx="2"/>
            <a:endCxn id="12" idx="0"/>
          </p:cNvCxnSpPr>
          <p:nvPr/>
        </p:nvCxnSpPr>
        <p:spPr>
          <a:xfrm rot="16200000" flipH="1">
            <a:off x="4746380" y="1698380"/>
            <a:ext cx="2813540" cy="2171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11" idx="3"/>
          </p:cNvCxnSpPr>
          <p:nvPr/>
        </p:nvCxnSpPr>
        <p:spPr>
          <a:xfrm rot="10800000">
            <a:off x="3048000" y="4457700"/>
            <a:ext cx="3505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4" idx="2"/>
          </p:cNvCxnSpPr>
          <p:nvPr/>
        </p:nvCxnSpPr>
        <p:spPr>
          <a:xfrm rot="5400000" flipH="1" flipV="1">
            <a:off x="2365130" y="1488830"/>
            <a:ext cx="2813540" cy="2590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3146988">
            <a:off x="5578534" y="2790413"/>
            <a:ext cx="18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remote-script-</a:t>
            </a:r>
            <a:r>
              <a:rPr lang="en-PH" dirty="0" err="1" smtClean="0"/>
              <a:t>mq</a:t>
            </a:r>
            <a:endParaRPr lang="en-PH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4126468"/>
            <a:ext cx="125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local-</a:t>
            </a:r>
            <a:r>
              <a:rPr lang="en-PH" dirty="0" err="1" smtClean="0"/>
              <a:t>etracs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 rot="18771702">
            <a:off x="2615140" y="2623136"/>
            <a:ext cx="18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remote-script-</a:t>
            </a:r>
            <a:r>
              <a:rPr lang="en-PH" dirty="0" err="1" smtClean="0"/>
              <a:t>mq</a:t>
            </a:r>
            <a:endParaRPr lang="en-PH" dirty="0" smtClean="0"/>
          </a:p>
        </p:txBody>
      </p:sp>
      <p:sp>
        <p:nvSpPr>
          <p:cNvPr id="26" name="TextBox 25"/>
          <p:cNvSpPr txBox="1"/>
          <p:nvPr/>
        </p:nvSpPr>
        <p:spPr>
          <a:xfrm rot="18771702">
            <a:off x="2644508" y="2815200"/>
            <a:ext cx="21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remote-script-service</a:t>
            </a:r>
            <a:endParaRPr lang="en-PH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0" y="5257800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remote/</a:t>
            </a:r>
            <a:r>
              <a:rPr lang="en-PH" dirty="0" err="1" smtClean="0"/>
              <a:t>RPTBillingService</a:t>
            </a:r>
            <a:endParaRPr lang="en-PH" dirty="0"/>
          </a:p>
        </p:txBody>
      </p:sp>
      <p:sp>
        <p:nvSpPr>
          <p:cNvPr id="32" name="TextBox 31"/>
          <p:cNvSpPr txBox="1"/>
          <p:nvPr/>
        </p:nvSpPr>
        <p:spPr>
          <a:xfrm rot="3192912">
            <a:off x="5160563" y="2906516"/>
            <a:ext cx="21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remote-script-service</a:t>
            </a:r>
            <a:endParaRPr lang="en-P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1</cp:revision>
  <dcterms:created xsi:type="dcterms:W3CDTF">2017-08-14T07:11:33Z</dcterms:created>
  <dcterms:modified xsi:type="dcterms:W3CDTF">2017-08-14T07:53:10Z</dcterms:modified>
</cp:coreProperties>
</file>